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296" r:id="rId2"/>
    <p:sldId id="293" r:id="rId3"/>
    <p:sldId id="322" r:id="rId4"/>
    <p:sldId id="323" r:id="rId5"/>
    <p:sldId id="325" r:id="rId6"/>
    <p:sldId id="297" r:id="rId7"/>
    <p:sldId id="303" r:id="rId8"/>
    <p:sldId id="304" r:id="rId9"/>
    <p:sldId id="317" r:id="rId10"/>
    <p:sldId id="302" r:id="rId11"/>
    <p:sldId id="260" r:id="rId12"/>
    <p:sldId id="326" r:id="rId13"/>
    <p:sldId id="305" r:id="rId14"/>
    <p:sldId id="306" r:id="rId15"/>
    <p:sldId id="307" r:id="rId16"/>
    <p:sldId id="313" r:id="rId17"/>
    <p:sldId id="308" r:id="rId18"/>
    <p:sldId id="309" r:id="rId19"/>
    <p:sldId id="316" r:id="rId20"/>
    <p:sldId id="310" r:id="rId21"/>
    <p:sldId id="324" r:id="rId22"/>
    <p:sldId id="312" r:id="rId23"/>
    <p:sldId id="314" r:id="rId24"/>
    <p:sldId id="315" r:id="rId25"/>
    <p:sldId id="311" r:id="rId26"/>
    <p:sldId id="318" r:id="rId27"/>
    <p:sldId id="319" r:id="rId28"/>
    <p:sldId id="320" r:id="rId29"/>
    <p:sldId id="321" r:id="rId30"/>
    <p:sldId id="327" r:id="rId31"/>
    <p:sldId id="328" r:id="rId32"/>
  </p:sldIdLst>
  <p:sldSz cx="9145588" cy="5761038"/>
  <p:notesSz cx="6858000" cy="9144000"/>
  <p:defaultTextStyle>
    <a:defPPr>
      <a:defRPr lang="zh-CN"/>
    </a:defPPr>
    <a:lvl1pPr marL="0" algn="l" defTabSz="953994" rtl="0" eaLnBrk="1" latinLnBrk="0" hangingPunct="1">
      <a:defRPr sz="1900" kern="1200">
        <a:solidFill>
          <a:schemeClr val="tx1"/>
        </a:solidFill>
        <a:latin typeface="+mn-lt"/>
        <a:ea typeface="+mn-ea"/>
        <a:cs typeface="+mn-cs"/>
      </a:defRPr>
    </a:lvl1pPr>
    <a:lvl2pPr marL="476997" algn="l" defTabSz="953994" rtl="0" eaLnBrk="1" latinLnBrk="0" hangingPunct="1">
      <a:defRPr sz="1900" kern="1200">
        <a:solidFill>
          <a:schemeClr val="tx1"/>
        </a:solidFill>
        <a:latin typeface="+mn-lt"/>
        <a:ea typeface="+mn-ea"/>
        <a:cs typeface="+mn-cs"/>
      </a:defRPr>
    </a:lvl2pPr>
    <a:lvl3pPr marL="953994" algn="l" defTabSz="953994" rtl="0" eaLnBrk="1" latinLnBrk="0" hangingPunct="1">
      <a:defRPr sz="1900" kern="1200">
        <a:solidFill>
          <a:schemeClr val="tx1"/>
        </a:solidFill>
        <a:latin typeface="+mn-lt"/>
        <a:ea typeface="+mn-ea"/>
        <a:cs typeface="+mn-cs"/>
      </a:defRPr>
    </a:lvl3pPr>
    <a:lvl4pPr marL="1430990" algn="l" defTabSz="953994" rtl="0" eaLnBrk="1" latinLnBrk="0" hangingPunct="1">
      <a:defRPr sz="1900" kern="1200">
        <a:solidFill>
          <a:schemeClr val="tx1"/>
        </a:solidFill>
        <a:latin typeface="+mn-lt"/>
        <a:ea typeface="+mn-ea"/>
        <a:cs typeface="+mn-cs"/>
      </a:defRPr>
    </a:lvl4pPr>
    <a:lvl5pPr marL="1907987" algn="l" defTabSz="953994" rtl="0" eaLnBrk="1" latinLnBrk="0" hangingPunct="1">
      <a:defRPr sz="1900" kern="1200">
        <a:solidFill>
          <a:schemeClr val="tx1"/>
        </a:solidFill>
        <a:latin typeface="+mn-lt"/>
        <a:ea typeface="+mn-ea"/>
        <a:cs typeface="+mn-cs"/>
      </a:defRPr>
    </a:lvl5pPr>
    <a:lvl6pPr marL="2384984" algn="l" defTabSz="953994" rtl="0" eaLnBrk="1" latinLnBrk="0" hangingPunct="1">
      <a:defRPr sz="1900" kern="1200">
        <a:solidFill>
          <a:schemeClr val="tx1"/>
        </a:solidFill>
        <a:latin typeface="+mn-lt"/>
        <a:ea typeface="+mn-ea"/>
        <a:cs typeface="+mn-cs"/>
      </a:defRPr>
    </a:lvl6pPr>
    <a:lvl7pPr marL="2861981" algn="l" defTabSz="953994" rtl="0" eaLnBrk="1" latinLnBrk="0" hangingPunct="1">
      <a:defRPr sz="1900" kern="1200">
        <a:solidFill>
          <a:schemeClr val="tx1"/>
        </a:solidFill>
        <a:latin typeface="+mn-lt"/>
        <a:ea typeface="+mn-ea"/>
        <a:cs typeface="+mn-cs"/>
      </a:defRPr>
    </a:lvl7pPr>
    <a:lvl8pPr marL="3338977" algn="l" defTabSz="953994" rtl="0" eaLnBrk="1" latinLnBrk="0" hangingPunct="1">
      <a:defRPr sz="1900" kern="1200">
        <a:solidFill>
          <a:schemeClr val="tx1"/>
        </a:solidFill>
        <a:latin typeface="+mn-lt"/>
        <a:ea typeface="+mn-ea"/>
        <a:cs typeface="+mn-cs"/>
      </a:defRPr>
    </a:lvl8pPr>
    <a:lvl9pPr marL="3815974" algn="l" defTabSz="953994" rtl="0" eaLnBrk="1" latinLnBrk="0" hangingPunct="1">
      <a:defRPr sz="1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D2AE"/>
    <a:srgbClr val="7DB8B2"/>
    <a:srgbClr val="9ABD9E"/>
    <a:srgbClr val="8BCBCD"/>
    <a:srgbClr val="C19642"/>
    <a:srgbClr val="FFFFFF"/>
    <a:srgbClr val="C5AC6D"/>
    <a:srgbClr val="74A7AE"/>
    <a:srgbClr val="760000"/>
    <a:srgbClr val="4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34" autoAdjust="0"/>
    <p:restoredTop sz="98012" autoAdjust="0"/>
  </p:normalViewPr>
  <p:slideViewPr>
    <p:cSldViewPr>
      <p:cViewPr>
        <p:scale>
          <a:sx n="100" d="100"/>
          <a:sy n="100" d="100"/>
        </p:scale>
        <p:origin x="-1482" y="-618"/>
      </p:cViewPr>
      <p:guideLst>
        <p:guide orient="horz" pos="1815"/>
        <p:guide pos="2880"/>
      </p:guideLst>
    </p:cSldViewPr>
  </p:slideViewPr>
  <p:notesTextViewPr>
    <p:cViewPr>
      <p:scale>
        <a:sx n="1" d="1"/>
        <a:sy n="1" d="1"/>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01BC86-7548-4802-99C7-401190B7A09E}" type="datetimeFigureOut">
              <a:rPr lang="zh-CN" altLang="en-US" smtClean="0"/>
              <a:t>2017/11/21</a:t>
            </a:fld>
            <a:endParaRPr lang="zh-CN" altLang="en-US"/>
          </a:p>
        </p:txBody>
      </p:sp>
      <p:sp>
        <p:nvSpPr>
          <p:cNvPr id="4" name="幻灯片图像占位符 3"/>
          <p:cNvSpPr>
            <a:spLocks noGrp="1" noRot="1" noChangeAspect="1"/>
          </p:cNvSpPr>
          <p:nvPr>
            <p:ph type="sldImg" idx="2"/>
          </p:nvPr>
        </p:nvSpPr>
        <p:spPr>
          <a:xfrm>
            <a:off x="708025" y="685800"/>
            <a:ext cx="544195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4C80B90-2AE7-4C04-B8A6-57DA734C6C7D}" type="slidenum">
              <a:rPr lang="zh-CN" altLang="en-US" smtClean="0"/>
              <a:t>‹#›</a:t>
            </a:fld>
            <a:endParaRPr lang="zh-CN" altLang="en-US"/>
          </a:p>
        </p:txBody>
      </p:sp>
    </p:spTree>
    <p:extLst>
      <p:ext uri="{BB962C8B-B14F-4D97-AF65-F5344CB8AC3E}">
        <p14:creationId xmlns:p14="http://schemas.microsoft.com/office/powerpoint/2010/main" val="856096814"/>
      </p:ext>
    </p:extLst>
  </p:cSld>
  <p:clrMap bg1="lt1" tx1="dk1" bg2="lt2" tx2="dk2" accent1="accent1" accent2="accent2" accent3="accent3" accent4="accent4" accent5="accent5" accent6="accent6" hlink="hlink" folHlink="folHlink"/>
  <p:notesStyle>
    <a:lvl1pPr marL="0" algn="l" defTabSz="953994" rtl="0" eaLnBrk="1" latinLnBrk="0" hangingPunct="1">
      <a:defRPr sz="1300" kern="1200">
        <a:solidFill>
          <a:schemeClr val="tx1"/>
        </a:solidFill>
        <a:latin typeface="+mn-lt"/>
        <a:ea typeface="+mn-ea"/>
        <a:cs typeface="+mn-cs"/>
      </a:defRPr>
    </a:lvl1pPr>
    <a:lvl2pPr marL="476997" algn="l" defTabSz="953994" rtl="0" eaLnBrk="1" latinLnBrk="0" hangingPunct="1">
      <a:defRPr sz="1300" kern="1200">
        <a:solidFill>
          <a:schemeClr val="tx1"/>
        </a:solidFill>
        <a:latin typeface="+mn-lt"/>
        <a:ea typeface="+mn-ea"/>
        <a:cs typeface="+mn-cs"/>
      </a:defRPr>
    </a:lvl2pPr>
    <a:lvl3pPr marL="953994" algn="l" defTabSz="953994" rtl="0" eaLnBrk="1" latinLnBrk="0" hangingPunct="1">
      <a:defRPr sz="1300" kern="1200">
        <a:solidFill>
          <a:schemeClr val="tx1"/>
        </a:solidFill>
        <a:latin typeface="+mn-lt"/>
        <a:ea typeface="+mn-ea"/>
        <a:cs typeface="+mn-cs"/>
      </a:defRPr>
    </a:lvl3pPr>
    <a:lvl4pPr marL="1430990" algn="l" defTabSz="953994" rtl="0" eaLnBrk="1" latinLnBrk="0" hangingPunct="1">
      <a:defRPr sz="1300" kern="1200">
        <a:solidFill>
          <a:schemeClr val="tx1"/>
        </a:solidFill>
        <a:latin typeface="+mn-lt"/>
        <a:ea typeface="+mn-ea"/>
        <a:cs typeface="+mn-cs"/>
      </a:defRPr>
    </a:lvl4pPr>
    <a:lvl5pPr marL="1907987" algn="l" defTabSz="953994" rtl="0" eaLnBrk="1" latinLnBrk="0" hangingPunct="1">
      <a:defRPr sz="1300" kern="1200">
        <a:solidFill>
          <a:schemeClr val="tx1"/>
        </a:solidFill>
        <a:latin typeface="+mn-lt"/>
        <a:ea typeface="+mn-ea"/>
        <a:cs typeface="+mn-cs"/>
      </a:defRPr>
    </a:lvl5pPr>
    <a:lvl6pPr marL="2384984" algn="l" defTabSz="953994" rtl="0" eaLnBrk="1" latinLnBrk="0" hangingPunct="1">
      <a:defRPr sz="1300" kern="1200">
        <a:solidFill>
          <a:schemeClr val="tx1"/>
        </a:solidFill>
        <a:latin typeface="+mn-lt"/>
        <a:ea typeface="+mn-ea"/>
        <a:cs typeface="+mn-cs"/>
      </a:defRPr>
    </a:lvl6pPr>
    <a:lvl7pPr marL="2861981" algn="l" defTabSz="953994" rtl="0" eaLnBrk="1" latinLnBrk="0" hangingPunct="1">
      <a:defRPr sz="1300" kern="1200">
        <a:solidFill>
          <a:schemeClr val="tx1"/>
        </a:solidFill>
        <a:latin typeface="+mn-lt"/>
        <a:ea typeface="+mn-ea"/>
        <a:cs typeface="+mn-cs"/>
      </a:defRPr>
    </a:lvl7pPr>
    <a:lvl8pPr marL="3338977" algn="l" defTabSz="953994" rtl="0" eaLnBrk="1" latinLnBrk="0" hangingPunct="1">
      <a:defRPr sz="1300" kern="1200">
        <a:solidFill>
          <a:schemeClr val="tx1"/>
        </a:solidFill>
        <a:latin typeface="+mn-lt"/>
        <a:ea typeface="+mn-ea"/>
        <a:cs typeface="+mn-cs"/>
      </a:defRPr>
    </a:lvl8pPr>
    <a:lvl9pPr marL="3815974" algn="l" defTabSz="953994"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C80B90-2AE7-4C04-B8A6-57DA734C6C7D}" type="slidenum">
              <a:rPr lang="zh-CN" altLang="en-US" smtClean="0"/>
              <a:t>1</a:t>
            </a:fld>
            <a:endParaRPr lang="zh-CN" altLang="en-US"/>
          </a:p>
        </p:txBody>
      </p:sp>
    </p:spTree>
    <p:extLst>
      <p:ext uri="{BB962C8B-B14F-4D97-AF65-F5344CB8AC3E}">
        <p14:creationId xmlns:p14="http://schemas.microsoft.com/office/powerpoint/2010/main" val="979647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10</a:t>
            </a:fld>
            <a:endParaRPr lang="zh-CN" altLang="en-US"/>
          </a:p>
        </p:txBody>
      </p:sp>
    </p:spTree>
    <p:extLst>
      <p:ext uri="{BB962C8B-B14F-4D97-AF65-F5344CB8AC3E}">
        <p14:creationId xmlns:p14="http://schemas.microsoft.com/office/powerpoint/2010/main" val="40966913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11</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12</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13</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14</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15</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16</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17</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18</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19</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a:t>
            </a:fld>
            <a:endParaRPr lang="zh-CN" altLang="en-US"/>
          </a:p>
        </p:txBody>
      </p:sp>
    </p:spTree>
    <p:extLst>
      <p:ext uri="{BB962C8B-B14F-4D97-AF65-F5344CB8AC3E}">
        <p14:creationId xmlns:p14="http://schemas.microsoft.com/office/powerpoint/2010/main" val="41204082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20</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21</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22</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23</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24</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25</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26</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27</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28</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29</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4C80B90-2AE7-4C04-B8A6-57DA734C6C7D}" type="slidenum">
              <a:rPr lang="zh-CN" altLang="en-US" smtClean="0"/>
              <a:t>3</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30</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31</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4</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5</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6</a:t>
            </a:fld>
            <a:endParaRPr lang="zh-CN" altLang="en-US"/>
          </a:p>
        </p:txBody>
      </p:sp>
    </p:spTree>
    <p:extLst>
      <p:ext uri="{BB962C8B-B14F-4D97-AF65-F5344CB8AC3E}">
        <p14:creationId xmlns:p14="http://schemas.microsoft.com/office/powerpoint/2010/main" val="42896620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7</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8</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708025" y="685800"/>
            <a:ext cx="544195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C80B90-2AE7-4C04-B8A6-57DA734C6C7D}" type="slidenum">
              <a:rPr lang="zh-CN" altLang="en-US" smtClean="0"/>
              <a:t>9</a:t>
            </a:fld>
            <a:endParaRPr lang="zh-CN" altLang="en-US"/>
          </a:p>
        </p:txBody>
      </p:sp>
    </p:spTree>
    <p:extLst>
      <p:ext uri="{BB962C8B-B14F-4D97-AF65-F5344CB8AC3E}">
        <p14:creationId xmlns:p14="http://schemas.microsoft.com/office/powerpoint/2010/main" val="3395684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1610679373"/>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theme" Target="../theme/theme1.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 name="组合 1"/>
          <p:cNvGrpSpPr/>
          <p:nvPr userDrawn="1"/>
        </p:nvGrpSpPr>
        <p:grpSpPr>
          <a:xfrm>
            <a:off x="8500240" y="5157788"/>
            <a:ext cx="339726" cy="587375"/>
            <a:chOff x="1450975" y="5073651"/>
            <a:chExt cx="339726" cy="587375"/>
          </a:xfrm>
        </p:grpSpPr>
        <p:sp>
          <p:nvSpPr>
            <p:cNvPr id="3" name="Freeform 5"/>
            <p:cNvSpPr>
              <a:spLocks noEditPoints="1"/>
            </p:cNvSpPr>
            <p:nvPr/>
          </p:nvSpPr>
          <p:spPr bwMode="auto">
            <a:xfrm>
              <a:off x="1530350" y="5241926"/>
              <a:ext cx="61913" cy="388938"/>
            </a:xfrm>
            <a:custGeom>
              <a:avLst/>
              <a:gdLst>
                <a:gd name="T0" fmla="*/ 21 w 21"/>
                <a:gd name="T1" fmla="*/ 130 h 132"/>
                <a:gd name="T2" fmla="*/ 20 w 21"/>
                <a:gd name="T3" fmla="*/ 132 h 132"/>
                <a:gd name="T4" fmla="*/ 20 w 21"/>
                <a:gd name="T5" fmla="*/ 132 h 132"/>
                <a:gd name="T6" fmla="*/ 0 w 21"/>
                <a:gd name="T7" fmla="*/ 64 h 132"/>
                <a:gd name="T8" fmla="*/ 0 w 21"/>
                <a:gd name="T9" fmla="*/ 64 h 132"/>
                <a:gd name="T10" fmla="*/ 0 w 21"/>
                <a:gd name="T11" fmla="*/ 51 h 132"/>
                <a:gd name="T12" fmla="*/ 0 w 21"/>
                <a:gd name="T13" fmla="*/ 51 h 132"/>
                <a:gd name="T14" fmla="*/ 14 w 21"/>
                <a:gd name="T15" fmla="*/ 0 h 132"/>
                <a:gd name="T16" fmla="*/ 15 w 21"/>
                <a:gd name="T17" fmla="*/ 2 h 132"/>
                <a:gd name="T18" fmla="*/ 15 w 21"/>
                <a:gd name="T19" fmla="*/ 2 h 132"/>
                <a:gd name="T20" fmla="*/ 13 w 21"/>
                <a:gd name="T21" fmla="*/ 4 h 132"/>
                <a:gd name="T22" fmla="*/ 13 w 21"/>
                <a:gd name="T23" fmla="*/ 4 h 132"/>
                <a:gd name="T24" fmla="*/ 2 w 21"/>
                <a:gd name="T25" fmla="*/ 51 h 132"/>
                <a:gd name="T26" fmla="*/ 2 w 21"/>
                <a:gd name="T27" fmla="*/ 51 h 132"/>
                <a:gd name="T28" fmla="*/ 2 w 21"/>
                <a:gd name="T29" fmla="*/ 64 h 132"/>
                <a:gd name="T30" fmla="*/ 2 w 21"/>
                <a:gd name="T31" fmla="*/ 64 h 132"/>
                <a:gd name="T32" fmla="*/ 13 w 21"/>
                <a:gd name="T33" fmla="*/ 115 h 132"/>
                <a:gd name="T34" fmla="*/ 13 w 21"/>
                <a:gd name="T35" fmla="*/ 115 h 132"/>
                <a:gd name="T36" fmla="*/ 19 w 21"/>
                <a:gd name="T37" fmla="*/ 127 h 132"/>
                <a:gd name="T38" fmla="*/ 19 w 21"/>
                <a:gd name="T39" fmla="*/ 127 h 132"/>
                <a:gd name="T40" fmla="*/ 21 w 21"/>
                <a:gd name="T41" fmla="*/ 130 h 132"/>
                <a:gd name="T42" fmla="*/ 15 w 21"/>
                <a:gd name="T43" fmla="*/ 2 h 132"/>
                <a:gd name="T44" fmla="*/ 15 w 21"/>
                <a:gd name="T45" fmla="*/ 2 h 132"/>
                <a:gd name="T46" fmla="*/ 15 w 21"/>
                <a:gd name="T47" fmla="*/ 2 h 132"/>
                <a:gd name="T48" fmla="*/ 15 w 21"/>
                <a:gd name="T49" fmla="*/ 2 h 132"/>
                <a:gd name="T50" fmla="*/ 15 w 21"/>
                <a:gd name="T51" fmla="*/ 2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1" h="132">
                  <a:moveTo>
                    <a:pt x="21" y="130"/>
                  </a:moveTo>
                  <a:cubicBezTo>
                    <a:pt x="20" y="132"/>
                    <a:pt x="20" y="132"/>
                    <a:pt x="20" y="132"/>
                  </a:cubicBezTo>
                  <a:cubicBezTo>
                    <a:pt x="20" y="132"/>
                    <a:pt x="20" y="132"/>
                    <a:pt x="20" y="132"/>
                  </a:cubicBezTo>
                  <a:cubicBezTo>
                    <a:pt x="20" y="131"/>
                    <a:pt x="4" y="111"/>
                    <a:pt x="0" y="64"/>
                  </a:cubicBezTo>
                  <a:cubicBezTo>
                    <a:pt x="0" y="64"/>
                    <a:pt x="0" y="64"/>
                    <a:pt x="0" y="64"/>
                  </a:cubicBezTo>
                  <a:cubicBezTo>
                    <a:pt x="0" y="59"/>
                    <a:pt x="0" y="55"/>
                    <a:pt x="0" y="51"/>
                  </a:cubicBezTo>
                  <a:cubicBezTo>
                    <a:pt x="0" y="51"/>
                    <a:pt x="0" y="51"/>
                    <a:pt x="0" y="51"/>
                  </a:cubicBezTo>
                  <a:cubicBezTo>
                    <a:pt x="0" y="14"/>
                    <a:pt x="13" y="0"/>
                    <a:pt x="14" y="0"/>
                  </a:cubicBezTo>
                  <a:cubicBezTo>
                    <a:pt x="15" y="2"/>
                    <a:pt x="15" y="2"/>
                    <a:pt x="15" y="2"/>
                  </a:cubicBezTo>
                  <a:cubicBezTo>
                    <a:pt x="15" y="2"/>
                    <a:pt x="15" y="2"/>
                    <a:pt x="15" y="2"/>
                  </a:cubicBezTo>
                  <a:cubicBezTo>
                    <a:pt x="15" y="2"/>
                    <a:pt x="14" y="2"/>
                    <a:pt x="13" y="4"/>
                  </a:cubicBezTo>
                  <a:cubicBezTo>
                    <a:pt x="13" y="4"/>
                    <a:pt x="13" y="4"/>
                    <a:pt x="13" y="4"/>
                  </a:cubicBezTo>
                  <a:cubicBezTo>
                    <a:pt x="9" y="9"/>
                    <a:pt x="2" y="24"/>
                    <a:pt x="2" y="51"/>
                  </a:cubicBezTo>
                  <a:cubicBezTo>
                    <a:pt x="2" y="51"/>
                    <a:pt x="2" y="51"/>
                    <a:pt x="2" y="51"/>
                  </a:cubicBezTo>
                  <a:cubicBezTo>
                    <a:pt x="2" y="55"/>
                    <a:pt x="2" y="59"/>
                    <a:pt x="2" y="64"/>
                  </a:cubicBezTo>
                  <a:cubicBezTo>
                    <a:pt x="2" y="64"/>
                    <a:pt x="2" y="64"/>
                    <a:pt x="2" y="64"/>
                  </a:cubicBezTo>
                  <a:cubicBezTo>
                    <a:pt x="4" y="87"/>
                    <a:pt x="9" y="104"/>
                    <a:pt x="13" y="115"/>
                  </a:cubicBezTo>
                  <a:cubicBezTo>
                    <a:pt x="13" y="115"/>
                    <a:pt x="13" y="115"/>
                    <a:pt x="13" y="115"/>
                  </a:cubicBezTo>
                  <a:cubicBezTo>
                    <a:pt x="15" y="120"/>
                    <a:pt x="18" y="124"/>
                    <a:pt x="19" y="127"/>
                  </a:cubicBezTo>
                  <a:cubicBezTo>
                    <a:pt x="19" y="127"/>
                    <a:pt x="19" y="127"/>
                    <a:pt x="19" y="127"/>
                  </a:cubicBezTo>
                  <a:cubicBezTo>
                    <a:pt x="21" y="129"/>
                    <a:pt x="21" y="130"/>
                    <a:pt x="21" y="130"/>
                  </a:cubicBezTo>
                  <a:close/>
                  <a:moveTo>
                    <a:pt x="15" y="2"/>
                  </a:moveTo>
                  <a:cubicBezTo>
                    <a:pt x="15" y="2"/>
                    <a:pt x="15" y="2"/>
                    <a:pt x="15" y="2"/>
                  </a:cubicBezTo>
                  <a:cubicBezTo>
                    <a:pt x="15" y="2"/>
                    <a:pt x="15" y="2"/>
                    <a:pt x="15" y="2"/>
                  </a:cubicBezTo>
                  <a:cubicBezTo>
                    <a:pt x="15" y="2"/>
                    <a:pt x="15" y="2"/>
                    <a:pt x="15" y="2"/>
                  </a:cubicBezTo>
                  <a:cubicBezTo>
                    <a:pt x="15" y="2"/>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 name="Freeform 6"/>
            <p:cNvSpPr>
              <a:spLocks noEditPoints="1"/>
            </p:cNvSpPr>
            <p:nvPr/>
          </p:nvSpPr>
          <p:spPr bwMode="auto">
            <a:xfrm>
              <a:off x="1450975" y="5251451"/>
              <a:ext cx="82550" cy="103188"/>
            </a:xfrm>
            <a:custGeom>
              <a:avLst/>
              <a:gdLst>
                <a:gd name="T0" fmla="*/ 28 w 28"/>
                <a:gd name="T1" fmla="*/ 33 h 35"/>
                <a:gd name="T2" fmla="*/ 24 w 28"/>
                <a:gd name="T3" fmla="*/ 35 h 35"/>
                <a:gd name="T4" fmla="*/ 24 w 28"/>
                <a:gd name="T5" fmla="*/ 35 h 35"/>
                <a:gd name="T6" fmla="*/ 12 w 28"/>
                <a:gd name="T7" fmla="*/ 29 h 35"/>
                <a:gd name="T8" fmla="*/ 12 w 28"/>
                <a:gd name="T9" fmla="*/ 29 h 35"/>
                <a:gd name="T10" fmla="*/ 0 w 28"/>
                <a:gd name="T11" fmla="*/ 1 h 35"/>
                <a:gd name="T12" fmla="*/ 0 w 28"/>
                <a:gd name="T13" fmla="*/ 0 h 35"/>
                <a:gd name="T14" fmla="*/ 1 w 28"/>
                <a:gd name="T15" fmla="*/ 0 h 35"/>
                <a:gd name="T16" fmla="*/ 1 w 28"/>
                <a:gd name="T17" fmla="*/ 0 h 35"/>
                <a:gd name="T18" fmla="*/ 4 w 28"/>
                <a:gd name="T19" fmla="*/ 0 h 35"/>
                <a:gd name="T20" fmla="*/ 4 w 28"/>
                <a:gd name="T21" fmla="*/ 0 h 35"/>
                <a:gd name="T22" fmla="*/ 19 w 28"/>
                <a:gd name="T23" fmla="*/ 6 h 35"/>
                <a:gd name="T24" fmla="*/ 19 w 28"/>
                <a:gd name="T25" fmla="*/ 6 h 35"/>
                <a:gd name="T26" fmla="*/ 28 w 28"/>
                <a:gd name="T27" fmla="*/ 33 h 35"/>
                <a:gd name="T28" fmla="*/ 28 w 28"/>
                <a:gd name="T29" fmla="*/ 33 h 35"/>
                <a:gd name="T30" fmla="*/ 28 w 28"/>
                <a:gd name="T31" fmla="*/ 33 h 35"/>
                <a:gd name="T32" fmla="*/ 27 w 28"/>
                <a:gd name="T33" fmla="*/ 33 h 35"/>
                <a:gd name="T34" fmla="*/ 26 w 28"/>
                <a:gd name="T35" fmla="*/ 33 h 35"/>
                <a:gd name="T36" fmla="*/ 27 w 28"/>
                <a:gd name="T37" fmla="*/ 33 h 35"/>
                <a:gd name="T38" fmla="*/ 28 w 28"/>
                <a:gd name="T39" fmla="*/ 33 h 35"/>
                <a:gd name="T40" fmla="*/ 26 w 28"/>
                <a:gd name="T41" fmla="*/ 32 h 35"/>
                <a:gd name="T42" fmla="*/ 26 w 28"/>
                <a:gd name="T43" fmla="*/ 32 h 35"/>
                <a:gd name="T44" fmla="*/ 26 w 28"/>
                <a:gd name="T45" fmla="*/ 32 h 35"/>
                <a:gd name="T46" fmla="*/ 25 w 28"/>
                <a:gd name="T47" fmla="*/ 23 h 35"/>
                <a:gd name="T48" fmla="*/ 25 w 28"/>
                <a:gd name="T49" fmla="*/ 23 h 35"/>
                <a:gd name="T50" fmla="*/ 18 w 28"/>
                <a:gd name="T51" fmla="*/ 7 h 35"/>
                <a:gd name="T52" fmla="*/ 18 w 28"/>
                <a:gd name="T53" fmla="*/ 7 h 35"/>
                <a:gd name="T54" fmla="*/ 4 w 28"/>
                <a:gd name="T55" fmla="*/ 2 h 35"/>
                <a:gd name="T56" fmla="*/ 4 w 28"/>
                <a:gd name="T57" fmla="*/ 2 h 35"/>
                <a:gd name="T58" fmla="*/ 2 w 28"/>
                <a:gd name="T59" fmla="*/ 2 h 35"/>
                <a:gd name="T60" fmla="*/ 2 w 28"/>
                <a:gd name="T61" fmla="*/ 2 h 35"/>
                <a:gd name="T62" fmla="*/ 4 w 28"/>
                <a:gd name="T63" fmla="*/ 11 h 35"/>
                <a:gd name="T64" fmla="*/ 4 w 28"/>
                <a:gd name="T65" fmla="*/ 11 h 35"/>
                <a:gd name="T66" fmla="*/ 13 w 28"/>
                <a:gd name="T67" fmla="*/ 28 h 35"/>
                <a:gd name="T68" fmla="*/ 13 w 28"/>
                <a:gd name="T69" fmla="*/ 28 h 35"/>
                <a:gd name="T70" fmla="*/ 24 w 28"/>
                <a:gd name="T71" fmla="*/ 33 h 35"/>
                <a:gd name="T72" fmla="*/ 24 w 28"/>
                <a:gd name="T73" fmla="*/ 33 h 35"/>
                <a:gd name="T74" fmla="*/ 26 w 28"/>
                <a:gd name="T7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8" h="35">
                  <a:moveTo>
                    <a:pt x="28" y="33"/>
                  </a:moveTo>
                  <a:cubicBezTo>
                    <a:pt x="28" y="33"/>
                    <a:pt x="26" y="35"/>
                    <a:pt x="24" y="35"/>
                  </a:cubicBezTo>
                  <a:cubicBezTo>
                    <a:pt x="24" y="35"/>
                    <a:pt x="24" y="35"/>
                    <a:pt x="24" y="35"/>
                  </a:cubicBezTo>
                  <a:cubicBezTo>
                    <a:pt x="21" y="35"/>
                    <a:pt x="17" y="34"/>
                    <a:pt x="12" y="29"/>
                  </a:cubicBezTo>
                  <a:cubicBezTo>
                    <a:pt x="12" y="29"/>
                    <a:pt x="12" y="29"/>
                    <a:pt x="12" y="29"/>
                  </a:cubicBezTo>
                  <a:cubicBezTo>
                    <a:pt x="1" y="20"/>
                    <a:pt x="0" y="1"/>
                    <a:pt x="0" y="1"/>
                  </a:cubicBezTo>
                  <a:cubicBezTo>
                    <a:pt x="0" y="0"/>
                    <a:pt x="0" y="0"/>
                    <a:pt x="0" y="0"/>
                  </a:cubicBezTo>
                  <a:cubicBezTo>
                    <a:pt x="1" y="0"/>
                    <a:pt x="1" y="0"/>
                    <a:pt x="1" y="0"/>
                  </a:cubicBezTo>
                  <a:cubicBezTo>
                    <a:pt x="1" y="0"/>
                    <a:pt x="1" y="0"/>
                    <a:pt x="1" y="0"/>
                  </a:cubicBezTo>
                  <a:cubicBezTo>
                    <a:pt x="1" y="0"/>
                    <a:pt x="2" y="0"/>
                    <a:pt x="4" y="0"/>
                  </a:cubicBezTo>
                  <a:cubicBezTo>
                    <a:pt x="4" y="0"/>
                    <a:pt x="4" y="0"/>
                    <a:pt x="4" y="0"/>
                  </a:cubicBezTo>
                  <a:cubicBezTo>
                    <a:pt x="8" y="0"/>
                    <a:pt x="14" y="1"/>
                    <a:pt x="19" y="6"/>
                  </a:cubicBezTo>
                  <a:cubicBezTo>
                    <a:pt x="19" y="6"/>
                    <a:pt x="19" y="6"/>
                    <a:pt x="19" y="6"/>
                  </a:cubicBezTo>
                  <a:cubicBezTo>
                    <a:pt x="28" y="15"/>
                    <a:pt x="28" y="33"/>
                    <a:pt x="28" y="33"/>
                  </a:cubicBezTo>
                  <a:cubicBezTo>
                    <a:pt x="28" y="33"/>
                    <a:pt x="28" y="33"/>
                    <a:pt x="28" y="33"/>
                  </a:cubicBezTo>
                  <a:cubicBezTo>
                    <a:pt x="28" y="33"/>
                    <a:pt x="28" y="33"/>
                    <a:pt x="28" y="33"/>
                  </a:cubicBezTo>
                  <a:cubicBezTo>
                    <a:pt x="27" y="33"/>
                    <a:pt x="27" y="33"/>
                    <a:pt x="27" y="33"/>
                  </a:cubicBezTo>
                  <a:cubicBezTo>
                    <a:pt x="26" y="33"/>
                    <a:pt x="26" y="33"/>
                    <a:pt x="26" y="33"/>
                  </a:cubicBezTo>
                  <a:cubicBezTo>
                    <a:pt x="27" y="33"/>
                    <a:pt x="27" y="33"/>
                    <a:pt x="27" y="33"/>
                  </a:cubicBezTo>
                  <a:cubicBezTo>
                    <a:pt x="28" y="33"/>
                    <a:pt x="28" y="33"/>
                    <a:pt x="28" y="33"/>
                  </a:cubicBezTo>
                  <a:close/>
                  <a:moveTo>
                    <a:pt x="26" y="32"/>
                  </a:moveTo>
                  <a:cubicBezTo>
                    <a:pt x="26" y="32"/>
                    <a:pt x="26" y="32"/>
                    <a:pt x="26" y="32"/>
                  </a:cubicBezTo>
                  <a:cubicBezTo>
                    <a:pt x="26" y="32"/>
                    <a:pt x="26" y="32"/>
                    <a:pt x="26" y="32"/>
                  </a:cubicBezTo>
                  <a:cubicBezTo>
                    <a:pt x="26" y="31"/>
                    <a:pt x="26" y="27"/>
                    <a:pt x="25" y="23"/>
                  </a:cubicBezTo>
                  <a:cubicBezTo>
                    <a:pt x="25" y="23"/>
                    <a:pt x="25" y="23"/>
                    <a:pt x="25" y="23"/>
                  </a:cubicBezTo>
                  <a:cubicBezTo>
                    <a:pt x="24" y="18"/>
                    <a:pt x="22" y="11"/>
                    <a:pt x="18" y="7"/>
                  </a:cubicBezTo>
                  <a:cubicBezTo>
                    <a:pt x="18" y="7"/>
                    <a:pt x="18" y="7"/>
                    <a:pt x="18" y="7"/>
                  </a:cubicBezTo>
                  <a:cubicBezTo>
                    <a:pt x="13" y="3"/>
                    <a:pt x="8" y="2"/>
                    <a:pt x="4" y="2"/>
                  </a:cubicBezTo>
                  <a:cubicBezTo>
                    <a:pt x="4" y="2"/>
                    <a:pt x="4" y="2"/>
                    <a:pt x="4" y="2"/>
                  </a:cubicBezTo>
                  <a:cubicBezTo>
                    <a:pt x="3" y="2"/>
                    <a:pt x="3" y="2"/>
                    <a:pt x="2" y="2"/>
                  </a:cubicBezTo>
                  <a:cubicBezTo>
                    <a:pt x="2" y="2"/>
                    <a:pt x="2" y="2"/>
                    <a:pt x="2" y="2"/>
                  </a:cubicBezTo>
                  <a:cubicBezTo>
                    <a:pt x="2" y="3"/>
                    <a:pt x="3" y="7"/>
                    <a:pt x="4" y="11"/>
                  </a:cubicBezTo>
                  <a:cubicBezTo>
                    <a:pt x="4" y="11"/>
                    <a:pt x="4" y="11"/>
                    <a:pt x="4" y="11"/>
                  </a:cubicBezTo>
                  <a:cubicBezTo>
                    <a:pt x="6" y="17"/>
                    <a:pt x="8" y="24"/>
                    <a:pt x="13" y="28"/>
                  </a:cubicBezTo>
                  <a:cubicBezTo>
                    <a:pt x="13" y="28"/>
                    <a:pt x="13" y="28"/>
                    <a:pt x="13" y="28"/>
                  </a:cubicBezTo>
                  <a:cubicBezTo>
                    <a:pt x="18" y="32"/>
                    <a:pt x="22" y="33"/>
                    <a:pt x="24" y="33"/>
                  </a:cubicBezTo>
                  <a:cubicBezTo>
                    <a:pt x="24" y="33"/>
                    <a:pt x="24" y="33"/>
                    <a:pt x="24" y="33"/>
                  </a:cubicBezTo>
                  <a:cubicBezTo>
                    <a:pt x="25" y="33"/>
                    <a:pt x="25" y="32"/>
                    <a:pt x="26" y="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 name="Freeform 7"/>
            <p:cNvSpPr>
              <a:spLocks noEditPoints="1"/>
            </p:cNvSpPr>
            <p:nvPr/>
          </p:nvSpPr>
          <p:spPr bwMode="auto">
            <a:xfrm>
              <a:off x="1528763" y="5348288"/>
              <a:ext cx="84138" cy="65088"/>
            </a:xfrm>
            <a:custGeom>
              <a:avLst/>
              <a:gdLst>
                <a:gd name="T0" fmla="*/ 28 w 29"/>
                <a:gd name="T1" fmla="*/ 1 h 22"/>
                <a:gd name="T2" fmla="*/ 7 w 29"/>
                <a:gd name="T3" fmla="*/ 22 h 22"/>
                <a:gd name="T4" fmla="*/ 7 w 29"/>
                <a:gd name="T5" fmla="*/ 22 h 22"/>
                <a:gd name="T6" fmla="*/ 7 w 29"/>
                <a:gd name="T7" fmla="*/ 22 h 22"/>
                <a:gd name="T8" fmla="*/ 7 w 29"/>
                <a:gd name="T9" fmla="*/ 22 h 22"/>
                <a:gd name="T10" fmla="*/ 1 w 29"/>
                <a:gd name="T11" fmla="*/ 21 h 22"/>
                <a:gd name="T12" fmla="*/ 0 w 29"/>
                <a:gd name="T13" fmla="*/ 21 h 22"/>
                <a:gd name="T14" fmla="*/ 1 w 29"/>
                <a:gd name="T15" fmla="*/ 20 h 22"/>
                <a:gd name="T16" fmla="*/ 1 w 29"/>
                <a:gd name="T17" fmla="*/ 20 h 22"/>
                <a:gd name="T18" fmla="*/ 22 w 29"/>
                <a:gd name="T19" fmla="*/ 0 h 22"/>
                <a:gd name="T20" fmla="*/ 22 w 29"/>
                <a:gd name="T21" fmla="*/ 0 h 22"/>
                <a:gd name="T22" fmla="*/ 28 w 29"/>
                <a:gd name="T23" fmla="*/ 0 h 22"/>
                <a:gd name="T24" fmla="*/ 29 w 29"/>
                <a:gd name="T25" fmla="*/ 0 h 22"/>
                <a:gd name="T26" fmla="*/ 28 w 29"/>
                <a:gd name="T27" fmla="*/ 1 h 22"/>
                <a:gd name="T28" fmla="*/ 27 w 29"/>
                <a:gd name="T29" fmla="*/ 1 h 22"/>
                <a:gd name="T30" fmla="*/ 27 w 29"/>
                <a:gd name="T31" fmla="*/ 2 h 22"/>
                <a:gd name="T32" fmla="*/ 27 w 29"/>
                <a:gd name="T33" fmla="*/ 1 h 22"/>
                <a:gd name="T34" fmla="*/ 28 w 29"/>
                <a:gd name="T35" fmla="*/ 1 h 22"/>
                <a:gd name="T36" fmla="*/ 7 w 29"/>
                <a:gd name="T37" fmla="*/ 20 h 22"/>
                <a:gd name="T38" fmla="*/ 26 w 29"/>
                <a:gd name="T39" fmla="*/ 2 h 22"/>
                <a:gd name="T40" fmla="*/ 26 w 29"/>
                <a:gd name="T41" fmla="*/ 2 h 22"/>
                <a:gd name="T42" fmla="*/ 22 w 29"/>
                <a:gd name="T43" fmla="*/ 2 h 22"/>
                <a:gd name="T44" fmla="*/ 22 w 29"/>
                <a:gd name="T45" fmla="*/ 2 h 22"/>
                <a:gd name="T46" fmla="*/ 3 w 29"/>
                <a:gd name="T47" fmla="*/ 19 h 22"/>
                <a:gd name="T48" fmla="*/ 3 w 29"/>
                <a:gd name="T49" fmla="*/ 19 h 22"/>
                <a:gd name="T50" fmla="*/ 7 w 29"/>
                <a:gd name="T51" fmla="*/ 2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22">
                  <a:moveTo>
                    <a:pt x="28" y="1"/>
                  </a:moveTo>
                  <a:cubicBezTo>
                    <a:pt x="23" y="18"/>
                    <a:pt x="13" y="22"/>
                    <a:pt x="7" y="22"/>
                  </a:cubicBezTo>
                  <a:cubicBezTo>
                    <a:pt x="7" y="22"/>
                    <a:pt x="7" y="22"/>
                    <a:pt x="7" y="22"/>
                  </a:cubicBezTo>
                  <a:cubicBezTo>
                    <a:pt x="7" y="22"/>
                    <a:pt x="7" y="22"/>
                    <a:pt x="7" y="22"/>
                  </a:cubicBezTo>
                  <a:cubicBezTo>
                    <a:pt x="7" y="22"/>
                    <a:pt x="7" y="22"/>
                    <a:pt x="7" y="22"/>
                  </a:cubicBezTo>
                  <a:cubicBezTo>
                    <a:pt x="3" y="22"/>
                    <a:pt x="1" y="21"/>
                    <a:pt x="1" y="21"/>
                  </a:cubicBezTo>
                  <a:cubicBezTo>
                    <a:pt x="0" y="21"/>
                    <a:pt x="0" y="21"/>
                    <a:pt x="0" y="21"/>
                  </a:cubicBezTo>
                  <a:cubicBezTo>
                    <a:pt x="1" y="20"/>
                    <a:pt x="1" y="20"/>
                    <a:pt x="1" y="20"/>
                  </a:cubicBezTo>
                  <a:cubicBezTo>
                    <a:pt x="1" y="20"/>
                    <a:pt x="1" y="20"/>
                    <a:pt x="1" y="20"/>
                  </a:cubicBezTo>
                  <a:cubicBezTo>
                    <a:pt x="2" y="3"/>
                    <a:pt x="15" y="0"/>
                    <a:pt x="22" y="0"/>
                  </a:cubicBezTo>
                  <a:cubicBezTo>
                    <a:pt x="22" y="0"/>
                    <a:pt x="22" y="0"/>
                    <a:pt x="22" y="0"/>
                  </a:cubicBezTo>
                  <a:cubicBezTo>
                    <a:pt x="25" y="0"/>
                    <a:pt x="28" y="0"/>
                    <a:pt x="28" y="0"/>
                  </a:cubicBezTo>
                  <a:cubicBezTo>
                    <a:pt x="29" y="0"/>
                    <a:pt x="29" y="0"/>
                    <a:pt x="29" y="0"/>
                  </a:cubicBezTo>
                  <a:cubicBezTo>
                    <a:pt x="28" y="1"/>
                    <a:pt x="28" y="1"/>
                    <a:pt x="28" y="1"/>
                  </a:cubicBezTo>
                  <a:cubicBezTo>
                    <a:pt x="27" y="1"/>
                    <a:pt x="27" y="1"/>
                    <a:pt x="27" y="1"/>
                  </a:cubicBezTo>
                  <a:cubicBezTo>
                    <a:pt x="27" y="2"/>
                    <a:pt x="27" y="2"/>
                    <a:pt x="27" y="2"/>
                  </a:cubicBezTo>
                  <a:cubicBezTo>
                    <a:pt x="27" y="1"/>
                    <a:pt x="27" y="1"/>
                    <a:pt x="27" y="1"/>
                  </a:cubicBezTo>
                  <a:cubicBezTo>
                    <a:pt x="28" y="1"/>
                    <a:pt x="28" y="1"/>
                    <a:pt x="28" y="1"/>
                  </a:cubicBezTo>
                  <a:close/>
                  <a:moveTo>
                    <a:pt x="7" y="20"/>
                  </a:moveTo>
                  <a:cubicBezTo>
                    <a:pt x="12" y="20"/>
                    <a:pt x="21" y="17"/>
                    <a:pt x="26" y="2"/>
                  </a:cubicBezTo>
                  <a:cubicBezTo>
                    <a:pt x="26" y="2"/>
                    <a:pt x="26" y="2"/>
                    <a:pt x="26" y="2"/>
                  </a:cubicBezTo>
                  <a:cubicBezTo>
                    <a:pt x="25" y="2"/>
                    <a:pt x="24" y="2"/>
                    <a:pt x="22" y="2"/>
                  </a:cubicBezTo>
                  <a:cubicBezTo>
                    <a:pt x="22" y="2"/>
                    <a:pt x="22" y="2"/>
                    <a:pt x="22" y="2"/>
                  </a:cubicBezTo>
                  <a:cubicBezTo>
                    <a:pt x="15" y="2"/>
                    <a:pt x="5" y="4"/>
                    <a:pt x="3" y="19"/>
                  </a:cubicBezTo>
                  <a:cubicBezTo>
                    <a:pt x="3" y="19"/>
                    <a:pt x="3" y="19"/>
                    <a:pt x="3" y="19"/>
                  </a:cubicBezTo>
                  <a:cubicBezTo>
                    <a:pt x="3" y="19"/>
                    <a:pt x="5" y="20"/>
                    <a:pt x="7"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 name="Freeform 8"/>
            <p:cNvSpPr>
              <a:spLocks noEditPoints="1"/>
            </p:cNvSpPr>
            <p:nvPr/>
          </p:nvSpPr>
          <p:spPr bwMode="auto">
            <a:xfrm>
              <a:off x="1671638" y="5527676"/>
              <a:ext cx="101600" cy="53975"/>
            </a:xfrm>
            <a:custGeom>
              <a:avLst/>
              <a:gdLst>
                <a:gd name="T0" fmla="*/ 34 w 34"/>
                <a:gd name="T1" fmla="*/ 8 h 18"/>
                <a:gd name="T2" fmla="*/ 14 w 34"/>
                <a:gd name="T3" fmla="*/ 18 h 18"/>
                <a:gd name="T4" fmla="*/ 14 w 34"/>
                <a:gd name="T5" fmla="*/ 18 h 18"/>
                <a:gd name="T6" fmla="*/ 1 w 34"/>
                <a:gd name="T7" fmla="*/ 12 h 18"/>
                <a:gd name="T8" fmla="*/ 0 w 34"/>
                <a:gd name="T9" fmla="*/ 12 h 18"/>
                <a:gd name="T10" fmla="*/ 1 w 34"/>
                <a:gd name="T11" fmla="*/ 11 h 18"/>
                <a:gd name="T12" fmla="*/ 1 w 34"/>
                <a:gd name="T13" fmla="*/ 11 h 18"/>
                <a:gd name="T14" fmla="*/ 18 w 34"/>
                <a:gd name="T15" fmla="*/ 0 h 18"/>
                <a:gd name="T16" fmla="*/ 18 w 34"/>
                <a:gd name="T17" fmla="*/ 0 h 18"/>
                <a:gd name="T18" fmla="*/ 34 w 34"/>
                <a:gd name="T19" fmla="*/ 6 h 18"/>
                <a:gd name="T20" fmla="*/ 34 w 34"/>
                <a:gd name="T21" fmla="*/ 7 h 18"/>
                <a:gd name="T22" fmla="*/ 34 w 34"/>
                <a:gd name="T23" fmla="*/ 8 h 18"/>
                <a:gd name="T24" fmla="*/ 33 w 34"/>
                <a:gd name="T25" fmla="*/ 7 h 18"/>
                <a:gd name="T26" fmla="*/ 32 w 34"/>
                <a:gd name="T27" fmla="*/ 8 h 18"/>
                <a:gd name="T28" fmla="*/ 33 w 34"/>
                <a:gd name="T29" fmla="*/ 7 h 18"/>
                <a:gd name="T30" fmla="*/ 34 w 34"/>
                <a:gd name="T31" fmla="*/ 8 h 18"/>
                <a:gd name="T32" fmla="*/ 14 w 34"/>
                <a:gd name="T33" fmla="*/ 16 h 18"/>
                <a:gd name="T34" fmla="*/ 31 w 34"/>
                <a:gd name="T35" fmla="*/ 7 h 18"/>
                <a:gd name="T36" fmla="*/ 31 w 34"/>
                <a:gd name="T37" fmla="*/ 7 h 18"/>
                <a:gd name="T38" fmla="*/ 28 w 34"/>
                <a:gd name="T39" fmla="*/ 5 h 18"/>
                <a:gd name="T40" fmla="*/ 28 w 34"/>
                <a:gd name="T41" fmla="*/ 5 h 18"/>
                <a:gd name="T42" fmla="*/ 18 w 34"/>
                <a:gd name="T43" fmla="*/ 2 h 18"/>
                <a:gd name="T44" fmla="*/ 18 w 34"/>
                <a:gd name="T45" fmla="*/ 2 h 18"/>
                <a:gd name="T46" fmla="*/ 3 w 34"/>
                <a:gd name="T47" fmla="*/ 12 h 18"/>
                <a:gd name="T48" fmla="*/ 3 w 34"/>
                <a:gd name="T49" fmla="*/ 12 h 18"/>
                <a:gd name="T50" fmla="*/ 5 w 34"/>
                <a:gd name="T51" fmla="*/ 13 h 18"/>
                <a:gd name="T52" fmla="*/ 5 w 34"/>
                <a:gd name="T53" fmla="*/ 13 h 18"/>
                <a:gd name="T54" fmla="*/ 14 w 34"/>
                <a:gd name="T55"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4" h="18">
                  <a:moveTo>
                    <a:pt x="34" y="8"/>
                  </a:moveTo>
                  <a:cubicBezTo>
                    <a:pt x="26" y="15"/>
                    <a:pt x="19" y="18"/>
                    <a:pt x="14" y="18"/>
                  </a:cubicBezTo>
                  <a:cubicBezTo>
                    <a:pt x="14" y="18"/>
                    <a:pt x="14" y="18"/>
                    <a:pt x="14" y="18"/>
                  </a:cubicBezTo>
                  <a:cubicBezTo>
                    <a:pt x="6" y="18"/>
                    <a:pt x="1" y="12"/>
                    <a:pt x="1" y="12"/>
                  </a:cubicBezTo>
                  <a:cubicBezTo>
                    <a:pt x="0" y="12"/>
                    <a:pt x="0" y="12"/>
                    <a:pt x="0" y="12"/>
                  </a:cubicBezTo>
                  <a:cubicBezTo>
                    <a:pt x="1" y="11"/>
                    <a:pt x="1" y="11"/>
                    <a:pt x="1" y="11"/>
                  </a:cubicBezTo>
                  <a:cubicBezTo>
                    <a:pt x="1" y="11"/>
                    <a:pt x="1" y="11"/>
                    <a:pt x="1" y="11"/>
                  </a:cubicBezTo>
                  <a:cubicBezTo>
                    <a:pt x="6" y="3"/>
                    <a:pt x="12" y="0"/>
                    <a:pt x="18" y="0"/>
                  </a:cubicBezTo>
                  <a:cubicBezTo>
                    <a:pt x="18" y="0"/>
                    <a:pt x="18" y="0"/>
                    <a:pt x="18" y="0"/>
                  </a:cubicBezTo>
                  <a:cubicBezTo>
                    <a:pt x="27" y="0"/>
                    <a:pt x="34" y="6"/>
                    <a:pt x="34" y="6"/>
                  </a:cubicBezTo>
                  <a:cubicBezTo>
                    <a:pt x="34" y="7"/>
                    <a:pt x="34" y="7"/>
                    <a:pt x="34" y="7"/>
                  </a:cubicBezTo>
                  <a:cubicBezTo>
                    <a:pt x="34" y="8"/>
                    <a:pt x="34" y="8"/>
                    <a:pt x="34" y="8"/>
                  </a:cubicBezTo>
                  <a:cubicBezTo>
                    <a:pt x="33" y="7"/>
                    <a:pt x="33" y="7"/>
                    <a:pt x="33" y="7"/>
                  </a:cubicBezTo>
                  <a:cubicBezTo>
                    <a:pt x="32" y="8"/>
                    <a:pt x="32" y="8"/>
                    <a:pt x="32" y="8"/>
                  </a:cubicBezTo>
                  <a:cubicBezTo>
                    <a:pt x="33" y="7"/>
                    <a:pt x="33" y="7"/>
                    <a:pt x="33" y="7"/>
                  </a:cubicBezTo>
                  <a:cubicBezTo>
                    <a:pt x="34" y="8"/>
                    <a:pt x="34" y="8"/>
                    <a:pt x="34" y="8"/>
                  </a:cubicBezTo>
                  <a:close/>
                  <a:moveTo>
                    <a:pt x="14" y="16"/>
                  </a:moveTo>
                  <a:cubicBezTo>
                    <a:pt x="18" y="16"/>
                    <a:pt x="24" y="14"/>
                    <a:pt x="31" y="7"/>
                  </a:cubicBezTo>
                  <a:cubicBezTo>
                    <a:pt x="31" y="7"/>
                    <a:pt x="31" y="7"/>
                    <a:pt x="31" y="7"/>
                  </a:cubicBezTo>
                  <a:cubicBezTo>
                    <a:pt x="31" y="6"/>
                    <a:pt x="30" y="6"/>
                    <a:pt x="28" y="5"/>
                  </a:cubicBezTo>
                  <a:cubicBezTo>
                    <a:pt x="28" y="5"/>
                    <a:pt x="28" y="5"/>
                    <a:pt x="28" y="5"/>
                  </a:cubicBezTo>
                  <a:cubicBezTo>
                    <a:pt x="25" y="3"/>
                    <a:pt x="22" y="2"/>
                    <a:pt x="18" y="2"/>
                  </a:cubicBezTo>
                  <a:cubicBezTo>
                    <a:pt x="18" y="2"/>
                    <a:pt x="18" y="2"/>
                    <a:pt x="18" y="2"/>
                  </a:cubicBezTo>
                  <a:cubicBezTo>
                    <a:pt x="13" y="2"/>
                    <a:pt x="8" y="4"/>
                    <a:pt x="3" y="12"/>
                  </a:cubicBezTo>
                  <a:cubicBezTo>
                    <a:pt x="3" y="12"/>
                    <a:pt x="3" y="12"/>
                    <a:pt x="3" y="12"/>
                  </a:cubicBezTo>
                  <a:cubicBezTo>
                    <a:pt x="3" y="12"/>
                    <a:pt x="4" y="13"/>
                    <a:pt x="5" y="13"/>
                  </a:cubicBezTo>
                  <a:cubicBezTo>
                    <a:pt x="5" y="13"/>
                    <a:pt x="5" y="13"/>
                    <a:pt x="5" y="13"/>
                  </a:cubicBezTo>
                  <a:cubicBezTo>
                    <a:pt x="7" y="14"/>
                    <a:pt x="10" y="16"/>
                    <a:pt x="14"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Freeform 9"/>
            <p:cNvSpPr>
              <a:spLocks/>
            </p:cNvSpPr>
            <p:nvPr/>
          </p:nvSpPr>
          <p:spPr bwMode="auto">
            <a:xfrm>
              <a:off x="1646238" y="5451476"/>
              <a:ext cx="44450" cy="185738"/>
            </a:xfrm>
            <a:custGeom>
              <a:avLst/>
              <a:gdLst>
                <a:gd name="T0" fmla="*/ 15 w 15"/>
                <a:gd name="T1" fmla="*/ 12 h 63"/>
                <a:gd name="T2" fmla="*/ 13 w 15"/>
                <a:gd name="T3" fmla="*/ 0 h 63"/>
                <a:gd name="T4" fmla="*/ 13 w 15"/>
                <a:gd name="T5" fmla="*/ 0 h 63"/>
                <a:gd name="T6" fmla="*/ 11 w 15"/>
                <a:gd name="T7" fmla="*/ 0 h 63"/>
                <a:gd name="T8" fmla="*/ 12 w 15"/>
                <a:gd name="T9" fmla="*/ 12 h 63"/>
                <a:gd name="T10" fmla="*/ 12 w 15"/>
                <a:gd name="T11" fmla="*/ 12 h 63"/>
                <a:gd name="T12" fmla="*/ 0 w 15"/>
                <a:gd name="T13" fmla="*/ 62 h 63"/>
                <a:gd name="T14" fmla="*/ 0 w 15"/>
                <a:gd name="T15" fmla="*/ 62 h 63"/>
                <a:gd name="T16" fmla="*/ 2 w 15"/>
                <a:gd name="T17" fmla="*/ 63 h 63"/>
                <a:gd name="T18" fmla="*/ 15 w 15"/>
                <a:gd name="T19" fmla="*/ 1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 h="63">
                  <a:moveTo>
                    <a:pt x="15" y="12"/>
                  </a:moveTo>
                  <a:cubicBezTo>
                    <a:pt x="15" y="4"/>
                    <a:pt x="13" y="0"/>
                    <a:pt x="13" y="0"/>
                  </a:cubicBezTo>
                  <a:cubicBezTo>
                    <a:pt x="13" y="0"/>
                    <a:pt x="13" y="0"/>
                    <a:pt x="13" y="0"/>
                  </a:cubicBezTo>
                  <a:cubicBezTo>
                    <a:pt x="11" y="0"/>
                    <a:pt x="11" y="0"/>
                    <a:pt x="11" y="0"/>
                  </a:cubicBezTo>
                  <a:cubicBezTo>
                    <a:pt x="11" y="0"/>
                    <a:pt x="12" y="4"/>
                    <a:pt x="12" y="12"/>
                  </a:cubicBezTo>
                  <a:cubicBezTo>
                    <a:pt x="12" y="12"/>
                    <a:pt x="12" y="12"/>
                    <a:pt x="12" y="12"/>
                  </a:cubicBezTo>
                  <a:cubicBezTo>
                    <a:pt x="12" y="22"/>
                    <a:pt x="10" y="39"/>
                    <a:pt x="0" y="62"/>
                  </a:cubicBezTo>
                  <a:cubicBezTo>
                    <a:pt x="0" y="62"/>
                    <a:pt x="0" y="62"/>
                    <a:pt x="0" y="62"/>
                  </a:cubicBezTo>
                  <a:cubicBezTo>
                    <a:pt x="2" y="63"/>
                    <a:pt x="2" y="63"/>
                    <a:pt x="2" y="63"/>
                  </a:cubicBezTo>
                  <a:cubicBezTo>
                    <a:pt x="12" y="40"/>
                    <a:pt x="15" y="2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 name="Freeform 10"/>
            <p:cNvSpPr>
              <a:spLocks noEditPoints="1"/>
            </p:cNvSpPr>
            <p:nvPr/>
          </p:nvSpPr>
          <p:spPr bwMode="auto">
            <a:xfrm>
              <a:off x="1628775" y="5365751"/>
              <a:ext cx="120650" cy="136525"/>
            </a:xfrm>
            <a:custGeom>
              <a:avLst/>
              <a:gdLst>
                <a:gd name="T0" fmla="*/ 9 w 41"/>
                <a:gd name="T1" fmla="*/ 46 h 46"/>
                <a:gd name="T2" fmla="*/ 0 w 41"/>
                <a:gd name="T3" fmla="*/ 37 h 46"/>
                <a:gd name="T4" fmla="*/ 1 w 41"/>
                <a:gd name="T5" fmla="*/ 31 h 46"/>
                <a:gd name="T6" fmla="*/ 13 w 41"/>
                <a:gd name="T7" fmla="*/ 24 h 46"/>
                <a:gd name="T8" fmla="*/ 17 w 41"/>
                <a:gd name="T9" fmla="*/ 25 h 46"/>
                <a:gd name="T10" fmla="*/ 17 w 41"/>
                <a:gd name="T11" fmla="*/ 25 h 46"/>
                <a:gd name="T12" fmla="*/ 18 w 41"/>
                <a:gd name="T13" fmla="*/ 25 h 46"/>
                <a:gd name="T14" fmla="*/ 18 w 41"/>
                <a:gd name="T15" fmla="*/ 24 h 46"/>
                <a:gd name="T16" fmla="*/ 26 w 41"/>
                <a:gd name="T17" fmla="*/ 2 h 46"/>
                <a:gd name="T18" fmla="*/ 32 w 41"/>
                <a:gd name="T19" fmla="*/ 0 h 46"/>
                <a:gd name="T20" fmla="*/ 41 w 41"/>
                <a:gd name="T21" fmla="*/ 10 h 46"/>
                <a:gd name="T22" fmla="*/ 39 w 41"/>
                <a:gd name="T23" fmla="*/ 17 h 46"/>
                <a:gd name="T24" fmla="*/ 20 w 41"/>
                <a:gd name="T25" fmla="*/ 27 h 46"/>
                <a:gd name="T26" fmla="*/ 18 w 41"/>
                <a:gd name="T27" fmla="*/ 35 h 46"/>
                <a:gd name="T28" fmla="*/ 12 w 41"/>
                <a:gd name="T29" fmla="*/ 46 h 46"/>
                <a:gd name="T30" fmla="*/ 18 w 41"/>
                <a:gd name="T31" fmla="*/ 27 h 46"/>
                <a:gd name="T32" fmla="*/ 17 w 41"/>
                <a:gd name="T33" fmla="*/ 27 h 46"/>
                <a:gd name="T34" fmla="*/ 17 w 41"/>
                <a:gd name="T35" fmla="*/ 27 h 46"/>
                <a:gd name="T36" fmla="*/ 17 w 41"/>
                <a:gd name="T37" fmla="*/ 27 h 46"/>
                <a:gd name="T38" fmla="*/ 13 w 41"/>
                <a:gd name="T39" fmla="*/ 26 h 46"/>
                <a:gd name="T40" fmla="*/ 3 w 41"/>
                <a:gd name="T41" fmla="*/ 32 h 46"/>
                <a:gd name="T42" fmla="*/ 2 w 41"/>
                <a:gd name="T43" fmla="*/ 37 h 46"/>
                <a:gd name="T44" fmla="*/ 9 w 41"/>
                <a:gd name="T45" fmla="*/ 44 h 46"/>
                <a:gd name="T46" fmla="*/ 11 w 41"/>
                <a:gd name="T47" fmla="*/ 44 h 46"/>
                <a:gd name="T48" fmla="*/ 17 w 41"/>
                <a:gd name="T49" fmla="*/ 34 h 46"/>
                <a:gd name="T50" fmla="*/ 17 w 41"/>
                <a:gd name="T51" fmla="*/ 25 h 46"/>
                <a:gd name="T52" fmla="*/ 39 w 41"/>
                <a:gd name="T53" fmla="*/ 10 h 46"/>
                <a:gd name="T54" fmla="*/ 32 w 41"/>
                <a:gd name="T55" fmla="*/ 2 h 46"/>
                <a:gd name="T56" fmla="*/ 27 w 41"/>
                <a:gd name="T57" fmla="*/ 3 h 46"/>
                <a:gd name="T58" fmla="*/ 20 w 41"/>
                <a:gd name="T59" fmla="*/ 24 h 46"/>
                <a:gd name="T60" fmla="*/ 20 w 41"/>
                <a:gd name="T61" fmla="*/ 25 h 46"/>
                <a:gd name="T62" fmla="*/ 37 w 41"/>
                <a:gd name="T63" fmla="*/ 1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1" h="46">
                  <a:moveTo>
                    <a:pt x="12" y="46"/>
                  </a:moveTo>
                  <a:cubicBezTo>
                    <a:pt x="11" y="46"/>
                    <a:pt x="10" y="46"/>
                    <a:pt x="9" y="46"/>
                  </a:cubicBezTo>
                  <a:cubicBezTo>
                    <a:pt x="9" y="46"/>
                    <a:pt x="9" y="46"/>
                    <a:pt x="9" y="46"/>
                  </a:cubicBezTo>
                  <a:cubicBezTo>
                    <a:pt x="5" y="46"/>
                    <a:pt x="0" y="42"/>
                    <a:pt x="0" y="37"/>
                  </a:cubicBezTo>
                  <a:cubicBezTo>
                    <a:pt x="0" y="37"/>
                    <a:pt x="0" y="37"/>
                    <a:pt x="0" y="37"/>
                  </a:cubicBezTo>
                  <a:cubicBezTo>
                    <a:pt x="0" y="35"/>
                    <a:pt x="0" y="33"/>
                    <a:pt x="1" y="31"/>
                  </a:cubicBezTo>
                  <a:cubicBezTo>
                    <a:pt x="1" y="31"/>
                    <a:pt x="1" y="31"/>
                    <a:pt x="1" y="31"/>
                  </a:cubicBezTo>
                  <a:cubicBezTo>
                    <a:pt x="5" y="25"/>
                    <a:pt x="10" y="24"/>
                    <a:pt x="13" y="24"/>
                  </a:cubicBezTo>
                  <a:cubicBezTo>
                    <a:pt x="13" y="24"/>
                    <a:pt x="13" y="24"/>
                    <a:pt x="13" y="24"/>
                  </a:cubicBezTo>
                  <a:cubicBezTo>
                    <a:pt x="15" y="24"/>
                    <a:pt x="17" y="25"/>
                    <a:pt x="17" y="25"/>
                  </a:cubicBezTo>
                  <a:cubicBezTo>
                    <a:pt x="17" y="25"/>
                    <a:pt x="17" y="25"/>
                    <a:pt x="17" y="25"/>
                  </a:cubicBezTo>
                  <a:cubicBezTo>
                    <a:pt x="17" y="25"/>
                    <a:pt x="17" y="25"/>
                    <a:pt x="17" y="25"/>
                  </a:cubicBezTo>
                  <a:cubicBezTo>
                    <a:pt x="17" y="25"/>
                    <a:pt x="17" y="25"/>
                    <a:pt x="17" y="25"/>
                  </a:cubicBezTo>
                  <a:cubicBezTo>
                    <a:pt x="18" y="25"/>
                    <a:pt x="18" y="25"/>
                    <a:pt x="18" y="25"/>
                  </a:cubicBezTo>
                  <a:cubicBezTo>
                    <a:pt x="18" y="25"/>
                    <a:pt x="18" y="25"/>
                    <a:pt x="18" y="25"/>
                  </a:cubicBezTo>
                  <a:cubicBezTo>
                    <a:pt x="18" y="25"/>
                    <a:pt x="18" y="24"/>
                    <a:pt x="18" y="24"/>
                  </a:cubicBezTo>
                  <a:cubicBezTo>
                    <a:pt x="18" y="24"/>
                    <a:pt x="18" y="24"/>
                    <a:pt x="18" y="24"/>
                  </a:cubicBezTo>
                  <a:cubicBezTo>
                    <a:pt x="18" y="20"/>
                    <a:pt x="19" y="7"/>
                    <a:pt x="26" y="2"/>
                  </a:cubicBezTo>
                  <a:cubicBezTo>
                    <a:pt x="26" y="2"/>
                    <a:pt x="26" y="2"/>
                    <a:pt x="26" y="2"/>
                  </a:cubicBezTo>
                  <a:cubicBezTo>
                    <a:pt x="28" y="0"/>
                    <a:pt x="30" y="0"/>
                    <a:pt x="32" y="0"/>
                  </a:cubicBezTo>
                  <a:cubicBezTo>
                    <a:pt x="32" y="0"/>
                    <a:pt x="32" y="0"/>
                    <a:pt x="32" y="0"/>
                  </a:cubicBezTo>
                  <a:cubicBezTo>
                    <a:pt x="37" y="0"/>
                    <a:pt x="41" y="5"/>
                    <a:pt x="41" y="10"/>
                  </a:cubicBezTo>
                  <a:cubicBezTo>
                    <a:pt x="41" y="10"/>
                    <a:pt x="41" y="10"/>
                    <a:pt x="41" y="10"/>
                  </a:cubicBezTo>
                  <a:cubicBezTo>
                    <a:pt x="41" y="13"/>
                    <a:pt x="40" y="15"/>
                    <a:pt x="39" y="17"/>
                  </a:cubicBezTo>
                  <a:cubicBezTo>
                    <a:pt x="39" y="17"/>
                    <a:pt x="39" y="17"/>
                    <a:pt x="39" y="17"/>
                  </a:cubicBezTo>
                  <a:cubicBezTo>
                    <a:pt x="34" y="25"/>
                    <a:pt x="25" y="26"/>
                    <a:pt x="20" y="27"/>
                  </a:cubicBezTo>
                  <a:cubicBezTo>
                    <a:pt x="20" y="27"/>
                    <a:pt x="20" y="27"/>
                    <a:pt x="20" y="27"/>
                  </a:cubicBezTo>
                  <a:cubicBezTo>
                    <a:pt x="20" y="28"/>
                    <a:pt x="19" y="31"/>
                    <a:pt x="18" y="35"/>
                  </a:cubicBezTo>
                  <a:cubicBezTo>
                    <a:pt x="18" y="35"/>
                    <a:pt x="18" y="35"/>
                    <a:pt x="18" y="35"/>
                  </a:cubicBezTo>
                  <a:cubicBezTo>
                    <a:pt x="17" y="39"/>
                    <a:pt x="15" y="44"/>
                    <a:pt x="12" y="46"/>
                  </a:cubicBezTo>
                  <a:close/>
                  <a:moveTo>
                    <a:pt x="17" y="34"/>
                  </a:moveTo>
                  <a:cubicBezTo>
                    <a:pt x="17" y="31"/>
                    <a:pt x="18" y="28"/>
                    <a:pt x="18" y="27"/>
                  </a:cubicBezTo>
                  <a:cubicBezTo>
                    <a:pt x="18" y="27"/>
                    <a:pt x="18" y="27"/>
                    <a:pt x="18" y="27"/>
                  </a:cubicBezTo>
                  <a:cubicBezTo>
                    <a:pt x="18" y="27"/>
                    <a:pt x="18"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7" y="27"/>
                    <a:pt x="17" y="27"/>
                  </a:cubicBezTo>
                  <a:cubicBezTo>
                    <a:pt x="17" y="27"/>
                    <a:pt x="15" y="26"/>
                    <a:pt x="13" y="26"/>
                  </a:cubicBezTo>
                  <a:cubicBezTo>
                    <a:pt x="13" y="26"/>
                    <a:pt x="13" y="26"/>
                    <a:pt x="13" y="26"/>
                  </a:cubicBezTo>
                  <a:cubicBezTo>
                    <a:pt x="10" y="26"/>
                    <a:pt x="6" y="27"/>
                    <a:pt x="3" y="32"/>
                  </a:cubicBezTo>
                  <a:cubicBezTo>
                    <a:pt x="3" y="32"/>
                    <a:pt x="3" y="32"/>
                    <a:pt x="3" y="32"/>
                  </a:cubicBezTo>
                  <a:cubicBezTo>
                    <a:pt x="2" y="34"/>
                    <a:pt x="2" y="35"/>
                    <a:pt x="2" y="37"/>
                  </a:cubicBezTo>
                  <a:cubicBezTo>
                    <a:pt x="2" y="37"/>
                    <a:pt x="2" y="37"/>
                    <a:pt x="2" y="37"/>
                  </a:cubicBezTo>
                  <a:cubicBezTo>
                    <a:pt x="2" y="41"/>
                    <a:pt x="6" y="44"/>
                    <a:pt x="9" y="44"/>
                  </a:cubicBezTo>
                  <a:cubicBezTo>
                    <a:pt x="9" y="44"/>
                    <a:pt x="9" y="44"/>
                    <a:pt x="9" y="44"/>
                  </a:cubicBezTo>
                  <a:cubicBezTo>
                    <a:pt x="10" y="44"/>
                    <a:pt x="10" y="44"/>
                    <a:pt x="11" y="44"/>
                  </a:cubicBezTo>
                  <a:cubicBezTo>
                    <a:pt x="11" y="44"/>
                    <a:pt x="11" y="44"/>
                    <a:pt x="11" y="44"/>
                  </a:cubicBezTo>
                  <a:cubicBezTo>
                    <a:pt x="13" y="43"/>
                    <a:pt x="15" y="39"/>
                    <a:pt x="17" y="34"/>
                  </a:cubicBezTo>
                  <a:close/>
                  <a:moveTo>
                    <a:pt x="17" y="26"/>
                  </a:moveTo>
                  <a:cubicBezTo>
                    <a:pt x="17" y="25"/>
                    <a:pt x="17" y="25"/>
                    <a:pt x="17" y="25"/>
                  </a:cubicBezTo>
                  <a:cubicBezTo>
                    <a:pt x="17" y="26"/>
                    <a:pt x="17" y="26"/>
                    <a:pt x="17" y="26"/>
                  </a:cubicBezTo>
                  <a:close/>
                  <a:moveTo>
                    <a:pt x="39" y="10"/>
                  </a:moveTo>
                  <a:cubicBezTo>
                    <a:pt x="39" y="6"/>
                    <a:pt x="36" y="2"/>
                    <a:pt x="32" y="2"/>
                  </a:cubicBezTo>
                  <a:cubicBezTo>
                    <a:pt x="32" y="2"/>
                    <a:pt x="32" y="2"/>
                    <a:pt x="32" y="2"/>
                  </a:cubicBezTo>
                  <a:cubicBezTo>
                    <a:pt x="30" y="2"/>
                    <a:pt x="29" y="2"/>
                    <a:pt x="27" y="3"/>
                  </a:cubicBezTo>
                  <a:cubicBezTo>
                    <a:pt x="27" y="3"/>
                    <a:pt x="27" y="3"/>
                    <a:pt x="27" y="3"/>
                  </a:cubicBezTo>
                  <a:cubicBezTo>
                    <a:pt x="21" y="8"/>
                    <a:pt x="20" y="20"/>
                    <a:pt x="20" y="24"/>
                  </a:cubicBezTo>
                  <a:cubicBezTo>
                    <a:pt x="20" y="24"/>
                    <a:pt x="20" y="24"/>
                    <a:pt x="20" y="24"/>
                  </a:cubicBezTo>
                  <a:cubicBezTo>
                    <a:pt x="20" y="24"/>
                    <a:pt x="20" y="25"/>
                    <a:pt x="20" y="25"/>
                  </a:cubicBezTo>
                  <a:cubicBezTo>
                    <a:pt x="20" y="25"/>
                    <a:pt x="20" y="25"/>
                    <a:pt x="20" y="25"/>
                  </a:cubicBezTo>
                  <a:cubicBezTo>
                    <a:pt x="25" y="24"/>
                    <a:pt x="33" y="23"/>
                    <a:pt x="37" y="16"/>
                  </a:cubicBezTo>
                  <a:cubicBezTo>
                    <a:pt x="37" y="16"/>
                    <a:pt x="37" y="16"/>
                    <a:pt x="37" y="16"/>
                  </a:cubicBezTo>
                  <a:cubicBezTo>
                    <a:pt x="38" y="14"/>
                    <a:pt x="39" y="12"/>
                    <a:pt x="39"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 name="Freeform 11"/>
            <p:cNvSpPr>
              <a:spLocks noEditPoints="1"/>
            </p:cNvSpPr>
            <p:nvPr/>
          </p:nvSpPr>
          <p:spPr bwMode="auto">
            <a:xfrm>
              <a:off x="1633538" y="5380038"/>
              <a:ext cx="112713" cy="122238"/>
            </a:xfrm>
            <a:custGeom>
              <a:avLst/>
              <a:gdLst>
                <a:gd name="T0" fmla="*/ 31 w 38"/>
                <a:gd name="T1" fmla="*/ 41 h 41"/>
                <a:gd name="T2" fmla="*/ 31 w 38"/>
                <a:gd name="T3" fmla="*/ 41 h 41"/>
                <a:gd name="T4" fmla="*/ 31 w 38"/>
                <a:gd name="T5" fmla="*/ 41 h 41"/>
                <a:gd name="T6" fmla="*/ 23 w 38"/>
                <a:gd name="T7" fmla="*/ 37 h 41"/>
                <a:gd name="T8" fmla="*/ 23 w 38"/>
                <a:gd name="T9" fmla="*/ 37 h 41"/>
                <a:gd name="T10" fmla="*/ 17 w 38"/>
                <a:gd name="T11" fmla="*/ 21 h 41"/>
                <a:gd name="T12" fmla="*/ 17 w 38"/>
                <a:gd name="T13" fmla="*/ 21 h 41"/>
                <a:gd name="T14" fmla="*/ 7 w 38"/>
                <a:gd name="T15" fmla="*/ 18 h 41"/>
                <a:gd name="T16" fmla="*/ 7 w 38"/>
                <a:gd name="T17" fmla="*/ 18 h 41"/>
                <a:gd name="T18" fmla="*/ 0 w 38"/>
                <a:gd name="T19" fmla="*/ 10 h 41"/>
                <a:gd name="T20" fmla="*/ 0 w 38"/>
                <a:gd name="T21" fmla="*/ 10 h 41"/>
                <a:gd name="T22" fmla="*/ 0 w 38"/>
                <a:gd name="T23" fmla="*/ 6 h 41"/>
                <a:gd name="T24" fmla="*/ 0 w 38"/>
                <a:gd name="T25" fmla="*/ 6 h 41"/>
                <a:gd name="T26" fmla="*/ 7 w 38"/>
                <a:gd name="T27" fmla="*/ 0 h 41"/>
                <a:gd name="T28" fmla="*/ 7 w 38"/>
                <a:gd name="T29" fmla="*/ 0 h 41"/>
                <a:gd name="T30" fmla="*/ 19 w 38"/>
                <a:gd name="T31" fmla="*/ 15 h 41"/>
                <a:gd name="T32" fmla="*/ 19 w 38"/>
                <a:gd name="T33" fmla="*/ 15 h 41"/>
                <a:gd name="T34" fmla="*/ 19 w 38"/>
                <a:gd name="T35" fmla="*/ 19 h 41"/>
                <a:gd name="T36" fmla="*/ 19 w 38"/>
                <a:gd name="T37" fmla="*/ 19 h 41"/>
                <a:gd name="T38" fmla="*/ 21 w 38"/>
                <a:gd name="T39" fmla="*/ 19 h 41"/>
                <a:gd name="T40" fmla="*/ 21 w 38"/>
                <a:gd name="T41" fmla="*/ 19 h 41"/>
                <a:gd name="T42" fmla="*/ 38 w 38"/>
                <a:gd name="T43" fmla="*/ 35 h 41"/>
                <a:gd name="T44" fmla="*/ 38 w 38"/>
                <a:gd name="T45" fmla="*/ 35 h 41"/>
                <a:gd name="T46" fmla="*/ 36 w 38"/>
                <a:gd name="T47" fmla="*/ 40 h 41"/>
                <a:gd name="T48" fmla="*/ 35 w 38"/>
                <a:gd name="T49" fmla="*/ 40 h 41"/>
                <a:gd name="T50" fmla="*/ 35 w 38"/>
                <a:gd name="T51" fmla="*/ 40 h 41"/>
                <a:gd name="T52" fmla="*/ 35 w 38"/>
                <a:gd name="T53" fmla="*/ 39 h 41"/>
                <a:gd name="T54" fmla="*/ 34 w 38"/>
                <a:gd name="T55" fmla="*/ 39 h 41"/>
                <a:gd name="T56" fmla="*/ 35 w 38"/>
                <a:gd name="T57" fmla="*/ 39 h 41"/>
                <a:gd name="T58" fmla="*/ 35 w 38"/>
                <a:gd name="T59" fmla="*/ 40 h 41"/>
                <a:gd name="T60" fmla="*/ 35 w 38"/>
                <a:gd name="T61" fmla="*/ 40 h 41"/>
                <a:gd name="T62" fmla="*/ 31 w 38"/>
                <a:gd name="T63" fmla="*/ 41 h 41"/>
                <a:gd name="T64" fmla="*/ 34 w 38"/>
                <a:gd name="T65" fmla="*/ 39 h 41"/>
                <a:gd name="T66" fmla="*/ 34 w 38"/>
                <a:gd name="T67" fmla="*/ 38 h 41"/>
                <a:gd name="T68" fmla="*/ 34 w 38"/>
                <a:gd name="T69" fmla="*/ 38 h 41"/>
                <a:gd name="T70" fmla="*/ 35 w 38"/>
                <a:gd name="T71" fmla="*/ 35 h 41"/>
                <a:gd name="T72" fmla="*/ 35 w 38"/>
                <a:gd name="T73" fmla="*/ 35 h 41"/>
                <a:gd name="T74" fmla="*/ 21 w 38"/>
                <a:gd name="T75" fmla="*/ 22 h 41"/>
                <a:gd name="T76" fmla="*/ 21 w 38"/>
                <a:gd name="T77" fmla="*/ 22 h 41"/>
                <a:gd name="T78" fmla="*/ 19 w 38"/>
                <a:gd name="T79" fmla="*/ 21 h 41"/>
                <a:gd name="T80" fmla="*/ 19 w 38"/>
                <a:gd name="T81" fmla="*/ 21 h 41"/>
                <a:gd name="T82" fmla="*/ 25 w 38"/>
                <a:gd name="T83" fmla="*/ 35 h 41"/>
                <a:gd name="T84" fmla="*/ 25 w 38"/>
                <a:gd name="T85" fmla="*/ 35 h 41"/>
                <a:gd name="T86" fmla="*/ 31 w 38"/>
                <a:gd name="T87" fmla="*/ 39 h 41"/>
                <a:gd name="T88" fmla="*/ 31 w 38"/>
                <a:gd name="T89" fmla="*/ 39 h 41"/>
                <a:gd name="T90" fmla="*/ 34 w 38"/>
                <a:gd name="T91" fmla="*/ 39 h 41"/>
                <a:gd name="T92" fmla="*/ 17 w 38"/>
                <a:gd name="T93" fmla="*/ 15 h 41"/>
                <a:gd name="T94" fmla="*/ 7 w 38"/>
                <a:gd name="T95" fmla="*/ 2 h 41"/>
                <a:gd name="T96" fmla="*/ 7 w 38"/>
                <a:gd name="T97" fmla="*/ 2 h 41"/>
                <a:gd name="T98" fmla="*/ 7 w 38"/>
                <a:gd name="T99" fmla="*/ 2 h 41"/>
                <a:gd name="T100" fmla="*/ 7 w 38"/>
                <a:gd name="T101" fmla="*/ 2 h 41"/>
                <a:gd name="T102" fmla="*/ 2 w 38"/>
                <a:gd name="T103" fmla="*/ 7 h 41"/>
                <a:gd name="T104" fmla="*/ 2 w 38"/>
                <a:gd name="T105" fmla="*/ 7 h 41"/>
                <a:gd name="T106" fmla="*/ 2 w 38"/>
                <a:gd name="T107" fmla="*/ 10 h 41"/>
                <a:gd name="T108" fmla="*/ 2 w 38"/>
                <a:gd name="T109" fmla="*/ 10 h 41"/>
                <a:gd name="T110" fmla="*/ 7 w 38"/>
                <a:gd name="T111" fmla="*/ 17 h 41"/>
                <a:gd name="T112" fmla="*/ 7 w 38"/>
                <a:gd name="T113" fmla="*/ 17 h 41"/>
                <a:gd name="T114" fmla="*/ 17 w 38"/>
                <a:gd name="T115" fmla="*/ 19 h 41"/>
                <a:gd name="T116" fmla="*/ 17 w 38"/>
                <a:gd name="T117" fmla="*/ 19 h 41"/>
                <a:gd name="T118" fmla="*/ 17 w 38"/>
                <a:gd name="T119" fmla="*/ 15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8" h="41">
                  <a:moveTo>
                    <a:pt x="31" y="41"/>
                  </a:moveTo>
                  <a:cubicBezTo>
                    <a:pt x="31" y="41"/>
                    <a:pt x="31" y="41"/>
                    <a:pt x="31" y="41"/>
                  </a:cubicBezTo>
                  <a:cubicBezTo>
                    <a:pt x="31" y="41"/>
                    <a:pt x="31" y="41"/>
                    <a:pt x="31" y="41"/>
                  </a:cubicBezTo>
                  <a:cubicBezTo>
                    <a:pt x="29" y="41"/>
                    <a:pt x="26" y="40"/>
                    <a:pt x="23" y="37"/>
                  </a:cubicBezTo>
                  <a:cubicBezTo>
                    <a:pt x="23" y="37"/>
                    <a:pt x="23" y="37"/>
                    <a:pt x="23" y="37"/>
                  </a:cubicBezTo>
                  <a:cubicBezTo>
                    <a:pt x="19" y="32"/>
                    <a:pt x="17" y="28"/>
                    <a:pt x="17" y="21"/>
                  </a:cubicBezTo>
                  <a:cubicBezTo>
                    <a:pt x="17" y="21"/>
                    <a:pt x="17" y="21"/>
                    <a:pt x="17" y="21"/>
                  </a:cubicBezTo>
                  <a:cubicBezTo>
                    <a:pt x="13" y="21"/>
                    <a:pt x="10" y="20"/>
                    <a:pt x="7" y="18"/>
                  </a:cubicBezTo>
                  <a:cubicBezTo>
                    <a:pt x="7" y="18"/>
                    <a:pt x="7" y="18"/>
                    <a:pt x="7" y="18"/>
                  </a:cubicBezTo>
                  <a:cubicBezTo>
                    <a:pt x="3" y="17"/>
                    <a:pt x="0" y="14"/>
                    <a:pt x="0" y="10"/>
                  </a:cubicBezTo>
                  <a:cubicBezTo>
                    <a:pt x="0" y="10"/>
                    <a:pt x="0" y="10"/>
                    <a:pt x="0" y="10"/>
                  </a:cubicBezTo>
                  <a:cubicBezTo>
                    <a:pt x="0" y="9"/>
                    <a:pt x="0" y="7"/>
                    <a:pt x="0" y="6"/>
                  </a:cubicBezTo>
                  <a:cubicBezTo>
                    <a:pt x="0" y="6"/>
                    <a:pt x="0" y="6"/>
                    <a:pt x="0" y="6"/>
                  </a:cubicBezTo>
                  <a:cubicBezTo>
                    <a:pt x="2" y="2"/>
                    <a:pt x="4" y="0"/>
                    <a:pt x="7" y="0"/>
                  </a:cubicBezTo>
                  <a:cubicBezTo>
                    <a:pt x="7" y="0"/>
                    <a:pt x="7" y="0"/>
                    <a:pt x="7" y="0"/>
                  </a:cubicBezTo>
                  <a:cubicBezTo>
                    <a:pt x="13" y="1"/>
                    <a:pt x="18" y="7"/>
                    <a:pt x="19" y="15"/>
                  </a:cubicBezTo>
                  <a:cubicBezTo>
                    <a:pt x="19" y="15"/>
                    <a:pt x="19" y="15"/>
                    <a:pt x="19" y="15"/>
                  </a:cubicBezTo>
                  <a:cubicBezTo>
                    <a:pt x="19" y="17"/>
                    <a:pt x="19" y="18"/>
                    <a:pt x="19" y="19"/>
                  </a:cubicBezTo>
                  <a:cubicBezTo>
                    <a:pt x="19" y="19"/>
                    <a:pt x="19" y="19"/>
                    <a:pt x="19" y="19"/>
                  </a:cubicBezTo>
                  <a:cubicBezTo>
                    <a:pt x="19" y="19"/>
                    <a:pt x="20" y="19"/>
                    <a:pt x="21" y="19"/>
                  </a:cubicBezTo>
                  <a:cubicBezTo>
                    <a:pt x="21" y="19"/>
                    <a:pt x="21" y="19"/>
                    <a:pt x="21" y="19"/>
                  </a:cubicBezTo>
                  <a:cubicBezTo>
                    <a:pt x="30" y="20"/>
                    <a:pt x="37" y="28"/>
                    <a:pt x="38" y="35"/>
                  </a:cubicBezTo>
                  <a:cubicBezTo>
                    <a:pt x="38" y="35"/>
                    <a:pt x="38" y="35"/>
                    <a:pt x="38" y="35"/>
                  </a:cubicBezTo>
                  <a:cubicBezTo>
                    <a:pt x="38" y="37"/>
                    <a:pt x="37" y="39"/>
                    <a:pt x="36" y="40"/>
                  </a:cubicBezTo>
                  <a:cubicBezTo>
                    <a:pt x="35" y="40"/>
                    <a:pt x="35" y="40"/>
                    <a:pt x="35" y="40"/>
                  </a:cubicBezTo>
                  <a:cubicBezTo>
                    <a:pt x="35" y="40"/>
                    <a:pt x="35" y="40"/>
                    <a:pt x="35" y="40"/>
                  </a:cubicBezTo>
                  <a:cubicBezTo>
                    <a:pt x="35" y="39"/>
                    <a:pt x="35" y="39"/>
                    <a:pt x="35" y="39"/>
                  </a:cubicBezTo>
                  <a:cubicBezTo>
                    <a:pt x="34" y="39"/>
                    <a:pt x="34" y="39"/>
                    <a:pt x="34" y="39"/>
                  </a:cubicBezTo>
                  <a:cubicBezTo>
                    <a:pt x="35" y="39"/>
                    <a:pt x="35" y="39"/>
                    <a:pt x="35" y="39"/>
                  </a:cubicBezTo>
                  <a:cubicBezTo>
                    <a:pt x="35" y="40"/>
                    <a:pt x="35" y="40"/>
                    <a:pt x="35" y="40"/>
                  </a:cubicBezTo>
                  <a:cubicBezTo>
                    <a:pt x="35" y="40"/>
                    <a:pt x="35" y="40"/>
                    <a:pt x="35" y="40"/>
                  </a:cubicBezTo>
                  <a:cubicBezTo>
                    <a:pt x="35" y="40"/>
                    <a:pt x="34" y="41"/>
                    <a:pt x="31" y="41"/>
                  </a:cubicBezTo>
                  <a:close/>
                  <a:moveTo>
                    <a:pt x="34" y="39"/>
                  </a:moveTo>
                  <a:cubicBezTo>
                    <a:pt x="34" y="39"/>
                    <a:pt x="34" y="39"/>
                    <a:pt x="34" y="38"/>
                  </a:cubicBezTo>
                  <a:cubicBezTo>
                    <a:pt x="34" y="38"/>
                    <a:pt x="34" y="38"/>
                    <a:pt x="34" y="38"/>
                  </a:cubicBezTo>
                  <a:cubicBezTo>
                    <a:pt x="35" y="37"/>
                    <a:pt x="35" y="36"/>
                    <a:pt x="35" y="35"/>
                  </a:cubicBezTo>
                  <a:cubicBezTo>
                    <a:pt x="35" y="35"/>
                    <a:pt x="35" y="35"/>
                    <a:pt x="35" y="35"/>
                  </a:cubicBezTo>
                  <a:cubicBezTo>
                    <a:pt x="36" y="30"/>
                    <a:pt x="29" y="22"/>
                    <a:pt x="21" y="22"/>
                  </a:cubicBezTo>
                  <a:cubicBezTo>
                    <a:pt x="21" y="22"/>
                    <a:pt x="21" y="22"/>
                    <a:pt x="21" y="22"/>
                  </a:cubicBezTo>
                  <a:cubicBezTo>
                    <a:pt x="20" y="21"/>
                    <a:pt x="20" y="21"/>
                    <a:pt x="19" y="21"/>
                  </a:cubicBezTo>
                  <a:cubicBezTo>
                    <a:pt x="19" y="21"/>
                    <a:pt x="19" y="21"/>
                    <a:pt x="19" y="21"/>
                  </a:cubicBezTo>
                  <a:cubicBezTo>
                    <a:pt x="20" y="28"/>
                    <a:pt x="21" y="30"/>
                    <a:pt x="25" y="35"/>
                  </a:cubicBezTo>
                  <a:cubicBezTo>
                    <a:pt x="25" y="35"/>
                    <a:pt x="25" y="35"/>
                    <a:pt x="25" y="35"/>
                  </a:cubicBezTo>
                  <a:cubicBezTo>
                    <a:pt x="27" y="38"/>
                    <a:pt x="30" y="39"/>
                    <a:pt x="31" y="39"/>
                  </a:cubicBezTo>
                  <a:cubicBezTo>
                    <a:pt x="31" y="39"/>
                    <a:pt x="31" y="39"/>
                    <a:pt x="31" y="39"/>
                  </a:cubicBezTo>
                  <a:cubicBezTo>
                    <a:pt x="32" y="39"/>
                    <a:pt x="33" y="39"/>
                    <a:pt x="34" y="39"/>
                  </a:cubicBezTo>
                  <a:close/>
                  <a:moveTo>
                    <a:pt x="17" y="15"/>
                  </a:moveTo>
                  <a:cubicBezTo>
                    <a:pt x="16" y="8"/>
                    <a:pt x="11" y="2"/>
                    <a:pt x="7" y="2"/>
                  </a:cubicBezTo>
                  <a:cubicBezTo>
                    <a:pt x="7" y="2"/>
                    <a:pt x="7" y="2"/>
                    <a:pt x="7" y="2"/>
                  </a:cubicBezTo>
                  <a:cubicBezTo>
                    <a:pt x="7" y="2"/>
                    <a:pt x="7" y="2"/>
                    <a:pt x="7" y="2"/>
                  </a:cubicBezTo>
                  <a:cubicBezTo>
                    <a:pt x="7" y="2"/>
                    <a:pt x="7" y="2"/>
                    <a:pt x="7" y="2"/>
                  </a:cubicBezTo>
                  <a:cubicBezTo>
                    <a:pt x="5" y="3"/>
                    <a:pt x="4" y="4"/>
                    <a:pt x="2" y="7"/>
                  </a:cubicBezTo>
                  <a:cubicBezTo>
                    <a:pt x="2" y="7"/>
                    <a:pt x="2" y="7"/>
                    <a:pt x="2" y="7"/>
                  </a:cubicBezTo>
                  <a:cubicBezTo>
                    <a:pt x="2" y="8"/>
                    <a:pt x="2" y="9"/>
                    <a:pt x="2" y="10"/>
                  </a:cubicBezTo>
                  <a:cubicBezTo>
                    <a:pt x="2" y="10"/>
                    <a:pt x="2" y="10"/>
                    <a:pt x="2" y="10"/>
                  </a:cubicBezTo>
                  <a:cubicBezTo>
                    <a:pt x="2" y="13"/>
                    <a:pt x="4" y="15"/>
                    <a:pt x="7" y="17"/>
                  </a:cubicBezTo>
                  <a:cubicBezTo>
                    <a:pt x="7" y="17"/>
                    <a:pt x="7" y="17"/>
                    <a:pt x="7" y="17"/>
                  </a:cubicBezTo>
                  <a:cubicBezTo>
                    <a:pt x="10" y="18"/>
                    <a:pt x="13" y="18"/>
                    <a:pt x="17" y="19"/>
                  </a:cubicBezTo>
                  <a:cubicBezTo>
                    <a:pt x="17" y="19"/>
                    <a:pt x="17" y="19"/>
                    <a:pt x="17" y="19"/>
                  </a:cubicBezTo>
                  <a:cubicBezTo>
                    <a:pt x="17" y="18"/>
                    <a:pt x="17" y="17"/>
                    <a:pt x="17"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 name="Freeform 12"/>
            <p:cNvSpPr>
              <a:spLocks/>
            </p:cNvSpPr>
            <p:nvPr/>
          </p:nvSpPr>
          <p:spPr bwMode="auto">
            <a:xfrm>
              <a:off x="1752600" y="5407026"/>
              <a:ext cx="20638" cy="23813"/>
            </a:xfrm>
            <a:custGeom>
              <a:avLst/>
              <a:gdLst>
                <a:gd name="T0" fmla="*/ 7 w 7"/>
                <a:gd name="T1" fmla="*/ 0 h 8"/>
                <a:gd name="T2" fmla="*/ 5 w 7"/>
                <a:gd name="T3" fmla="*/ 0 h 8"/>
                <a:gd name="T4" fmla="*/ 5 w 7"/>
                <a:gd name="T5" fmla="*/ 1 h 8"/>
                <a:gd name="T6" fmla="*/ 5 w 7"/>
                <a:gd name="T7" fmla="*/ 1 h 8"/>
                <a:gd name="T8" fmla="*/ 5 w 7"/>
                <a:gd name="T9" fmla="*/ 3 h 8"/>
                <a:gd name="T10" fmla="*/ 5 w 7"/>
                <a:gd name="T11" fmla="*/ 3 h 8"/>
                <a:gd name="T12" fmla="*/ 0 w 7"/>
                <a:gd name="T13" fmla="*/ 6 h 8"/>
                <a:gd name="T14" fmla="*/ 0 w 7"/>
                <a:gd name="T15" fmla="*/ 6 h 8"/>
                <a:gd name="T16" fmla="*/ 0 w 7"/>
                <a:gd name="T17" fmla="*/ 8 h 8"/>
                <a:gd name="T18" fmla="*/ 7 w 7"/>
                <a:gd name="T19"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 h="8">
                  <a:moveTo>
                    <a:pt x="7" y="0"/>
                  </a:moveTo>
                  <a:cubicBezTo>
                    <a:pt x="5" y="0"/>
                    <a:pt x="5" y="0"/>
                    <a:pt x="5" y="0"/>
                  </a:cubicBezTo>
                  <a:cubicBezTo>
                    <a:pt x="5" y="0"/>
                    <a:pt x="5" y="1"/>
                    <a:pt x="5" y="1"/>
                  </a:cubicBezTo>
                  <a:cubicBezTo>
                    <a:pt x="5" y="1"/>
                    <a:pt x="5" y="1"/>
                    <a:pt x="5" y="1"/>
                  </a:cubicBezTo>
                  <a:cubicBezTo>
                    <a:pt x="5" y="1"/>
                    <a:pt x="5" y="2"/>
                    <a:pt x="5" y="3"/>
                  </a:cubicBezTo>
                  <a:cubicBezTo>
                    <a:pt x="5" y="3"/>
                    <a:pt x="5" y="3"/>
                    <a:pt x="5" y="3"/>
                  </a:cubicBezTo>
                  <a:cubicBezTo>
                    <a:pt x="4" y="4"/>
                    <a:pt x="3" y="6"/>
                    <a:pt x="0" y="6"/>
                  </a:cubicBezTo>
                  <a:cubicBezTo>
                    <a:pt x="0" y="6"/>
                    <a:pt x="0" y="6"/>
                    <a:pt x="0" y="6"/>
                  </a:cubicBezTo>
                  <a:cubicBezTo>
                    <a:pt x="0" y="8"/>
                    <a:pt x="0" y="8"/>
                    <a:pt x="0" y="8"/>
                  </a:cubicBezTo>
                  <a:cubicBezTo>
                    <a:pt x="7" y="7"/>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 name="Freeform 13"/>
            <p:cNvSpPr>
              <a:spLocks/>
            </p:cNvSpPr>
            <p:nvPr/>
          </p:nvSpPr>
          <p:spPr bwMode="auto">
            <a:xfrm>
              <a:off x="1760538" y="5445126"/>
              <a:ext cx="30163" cy="12700"/>
            </a:xfrm>
            <a:custGeom>
              <a:avLst/>
              <a:gdLst>
                <a:gd name="T0" fmla="*/ 4 w 10"/>
                <a:gd name="T1" fmla="*/ 4 h 4"/>
                <a:gd name="T2" fmla="*/ 10 w 10"/>
                <a:gd name="T3" fmla="*/ 2 h 4"/>
                <a:gd name="T4" fmla="*/ 10 w 10"/>
                <a:gd name="T5" fmla="*/ 2 h 4"/>
                <a:gd name="T6" fmla="*/ 10 w 10"/>
                <a:gd name="T7" fmla="*/ 2 h 4"/>
                <a:gd name="T8" fmla="*/ 8 w 10"/>
                <a:gd name="T9" fmla="*/ 0 h 4"/>
                <a:gd name="T10" fmla="*/ 8 w 10"/>
                <a:gd name="T11" fmla="*/ 0 h 4"/>
                <a:gd name="T12" fmla="*/ 8 w 10"/>
                <a:gd name="T13" fmla="*/ 0 h 4"/>
                <a:gd name="T14" fmla="*/ 7 w 10"/>
                <a:gd name="T15" fmla="*/ 1 h 4"/>
                <a:gd name="T16" fmla="*/ 7 w 10"/>
                <a:gd name="T17" fmla="*/ 1 h 4"/>
                <a:gd name="T18" fmla="*/ 4 w 10"/>
                <a:gd name="T19" fmla="*/ 2 h 4"/>
                <a:gd name="T20" fmla="*/ 4 w 10"/>
                <a:gd name="T21" fmla="*/ 2 h 4"/>
                <a:gd name="T22" fmla="*/ 0 w 10"/>
                <a:gd name="T23" fmla="*/ 1 h 4"/>
                <a:gd name="T24" fmla="*/ 0 w 10"/>
                <a:gd name="T25" fmla="*/ 1 h 4"/>
                <a:gd name="T26" fmla="*/ 0 w 10"/>
                <a:gd name="T27" fmla="*/ 3 h 4"/>
                <a:gd name="T28" fmla="*/ 4 w 10"/>
                <a:gd name="T29" fmla="*/ 4 h 4"/>
                <a:gd name="T30" fmla="*/ 4 w 10"/>
                <a:gd name="T31" fmla="*/ 4 h 4"/>
                <a:gd name="T32" fmla="*/ 4 w 10"/>
                <a:gd name="T33" fmla="*/ 4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0" h="4">
                  <a:moveTo>
                    <a:pt x="4" y="4"/>
                  </a:moveTo>
                  <a:cubicBezTo>
                    <a:pt x="8" y="4"/>
                    <a:pt x="10" y="2"/>
                    <a:pt x="10" y="2"/>
                  </a:cubicBezTo>
                  <a:cubicBezTo>
                    <a:pt x="10" y="2"/>
                    <a:pt x="10" y="2"/>
                    <a:pt x="10" y="2"/>
                  </a:cubicBezTo>
                  <a:cubicBezTo>
                    <a:pt x="10" y="2"/>
                    <a:pt x="10" y="2"/>
                    <a:pt x="10" y="2"/>
                  </a:cubicBezTo>
                  <a:cubicBezTo>
                    <a:pt x="8" y="0"/>
                    <a:pt x="8" y="0"/>
                    <a:pt x="8" y="0"/>
                  </a:cubicBezTo>
                  <a:cubicBezTo>
                    <a:pt x="8" y="0"/>
                    <a:pt x="8" y="0"/>
                    <a:pt x="8" y="0"/>
                  </a:cubicBezTo>
                  <a:cubicBezTo>
                    <a:pt x="8" y="0"/>
                    <a:pt x="8" y="0"/>
                    <a:pt x="8" y="0"/>
                  </a:cubicBezTo>
                  <a:cubicBezTo>
                    <a:pt x="8" y="1"/>
                    <a:pt x="8" y="1"/>
                    <a:pt x="7" y="1"/>
                  </a:cubicBezTo>
                  <a:cubicBezTo>
                    <a:pt x="7" y="1"/>
                    <a:pt x="7" y="1"/>
                    <a:pt x="7" y="1"/>
                  </a:cubicBezTo>
                  <a:cubicBezTo>
                    <a:pt x="7" y="1"/>
                    <a:pt x="6" y="2"/>
                    <a:pt x="4" y="2"/>
                  </a:cubicBezTo>
                  <a:cubicBezTo>
                    <a:pt x="4" y="2"/>
                    <a:pt x="4" y="2"/>
                    <a:pt x="4" y="2"/>
                  </a:cubicBezTo>
                  <a:cubicBezTo>
                    <a:pt x="3" y="2"/>
                    <a:pt x="2" y="1"/>
                    <a:pt x="0" y="1"/>
                  </a:cubicBezTo>
                  <a:cubicBezTo>
                    <a:pt x="0" y="1"/>
                    <a:pt x="0" y="1"/>
                    <a:pt x="0" y="1"/>
                  </a:cubicBezTo>
                  <a:cubicBezTo>
                    <a:pt x="0" y="3"/>
                    <a:pt x="0" y="3"/>
                    <a:pt x="0" y="3"/>
                  </a:cubicBezTo>
                  <a:cubicBezTo>
                    <a:pt x="1" y="3"/>
                    <a:pt x="3" y="4"/>
                    <a:pt x="4" y="4"/>
                  </a:cubicBezTo>
                  <a:cubicBezTo>
                    <a:pt x="4" y="4"/>
                    <a:pt x="4" y="4"/>
                    <a:pt x="4" y="4"/>
                  </a:cubicBezTo>
                  <a:cubicBezTo>
                    <a:pt x="4" y="4"/>
                    <a:pt x="4" y="4"/>
                    <a:pt x="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4"/>
            <p:cNvSpPr>
              <a:spLocks noEditPoints="1"/>
            </p:cNvSpPr>
            <p:nvPr/>
          </p:nvSpPr>
          <p:spPr bwMode="auto">
            <a:xfrm>
              <a:off x="1546225" y="5129213"/>
              <a:ext cx="158750" cy="153988"/>
            </a:xfrm>
            <a:custGeom>
              <a:avLst/>
              <a:gdLst>
                <a:gd name="T0" fmla="*/ 28 w 54"/>
                <a:gd name="T1" fmla="*/ 52 h 52"/>
                <a:gd name="T2" fmla="*/ 21 w 54"/>
                <a:gd name="T3" fmla="*/ 43 h 52"/>
                <a:gd name="T4" fmla="*/ 22 w 54"/>
                <a:gd name="T5" fmla="*/ 40 h 52"/>
                <a:gd name="T6" fmla="*/ 12 w 54"/>
                <a:gd name="T7" fmla="*/ 41 h 52"/>
                <a:gd name="T8" fmla="*/ 10 w 54"/>
                <a:gd name="T9" fmla="*/ 41 h 52"/>
                <a:gd name="T10" fmla="*/ 4 w 54"/>
                <a:gd name="T11" fmla="*/ 25 h 52"/>
                <a:gd name="T12" fmla="*/ 15 w 54"/>
                <a:gd name="T13" fmla="*/ 23 h 52"/>
                <a:gd name="T14" fmla="*/ 9 w 54"/>
                <a:gd name="T15" fmla="*/ 19 h 52"/>
                <a:gd name="T16" fmla="*/ 6 w 54"/>
                <a:gd name="T17" fmla="*/ 9 h 52"/>
                <a:gd name="T18" fmla="*/ 15 w 54"/>
                <a:gd name="T19" fmla="*/ 0 h 52"/>
                <a:gd name="T20" fmla="*/ 28 w 54"/>
                <a:gd name="T21" fmla="*/ 15 h 52"/>
                <a:gd name="T22" fmla="*/ 30 w 54"/>
                <a:gd name="T23" fmla="*/ 11 h 52"/>
                <a:gd name="T24" fmla="*/ 40 w 54"/>
                <a:gd name="T25" fmla="*/ 2 h 52"/>
                <a:gd name="T26" fmla="*/ 47 w 54"/>
                <a:gd name="T27" fmla="*/ 10 h 52"/>
                <a:gd name="T28" fmla="*/ 39 w 54"/>
                <a:gd name="T29" fmla="*/ 23 h 52"/>
                <a:gd name="T30" fmla="*/ 54 w 54"/>
                <a:gd name="T31" fmla="*/ 38 h 52"/>
                <a:gd name="T32" fmla="*/ 53 w 54"/>
                <a:gd name="T33" fmla="*/ 42 h 52"/>
                <a:gd name="T34" fmla="*/ 44 w 54"/>
                <a:gd name="T35" fmla="*/ 43 h 52"/>
                <a:gd name="T36" fmla="*/ 36 w 54"/>
                <a:gd name="T37" fmla="*/ 38 h 52"/>
                <a:gd name="T38" fmla="*/ 33 w 54"/>
                <a:gd name="T39" fmla="*/ 50 h 52"/>
                <a:gd name="T40" fmla="*/ 34 w 54"/>
                <a:gd name="T41" fmla="*/ 42 h 52"/>
                <a:gd name="T42" fmla="*/ 30 w 54"/>
                <a:gd name="T43" fmla="*/ 28 h 52"/>
                <a:gd name="T44" fmla="*/ 29 w 54"/>
                <a:gd name="T45" fmla="*/ 28 h 52"/>
                <a:gd name="T46" fmla="*/ 26 w 54"/>
                <a:gd name="T47" fmla="*/ 29 h 52"/>
                <a:gd name="T48" fmla="*/ 24 w 54"/>
                <a:gd name="T49" fmla="*/ 40 h 52"/>
                <a:gd name="T50" fmla="*/ 28 w 54"/>
                <a:gd name="T51" fmla="*/ 50 h 52"/>
                <a:gd name="T52" fmla="*/ 32 w 54"/>
                <a:gd name="T53" fmla="*/ 49 h 52"/>
                <a:gd name="T54" fmla="*/ 37 w 54"/>
                <a:gd name="T55" fmla="*/ 25 h 52"/>
                <a:gd name="T56" fmla="*/ 37 w 54"/>
                <a:gd name="T57" fmla="*/ 25 h 52"/>
                <a:gd name="T58" fmla="*/ 36 w 54"/>
                <a:gd name="T59" fmla="*/ 24 h 52"/>
                <a:gd name="T60" fmla="*/ 31 w 54"/>
                <a:gd name="T61" fmla="*/ 26 h 52"/>
                <a:gd name="T62" fmla="*/ 32 w 54"/>
                <a:gd name="T63" fmla="*/ 27 h 52"/>
                <a:gd name="T64" fmla="*/ 45 w 54"/>
                <a:gd name="T65" fmla="*/ 41 h 52"/>
                <a:gd name="T66" fmla="*/ 49 w 54"/>
                <a:gd name="T67" fmla="*/ 42 h 52"/>
                <a:gd name="T68" fmla="*/ 48 w 54"/>
                <a:gd name="T69" fmla="*/ 29 h 52"/>
                <a:gd name="T70" fmla="*/ 24 w 54"/>
                <a:gd name="T71" fmla="*/ 28 h 52"/>
                <a:gd name="T72" fmla="*/ 22 w 54"/>
                <a:gd name="T73" fmla="*/ 26 h 52"/>
                <a:gd name="T74" fmla="*/ 15 w 54"/>
                <a:gd name="T75" fmla="*/ 25 h 52"/>
                <a:gd name="T76" fmla="*/ 2 w 54"/>
                <a:gd name="T77" fmla="*/ 33 h 52"/>
                <a:gd name="T78" fmla="*/ 10 w 54"/>
                <a:gd name="T79" fmla="*/ 39 h 52"/>
                <a:gd name="T80" fmla="*/ 22 w 54"/>
                <a:gd name="T81" fmla="*/ 31 h 52"/>
                <a:gd name="T82" fmla="*/ 28 w 54"/>
                <a:gd name="T83" fmla="*/ 23 h 52"/>
                <a:gd name="T84" fmla="*/ 28 w 54"/>
                <a:gd name="T85" fmla="*/ 24 h 52"/>
                <a:gd name="T86" fmla="*/ 40 w 54"/>
                <a:gd name="T87" fmla="*/ 4 h 52"/>
                <a:gd name="T88" fmla="*/ 29 w 54"/>
                <a:gd name="T89" fmla="*/ 19 h 52"/>
                <a:gd name="T90" fmla="*/ 30 w 54"/>
                <a:gd name="T91" fmla="*/ 24 h 52"/>
                <a:gd name="T92" fmla="*/ 45 w 54"/>
                <a:gd name="T93" fmla="*/ 10 h 52"/>
                <a:gd name="T94" fmla="*/ 45 w 54"/>
                <a:gd name="T95" fmla="*/ 9 h 52"/>
                <a:gd name="T96" fmla="*/ 27 w 54"/>
                <a:gd name="T97" fmla="*/ 19 h 52"/>
                <a:gd name="T98" fmla="*/ 26 w 54"/>
                <a:gd name="T99" fmla="*/ 15 h 52"/>
                <a:gd name="T100" fmla="*/ 11 w 54"/>
                <a:gd name="T101" fmla="*/ 3 h 52"/>
                <a:gd name="T102" fmla="*/ 8 w 54"/>
                <a:gd name="T103" fmla="*/ 9 h 52"/>
                <a:gd name="T104" fmla="*/ 22 w 54"/>
                <a:gd name="T10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4" h="52">
                  <a:moveTo>
                    <a:pt x="28" y="52"/>
                  </a:moveTo>
                  <a:cubicBezTo>
                    <a:pt x="28" y="52"/>
                    <a:pt x="28" y="52"/>
                    <a:pt x="28" y="52"/>
                  </a:cubicBezTo>
                  <a:cubicBezTo>
                    <a:pt x="28" y="52"/>
                    <a:pt x="28" y="52"/>
                    <a:pt x="28" y="52"/>
                  </a:cubicBezTo>
                  <a:cubicBezTo>
                    <a:pt x="26" y="52"/>
                    <a:pt x="24" y="52"/>
                    <a:pt x="23" y="50"/>
                  </a:cubicBezTo>
                  <a:cubicBezTo>
                    <a:pt x="23" y="50"/>
                    <a:pt x="23" y="50"/>
                    <a:pt x="23" y="50"/>
                  </a:cubicBezTo>
                  <a:cubicBezTo>
                    <a:pt x="22" y="48"/>
                    <a:pt x="21" y="46"/>
                    <a:pt x="21" y="43"/>
                  </a:cubicBezTo>
                  <a:cubicBezTo>
                    <a:pt x="21" y="43"/>
                    <a:pt x="21" y="43"/>
                    <a:pt x="21" y="43"/>
                  </a:cubicBezTo>
                  <a:cubicBezTo>
                    <a:pt x="21" y="42"/>
                    <a:pt x="22" y="41"/>
                    <a:pt x="22" y="40"/>
                  </a:cubicBezTo>
                  <a:cubicBezTo>
                    <a:pt x="22" y="40"/>
                    <a:pt x="22" y="40"/>
                    <a:pt x="22" y="40"/>
                  </a:cubicBezTo>
                  <a:cubicBezTo>
                    <a:pt x="22" y="38"/>
                    <a:pt x="22" y="36"/>
                    <a:pt x="22" y="35"/>
                  </a:cubicBezTo>
                  <a:cubicBezTo>
                    <a:pt x="22" y="35"/>
                    <a:pt x="22" y="35"/>
                    <a:pt x="22" y="35"/>
                  </a:cubicBezTo>
                  <a:cubicBezTo>
                    <a:pt x="20" y="38"/>
                    <a:pt x="17" y="40"/>
                    <a:pt x="12" y="41"/>
                  </a:cubicBezTo>
                  <a:cubicBezTo>
                    <a:pt x="12" y="41"/>
                    <a:pt x="12" y="41"/>
                    <a:pt x="12" y="41"/>
                  </a:cubicBezTo>
                  <a:cubicBezTo>
                    <a:pt x="11" y="41"/>
                    <a:pt x="10" y="41"/>
                    <a:pt x="10" y="41"/>
                  </a:cubicBezTo>
                  <a:cubicBezTo>
                    <a:pt x="10" y="41"/>
                    <a:pt x="10" y="41"/>
                    <a:pt x="10" y="41"/>
                  </a:cubicBezTo>
                  <a:cubicBezTo>
                    <a:pt x="3" y="41"/>
                    <a:pt x="0" y="37"/>
                    <a:pt x="0" y="33"/>
                  </a:cubicBezTo>
                  <a:cubicBezTo>
                    <a:pt x="0" y="33"/>
                    <a:pt x="0" y="33"/>
                    <a:pt x="0" y="33"/>
                  </a:cubicBezTo>
                  <a:cubicBezTo>
                    <a:pt x="0" y="30"/>
                    <a:pt x="1" y="27"/>
                    <a:pt x="4" y="25"/>
                  </a:cubicBezTo>
                  <a:cubicBezTo>
                    <a:pt x="4" y="25"/>
                    <a:pt x="4" y="25"/>
                    <a:pt x="4" y="25"/>
                  </a:cubicBezTo>
                  <a:cubicBezTo>
                    <a:pt x="7" y="24"/>
                    <a:pt x="11" y="23"/>
                    <a:pt x="15" y="23"/>
                  </a:cubicBezTo>
                  <a:cubicBezTo>
                    <a:pt x="15" y="23"/>
                    <a:pt x="15" y="23"/>
                    <a:pt x="15" y="23"/>
                  </a:cubicBezTo>
                  <a:cubicBezTo>
                    <a:pt x="15" y="23"/>
                    <a:pt x="15" y="23"/>
                    <a:pt x="15" y="23"/>
                  </a:cubicBezTo>
                  <a:cubicBezTo>
                    <a:pt x="15" y="23"/>
                    <a:pt x="15" y="23"/>
                    <a:pt x="15" y="23"/>
                  </a:cubicBezTo>
                  <a:cubicBezTo>
                    <a:pt x="13" y="22"/>
                    <a:pt x="11" y="21"/>
                    <a:pt x="9" y="19"/>
                  </a:cubicBezTo>
                  <a:cubicBezTo>
                    <a:pt x="9" y="19"/>
                    <a:pt x="9" y="19"/>
                    <a:pt x="9" y="19"/>
                  </a:cubicBezTo>
                  <a:cubicBezTo>
                    <a:pt x="7" y="16"/>
                    <a:pt x="6" y="12"/>
                    <a:pt x="6" y="9"/>
                  </a:cubicBezTo>
                  <a:cubicBezTo>
                    <a:pt x="6" y="9"/>
                    <a:pt x="6" y="9"/>
                    <a:pt x="6" y="9"/>
                  </a:cubicBezTo>
                  <a:cubicBezTo>
                    <a:pt x="6" y="6"/>
                    <a:pt x="7" y="3"/>
                    <a:pt x="10" y="2"/>
                  </a:cubicBezTo>
                  <a:cubicBezTo>
                    <a:pt x="10" y="2"/>
                    <a:pt x="10" y="2"/>
                    <a:pt x="10" y="2"/>
                  </a:cubicBezTo>
                  <a:cubicBezTo>
                    <a:pt x="11" y="1"/>
                    <a:pt x="13" y="0"/>
                    <a:pt x="15" y="0"/>
                  </a:cubicBezTo>
                  <a:cubicBezTo>
                    <a:pt x="15" y="0"/>
                    <a:pt x="15" y="0"/>
                    <a:pt x="15" y="0"/>
                  </a:cubicBezTo>
                  <a:cubicBezTo>
                    <a:pt x="20" y="0"/>
                    <a:pt x="26" y="4"/>
                    <a:pt x="28" y="15"/>
                  </a:cubicBezTo>
                  <a:cubicBezTo>
                    <a:pt x="28" y="15"/>
                    <a:pt x="28" y="15"/>
                    <a:pt x="28" y="15"/>
                  </a:cubicBezTo>
                  <a:cubicBezTo>
                    <a:pt x="28" y="15"/>
                    <a:pt x="28" y="16"/>
                    <a:pt x="28" y="16"/>
                  </a:cubicBezTo>
                  <a:cubicBezTo>
                    <a:pt x="28" y="16"/>
                    <a:pt x="28" y="16"/>
                    <a:pt x="28" y="16"/>
                  </a:cubicBezTo>
                  <a:cubicBezTo>
                    <a:pt x="29" y="14"/>
                    <a:pt x="29" y="13"/>
                    <a:pt x="30" y="11"/>
                  </a:cubicBezTo>
                  <a:cubicBezTo>
                    <a:pt x="30" y="11"/>
                    <a:pt x="30" y="11"/>
                    <a:pt x="30" y="11"/>
                  </a:cubicBezTo>
                  <a:cubicBezTo>
                    <a:pt x="32" y="5"/>
                    <a:pt x="36" y="2"/>
                    <a:pt x="40" y="2"/>
                  </a:cubicBezTo>
                  <a:cubicBezTo>
                    <a:pt x="40" y="2"/>
                    <a:pt x="40" y="2"/>
                    <a:pt x="40" y="2"/>
                  </a:cubicBezTo>
                  <a:cubicBezTo>
                    <a:pt x="44" y="2"/>
                    <a:pt x="47" y="4"/>
                    <a:pt x="47" y="9"/>
                  </a:cubicBezTo>
                  <a:cubicBezTo>
                    <a:pt x="47" y="9"/>
                    <a:pt x="47" y="9"/>
                    <a:pt x="47" y="9"/>
                  </a:cubicBezTo>
                  <a:cubicBezTo>
                    <a:pt x="47" y="9"/>
                    <a:pt x="47" y="10"/>
                    <a:pt x="47" y="10"/>
                  </a:cubicBezTo>
                  <a:cubicBezTo>
                    <a:pt x="47" y="10"/>
                    <a:pt x="47" y="10"/>
                    <a:pt x="47" y="10"/>
                  </a:cubicBezTo>
                  <a:cubicBezTo>
                    <a:pt x="47" y="16"/>
                    <a:pt x="43" y="20"/>
                    <a:pt x="39" y="23"/>
                  </a:cubicBezTo>
                  <a:cubicBezTo>
                    <a:pt x="39" y="23"/>
                    <a:pt x="39" y="23"/>
                    <a:pt x="39" y="23"/>
                  </a:cubicBezTo>
                  <a:cubicBezTo>
                    <a:pt x="41" y="23"/>
                    <a:pt x="46" y="24"/>
                    <a:pt x="49" y="27"/>
                  </a:cubicBezTo>
                  <a:cubicBezTo>
                    <a:pt x="49" y="27"/>
                    <a:pt x="49" y="27"/>
                    <a:pt x="49" y="27"/>
                  </a:cubicBezTo>
                  <a:cubicBezTo>
                    <a:pt x="52" y="30"/>
                    <a:pt x="54" y="34"/>
                    <a:pt x="54" y="38"/>
                  </a:cubicBezTo>
                  <a:cubicBezTo>
                    <a:pt x="54" y="38"/>
                    <a:pt x="54" y="38"/>
                    <a:pt x="54" y="38"/>
                  </a:cubicBezTo>
                  <a:cubicBezTo>
                    <a:pt x="54" y="39"/>
                    <a:pt x="54" y="41"/>
                    <a:pt x="53" y="42"/>
                  </a:cubicBezTo>
                  <a:cubicBezTo>
                    <a:pt x="53" y="42"/>
                    <a:pt x="53" y="42"/>
                    <a:pt x="53" y="42"/>
                  </a:cubicBezTo>
                  <a:cubicBezTo>
                    <a:pt x="52" y="43"/>
                    <a:pt x="50" y="44"/>
                    <a:pt x="49" y="44"/>
                  </a:cubicBezTo>
                  <a:cubicBezTo>
                    <a:pt x="49" y="44"/>
                    <a:pt x="49" y="44"/>
                    <a:pt x="49" y="44"/>
                  </a:cubicBezTo>
                  <a:cubicBezTo>
                    <a:pt x="47" y="44"/>
                    <a:pt x="46" y="43"/>
                    <a:pt x="44" y="43"/>
                  </a:cubicBezTo>
                  <a:cubicBezTo>
                    <a:pt x="44" y="43"/>
                    <a:pt x="44" y="43"/>
                    <a:pt x="44" y="43"/>
                  </a:cubicBezTo>
                  <a:cubicBezTo>
                    <a:pt x="41" y="41"/>
                    <a:pt x="38" y="40"/>
                    <a:pt x="36" y="38"/>
                  </a:cubicBezTo>
                  <a:cubicBezTo>
                    <a:pt x="36" y="38"/>
                    <a:pt x="36" y="38"/>
                    <a:pt x="36" y="38"/>
                  </a:cubicBezTo>
                  <a:cubicBezTo>
                    <a:pt x="36" y="39"/>
                    <a:pt x="36" y="41"/>
                    <a:pt x="36" y="42"/>
                  </a:cubicBezTo>
                  <a:cubicBezTo>
                    <a:pt x="36" y="42"/>
                    <a:pt x="36" y="42"/>
                    <a:pt x="36" y="42"/>
                  </a:cubicBezTo>
                  <a:cubicBezTo>
                    <a:pt x="36" y="45"/>
                    <a:pt x="36" y="49"/>
                    <a:pt x="33" y="50"/>
                  </a:cubicBezTo>
                  <a:cubicBezTo>
                    <a:pt x="33" y="50"/>
                    <a:pt x="33" y="50"/>
                    <a:pt x="33" y="50"/>
                  </a:cubicBezTo>
                  <a:cubicBezTo>
                    <a:pt x="32" y="51"/>
                    <a:pt x="30" y="52"/>
                    <a:pt x="28" y="52"/>
                  </a:cubicBezTo>
                  <a:close/>
                  <a:moveTo>
                    <a:pt x="34" y="42"/>
                  </a:moveTo>
                  <a:cubicBezTo>
                    <a:pt x="34" y="40"/>
                    <a:pt x="34" y="37"/>
                    <a:pt x="33" y="34"/>
                  </a:cubicBezTo>
                  <a:cubicBezTo>
                    <a:pt x="33" y="34"/>
                    <a:pt x="33" y="34"/>
                    <a:pt x="33" y="34"/>
                  </a:cubicBezTo>
                  <a:cubicBezTo>
                    <a:pt x="32" y="33"/>
                    <a:pt x="31" y="31"/>
                    <a:pt x="30" y="28"/>
                  </a:cubicBezTo>
                  <a:cubicBezTo>
                    <a:pt x="30" y="28"/>
                    <a:pt x="30" y="28"/>
                    <a:pt x="30" y="28"/>
                  </a:cubicBezTo>
                  <a:cubicBezTo>
                    <a:pt x="29" y="28"/>
                    <a:pt x="29" y="28"/>
                    <a:pt x="29" y="28"/>
                  </a:cubicBezTo>
                  <a:cubicBezTo>
                    <a:pt x="29" y="28"/>
                    <a:pt x="29" y="28"/>
                    <a:pt x="29" y="28"/>
                  </a:cubicBezTo>
                  <a:cubicBezTo>
                    <a:pt x="28" y="28"/>
                    <a:pt x="27" y="27"/>
                    <a:pt x="27" y="27"/>
                  </a:cubicBezTo>
                  <a:cubicBezTo>
                    <a:pt x="27" y="27"/>
                    <a:pt x="27" y="27"/>
                    <a:pt x="27" y="27"/>
                  </a:cubicBezTo>
                  <a:cubicBezTo>
                    <a:pt x="26" y="28"/>
                    <a:pt x="26" y="28"/>
                    <a:pt x="26" y="29"/>
                  </a:cubicBezTo>
                  <a:cubicBezTo>
                    <a:pt x="26" y="29"/>
                    <a:pt x="26" y="29"/>
                    <a:pt x="26" y="29"/>
                  </a:cubicBezTo>
                  <a:cubicBezTo>
                    <a:pt x="25" y="32"/>
                    <a:pt x="24" y="36"/>
                    <a:pt x="24" y="40"/>
                  </a:cubicBezTo>
                  <a:cubicBezTo>
                    <a:pt x="24" y="40"/>
                    <a:pt x="24" y="40"/>
                    <a:pt x="24" y="40"/>
                  </a:cubicBezTo>
                  <a:cubicBezTo>
                    <a:pt x="24" y="41"/>
                    <a:pt x="24" y="42"/>
                    <a:pt x="24" y="43"/>
                  </a:cubicBezTo>
                  <a:cubicBezTo>
                    <a:pt x="24" y="43"/>
                    <a:pt x="24" y="43"/>
                    <a:pt x="24" y="43"/>
                  </a:cubicBezTo>
                  <a:cubicBezTo>
                    <a:pt x="24" y="49"/>
                    <a:pt x="26" y="50"/>
                    <a:pt x="28" y="50"/>
                  </a:cubicBezTo>
                  <a:cubicBezTo>
                    <a:pt x="28" y="50"/>
                    <a:pt x="28" y="50"/>
                    <a:pt x="28" y="50"/>
                  </a:cubicBezTo>
                  <a:cubicBezTo>
                    <a:pt x="29" y="50"/>
                    <a:pt x="31" y="50"/>
                    <a:pt x="32" y="49"/>
                  </a:cubicBezTo>
                  <a:cubicBezTo>
                    <a:pt x="32" y="49"/>
                    <a:pt x="32" y="49"/>
                    <a:pt x="32" y="49"/>
                  </a:cubicBezTo>
                  <a:cubicBezTo>
                    <a:pt x="33" y="48"/>
                    <a:pt x="34" y="45"/>
                    <a:pt x="34" y="42"/>
                  </a:cubicBezTo>
                  <a:close/>
                  <a:moveTo>
                    <a:pt x="48" y="29"/>
                  </a:moveTo>
                  <a:cubicBezTo>
                    <a:pt x="44" y="25"/>
                    <a:pt x="39" y="25"/>
                    <a:pt x="37" y="25"/>
                  </a:cubicBezTo>
                  <a:cubicBezTo>
                    <a:pt x="37" y="25"/>
                    <a:pt x="37" y="25"/>
                    <a:pt x="37" y="25"/>
                  </a:cubicBezTo>
                  <a:cubicBezTo>
                    <a:pt x="37" y="25"/>
                    <a:pt x="37" y="25"/>
                    <a:pt x="37" y="25"/>
                  </a:cubicBezTo>
                  <a:cubicBezTo>
                    <a:pt x="37" y="25"/>
                    <a:pt x="37" y="25"/>
                    <a:pt x="37" y="25"/>
                  </a:cubicBezTo>
                  <a:cubicBezTo>
                    <a:pt x="36" y="25"/>
                    <a:pt x="36" y="25"/>
                    <a:pt x="36" y="25"/>
                  </a:cubicBezTo>
                  <a:cubicBezTo>
                    <a:pt x="36" y="24"/>
                    <a:pt x="36" y="24"/>
                    <a:pt x="36" y="24"/>
                  </a:cubicBezTo>
                  <a:cubicBezTo>
                    <a:pt x="36" y="24"/>
                    <a:pt x="36" y="24"/>
                    <a:pt x="36" y="24"/>
                  </a:cubicBezTo>
                  <a:cubicBezTo>
                    <a:pt x="34" y="25"/>
                    <a:pt x="33" y="26"/>
                    <a:pt x="31" y="26"/>
                  </a:cubicBezTo>
                  <a:cubicBezTo>
                    <a:pt x="31" y="26"/>
                    <a:pt x="31" y="26"/>
                    <a:pt x="31" y="26"/>
                  </a:cubicBezTo>
                  <a:cubicBezTo>
                    <a:pt x="31" y="26"/>
                    <a:pt x="31" y="26"/>
                    <a:pt x="31" y="26"/>
                  </a:cubicBezTo>
                  <a:cubicBezTo>
                    <a:pt x="31" y="26"/>
                    <a:pt x="31" y="26"/>
                    <a:pt x="31" y="26"/>
                  </a:cubicBezTo>
                  <a:cubicBezTo>
                    <a:pt x="31" y="26"/>
                    <a:pt x="31" y="27"/>
                    <a:pt x="32" y="27"/>
                  </a:cubicBezTo>
                  <a:cubicBezTo>
                    <a:pt x="32" y="27"/>
                    <a:pt x="32" y="27"/>
                    <a:pt x="32" y="27"/>
                  </a:cubicBezTo>
                  <a:cubicBezTo>
                    <a:pt x="33" y="29"/>
                    <a:pt x="34" y="31"/>
                    <a:pt x="35" y="33"/>
                  </a:cubicBezTo>
                  <a:cubicBezTo>
                    <a:pt x="35" y="33"/>
                    <a:pt x="35" y="33"/>
                    <a:pt x="35" y="33"/>
                  </a:cubicBezTo>
                  <a:cubicBezTo>
                    <a:pt x="37" y="37"/>
                    <a:pt x="40" y="39"/>
                    <a:pt x="45" y="41"/>
                  </a:cubicBezTo>
                  <a:cubicBezTo>
                    <a:pt x="45" y="41"/>
                    <a:pt x="45" y="41"/>
                    <a:pt x="45" y="41"/>
                  </a:cubicBezTo>
                  <a:cubicBezTo>
                    <a:pt x="47" y="41"/>
                    <a:pt x="48" y="42"/>
                    <a:pt x="49" y="42"/>
                  </a:cubicBezTo>
                  <a:cubicBezTo>
                    <a:pt x="49" y="42"/>
                    <a:pt x="49" y="42"/>
                    <a:pt x="49" y="42"/>
                  </a:cubicBezTo>
                  <a:cubicBezTo>
                    <a:pt x="51" y="41"/>
                    <a:pt x="52" y="40"/>
                    <a:pt x="52" y="38"/>
                  </a:cubicBezTo>
                  <a:cubicBezTo>
                    <a:pt x="52" y="38"/>
                    <a:pt x="52" y="38"/>
                    <a:pt x="52" y="38"/>
                  </a:cubicBezTo>
                  <a:cubicBezTo>
                    <a:pt x="52" y="35"/>
                    <a:pt x="50" y="31"/>
                    <a:pt x="48" y="29"/>
                  </a:cubicBezTo>
                  <a:close/>
                  <a:moveTo>
                    <a:pt x="22" y="31"/>
                  </a:moveTo>
                  <a:cubicBezTo>
                    <a:pt x="23" y="30"/>
                    <a:pt x="24" y="29"/>
                    <a:pt x="24" y="28"/>
                  </a:cubicBezTo>
                  <a:cubicBezTo>
                    <a:pt x="24" y="28"/>
                    <a:pt x="24" y="28"/>
                    <a:pt x="24" y="28"/>
                  </a:cubicBezTo>
                  <a:cubicBezTo>
                    <a:pt x="24" y="27"/>
                    <a:pt x="24" y="27"/>
                    <a:pt x="24" y="26"/>
                  </a:cubicBezTo>
                  <a:cubicBezTo>
                    <a:pt x="24" y="26"/>
                    <a:pt x="24" y="26"/>
                    <a:pt x="24" y="26"/>
                  </a:cubicBezTo>
                  <a:cubicBezTo>
                    <a:pt x="24" y="26"/>
                    <a:pt x="23" y="26"/>
                    <a:pt x="22" y="26"/>
                  </a:cubicBezTo>
                  <a:cubicBezTo>
                    <a:pt x="22" y="26"/>
                    <a:pt x="22" y="26"/>
                    <a:pt x="22" y="26"/>
                  </a:cubicBezTo>
                  <a:cubicBezTo>
                    <a:pt x="19" y="25"/>
                    <a:pt x="17" y="25"/>
                    <a:pt x="15" y="25"/>
                  </a:cubicBezTo>
                  <a:cubicBezTo>
                    <a:pt x="15" y="25"/>
                    <a:pt x="15" y="25"/>
                    <a:pt x="15" y="25"/>
                  </a:cubicBezTo>
                  <a:cubicBezTo>
                    <a:pt x="11" y="25"/>
                    <a:pt x="8" y="26"/>
                    <a:pt x="5" y="27"/>
                  </a:cubicBezTo>
                  <a:cubicBezTo>
                    <a:pt x="5" y="27"/>
                    <a:pt x="5" y="27"/>
                    <a:pt x="5" y="27"/>
                  </a:cubicBezTo>
                  <a:cubicBezTo>
                    <a:pt x="3" y="28"/>
                    <a:pt x="2" y="30"/>
                    <a:pt x="2" y="33"/>
                  </a:cubicBezTo>
                  <a:cubicBezTo>
                    <a:pt x="2" y="33"/>
                    <a:pt x="2" y="33"/>
                    <a:pt x="2" y="33"/>
                  </a:cubicBezTo>
                  <a:cubicBezTo>
                    <a:pt x="2" y="36"/>
                    <a:pt x="5" y="39"/>
                    <a:pt x="10" y="39"/>
                  </a:cubicBezTo>
                  <a:cubicBezTo>
                    <a:pt x="10" y="39"/>
                    <a:pt x="10" y="39"/>
                    <a:pt x="10" y="39"/>
                  </a:cubicBezTo>
                  <a:cubicBezTo>
                    <a:pt x="10" y="39"/>
                    <a:pt x="11" y="39"/>
                    <a:pt x="12" y="39"/>
                  </a:cubicBezTo>
                  <a:cubicBezTo>
                    <a:pt x="12" y="39"/>
                    <a:pt x="12" y="39"/>
                    <a:pt x="12" y="39"/>
                  </a:cubicBezTo>
                  <a:cubicBezTo>
                    <a:pt x="17" y="38"/>
                    <a:pt x="20" y="35"/>
                    <a:pt x="22" y="31"/>
                  </a:cubicBezTo>
                  <a:close/>
                  <a:moveTo>
                    <a:pt x="28" y="24"/>
                  </a:moveTo>
                  <a:cubicBezTo>
                    <a:pt x="28" y="24"/>
                    <a:pt x="28" y="23"/>
                    <a:pt x="28" y="23"/>
                  </a:cubicBezTo>
                  <a:cubicBezTo>
                    <a:pt x="28" y="23"/>
                    <a:pt x="28" y="23"/>
                    <a:pt x="28" y="23"/>
                  </a:cubicBezTo>
                  <a:cubicBezTo>
                    <a:pt x="28" y="23"/>
                    <a:pt x="28" y="24"/>
                    <a:pt x="27" y="24"/>
                  </a:cubicBezTo>
                  <a:cubicBezTo>
                    <a:pt x="27" y="24"/>
                    <a:pt x="27" y="24"/>
                    <a:pt x="27" y="24"/>
                  </a:cubicBezTo>
                  <a:cubicBezTo>
                    <a:pt x="28" y="24"/>
                    <a:pt x="28" y="24"/>
                    <a:pt x="28" y="24"/>
                  </a:cubicBezTo>
                  <a:close/>
                  <a:moveTo>
                    <a:pt x="40" y="4"/>
                  </a:moveTo>
                  <a:cubicBezTo>
                    <a:pt x="40" y="4"/>
                    <a:pt x="40" y="4"/>
                    <a:pt x="40" y="4"/>
                  </a:cubicBezTo>
                  <a:cubicBezTo>
                    <a:pt x="40" y="4"/>
                    <a:pt x="40" y="4"/>
                    <a:pt x="40" y="4"/>
                  </a:cubicBezTo>
                  <a:cubicBezTo>
                    <a:pt x="37" y="4"/>
                    <a:pt x="34" y="6"/>
                    <a:pt x="32" y="11"/>
                  </a:cubicBezTo>
                  <a:cubicBezTo>
                    <a:pt x="32" y="11"/>
                    <a:pt x="32" y="11"/>
                    <a:pt x="32" y="11"/>
                  </a:cubicBezTo>
                  <a:cubicBezTo>
                    <a:pt x="31" y="14"/>
                    <a:pt x="30" y="17"/>
                    <a:pt x="29" y="19"/>
                  </a:cubicBezTo>
                  <a:cubicBezTo>
                    <a:pt x="29" y="19"/>
                    <a:pt x="29" y="19"/>
                    <a:pt x="29" y="19"/>
                  </a:cubicBezTo>
                  <a:cubicBezTo>
                    <a:pt x="29" y="21"/>
                    <a:pt x="30" y="22"/>
                    <a:pt x="30" y="24"/>
                  </a:cubicBezTo>
                  <a:cubicBezTo>
                    <a:pt x="30" y="24"/>
                    <a:pt x="30" y="24"/>
                    <a:pt x="30" y="24"/>
                  </a:cubicBezTo>
                  <a:cubicBezTo>
                    <a:pt x="31" y="24"/>
                    <a:pt x="31" y="24"/>
                    <a:pt x="31" y="24"/>
                  </a:cubicBezTo>
                  <a:cubicBezTo>
                    <a:pt x="31" y="24"/>
                    <a:pt x="31" y="24"/>
                    <a:pt x="31" y="24"/>
                  </a:cubicBezTo>
                  <a:cubicBezTo>
                    <a:pt x="36" y="23"/>
                    <a:pt x="45" y="18"/>
                    <a:pt x="45" y="10"/>
                  </a:cubicBezTo>
                  <a:cubicBezTo>
                    <a:pt x="45" y="10"/>
                    <a:pt x="45" y="10"/>
                    <a:pt x="45" y="10"/>
                  </a:cubicBezTo>
                  <a:cubicBezTo>
                    <a:pt x="45" y="10"/>
                    <a:pt x="45" y="9"/>
                    <a:pt x="45" y="9"/>
                  </a:cubicBezTo>
                  <a:cubicBezTo>
                    <a:pt x="45" y="9"/>
                    <a:pt x="45" y="9"/>
                    <a:pt x="45" y="9"/>
                  </a:cubicBezTo>
                  <a:cubicBezTo>
                    <a:pt x="45" y="5"/>
                    <a:pt x="43" y="4"/>
                    <a:pt x="40" y="4"/>
                  </a:cubicBezTo>
                  <a:close/>
                  <a:moveTo>
                    <a:pt x="25" y="24"/>
                  </a:moveTo>
                  <a:cubicBezTo>
                    <a:pt x="26" y="22"/>
                    <a:pt x="26" y="21"/>
                    <a:pt x="27" y="19"/>
                  </a:cubicBezTo>
                  <a:cubicBezTo>
                    <a:pt x="27" y="19"/>
                    <a:pt x="27" y="19"/>
                    <a:pt x="27" y="19"/>
                  </a:cubicBezTo>
                  <a:cubicBezTo>
                    <a:pt x="27" y="18"/>
                    <a:pt x="26" y="17"/>
                    <a:pt x="26" y="15"/>
                  </a:cubicBezTo>
                  <a:cubicBezTo>
                    <a:pt x="26" y="15"/>
                    <a:pt x="26" y="15"/>
                    <a:pt x="26" y="15"/>
                  </a:cubicBezTo>
                  <a:cubicBezTo>
                    <a:pt x="24" y="5"/>
                    <a:pt x="19" y="2"/>
                    <a:pt x="15" y="2"/>
                  </a:cubicBezTo>
                  <a:cubicBezTo>
                    <a:pt x="15" y="2"/>
                    <a:pt x="15" y="2"/>
                    <a:pt x="15" y="2"/>
                  </a:cubicBezTo>
                  <a:cubicBezTo>
                    <a:pt x="13" y="2"/>
                    <a:pt x="12" y="3"/>
                    <a:pt x="11" y="3"/>
                  </a:cubicBezTo>
                  <a:cubicBezTo>
                    <a:pt x="11" y="3"/>
                    <a:pt x="11" y="3"/>
                    <a:pt x="11" y="3"/>
                  </a:cubicBezTo>
                  <a:cubicBezTo>
                    <a:pt x="9" y="5"/>
                    <a:pt x="8" y="7"/>
                    <a:pt x="8" y="9"/>
                  </a:cubicBezTo>
                  <a:cubicBezTo>
                    <a:pt x="8" y="9"/>
                    <a:pt x="8" y="9"/>
                    <a:pt x="8" y="9"/>
                  </a:cubicBezTo>
                  <a:cubicBezTo>
                    <a:pt x="8" y="12"/>
                    <a:pt x="9" y="15"/>
                    <a:pt x="11" y="17"/>
                  </a:cubicBezTo>
                  <a:cubicBezTo>
                    <a:pt x="11" y="17"/>
                    <a:pt x="11" y="17"/>
                    <a:pt x="11" y="17"/>
                  </a:cubicBezTo>
                  <a:cubicBezTo>
                    <a:pt x="14" y="21"/>
                    <a:pt x="18" y="22"/>
                    <a:pt x="22" y="24"/>
                  </a:cubicBezTo>
                  <a:cubicBezTo>
                    <a:pt x="22" y="24"/>
                    <a:pt x="22" y="24"/>
                    <a:pt x="22" y="24"/>
                  </a:cubicBezTo>
                  <a:cubicBezTo>
                    <a:pt x="23" y="24"/>
                    <a:pt x="24" y="24"/>
                    <a:pt x="25"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 name="Freeform 15"/>
            <p:cNvSpPr>
              <a:spLocks/>
            </p:cNvSpPr>
            <p:nvPr/>
          </p:nvSpPr>
          <p:spPr bwMode="auto">
            <a:xfrm>
              <a:off x="1616075" y="5084763"/>
              <a:ext cx="17463" cy="47625"/>
            </a:xfrm>
            <a:custGeom>
              <a:avLst/>
              <a:gdLst>
                <a:gd name="T0" fmla="*/ 6 w 6"/>
                <a:gd name="T1" fmla="*/ 11 h 16"/>
                <a:gd name="T2" fmla="*/ 0 w 6"/>
                <a:gd name="T3" fmla="*/ 0 h 16"/>
                <a:gd name="T4" fmla="*/ 0 w 6"/>
                <a:gd name="T5" fmla="*/ 0 h 16"/>
                <a:gd name="T6" fmla="*/ 0 w 6"/>
                <a:gd name="T7" fmla="*/ 0 h 16"/>
                <a:gd name="T8" fmla="*/ 0 w 6"/>
                <a:gd name="T9" fmla="*/ 2 h 16"/>
                <a:gd name="T10" fmla="*/ 0 w 6"/>
                <a:gd name="T11" fmla="*/ 2 h 16"/>
                <a:gd name="T12" fmla="*/ 0 w 6"/>
                <a:gd name="T13" fmla="*/ 2 h 16"/>
                <a:gd name="T14" fmla="*/ 2 w 6"/>
                <a:gd name="T15" fmla="*/ 4 h 16"/>
                <a:gd name="T16" fmla="*/ 2 w 6"/>
                <a:gd name="T17" fmla="*/ 4 h 16"/>
                <a:gd name="T18" fmla="*/ 4 w 6"/>
                <a:gd name="T19" fmla="*/ 11 h 16"/>
                <a:gd name="T20" fmla="*/ 4 w 6"/>
                <a:gd name="T21" fmla="*/ 11 h 16"/>
                <a:gd name="T22" fmla="*/ 4 w 6"/>
                <a:gd name="T23" fmla="*/ 16 h 16"/>
                <a:gd name="T24" fmla="*/ 4 w 6"/>
                <a:gd name="T25" fmla="*/ 16 h 16"/>
                <a:gd name="T26" fmla="*/ 6 w 6"/>
                <a:gd name="T27" fmla="*/ 16 h 16"/>
                <a:gd name="T28" fmla="*/ 6 w 6"/>
                <a:gd name="T29"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 h="16">
                  <a:moveTo>
                    <a:pt x="6" y="11"/>
                  </a:moveTo>
                  <a:cubicBezTo>
                    <a:pt x="6" y="2"/>
                    <a:pt x="0" y="0"/>
                    <a:pt x="0" y="0"/>
                  </a:cubicBezTo>
                  <a:cubicBezTo>
                    <a:pt x="0" y="0"/>
                    <a:pt x="0" y="0"/>
                    <a:pt x="0" y="0"/>
                  </a:cubicBezTo>
                  <a:cubicBezTo>
                    <a:pt x="0" y="0"/>
                    <a:pt x="0" y="0"/>
                    <a:pt x="0" y="0"/>
                  </a:cubicBezTo>
                  <a:cubicBezTo>
                    <a:pt x="0" y="2"/>
                    <a:pt x="0" y="2"/>
                    <a:pt x="0" y="2"/>
                  </a:cubicBezTo>
                  <a:cubicBezTo>
                    <a:pt x="0" y="2"/>
                    <a:pt x="0" y="2"/>
                    <a:pt x="0" y="2"/>
                  </a:cubicBezTo>
                  <a:cubicBezTo>
                    <a:pt x="0" y="2"/>
                    <a:pt x="0" y="2"/>
                    <a:pt x="0" y="2"/>
                  </a:cubicBezTo>
                  <a:cubicBezTo>
                    <a:pt x="1" y="2"/>
                    <a:pt x="1" y="3"/>
                    <a:pt x="2" y="4"/>
                  </a:cubicBezTo>
                  <a:cubicBezTo>
                    <a:pt x="2" y="4"/>
                    <a:pt x="2" y="4"/>
                    <a:pt x="2" y="4"/>
                  </a:cubicBezTo>
                  <a:cubicBezTo>
                    <a:pt x="3" y="5"/>
                    <a:pt x="4" y="7"/>
                    <a:pt x="4" y="11"/>
                  </a:cubicBezTo>
                  <a:cubicBezTo>
                    <a:pt x="4" y="11"/>
                    <a:pt x="4" y="11"/>
                    <a:pt x="4" y="11"/>
                  </a:cubicBezTo>
                  <a:cubicBezTo>
                    <a:pt x="4" y="12"/>
                    <a:pt x="4" y="14"/>
                    <a:pt x="4" y="16"/>
                  </a:cubicBezTo>
                  <a:cubicBezTo>
                    <a:pt x="4" y="16"/>
                    <a:pt x="4" y="16"/>
                    <a:pt x="4" y="16"/>
                  </a:cubicBezTo>
                  <a:cubicBezTo>
                    <a:pt x="6" y="16"/>
                    <a:pt x="6" y="16"/>
                    <a:pt x="6" y="16"/>
                  </a:cubicBezTo>
                  <a:cubicBezTo>
                    <a:pt x="6" y="14"/>
                    <a:pt x="6" y="12"/>
                    <a:pt x="6"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6"/>
            <p:cNvSpPr>
              <a:spLocks/>
            </p:cNvSpPr>
            <p:nvPr/>
          </p:nvSpPr>
          <p:spPr bwMode="auto">
            <a:xfrm>
              <a:off x="1649413" y="5073651"/>
              <a:ext cx="14288" cy="47625"/>
            </a:xfrm>
            <a:custGeom>
              <a:avLst/>
              <a:gdLst>
                <a:gd name="T0" fmla="*/ 5 w 5"/>
                <a:gd name="T1" fmla="*/ 1 h 16"/>
                <a:gd name="T2" fmla="*/ 5 w 5"/>
                <a:gd name="T3" fmla="*/ 0 h 16"/>
                <a:gd name="T4" fmla="*/ 5 w 5"/>
                <a:gd name="T5" fmla="*/ 0 h 16"/>
                <a:gd name="T6" fmla="*/ 3 w 5"/>
                <a:gd name="T7" fmla="*/ 0 h 16"/>
                <a:gd name="T8" fmla="*/ 3 w 5"/>
                <a:gd name="T9" fmla="*/ 1 h 16"/>
                <a:gd name="T10" fmla="*/ 3 w 5"/>
                <a:gd name="T11" fmla="*/ 1 h 16"/>
                <a:gd name="T12" fmla="*/ 0 w 5"/>
                <a:gd name="T13" fmla="*/ 15 h 16"/>
                <a:gd name="T14" fmla="*/ 0 w 5"/>
                <a:gd name="T15" fmla="*/ 15 h 16"/>
                <a:gd name="T16" fmla="*/ 2 w 5"/>
                <a:gd name="T17" fmla="*/ 16 h 16"/>
                <a:gd name="T18" fmla="*/ 5 w 5"/>
                <a:gd name="T19" fmla="*/ 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 h="16">
                  <a:moveTo>
                    <a:pt x="5" y="1"/>
                  </a:moveTo>
                  <a:cubicBezTo>
                    <a:pt x="5" y="0"/>
                    <a:pt x="5" y="0"/>
                    <a:pt x="5" y="0"/>
                  </a:cubicBezTo>
                  <a:cubicBezTo>
                    <a:pt x="5" y="0"/>
                    <a:pt x="5" y="0"/>
                    <a:pt x="5" y="0"/>
                  </a:cubicBezTo>
                  <a:cubicBezTo>
                    <a:pt x="3" y="0"/>
                    <a:pt x="3" y="0"/>
                    <a:pt x="3" y="0"/>
                  </a:cubicBezTo>
                  <a:cubicBezTo>
                    <a:pt x="3" y="0"/>
                    <a:pt x="3" y="0"/>
                    <a:pt x="3" y="1"/>
                  </a:cubicBezTo>
                  <a:cubicBezTo>
                    <a:pt x="3" y="1"/>
                    <a:pt x="3" y="1"/>
                    <a:pt x="3" y="1"/>
                  </a:cubicBezTo>
                  <a:cubicBezTo>
                    <a:pt x="3" y="3"/>
                    <a:pt x="3" y="8"/>
                    <a:pt x="0" y="15"/>
                  </a:cubicBezTo>
                  <a:cubicBezTo>
                    <a:pt x="0" y="15"/>
                    <a:pt x="0" y="15"/>
                    <a:pt x="0" y="15"/>
                  </a:cubicBezTo>
                  <a:cubicBezTo>
                    <a:pt x="2" y="16"/>
                    <a:pt x="2" y="16"/>
                    <a:pt x="2" y="16"/>
                  </a:cubicBezTo>
                  <a:cubicBezTo>
                    <a:pt x="5" y="8"/>
                    <a:pt x="5" y="3"/>
                    <a:pt x="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7"/>
            <p:cNvSpPr>
              <a:spLocks noEditPoints="1"/>
            </p:cNvSpPr>
            <p:nvPr/>
          </p:nvSpPr>
          <p:spPr bwMode="auto">
            <a:xfrm>
              <a:off x="1690688" y="5176838"/>
              <a:ext cx="41275" cy="17463"/>
            </a:xfrm>
            <a:custGeom>
              <a:avLst/>
              <a:gdLst>
                <a:gd name="T0" fmla="*/ 14 w 14"/>
                <a:gd name="T1" fmla="*/ 1 h 6"/>
                <a:gd name="T2" fmla="*/ 0 w 14"/>
                <a:gd name="T3" fmla="*/ 6 h 6"/>
                <a:gd name="T4" fmla="*/ 0 w 14"/>
                <a:gd name="T5" fmla="*/ 6 h 6"/>
                <a:gd name="T6" fmla="*/ 0 w 14"/>
                <a:gd name="T7" fmla="*/ 6 h 6"/>
                <a:gd name="T8" fmla="*/ 0 w 14"/>
                <a:gd name="T9" fmla="*/ 4 h 6"/>
                <a:gd name="T10" fmla="*/ 0 w 14"/>
                <a:gd name="T11" fmla="*/ 4 h 6"/>
                <a:gd name="T12" fmla="*/ 10 w 14"/>
                <a:gd name="T13" fmla="*/ 2 h 6"/>
                <a:gd name="T14" fmla="*/ 10 w 14"/>
                <a:gd name="T15" fmla="*/ 2 h 6"/>
                <a:gd name="T16" fmla="*/ 12 w 14"/>
                <a:gd name="T17" fmla="*/ 1 h 6"/>
                <a:gd name="T18" fmla="*/ 12 w 14"/>
                <a:gd name="T19" fmla="*/ 1 h 6"/>
                <a:gd name="T20" fmla="*/ 12 w 14"/>
                <a:gd name="T21" fmla="*/ 0 h 6"/>
                <a:gd name="T22" fmla="*/ 14 w 14"/>
                <a:gd name="T23" fmla="*/ 1 h 6"/>
                <a:gd name="T24" fmla="*/ 14 w 14"/>
                <a:gd name="T25" fmla="*/ 1 h 6"/>
                <a:gd name="T26" fmla="*/ 14 w 14"/>
                <a:gd name="T27" fmla="*/ 1 h 6"/>
                <a:gd name="T28" fmla="*/ 14 w 14"/>
                <a:gd name="T29" fmla="*/ 1 h 6"/>
                <a:gd name="T30" fmla="*/ 14 w 14"/>
                <a:gd name="T31" fmla="*/ 1 h 6"/>
                <a:gd name="T32" fmla="*/ 14 w 14"/>
                <a:gd name="T33" fmla="*/ 1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6">
                  <a:moveTo>
                    <a:pt x="14" y="1"/>
                  </a:moveTo>
                  <a:cubicBezTo>
                    <a:pt x="13" y="2"/>
                    <a:pt x="10" y="6"/>
                    <a:pt x="0" y="6"/>
                  </a:cubicBezTo>
                  <a:cubicBezTo>
                    <a:pt x="0" y="6"/>
                    <a:pt x="0" y="6"/>
                    <a:pt x="0" y="6"/>
                  </a:cubicBezTo>
                  <a:cubicBezTo>
                    <a:pt x="0" y="6"/>
                    <a:pt x="0" y="6"/>
                    <a:pt x="0" y="6"/>
                  </a:cubicBezTo>
                  <a:cubicBezTo>
                    <a:pt x="0" y="4"/>
                    <a:pt x="0" y="4"/>
                    <a:pt x="0" y="4"/>
                  </a:cubicBezTo>
                  <a:cubicBezTo>
                    <a:pt x="0" y="4"/>
                    <a:pt x="0" y="4"/>
                    <a:pt x="0" y="4"/>
                  </a:cubicBezTo>
                  <a:cubicBezTo>
                    <a:pt x="5" y="4"/>
                    <a:pt x="8" y="3"/>
                    <a:pt x="10" y="2"/>
                  </a:cubicBezTo>
                  <a:cubicBezTo>
                    <a:pt x="10" y="2"/>
                    <a:pt x="10" y="2"/>
                    <a:pt x="10" y="2"/>
                  </a:cubicBezTo>
                  <a:cubicBezTo>
                    <a:pt x="11" y="1"/>
                    <a:pt x="11" y="1"/>
                    <a:pt x="12" y="1"/>
                  </a:cubicBezTo>
                  <a:cubicBezTo>
                    <a:pt x="12" y="1"/>
                    <a:pt x="12" y="1"/>
                    <a:pt x="12" y="1"/>
                  </a:cubicBezTo>
                  <a:cubicBezTo>
                    <a:pt x="12" y="0"/>
                    <a:pt x="12" y="0"/>
                    <a:pt x="12" y="0"/>
                  </a:cubicBezTo>
                  <a:cubicBezTo>
                    <a:pt x="14" y="1"/>
                    <a:pt x="14" y="1"/>
                    <a:pt x="14" y="1"/>
                  </a:cubicBezTo>
                  <a:close/>
                  <a:moveTo>
                    <a:pt x="14" y="1"/>
                  </a:moveTo>
                  <a:cubicBezTo>
                    <a:pt x="14" y="1"/>
                    <a:pt x="14" y="1"/>
                    <a:pt x="14" y="1"/>
                  </a:cubicBezTo>
                  <a:cubicBezTo>
                    <a:pt x="14" y="1"/>
                    <a:pt x="14" y="1"/>
                    <a:pt x="14" y="1"/>
                  </a:cubicBezTo>
                  <a:cubicBezTo>
                    <a:pt x="14" y="1"/>
                    <a:pt x="14" y="1"/>
                    <a:pt x="14" y="1"/>
                  </a:cubicBezTo>
                  <a:cubicBezTo>
                    <a:pt x="14" y="1"/>
                    <a:pt x="14" y="1"/>
                    <a:pt x="1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8"/>
            <p:cNvSpPr>
              <a:spLocks/>
            </p:cNvSpPr>
            <p:nvPr/>
          </p:nvSpPr>
          <p:spPr bwMode="auto">
            <a:xfrm>
              <a:off x="1533525" y="5605463"/>
              <a:ext cx="192088" cy="55563"/>
            </a:xfrm>
            <a:custGeom>
              <a:avLst/>
              <a:gdLst>
                <a:gd name="T0" fmla="*/ 63 w 65"/>
                <a:gd name="T1" fmla="*/ 15 h 19"/>
                <a:gd name="T2" fmla="*/ 58 w 65"/>
                <a:gd name="T3" fmla="*/ 7 h 19"/>
                <a:gd name="T4" fmla="*/ 57 w 65"/>
                <a:gd name="T5" fmla="*/ 8 h 19"/>
                <a:gd name="T6" fmla="*/ 48 w 65"/>
                <a:gd name="T7" fmla="*/ 14 h 19"/>
                <a:gd name="T8" fmla="*/ 47 w 65"/>
                <a:gd name="T9" fmla="*/ 13 h 19"/>
                <a:gd name="T10" fmla="*/ 44 w 65"/>
                <a:gd name="T11" fmla="*/ 16 h 19"/>
                <a:gd name="T12" fmla="*/ 42 w 65"/>
                <a:gd name="T13" fmla="*/ 16 h 19"/>
                <a:gd name="T14" fmla="*/ 32 w 65"/>
                <a:gd name="T15" fmla="*/ 13 h 19"/>
                <a:gd name="T16" fmla="*/ 30 w 65"/>
                <a:gd name="T17" fmla="*/ 13 h 19"/>
                <a:gd name="T18" fmla="*/ 29 w 65"/>
                <a:gd name="T19" fmla="*/ 4 h 19"/>
                <a:gd name="T20" fmla="*/ 24 w 65"/>
                <a:gd name="T21" fmla="*/ 14 h 19"/>
                <a:gd name="T22" fmla="*/ 23 w 65"/>
                <a:gd name="T23" fmla="*/ 14 h 19"/>
                <a:gd name="T24" fmla="*/ 17 w 65"/>
                <a:gd name="T25" fmla="*/ 13 h 19"/>
                <a:gd name="T26" fmla="*/ 15 w 65"/>
                <a:gd name="T27" fmla="*/ 12 h 19"/>
                <a:gd name="T28" fmla="*/ 10 w 65"/>
                <a:gd name="T29" fmla="*/ 10 h 19"/>
                <a:gd name="T30" fmla="*/ 2 w 65"/>
                <a:gd name="T31" fmla="*/ 8 h 19"/>
                <a:gd name="T32" fmla="*/ 1 w 65"/>
                <a:gd name="T33" fmla="*/ 7 h 19"/>
                <a:gd name="T34" fmla="*/ 13 w 65"/>
                <a:gd name="T35" fmla="*/ 8 h 19"/>
                <a:gd name="T36" fmla="*/ 15 w 65"/>
                <a:gd name="T37" fmla="*/ 8 h 19"/>
                <a:gd name="T38" fmla="*/ 21 w 65"/>
                <a:gd name="T39" fmla="*/ 9 h 19"/>
                <a:gd name="T40" fmla="*/ 23 w 65"/>
                <a:gd name="T41" fmla="*/ 9 h 19"/>
                <a:gd name="T42" fmla="*/ 24 w 65"/>
                <a:gd name="T43" fmla="*/ 9 h 19"/>
                <a:gd name="T44" fmla="*/ 29 w 65"/>
                <a:gd name="T45" fmla="*/ 1 h 19"/>
                <a:gd name="T46" fmla="*/ 31 w 65"/>
                <a:gd name="T47" fmla="*/ 1 h 19"/>
                <a:gd name="T48" fmla="*/ 33 w 65"/>
                <a:gd name="T49" fmla="*/ 11 h 19"/>
                <a:gd name="T50" fmla="*/ 38 w 65"/>
                <a:gd name="T51" fmla="*/ 10 h 19"/>
                <a:gd name="T52" fmla="*/ 45 w 65"/>
                <a:gd name="T53" fmla="*/ 8 h 19"/>
                <a:gd name="T54" fmla="*/ 47 w 65"/>
                <a:gd name="T55" fmla="*/ 9 h 19"/>
                <a:gd name="T56" fmla="*/ 57 w 65"/>
                <a:gd name="T57" fmla="*/ 1 h 19"/>
                <a:gd name="T58" fmla="*/ 59 w 65"/>
                <a:gd name="T59" fmla="*/ 1 h 19"/>
                <a:gd name="T60" fmla="*/ 65 w 65"/>
                <a:gd name="T61" fmla="*/ 15 h 19"/>
                <a:gd name="T62" fmla="*/ 63 w 65"/>
                <a:gd name="T63" fmla="*/ 15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5" h="19">
                  <a:moveTo>
                    <a:pt x="63" y="15"/>
                  </a:moveTo>
                  <a:cubicBezTo>
                    <a:pt x="61" y="12"/>
                    <a:pt x="60" y="10"/>
                    <a:pt x="58" y="7"/>
                  </a:cubicBezTo>
                  <a:cubicBezTo>
                    <a:pt x="56" y="3"/>
                    <a:pt x="58" y="3"/>
                    <a:pt x="57" y="8"/>
                  </a:cubicBezTo>
                  <a:cubicBezTo>
                    <a:pt x="56" y="12"/>
                    <a:pt x="52" y="13"/>
                    <a:pt x="48" y="14"/>
                  </a:cubicBezTo>
                  <a:cubicBezTo>
                    <a:pt x="48" y="14"/>
                    <a:pt x="47" y="14"/>
                    <a:pt x="47" y="13"/>
                  </a:cubicBezTo>
                  <a:cubicBezTo>
                    <a:pt x="45" y="9"/>
                    <a:pt x="46" y="13"/>
                    <a:pt x="44" y="16"/>
                  </a:cubicBezTo>
                  <a:cubicBezTo>
                    <a:pt x="44" y="17"/>
                    <a:pt x="42" y="17"/>
                    <a:pt x="42" y="16"/>
                  </a:cubicBezTo>
                  <a:cubicBezTo>
                    <a:pt x="41" y="12"/>
                    <a:pt x="37" y="11"/>
                    <a:pt x="32" y="13"/>
                  </a:cubicBezTo>
                  <a:cubicBezTo>
                    <a:pt x="32" y="14"/>
                    <a:pt x="30" y="14"/>
                    <a:pt x="30" y="13"/>
                  </a:cubicBezTo>
                  <a:cubicBezTo>
                    <a:pt x="29" y="10"/>
                    <a:pt x="29" y="7"/>
                    <a:pt x="29" y="4"/>
                  </a:cubicBezTo>
                  <a:cubicBezTo>
                    <a:pt x="29" y="6"/>
                    <a:pt x="25" y="12"/>
                    <a:pt x="24" y="14"/>
                  </a:cubicBezTo>
                  <a:cubicBezTo>
                    <a:pt x="24" y="15"/>
                    <a:pt x="23" y="15"/>
                    <a:pt x="23" y="14"/>
                  </a:cubicBezTo>
                  <a:cubicBezTo>
                    <a:pt x="21" y="9"/>
                    <a:pt x="20" y="11"/>
                    <a:pt x="17" y="13"/>
                  </a:cubicBezTo>
                  <a:cubicBezTo>
                    <a:pt x="16" y="13"/>
                    <a:pt x="15" y="13"/>
                    <a:pt x="15" y="12"/>
                  </a:cubicBezTo>
                  <a:cubicBezTo>
                    <a:pt x="14" y="8"/>
                    <a:pt x="13" y="10"/>
                    <a:pt x="10" y="10"/>
                  </a:cubicBezTo>
                  <a:cubicBezTo>
                    <a:pt x="7" y="10"/>
                    <a:pt x="6" y="8"/>
                    <a:pt x="2" y="8"/>
                  </a:cubicBezTo>
                  <a:cubicBezTo>
                    <a:pt x="2" y="9"/>
                    <a:pt x="0" y="8"/>
                    <a:pt x="1" y="7"/>
                  </a:cubicBezTo>
                  <a:cubicBezTo>
                    <a:pt x="5" y="7"/>
                    <a:pt x="10" y="10"/>
                    <a:pt x="13" y="8"/>
                  </a:cubicBezTo>
                  <a:cubicBezTo>
                    <a:pt x="14" y="7"/>
                    <a:pt x="15" y="8"/>
                    <a:pt x="15" y="8"/>
                  </a:cubicBezTo>
                  <a:cubicBezTo>
                    <a:pt x="17" y="11"/>
                    <a:pt x="17" y="11"/>
                    <a:pt x="21" y="9"/>
                  </a:cubicBezTo>
                  <a:cubicBezTo>
                    <a:pt x="22" y="8"/>
                    <a:pt x="23" y="9"/>
                    <a:pt x="23" y="9"/>
                  </a:cubicBezTo>
                  <a:cubicBezTo>
                    <a:pt x="24" y="13"/>
                    <a:pt x="23" y="12"/>
                    <a:pt x="24" y="9"/>
                  </a:cubicBezTo>
                  <a:cubicBezTo>
                    <a:pt x="26" y="6"/>
                    <a:pt x="27" y="3"/>
                    <a:pt x="29" y="1"/>
                  </a:cubicBezTo>
                  <a:cubicBezTo>
                    <a:pt x="29" y="1"/>
                    <a:pt x="31" y="1"/>
                    <a:pt x="31" y="1"/>
                  </a:cubicBezTo>
                  <a:cubicBezTo>
                    <a:pt x="31" y="3"/>
                    <a:pt x="30" y="12"/>
                    <a:pt x="33" y="11"/>
                  </a:cubicBezTo>
                  <a:cubicBezTo>
                    <a:pt x="36" y="10"/>
                    <a:pt x="35" y="10"/>
                    <a:pt x="38" y="10"/>
                  </a:cubicBezTo>
                  <a:cubicBezTo>
                    <a:pt x="43" y="11"/>
                    <a:pt x="43" y="17"/>
                    <a:pt x="45" y="8"/>
                  </a:cubicBezTo>
                  <a:cubicBezTo>
                    <a:pt x="45" y="8"/>
                    <a:pt x="47" y="8"/>
                    <a:pt x="47" y="9"/>
                  </a:cubicBezTo>
                  <a:cubicBezTo>
                    <a:pt x="50" y="19"/>
                    <a:pt x="56" y="4"/>
                    <a:pt x="57" y="1"/>
                  </a:cubicBezTo>
                  <a:cubicBezTo>
                    <a:pt x="57" y="0"/>
                    <a:pt x="59" y="0"/>
                    <a:pt x="59" y="1"/>
                  </a:cubicBezTo>
                  <a:cubicBezTo>
                    <a:pt x="60" y="6"/>
                    <a:pt x="62" y="11"/>
                    <a:pt x="65" y="15"/>
                  </a:cubicBezTo>
                  <a:cubicBezTo>
                    <a:pt x="65" y="16"/>
                    <a:pt x="63" y="16"/>
                    <a:pt x="63" y="1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7" name="组合 16"/>
          <p:cNvGrpSpPr/>
          <p:nvPr userDrawn="1"/>
        </p:nvGrpSpPr>
        <p:grpSpPr>
          <a:xfrm>
            <a:off x="141288" y="5208588"/>
            <a:ext cx="568325" cy="552451"/>
            <a:chOff x="141288" y="5208588"/>
            <a:chExt cx="568325" cy="552451"/>
          </a:xfrm>
        </p:grpSpPr>
        <p:sp>
          <p:nvSpPr>
            <p:cNvPr id="18" name="Freeform 31"/>
            <p:cNvSpPr>
              <a:spLocks/>
            </p:cNvSpPr>
            <p:nvPr/>
          </p:nvSpPr>
          <p:spPr bwMode="auto">
            <a:xfrm>
              <a:off x="141288" y="5208588"/>
              <a:ext cx="273050" cy="390525"/>
            </a:xfrm>
            <a:custGeom>
              <a:avLst/>
              <a:gdLst>
                <a:gd name="T0" fmla="*/ 60 w 93"/>
                <a:gd name="T1" fmla="*/ 63 h 132"/>
                <a:gd name="T2" fmla="*/ 83 w 93"/>
                <a:gd name="T3" fmla="*/ 10 h 132"/>
                <a:gd name="T4" fmla="*/ 64 w 93"/>
                <a:gd name="T5" fmla="*/ 8 h 132"/>
                <a:gd name="T6" fmla="*/ 50 w 93"/>
                <a:gd name="T7" fmla="*/ 17 h 132"/>
                <a:gd name="T8" fmla="*/ 34 w 93"/>
                <a:gd name="T9" fmla="*/ 16 h 132"/>
                <a:gd name="T10" fmla="*/ 11 w 93"/>
                <a:gd name="T11" fmla="*/ 20 h 132"/>
                <a:gd name="T12" fmla="*/ 19 w 93"/>
                <a:gd name="T13" fmla="*/ 49 h 132"/>
                <a:gd name="T14" fmla="*/ 57 w 93"/>
                <a:gd name="T15" fmla="*/ 67 h 132"/>
                <a:gd name="T16" fmla="*/ 77 w 93"/>
                <a:gd name="T17" fmla="*/ 132 h 132"/>
                <a:gd name="T18" fmla="*/ 79 w 93"/>
                <a:gd name="T19" fmla="*/ 131 h 132"/>
                <a:gd name="T20" fmla="*/ 66 w 93"/>
                <a:gd name="T21" fmla="*/ 86 h 132"/>
                <a:gd name="T22" fmla="*/ 50 w 93"/>
                <a:gd name="T23" fmla="*/ 57 h 132"/>
                <a:gd name="T24" fmla="*/ 16 w 93"/>
                <a:gd name="T25" fmla="*/ 45 h 132"/>
                <a:gd name="T26" fmla="*/ 9 w 93"/>
                <a:gd name="T27" fmla="*/ 25 h 132"/>
                <a:gd name="T28" fmla="*/ 43 w 93"/>
                <a:gd name="T29" fmla="*/ 22 h 132"/>
                <a:gd name="T30" fmla="*/ 50 w 93"/>
                <a:gd name="T31" fmla="*/ 20 h 132"/>
                <a:gd name="T32" fmla="*/ 82 w 93"/>
                <a:gd name="T33" fmla="*/ 17 h 132"/>
                <a:gd name="T34" fmla="*/ 57 w 93"/>
                <a:gd name="T35" fmla="*/ 64 h 132"/>
                <a:gd name="T36" fmla="*/ 60 w 93"/>
                <a:gd name="T37" fmla="*/ 63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132">
                  <a:moveTo>
                    <a:pt x="60" y="63"/>
                  </a:moveTo>
                  <a:cubicBezTo>
                    <a:pt x="62" y="48"/>
                    <a:pt x="93" y="26"/>
                    <a:pt x="83" y="10"/>
                  </a:cubicBezTo>
                  <a:cubicBezTo>
                    <a:pt x="80" y="5"/>
                    <a:pt x="68" y="7"/>
                    <a:pt x="64" y="8"/>
                  </a:cubicBezTo>
                  <a:cubicBezTo>
                    <a:pt x="59" y="10"/>
                    <a:pt x="55" y="14"/>
                    <a:pt x="50" y="17"/>
                  </a:cubicBezTo>
                  <a:cubicBezTo>
                    <a:pt x="44" y="20"/>
                    <a:pt x="42" y="17"/>
                    <a:pt x="34" y="16"/>
                  </a:cubicBezTo>
                  <a:cubicBezTo>
                    <a:pt x="28" y="16"/>
                    <a:pt x="16" y="14"/>
                    <a:pt x="11" y="20"/>
                  </a:cubicBezTo>
                  <a:cubicBezTo>
                    <a:pt x="0" y="31"/>
                    <a:pt x="8" y="42"/>
                    <a:pt x="19" y="49"/>
                  </a:cubicBezTo>
                  <a:cubicBezTo>
                    <a:pt x="31" y="56"/>
                    <a:pt x="49" y="54"/>
                    <a:pt x="57" y="67"/>
                  </a:cubicBezTo>
                  <a:cubicBezTo>
                    <a:pt x="68" y="86"/>
                    <a:pt x="69" y="111"/>
                    <a:pt x="77" y="132"/>
                  </a:cubicBezTo>
                  <a:cubicBezTo>
                    <a:pt x="77" y="132"/>
                    <a:pt x="80" y="131"/>
                    <a:pt x="79" y="131"/>
                  </a:cubicBezTo>
                  <a:cubicBezTo>
                    <a:pt x="74" y="116"/>
                    <a:pt x="70" y="101"/>
                    <a:pt x="66" y="86"/>
                  </a:cubicBezTo>
                  <a:cubicBezTo>
                    <a:pt x="63" y="75"/>
                    <a:pt x="61" y="62"/>
                    <a:pt x="50" y="57"/>
                  </a:cubicBezTo>
                  <a:cubicBezTo>
                    <a:pt x="38" y="52"/>
                    <a:pt x="27" y="52"/>
                    <a:pt x="16" y="45"/>
                  </a:cubicBezTo>
                  <a:cubicBezTo>
                    <a:pt x="9" y="40"/>
                    <a:pt x="7" y="33"/>
                    <a:pt x="9" y="25"/>
                  </a:cubicBezTo>
                  <a:cubicBezTo>
                    <a:pt x="16" y="4"/>
                    <a:pt x="35" y="21"/>
                    <a:pt x="43" y="22"/>
                  </a:cubicBezTo>
                  <a:cubicBezTo>
                    <a:pt x="45" y="22"/>
                    <a:pt x="48" y="22"/>
                    <a:pt x="50" y="20"/>
                  </a:cubicBezTo>
                  <a:cubicBezTo>
                    <a:pt x="56" y="12"/>
                    <a:pt x="82" y="0"/>
                    <a:pt x="82" y="17"/>
                  </a:cubicBezTo>
                  <a:cubicBezTo>
                    <a:pt x="81" y="35"/>
                    <a:pt x="60" y="47"/>
                    <a:pt x="57" y="64"/>
                  </a:cubicBezTo>
                  <a:cubicBezTo>
                    <a:pt x="57" y="64"/>
                    <a:pt x="60" y="64"/>
                    <a:pt x="60" y="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 name="Freeform 32"/>
            <p:cNvSpPr>
              <a:spLocks/>
            </p:cNvSpPr>
            <p:nvPr/>
          </p:nvSpPr>
          <p:spPr bwMode="auto">
            <a:xfrm>
              <a:off x="373063" y="5348288"/>
              <a:ext cx="201613" cy="312738"/>
            </a:xfrm>
            <a:custGeom>
              <a:avLst/>
              <a:gdLst>
                <a:gd name="T0" fmla="*/ 31 w 68"/>
                <a:gd name="T1" fmla="*/ 44 h 106"/>
                <a:gd name="T2" fmla="*/ 8 w 68"/>
                <a:gd name="T3" fmla="*/ 23 h 106"/>
                <a:gd name="T4" fmla="*/ 19 w 68"/>
                <a:gd name="T5" fmla="*/ 3 h 106"/>
                <a:gd name="T6" fmla="*/ 30 w 68"/>
                <a:gd name="T7" fmla="*/ 17 h 106"/>
                <a:gd name="T8" fmla="*/ 33 w 68"/>
                <a:gd name="T9" fmla="*/ 16 h 106"/>
                <a:gd name="T10" fmla="*/ 63 w 68"/>
                <a:gd name="T11" fmla="*/ 17 h 106"/>
                <a:gd name="T12" fmla="*/ 49 w 68"/>
                <a:gd name="T13" fmla="*/ 32 h 106"/>
                <a:gd name="T14" fmla="*/ 31 w 68"/>
                <a:gd name="T15" fmla="*/ 42 h 106"/>
                <a:gd name="T16" fmla="*/ 23 w 68"/>
                <a:gd name="T17" fmla="*/ 105 h 106"/>
                <a:gd name="T18" fmla="*/ 26 w 68"/>
                <a:gd name="T19" fmla="*/ 105 h 106"/>
                <a:gd name="T20" fmla="*/ 27 w 68"/>
                <a:gd name="T21" fmla="*/ 60 h 106"/>
                <a:gd name="T22" fmla="*/ 37 w 68"/>
                <a:gd name="T23" fmla="*/ 40 h 106"/>
                <a:gd name="T24" fmla="*/ 54 w 68"/>
                <a:gd name="T25" fmla="*/ 31 h 106"/>
                <a:gd name="T26" fmla="*/ 64 w 68"/>
                <a:gd name="T27" fmla="*/ 12 h 106"/>
                <a:gd name="T28" fmla="*/ 44 w 68"/>
                <a:gd name="T29" fmla="*/ 9 h 106"/>
                <a:gd name="T30" fmla="*/ 35 w 68"/>
                <a:gd name="T31" fmla="*/ 12 h 106"/>
                <a:gd name="T32" fmla="*/ 31 w 68"/>
                <a:gd name="T33" fmla="*/ 8 h 106"/>
                <a:gd name="T34" fmla="*/ 12 w 68"/>
                <a:gd name="T35" fmla="*/ 2 h 106"/>
                <a:gd name="T36" fmla="*/ 1 w 68"/>
                <a:gd name="T37" fmla="*/ 15 h 106"/>
                <a:gd name="T38" fmla="*/ 28 w 68"/>
                <a:gd name="T39" fmla="*/ 45 h 106"/>
                <a:gd name="T40" fmla="*/ 31 w 68"/>
                <a:gd name="T41" fmla="*/ 44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106">
                  <a:moveTo>
                    <a:pt x="31" y="44"/>
                  </a:moveTo>
                  <a:cubicBezTo>
                    <a:pt x="26" y="36"/>
                    <a:pt x="16" y="30"/>
                    <a:pt x="8" y="23"/>
                  </a:cubicBezTo>
                  <a:cubicBezTo>
                    <a:pt x="0" y="14"/>
                    <a:pt x="4" y="0"/>
                    <a:pt x="19" y="3"/>
                  </a:cubicBezTo>
                  <a:cubicBezTo>
                    <a:pt x="26" y="4"/>
                    <a:pt x="30" y="10"/>
                    <a:pt x="30" y="17"/>
                  </a:cubicBezTo>
                  <a:cubicBezTo>
                    <a:pt x="31" y="17"/>
                    <a:pt x="33" y="16"/>
                    <a:pt x="33" y="16"/>
                  </a:cubicBezTo>
                  <a:cubicBezTo>
                    <a:pt x="40" y="7"/>
                    <a:pt x="60" y="4"/>
                    <a:pt x="63" y="17"/>
                  </a:cubicBezTo>
                  <a:cubicBezTo>
                    <a:pt x="65" y="24"/>
                    <a:pt x="54" y="29"/>
                    <a:pt x="49" y="32"/>
                  </a:cubicBezTo>
                  <a:cubicBezTo>
                    <a:pt x="44" y="35"/>
                    <a:pt x="35" y="37"/>
                    <a:pt x="31" y="42"/>
                  </a:cubicBezTo>
                  <a:cubicBezTo>
                    <a:pt x="19" y="58"/>
                    <a:pt x="21" y="87"/>
                    <a:pt x="23" y="105"/>
                  </a:cubicBezTo>
                  <a:cubicBezTo>
                    <a:pt x="23" y="106"/>
                    <a:pt x="26" y="105"/>
                    <a:pt x="26" y="105"/>
                  </a:cubicBezTo>
                  <a:cubicBezTo>
                    <a:pt x="24" y="90"/>
                    <a:pt x="24" y="75"/>
                    <a:pt x="27" y="60"/>
                  </a:cubicBezTo>
                  <a:cubicBezTo>
                    <a:pt x="28" y="53"/>
                    <a:pt x="30" y="44"/>
                    <a:pt x="37" y="40"/>
                  </a:cubicBezTo>
                  <a:cubicBezTo>
                    <a:pt x="42" y="36"/>
                    <a:pt x="48" y="34"/>
                    <a:pt x="54" y="31"/>
                  </a:cubicBezTo>
                  <a:cubicBezTo>
                    <a:pt x="61" y="26"/>
                    <a:pt x="68" y="21"/>
                    <a:pt x="64" y="12"/>
                  </a:cubicBezTo>
                  <a:cubicBezTo>
                    <a:pt x="61" y="6"/>
                    <a:pt x="49" y="7"/>
                    <a:pt x="44" y="9"/>
                  </a:cubicBezTo>
                  <a:cubicBezTo>
                    <a:pt x="41" y="10"/>
                    <a:pt x="38" y="10"/>
                    <a:pt x="35" y="12"/>
                  </a:cubicBezTo>
                  <a:cubicBezTo>
                    <a:pt x="29" y="16"/>
                    <a:pt x="34" y="14"/>
                    <a:pt x="31" y="8"/>
                  </a:cubicBezTo>
                  <a:cubicBezTo>
                    <a:pt x="28" y="2"/>
                    <a:pt x="19" y="0"/>
                    <a:pt x="12" y="2"/>
                  </a:cubicBezTo>
                  <a:cubicBezTo>
                    <a:pt x="6" y="4"/>
                    <a:pt x="1" y="7"/>
                    <a:pt x="1" y="15"/>
                  </a:cubicBezTo>
                  <a:cubicBezTo>
                    <a:pt x="0" y="27"/>
                    <a:pt x="23" y="36"/>
                    <a:pt x="28" y="45"/>
                  </a:cubicBezTo>
                  <a:cubicBezTo>
                    <a:pt x="29" y="46"/>
                    <a:pt x="31" y="45"/>
                    <a:pt x="31" y="4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0" name="Freeform 33"/>
            <p:cNvSpPr>
              <a:spLocks/>
            </p:cNvSpPr>
            <p:nvPr/>
          </p:nvSpPr>
          <p:spPr bwMode="auto">
            <a:xfrm>
              <a:off x="238125" y="5561013"/>
              <a:ext cx="182563" cy="106363"/>
            </a:xfrm>
            <a:custGeom>
              <a:avLst/>
              <a:gdLst>
                <a:gd name="T0" fmla="*/ 1 w 62"/>
                <a:gd name="T1" fmla="*/ 1 h 36"/>
                <a:gd name="T2" fmla="*/ 26 w 62"/>
                <a:gd name="T3" fmla="*/ 10 h 36"/>
                <a:gd name="T4" fmla="*/ 59 w 62"/>
                <a:gd name="T5" fmla="*/ 36 h 36"/>
                <a:gd name="T6" fmla="*/ 62 w 62"/>
                <a:gd name="T7" fmla="*/ 35 h 36"/>
                <a:gd name="T8" fmla="*/ 43 w 62"/>
                <a:gd name="T9" fmla="*/ 11 h 36"/>
                <a:gd name="T10" fmla="*/ 3 w 62"/>
                <a:gd name="T11" fmla="*/ 1 h 36"/>
                <a:gd name="T12" fmla="*/ 1 w 62"/>
                <a:gd name="T13" fmla="*/ 1 h 36"/>
              </a:gdLst>
              <a:ahLst/>
              <a:cxnLst>
                <a:cxn ang="0">
                  <a:pos x="T0" y="T1"/>
                </a:cxn>
                <a:cxn ang="0">
                  <a:pos x="T2" y="T3"/>
                </a:cxn>
                <a:cxn ang="0">
                  <a:pos x="T4" y="T5"/>
                </a:cxn>
                <a:cxn ang="0">
                  <a:pos x="T6" y="T7"/>
                </a:cxn>
                <a:cxn ang="0">
                  <a:pos x="T8" y="T9"/>
                </a:cxn>
                <a:cxn ang="0">
                  <a:pos x="T10" y="T11"/>
                </a:cxn>
                <a:cxn ang="0">
                  <a:pos x="T12" y="T13"/>
                </a:cxn>
              </a:cxnLst>
              <a:rect l="0" t="0" r="r" b="b"/>
              <a:pathLst>
                <a:path w="62" h="36">
                  <a:moveTo>
                    <a:pt x="1" y="1"/>
                  </a:moveTo>
                  <a:cubicBezTo>
                    <a:pt x="8" y="9"/>
                    <a:pt x="16" y="10"/>
                    <a:pt x="26" y="10"/>
                  </a:cubicBezTo>
                  <a:cubicBezTo>
                    <a:pt x="43" y="11"/>
                    <a:pt x="58" y="17"/>
                    <a:pt x="59" y="36"/>
                  </a:cubicBezTo>
                  <a:cubicBezTo>
                    <a:pt x="59" y="36"/>
                    <a:pt x="62" y="36"/>
                    <a:pt x="62" y="35"/>
                  </a:cubicBezTo>
                  <a:cubicBezTo>
                    <a:pt x="61" y="25"/>
                    <a:pt x="54" y="13"/>
                    <a:pt x="43" y="11"/>
                  </a:cubicBezTo>
                  <a:cubicBezTo>
                    <a:pt x="30" y="8"/>
                    <a:pt x="14" y="12"/>
                    <a:pt x="3" y="1"/>
                  </a:cubicBezTo>
                  <a:cubicBezTo>
                    <a:pt x="3"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34"/>
            <p:cNvSpPr>
              <a:spLocks/>
            </p:cNvSpPr>
            <p:nvPr/>
          </p:nvSpPr>
          <p:spPr bwMode="auto">
            <a:xfrm>
              <a:off x="234950" y="5564188"/>
              <a:ext cx="185738" cy="128588"/>
            </a:xfrm>
            <a:custGeom>
              <a:avLst/>
              <a:gdLst>
                <a:gd name="T0" fmla="*/ 1 w 63"/>
                <a:gd name="T1" fmla="*/ 1 h 44"/>
                <a:gd name="T2" fmla="*/ 27 w 63"/>
                <a:gd name="T3" fmla="*/ 39 h 44"/>
                <a:gd name="T4" fmla="*/ 62 w 63"/>
                <a:gd name="T5" fmla="*/ 34 h 44"/>
                <a:gd name="T6" fmla="*/ 60 w 63"/>
                <a:gd name="T7" fmla="*/ 33 h 44"/>
                <a:gd name="T8" fmla="*/ 17 w 63"/>
                <a:gd name="T9" fmla="*/ 25 h 44"/>
                <a:gd name="T10" fmla="*/ 4 w 63"/>
                <a:gd name="T11" fmla="*/ 0 h 44"/>
                <a:gd name="T12" fmla="*/ 1 w 63"/>
                <a:gd name="T13" fmla="*/ 1 h 44"/>
              </a:gdLst>
              <a:ahLst/>
              <a:cxnLst>
                <a:cxn ang="0">
                  <a:pos x="T0" y="T1"/>
                </a:cxn>
                <a:cxn ang="0">
                  <a:pos x="T2" y="T3"/>
                </a:cxn>
                <a:cxn ang="0">
                  <a:pos x="T4" y="T5"/>
                </a:cxn>
                <a:cxn ang="0">
                  <a:pos x="T6" y="T7"/>
                </a:cxn>
                <a:cxn ang="0">
                  <a:pos x="T8" y="T9"/>
                </a:cxn>
                <a:cxn ang="0">
                  <a:pos x="T10" y="T11"/>
                </a:cxn>
                <a:cxn ang="0">
                  <a:pos x="T12" y="T13"/>
                </a:cxn>
              </a:cxnLst>
              <a:rect l="0" t="0" r="r" b="b"/>
              <a:pathLst>
                <a:path w="63" h="44">
                  <a:moveTo>
                    <a:pt x="1" y="1"/>
                  </a:moveTo>
                  <a:cubicBezTo>
                    <a:pt x="12" y="12"/>
                    <a:pt x="11" y="34"/>
                    <a:pt x="27" y="39"/>
                  </a:cubicBezTo>
                  <a:cubicBezTo>
                    <a:pt x="39" y="44"/>
                    <a:pt x="51" y="41"/>
                    <a:pt x="62" y="34"/>
                  </a:cubicBezTo>
                  <a:cubicBezTo>
                    <a:pt x="63" y="33"/>
                    <a:pt x="61" y="32"/>
                    <a:pt x="60" y="33"/>
                  </a:cubicBezTo>
                  <a:cubicBezTo>
                    <a:pt x="45" y="43"/>
                    <a:pt x="25" y="43"/>
                    <a:pt x="17" y="25"/>
                  </a:cubicBezTo>
                  <a:cubicBezTo>
                    <a:pt x="12" y="16"/>
                    <a:pt x="11" y="8"/>
                    <a:pt x="4" y="0"/>
                  </a:cubicBezTo>
                  <a:cubicBezTo>
                    <a:pt x="3" y="0"/>
                    <a:pt x="0" y="1"/>
                    <a:pt x="1"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35"/>
            <p:cNvSpPr>
              <a:spLocks/>
            </p:cNvSpPr>
            <p:nvPr/>
          </p:nvSpPr>
          <p:spPr bwMode="auto">
            <a:xfrm>
              <a:off x="420688" y="5527676"/>
              <a:ext cx="195263" cy="215900"/>
            </a:xfrm>
            <a:custGeom>
              <a:avLst/>
              <a:gdLst>
                <a:gd name="T0" fmla="*/ 6 w 66"/>
                <a:gd name="T1" fmla="*/ 59 h 73"/>
                <a:gd name="T2" fmla="*/ 40 w 66"/>
                <a:gd name="T3" fmla="*/ 20 h 73"/>
                <a:gd name="T4" fmla="*/ 55 w 66"/>
                <a:gd name="T5" fmla="*/ 13 h 73"/>
                <a:gd name="T6" fmla="*/ 62 w 66"/>
                <a:gd name="T7" fmla="*/ 11 h 73"/>
                <a:gd name="T8" fmla="*/ 63 w 66"/>
                <a:gd name="T9" fmla="*/ 30 h 73"/>
                <a:gd name="T10" fmla="*/ 52 w 66"/>
                <a:gd name="T11" fmla="*/ 53 h 73"/>
                <a:gd name="T12" fmla="*/ 3 w 66"/>
                <a:gd name="T13" fmla="*/ 62 h 73"/>
                <a:gd name="T14" fmla="*/ 1 w 66"/>
                <a:gd name="T15" fmla="*/ 63 h 73"/>
                <a:gd name="T16" fmla="*/ 49 w 66"/>
                <a:gd name="T17" fmla="*/ 58 h 73"/>
                <a:gd name="T18" fmla="*/ 65 w 66"/>
                <a:gd name="T19" fmla="*/ 37 h 73"/>
                <a:gd name="T20" fmla="*/ 65 w 66"/>
                <a:gd name="T21" fmla="*/ 22 h 73"/>
                <a:gd name="T22" fmla="*/ 66 w 66"/>
                <a:gd name="T23" fmla="*/ 1 h 73"/>
                <a:gd name="T24" fmla="*/ 63 w 66"/>
                <a:gd name="T25" fmla="*/ 1 h 73"/>
                <a:gd name="T26" fmla="*/ 46 w 66"/>
                <a:gd name="T27" fmla="*/ 16 h 73"/>
                <a:gd name="T28" fmla="*/ 24 w 66"/>
                <a:gd name="T29" fmla="*/ 26 h 73"/>
                <a:gd name="T30" fmla="*/ 3 w 66"/>
                <a:gd name="T31" fmla="*/ 59 h 73"/>
                <a:gd name="T32" fmla="*/ 6 w 66"/>
                <a:gd name="T33" fmla="*/ 59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6" h="73">
                  <a:moveTo>
                    <a:pt x="6" y="59"/>
                  </a:moveTo>
                  <a:cubicBezTo>
                    <a:pt x="8" y="39"/>
                    <a:pt x="23" y="28"/>
                    <a:pt x="40" y="20"/>
                  </a:cubicBezTo>
                  <a:cubicBezTo>
                    <a:pt x="45" y="18"/>
                    <a:pt x="50" y="16"/>
                    <a:pt x="55" y="13"/>
                  </a:cubicBezTo>
                  <a:cubicBezTo>
                    <a:pt x="57" y="12"/>
                    <a:pt x="64" y="2"/>
                    <a:pt x="62" y="11"/>
                  </a:cubicBezTo>
                  <a:cubicBezTo>
                    <a:pt x="60" y="17"/>
                    <a:pt x="63" y="24"/>
                    <a:pt x="63" y="30"/>
                  </a:cubicBezTo>
                  <a:cubicBezTo>
                    <a:pt x="63" y="39"/>
                    <a:pt x="58" y="47"/>
                    <a:pt x="52" y="53"/>
                  </a:cubicBezTo>
                  <a:cubicBezTo>
                    <a:pt x="40" y="65"/>
                    <a:pt x="18" y="71"/>
                    <a:pt x="3" y="62"/>
                  </a:cubicBezTo>
                  <a:cubicBezTo>
                    <a:pt x="2" y="61"/>
                    <a:pt x="0" y="63"/>
                    <a:pt x="1" y="63"/>
                  </a:cubicBezTo>
                  <a:cubicBezTo>
                    <a:pt x="16" y="73"/>
                    <a:pt x="36" y="67"/>
                    <a:pt x="49" y="58"/>
                  </a:cubicBezTo>
                  <a:cubicBezTo>
                    <a:pt x="56" y="53"/>
                    <a:pt x="63" y="45"/>
                    <a:pt x="65" y="37"/>
                  </a:cubicBezTo>
                  <a:cubicBezTo>
                    <a:pt x="66" y="31"/>
                    <a:pt x="66" y="27"/>
                    <a:pt x="65" y="22"/>
                  </a:cubicBezTo>
                  <a:cubicBezTo>
                    <a:pt x="64" y="14"/>
                    <a:pt x="66" y="8"/>
                    <a:pt x="66" y="1"/>
                  </a:cubicBezTo>
                  <a:cubicBezTo>
                    <a:pt x="66" y="0"/>
                    <a:pt x="64" y="0"/>
                    <a:pt x="63" y="1"/>
                  </a:cubicBezTo>
                  <a:cubicBezTo>
                    <a:pt x="57" y="5"/>
                    <a:pt x="54" y="12"/>
                    <a:pt x="46" y="16"/>
                  </a:cubicBezTo>
                  <a:cubicBezTo>
                    <a:pt x="39" y="19"/>
                    <a:pt x="31" y="22"/>
                    <a:pt x="24" y="26"/>
                  </a:cubicBezTo>
                  <a:cubicBezTo>
                    <a:pt x="12" y="33"/>
                    <a:pt x="4" y="45"/>
                    <a:pt x="3" y="59"/>
                  </a:cubicBezTo>
                  <a:cubicBezTo>
                    <a:pt x="3" y="60"/>
                    <a:pt x="6" y="60"/>
                    <a:pt x="6" y="5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 name="Freeform 36"/>
            <p:cNvSpPr>
              <a:spLocks/>
            </p:cNvSpPr>
            <p:nvPr/>
          </p:nvSpPr>
          <p:spPr bwMode="auto">
            <a:xfrm>
              <a:off x="273050" y="5592763"/>
              <a:ext cx="144463" cy="74613"/>
            </a:xfrm>
            <a:custGeom>
              <a:avLst/>
              <a:gdLst>
                <a:gd name="T0" fmla="*/ 1 w 49"/>
                <a:gd name="T1" fmla="*/ 2 h 25"/>
                <a:gd name="T2" fmla="*/ 24 w 49"/>
                <a:gd name="T3" fmla="*/ 19 h 25"/>
                <a:gd name="T4" fmla="*/ 46 w 49"/>
                <a:gd name="T5" fmla="*/ 25 h 25"/>
                <a:gd name="T6" fmla="*/ 47 w 49"/>
                <a:gd name="T7" fmla="*/ 23 h 25"/>
                <a:gd name="T8" fmla="*/ 23 w 49"/>
                <a:gd name="T9" fmla="*/ 16 h 25"/>
                <a:gd name="T10" fmla="*/ 3 w 49"/>
                <a:gd name="T11" fmla="*/ 0 h 25"/>
                <a:gd name="T12" fmla="*/ 1 w 49"/>
                <a:gd name="T13" fmla="*/ 2 h 25"/>
              </a:gdLst>
              <a:ahLst/>
              <a:cxnLst>
                <a:cxn ang="0">
                  <a:pos x="T0" y="T1"/>
                </a:cxn>
                <a:cxn ang="0">
                  <a:pos x="T2" y="T3"/>
                </a:cxn>
                <a:cxn ang="0">
                  <a:pos x="T4" y="T5"/>
                </a:cxn>
                <a:cxn ang="0">
                  <a:pos x="T6" y="T7"/>
                </a:cxn>
                <a:cxn ang="0">
                  <a:pos x="T8" y="T9"/>
                </a:cxn>
                <a:cxn ang="0">
                  <a:pos x="T10" y="T11"/>
                </a:cxn>
                <a:cxn ang="0">
                  <a:pos x="T12" y="T13"/>
                </a:cxn>
              </a:cxnLst>
              <a:rect l="0" t="0" r="r" b="b"/>
              <a:pathLst>
                <a:path w="49" h="25">
                  <a:moveTo>
                    <a:pt x="1" y="2"/>
                  </a:moveTo>
                  <a:cubicBezTo>
                    <a:pt x="8" y="8"/>
                    <a:pt x="16" y="14"/>
                    <a:pt x="24" y="19"/>
                  </a:cubicBezTo>
                  <a:cubicBezTo>
                    <a:pt x="30" y="23"/>
                    <a:pt x="39" y="24"/>
                    <a:pt x="46" y="25"/>
                  </a:cubicBezTo>
                  <a:cubicBezTo>
                    <a:pt x="48" y="25"/>
                    <a:pt x="49" y="23"/>
                    <a:pt x="47" y="23"/>
                  </a:cubicBezTo>
                  <a:cubicBezTo>
                    <a:pt x="39" y="21"/>
                    <a:pt x="31" y="21"/>
                    <a:pt x="23" y="16"/>
                  </a:cubicBezTo>
                  <a:cubicBezTo>
                    <a:pt x="16" y="11"/>
                    <a:pt x="10" y="6"/>
                    <a:pt x="3" y="0"/>
                  </a:cubicBezTo>
                  <a:cubicBezTo>
                    <a:pt x="2" y="0"/>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 name="Freeform 37"/>
            <p:cNvSpPr>
              <a:spLocks/>
            </p:cNvSpPr>
            <p:nvPr/>
          </p:nvSpPr>
          <p:spPr bwMode="auto">
            <a:xfrm>
              <a:off x="423863" y="5584826"/>
              <a:ext cx="165100" cy="134938"/>
            </a:xfrm>
            <a:custGeom>
              <a:avLst/>
              <a:gdLst>
                <a:gd name="T0" fmla="*/ 1 w 56"/>
                <a:gd name="T1" fmla="*/ 43 h 46"/>
                <a:gd name="T2" fmla="*/ 55 w 56"/>
                <a:gd name="T3" fmla="*/ 1 h 46"/>
                <a:gd name="T4" fmla="*/ 52 w 56"/>
                <a:gd name="T5" fmla="*/ 2 h 46"/>
                <a:gd name="T6" fmla="*/ 37 w 56"/>
                <a:gd name="T7" fmla="*/ 26 h 46"/>
                <a:gd name="T8" fmla="*/ 3 w 56"/>
                <a:gd name="T9" fmla="*/ 41 h 46"/>
                <a:gd name="T10" fmla="*/ 1 w 56"/>
                <a:gd name="T11" fmla="*/ 43 h 46"/>
              </a:gdLst>
              <a:ahLst/>
              <a:cxnLst>
                <a:cxn ang="0">
                  <a:pos x="T0" y="T1"/>
                </a:cxn>
                <a:cxn ang="0">
                  <a:pos x="T2" y="T3"/>
                </a:cxn>
                <a:cxn ang="0">
                  <a:pos x="T4" y="T5"/>
                </a:cxn>
                <a:cxn ang="0">
                  <a:pos x="T6" y="T7"/>
                </a:cxn>
                <a:cxn ang="0">
                  <a:pos x="T8" y="T9"/>
                </a:cxn>
                <a:cxn ang="0">
                  <a:pos x="T10" y="T11"/>
                </a:cxn>
              </a:cxnLst>
              <a:rect l="0" t="0" r="r" b="b"/>
              <a:pathLst>
                <a:path w="56" h="46">
                  <a:moveTo>
                    <a:pt x="1" y="43"/>
                  </a:moveTo>
                  <a:cubicBezTo>
                    <a:pt x="26" y="46"/>
                    <a:pt x="47" y="21"/>
                    <a:pt x="55" y="1"/>
                  </a:cubicBezTo>
                  <a:cubicBezTo>
                    <a:pt x="56" y="0"/>
                    <a:pt x="53" y="1"/>
                    <a:pt x="52" y="2"/>
                  </a:cubicBezTo>
                  <a:cubicBezTo>
                    <a:pt x="49" y="11"/>
                    <a:pt x="44" y="19"/>
                    <a:pt x="37" y="26"/>
                  </a:cubicBezTo>
                  <a:cubicBezTo>
                    <a:pt x="29" y="34"/>
                    <a:pt x="15" y="43"/>
                    <a:pt x="3" y="41"/>
                  </a:cubicBezTo>
                  <a:cubicBezTo>
                    <a:pt x="2" y="41"/>
                    <a:pt x="0" y="42"/>
                    <a:pt x="1" y="4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8"/>
            <p:cNvSpPr>
              <a:spLocks/>
            </p:cNvSpPr>
            <p:nvPr/>
          </p:nvSpPr>
          <p:spPr bwMode="auto">
            <a:xfrm>
              <a:off x="338138" y="5602288"/>
              <a:ext cx="6350" cy="38100"/>
            </a:xfrm>
            <a:custGeom>
              <a:avLst/>
              <a:gdLst>
                <a:gd name="T0" fmla="*/ 0 w 2"/>
                <a:gd name="T1" fmla="*/ 0 h 13"/>
                <a:gd name="T2" fmla="*/ 2 w 2"/>
                <a:gd name="T3" fmla="*/ 13 h 13"/>
              </a:gdLst>
              <a:ahLst/>
              <a:cxnLst>
                <a:cxn ang="0">
                  <a:pos x="T0" y="T1"/>
                </a:cxn>
                <a:cxn ang="0">
                  <a:pos x="T2" y="T3"/>
                </a:cxn>
              </a:cxnLst>
              <a:rect l="0" t="0" r="r" b="b"/>
              <a:pathLst>
                <a:path w="2" h="13">
                  <a:moveTo>
                    <a:pt x="0" y="0"/>
                  </a:moveTo>
                  <a:cubicBezTo>
                    <a:pt x="2" y="4"/>
                    <a:pt x="2" y="9"/>
                    <a:pt x="2" y="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9"/>
            <p:cNvSpPr>
              <a:spLocks/>
            </p:cNvSpPr>
            <p:nvPr/>
          </p:nvSpPr>
          <p:spPr bwMode="auto">
            <a:xfrm>
              <a:off x="333375" y="5595938"/>
              <a:ext cx="14288" cy="50800"/>
            </a:xfrm>
            <a:custGeom>
              <a:avLst/>
              <a:gdLst>
                <a:gd name="T0" fmla="*/ 1 w 5"/>
                <a:gd name="T1" fmla="*/ 2 h 17"/>
                <a:gd name="T2" fmla="*/ 3 w 5"/>
                <a:gd name="T3" fmla="*/ 15 h 17"/>
                <a:gd name="T4" fmla="*/ 5 w 5"/>
                <a:gd name="T5" fmla="*/ 15 h 17"/>
                <a:gd name="T6" fmla="*/ 3 w 5"/>
                <a:gd name="T7" fmla="*/ 2 h 17"/>
                <a:gd name="T8" fmla="*/ 1 w 5"/>
                <a:gd name="T9" fmla="*/ 2 h 17"/>
              </a:gdLst>
              <a:ahLst/>
              <a:cxnLst>
                <a:cxn ang="0">
                  <a:pos x="T0" y="T1"/>
                </a:cxn>
                <a:cxn ang="0">
                  <a:pos x="T2" y="T3"/>
                </a:cxn>
                <a:cxn ang="0">
                  <a:pos x="T4" y="T5"/>
                </a:cxn>
                <a:cxn ang="0">
                  <a:pos x="T6" y="T7"/>
                </a:cxn>
                <a:cxn ang="0">
                  <a:pos x="T8" y="T9"/>
                </a:cxn>
              </a:cxnLst>
              <a:rect l="0" t="0" r="r" b="b"/>
              <a:pathLst>
                <a:path w="5" h="17">
                  <a:moveTo>
                    <a:pt x="1" y="2"/>
                  </a:moveTo>
                  <a:cubicBezTo>
                    <a:pt x="3" y="6"/>
                    <a:pt x="3" y="11"/>
                    <a:pt x="3" y="15"/>
                  </a:cubicBezTo>
                  <a:cubicBezTo>
                    <a:pt x="3" y="17"/>
                    <a:pt x="5" y="16"/>
                    <a:pt x="5" y="15"/>
                  </a:cubicBezTo>
                  <a:cubicBezTo>
                    <a:pt x="5" y="10"/>
                    <a:pt x="5" y="6"/>
                    <a:pt x="3" y="2"/>
                  </a:cubicBezTo>
                  <a:cubicBezTo>
                    <a:pt x="3" y="0"/>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40"/>
            <p:cNvSpPr>
              <a:spLocks/>
            </p:cNvSpPr>
            <p:nvPr/>
          </p:nvSpPr>
          <p:spPr bwMode="auto">
            <a:xfrm>
              <a:off x="382588" y="5613401"/>
              <a:ext cx="6350" cy="44450"/>
            </a:xfrm>
            <a:custGeom>
              <a:avLst/>
              <a:gdLst>
                <a:gd name="T0" fmla="*/ 0 w 2"/>
                <a:gd name="T1" fmla="*/ 15 h 15"/>
                <a:gd name="T2" fmla="*/ 1 w 2"/>
                <a:gd name="T3" fmla="*/ 0 h 15"/>
              </a:gdLst>
              <a:ahLst/>
              <a:cxnLst>
                <a:cxn ang="0">
                  <a:pos x="T0" y="T1"/>
                </a:cxn>
                <a:cxn ang="0">
                  <a:pos x="T2" y="T3"/>
                </a:cxn>
              </a:cxnLst>
              <a:rect l="0" t="0" r="r" b="b"/>
              <a:pathLst>
                <a:path w="2" h="15">
                  <a:moveTo>
                    <a:pt x="0" y="15"/>
                  </a:moveTo>
                  <a:cubicBezTo>
                    <a:pt x="0" y="10"/>
                    <a:pt x="2" y="5"/>
                    <a:pt x="1"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8" name="Freeform 41"/>
            <p:cNvSpPr>
              <a:spLocks/>
            </p:cNvSpPr>
            <p:nvPr/>
          </p:nvSpPr>
          <p:spPr bwMode="auto">
            <a:xfrm>
              <a:off x="376238" y="5610226"/>
              <a:ext cx="15875" cy="50800"/>
            </a:xfrm>
            <a:custGeom>
              <a:avLst/>
              <a:gdLst>
                <a:gd name="T0" fmla="*/ 3 w 5"/>
                <a:gd name="T1" fmla="*/ 16 h 17"/>
                <a:gd name="T2" fmla="*/ 5 w 5"/>
                <a:gd name="T3" fmla="*/ 1 h 17"/>
                <a:gd name="T4" fmla="*/ 2 w 5"/>
                <a:gd name="T5" fmla="*/ 2 h 17"/>
                <a:gd name="T6" fmla="*/ 0 w 5"/>
                <a:gd name="T7" fmla="*/ 16 h 17"/>
                <a:gd name="T8" fmla="*/ 3 w 5"/>
                <a:gd name="T9" fmla="*/ 16 h 17"/>
              </a:gdLst>
              <a:ahLst/>
              <a:cxnLst>
                <a:cxn ang="0">
                  <a:pos x="T0" y="T1"/>
                </a:cxn>
                <a:cxn ang="0">
                  <a:pos x="T2" y="T3"/>
                </a:cxn>
                <a:cxn ang="0">
                  <a:pos x="T4" y="T5"/>
                </a:cxn>
                <a:cxn ang="0">
                  <a:pos x="T6" y="T7"/>
                </a:cxn>
                <a:cxn ang="0">
                  <a:pos x="T8" y="T9"/>
                </a:cxn>
              </a:cxnLst>
              <a:rect l="0" t="0" r="r" b="b"/>
              <a:pathLst>
                <a:path w="5" h="17">
                  <a:moveTo>
                    <a:pt x="3" y="16"/>
                  </a:moveTo>
                  <a:cubicBezTo>
                    <a:pt x="4" y="11"/>
                    <a:pt x="5" y="6"/>
                    <a:pt x="5" y="1"/>
                  </a:cubicBezTo>
                  <a:cubicBezTo>
                    <a:pt x="5" y="0"/>
                    <a:pt x="2" y="1"/>
                    <a:pt x="2" y="2"/>
                  </a:cubicBezTo>
                  <a:cubicBezTo>
                    <a:pt x="2" y="7"/>
                    <a:pt x="1" y="11"/>
                    <a:pt x="0" y="16"/>
                  </a:cubicBezTo>
                  <a:cubicBezTo>
                    <a:pt x="0" y="17"/>
                    <a:pt x="3" y="16"/>
                    <a:pt x="3"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9" name="Freeform 42"/>
            <p:cNvSpPr>
              <a:spLocks/>
            </p:cNvSpPr>
            <p:nvPr/>
          </p:nvSpPr>
          <p:spPr bwMode="auto">
            <a:xfrm>
              <a:off x="300038" y="5634038"/>
              <a:ext cx="26988" cy="12700"/>
            </a:xfrm>
            <a:custGeom>
              <a:avLst/>
              <a:gdLst>
                <a:gd name="T0" fmla="*/ 9 w 9"/>
                <a:gd name="T1" fmla="*/ 0 h 4"/>
                <a:gd name="T2" fmla="*/ 0 w 9"/>
                <a:gd name="T3" fmla="*/ 4 h 4"/>
              </a:gdLst>
              <a:ahLst/>
              <a:cxnLst>
                <a:cxn ang="0">
                  <a:pos x="T0" y="T1"/>
                </a:cxn>
                <a:cxn ang="0">
                  <a:pos x="T2" y="T3"/>
                </a:cxn>
              </a:cxnLst>
              <a:rect l="0" t="0" r="r" b="b"/>
              <a:pathLst>
                <a:path w="9" h="4">
                  <a:moveTo>
                    <a:pt x="9" y="0"/>
                  </a:moveTo>
                  <a:cubicBezTo>
                    <a:pt x="7" y="2"/>
                    <a:pt x="3" y="4"/>
                    <a:pt x="0" y="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43"/>
            <p:cNvSpPr>
              <a:spLocks/>
            </p:cNvSpPr>
            <p:nvPr/>
          </p:nvSpPr>
          <p:spPr bwMode="auto">
            <a:xfrm>
              <a:off x="296863" y="5630863"/>
              <a:ext cx="36513" cy="17463"/>
            </a:xfrm>
            <a:custGeom>
              <a:avLst/>
              <a:gdLst>
                <a:gd name="T0" fmla="*/ 9 w 12"/>
                <a:gd name="T1" fmla="*/ 1 h 6"/>
                <a:gd name="T2" fmla="*/ 1 w 12"/>
                <a:gd name="T3" fmla="*/ 5 h 6"/>
                <a:gd name="T4" fmla="*/ 1 w 12"/>
                <a:gd name="T5" fmla="*/ 6 h 6"/>
                <a:gd name="T6" fmla="*/ 11 w 12"/>
                <a:gd name="T7" fmla="*/ 1 h 6"/>
                <a:gd name="T8" fmla="*/ 11 w 12"/>
                <a:gd name="T9" fmla="*/ 1 h 6"/>
                <a:gd name="T10" fmla="*/ 9 w 12"/>
                <a:gd name="T11" fmla="*/ 1 h 6"/>
              </a:gdLst>
              <a:ahLst/>
              <a:cxnLst>
                <a:cxn ang="0">
                  <a:pos x="T0" y="T1"/>
                </a:cxn>
                <a:cxn ang="0">
                  <a:pos x="T2" y="T3"/>
                </a:cxn>
                <a:cxn ang="0">
                  <a:pos x="T4" y="T5"/>
                </a:cxn>
                <a:cxn ang="0">
                  <a:pos x="T6" y="T7"/>
                </a:cxn>
                <a:cxn ang="0">
                  <a:pos x="T8" y="T9"/>
                </a:cxn>
                <a:cxn ang="0">
                  <a:pos x="T10" y="T11"/>
                </a:cxn>
              </a:cxnLst>
              <a:rect l="0" t="0" r="r" b="b"/>
              <a:pathLst>
                <a:path w="12" h="6">
                  <a:moveTo>
                    <a:pt x="9" y="1"/>
                  </a:moveTo>
                  <a:cubicBezTo>
                    <a:pt x="7" y="3"/>
                    <a:pt x="4" y="4"/>
                    <a:pt x="1" y="5"/>
                  </a:cubicBezTo>
                  <a:cubicBezTo>
                    <a:pt x="0" y="5"/>
                    <a:pt x="0" y="6"/>
                    <a:pt x="1" y="6"/>
                  </a:cubicBezTo>
                  <a:cubicBezTo>
                    <a:pt x="5" y="5"/>
                    <a:pt x="8" y="3"/>
                    <a:pt x="11" y="1"/>
                  </a:cubicBezTo>
                  <a:cubicBezTo>
                    <a:pt x="12" y="1"/>
                    <a:pt x="12" y="1"/>
                    <a:pt x="11" y="1"/>
                  </a:cubicBezTo>
                  <a:cubicBezTo>
                    <a:pt x="11" y="0"/>
                    <a:pt x="10" y="1"/>
                    <a:pt x="9"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44"/>
            <p:cNvSpPr>
              <a:spLocks/>
            </p:cNvSpPr>
            <p:nvPr/>
          </p:nvSpPr>
          <p:spPr bwMode="auto">
            <a:xfrm>
              <a:off x="503238" y="5599113"/>
              <a:ext cx="34925" cy="68263"/>
            </a:xfrm>
            <a:custGeom>
              <a:avLst/>
              <a:gdLst>
                <a:gd name="T0" fmla="*/ 11 w 12"/>
                <a:gd name="T1" fmla="*/ 21 h 23"/>
                <a:gd name="T2" fmla="*/ 6 w 12"/>
                <a:gd name="T3" fmla="*/ 1 h 23"/>
                <a:gd name="T4" fmla="*/ 3 w 12"/>
                <a:gd name="T5" fmla="*/ 1 h 23"/>
                <a:gd name="T6" fmla="*/ 9 w 12"/>
                <a:gd name="T7" fmla="*/ 23 h 23"/>
                <a:gd name="T8" fmla="*/ 11 w 12"/>
                <a:gd name="T9" fmla="*/ 21 h 23"/>
              </a:gdLst>
              <a:ahLst/>
              <a:cxnLst>
                <a:cxn ang="0">
                  <a:pos x="T0" y="T1"/>
                </a:cxn>
                <a:cxn ang="0">
                  <a:pos x="T2" y="T3"/>
                </a:cxn>
                <a:cxn ang="0">
                  <a:pos x="T4" y="T5"/>
                </a:cxn>
                <a:cxn ang="0">
                  <a:pos x="T6" y="T7"/>
                </a:cxn>
                <a:cxn ang="0">
                  <a:pos x="T8" y="T9"/>
                </a:cxn>
              </a:cxnLst>
              <a:rect l="0" t="0" r="r" b="b"/>
              <a:pathLst>
                <a:path w="12" h="23">
                  <a:moveTo>
                    <a:pt x="11" y="21"/>
                  </a:moveTo>
                  <a:cubicBezTo>
                    <a:pt x="3" y="17"/>
                    <a:pt x="4" y="8"/>
                    <a:pt x="6" y="1"/>
                  </a:cubicBezTo>
                  <a:cubicBezTo>
                    <a:pt x="6" y="0"/>
                    <a:pt x="4" y="1"/>
                    <a:pt x="3" y="1"/>
                  </a:cubicBezTo>
                  <a:cubicBezTo>
                    <a:pt x="1" y="9"/>
                    <a:pt x="0" y="18"/>
                    <a:pt x="9" y="23"/>
                  </a:cubicBezTo>
                  <a:cubicBezTo>
                    <a:pt x="9" y="23"/>
                    <a:pt x="12" y="22"/>
                    <a:pt x="11"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45"/>
            <p:cNvSpPr>
              <a:spLocks/>
            </p:cNvSpPr>
            <p:nvPr/>
          </p:nvSpPr>
          <p:spPr bwMode="auto">
            <a:xfrm>
              <a:off x="554038" y="5637213"/>
              <a:ext cx="42863" cy="9525"/>
            </a:xfrm>
            <a:custGeom>
              <a:avLst/>
              <a:gdLst>
                <a:gd name="T0" fmla="*/ 0 w 15"/>
                <a:gd name="T1" fmla="*/ 2 h 3"/>
                <a:gd name="T2" fmla="*/ 15 w 15"/>
                <a:gd name="T3" fmla="*/ 0 h 3"/>
              </a:gdLst>
              <a:ahLst/>
              <a:cxnLst>
                <a:cxn ang="0">
                  <a:pos x="T0" y="T1"/>
                </a:cxn>
                <a:cxn ang="0">
                  <a:pos x="T2" y="T3"/>
                </a:cxn>
              </a:cxnLst>
              <a:rect l="0" t="0" r="r" b="b"/>
              <a:pathLst>
                <a:path w="15" h="3">
                  <a:moveTo>
                    <a:pt x="0" y="2"/>
                  </a:moveTo>
                  <a:cubicBezTo>
                    <a:pt x="4" y="2"/>
                    <a:pt x="12" y="3"/>
                    <a:pt x="1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46"/>
            <p:cNvSpPr>
              <a:spLocks/>
            </p:cNvSpPr>
            <p:nvPr/>
          </p:nvSpPr>
          <p:spPr bwMode="auto">
            <a:xfrm>
              <a:off x="544513" y="5637213"/>
              <a:ext cx="58738" cy="11113"/>
            </a:xfrm>
            <a:custGeom>
              <a:avLst/>
              <a:gdLst>
                <a:gd name="T0" fmla="*/ 2 w 20"/>
                <a:gd name="T1" fmla="*/ 3 h 4"/>
                <a:gd name="T2" fmla="*/ 19 w 20"/>
                <a:gd name="T3" fmla="*/ 0 h 4"/>
                <a:gd name="T4" fmla="*/ 17 w 20"/>
                <a:gd name="T5" fmla="*/ 0 h 4"/>
                <a:gd name="T6" fmla="*/ 3 w 20"/>
                <a:gd name="T7" fmla="*/ 1 h 4"/>
                <a:gd name="T8" fmla="*/ 2 w 20"/>
                <a:gd name="T9" fmla="*/ 3 h 4"/>
              </a:gdLst>
              <a:ahLst/>
              <a:cxnLst>
                <a:cxn ang="0">
                  <a:pos x="T0" y="T1"/>
                </a:cxn>
                <a:cxn ang="0">
                  <a:pos x="T2" y="T3"/>
                </a:cxn>
                <a:cxn ang="0">
                  <a:pos x="T4" y="T5"/>
                </a:cxn>
                <a:cxn ang="0">
                  <a:pos x="T6" y="T7"/>
                </a:cxn>
                <a:cxn ang="0">
                  <a:pos x="T8" y="T9"/>
                </a:cxn>
              </a:cxnLst>
              <a:rect l="0" t="0" r="r" b="b"/>
              <a:pathLst>
                <a:path w="20" h="4">
                  <a:moveTo>
                    <a:pt x="2" y="3"/>
                  </a:moveTo>
                  <a:cubicBezTo>
                    <a:pt x="8" y="3"/>
                    <a:pt x="14" y="4"/>
                    <a:pt x="19" y="0"/>
                  </a:cubicBezTo>
                  <a:cubicBezTo>
                    <a:pt x="20" y="0"/>
                    <a:pt x="18" y="0"/>
                    <a:pt x="17" y="0"/>
                  </a:cubicBezTo>
                  <a:cubicBezTo>
                    <a:pt x="13" y="3"/>
                    <a:pt x="7" y="1"/>
                    <a:pt x="3" y="1"/>
                  </a:cubicBezTo>
                  <a:cubicBezTo>
                    <a:pt x="2" y="1"/>
                    <a:pt x="0" y="3"/>
                    <a:pt x="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47"/>
            <p:cNvSpPr>
              <a:spLocks/>
            </p:cNvSpPr>
            <p:nvPr/>
          </p:nvSpPr>
          <p:spPr bwMode="auto">
            <a:xfrm>
              <a:off x="503238" y="5684838"/>
              <a:ext cx="55563" cy="11113"/>
            </a:xfrm>
            <a:custGeom>
              <a:avLst/>
              <a:gdLst>
                <a:gd name="T0" fmla="*/ 0 w 19"/>
                <a:gd name="T1" fmla="*/ 0 h 4"/>
                <a:gd name="T2" fmla="*/ 19 w 19"/>
                <a:gd name="T3" fmla="*/ 3 h 4"/>
              </a:gdLst>
              <a:ahLst/>
              <a:cxnLst>
                <a:cxn ang="0">
                  <a:pos x="T0" y="T1"/>
                </a:cxn>
                <a:cxn ang="0">
                  <a:pos x="T2" y="T3"/>
                </a:cxn>
              </a:cxnLst>
              <a:rect l="0" t="0" r="r" b="b"/>
              <a:pathLst>
                <a:path w="19" h="4">
                  <a:moveTo>
                    <a:pt x="0" y="0"/>
                  </a:moveTo>
                  <a:cubicBezTo>
                    <a:pt x="2" y="4"/>
                    <a:pt x="14" y="3"/>
                    <a:pt x="19"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48"/>
            <p:cNvSpPr>
              <a:spLocks/>
            </p:cNvSpPr>
            <p:nvPr/>
          </p:nvSpPr>
          <p:spPr bwMode="auto">
            <a:xfrm>
              <a:off x="496888" y="5681663"/>
              <a:ext cx="68263" cy="20638"/>
            </a:xfrm>
            <a:custGeom>
              <a:avLst/>
              <a:gdLst>
                <a:gd name="T0" fmla="*/ 1 w 23"/>
                <a:gd name="T1" fmla="*/ 2 h 7"/>
                <a:gd name="T2" fmla="*/ 21 w 23"/>
                <a:gd name="T3" fmla="*/ 5 h 7"/>
                <a:gd name="T4" fmla="*/ 21 w 23"/>
                <a:gd name="T5" fmla="*/ 3 h 7"/>
                <a:gd name="T6" fmla="*/ 4 w 23"/>
                <a:gd name="T7" fmla="*/ 1 h 7"/>
                <a:gd name="T8" fmla="*/ 1 w 23"/>
                <a:gd name="T9" fmla="*/ 2 h 7"/>
              </a:gdLst>
              <a:ahLst/>
              <a:cxnLst>
                <a:cxn ang="0">
                  <a:pos x="T0" y="T1"/>
                </a:cxn>
                <a:cxn ang="0">
                  <a:pos x="T2" y="T3"/>
                </a:cxn>
                <a:cxn ang="0">
                  <a:pos x="T4" y="T5"/>
                </a:cxn>
                <a:cxn ang="0">
                  <a:pos x="T6" y="T7"/>
                </a:cxn>
                <a:cxn ang="0">
                  <a:pos x="T8" y="T9"/>
                </a:cxn>
              </a:cxnLst>
              <a:rect l="0" t="0" r="r" b="b"/>
              <a:pathLst>
                <a:path w="23" h="7">
                  <a:moveTo>
                    <a:pt x="1" y="2"/>
                  </a:moveTo>
                  <a:cubicBezTo>
                    <a:pt x="4" y="7"/>
                    <a:pt x="16" y="5"/>
                    <a:pt x="21" y="5"/>
                  </a:cubicBezTo>
                  <a:cubicBezTo>
                    <a:pt x="22" y="5"/>
                    <a:pt x="23" y="3"/>
                    <a:pt x="21" y="3"/>
                  </a:cubicBezTo>
                  <a:cubicBezTo>
                    <a:pt x="17" y="3"/>
                    <a:pt x="6" y="5"/>
                    <a:pt x="4" y="1"/>
                  </a:cubicBezTo>
                  <a:cubicBezTo>
                    <a:pt x="3" y="0"/>
                    <a:pt x="0" y="1"/>
                    <a:pt x="1"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49"/>
            <p:cNvSpPr>
              <a:spLocks/>
            </p:cNvSpPr>
            <p:nvPr/>
          </p:nvSpPr>
          <p:spPr bwMode="auto">
            <a:xfrm>
              <a:off x="371475" y="5551488"/>
              <a:ext cx="76200" cy="44450"/>
            </a:xfrm>
            <a:custGeom>
              <a:avLst/>
              <a:gdLst>
                <a:gd name="T0" fmla="*/ 24 w 26"/>
                <a:gd name="T1" fmla="*/ 13 h 15"/>
                <a:gd name="T2" fmla="*/ 0 w 26"/>
                <a:gd name="T3" fmla="*/ 11 h 15"/>
                <a:gd name="T4" fmla="*/ 3 w 26"/>
                <a:gd name="T5" fmla="*/ 10 h 15"/>
                <a:gd name="T6" fmla="*/ 21 w 26"/>
                <a:gd name="T7" fmla="*/ 14 h 15"/>
                <a:gd name="T8" fmla="*/ 24 w 26"/>
                <a:gd name="T9" fmla="*/ 13 h 15"/>
              </a:gdLst>
              <a:ahLst/>
              <a:cxnLst>
                <a:cxn ang="0">
                  <a:pos x="T0" y="T1"/>
                </a:cxn>
                <a:cxn ang="0">
                  <a:pos x="T2" y="T3"/>
                </a:cxn>
                <a:cxn ang="0">
                  <a:pos x="T4" y="T5"/>
                </a:cxn>
                <a:cxn ang="0">
                  <a:pos x="T6" y="T7"/>
                </a:cxn>
                <a:cxn ang="0">
                  <a:pos x="T8" y="T9"/>
                </a:cxn>
              </a:cxnLst>
              <a:rect l="0" t="0" r="r" b="b"/>
              <a:pathLst>
                <a:path w="26" h="15">
                  <a:moveTo>
                    <a:pt x="24" y="13"/>
                  </a:moveTo>
                  <a:cubicBezTo>
                    <a:pt x="26" y="0"/>
                    <a:pt x="4" y="0"/>
                    <a:pt x="0" y="11"/>
                  </a:cubicBezTo>
                  <a:cubicBezTo>
                    <a:pt x="0" y="12"/>
                    <a:pt x="3" y="11"/>
                    <a:pt x="3" y="10"/>
                  </a:cubicBezTo>
                  <a:cubicBezTo>
                    <a:pt x="6" y="1"/>
                    <a:pt x="23" y="3"/>
                    <a:pt x="21" y="14"/>
                  </a:cubicBezTo>
                  <a:cubicBezTo>
                    <a:pt x="21" y="15"/>
                    <a:pt x="24" y="14"/>
                    <a:pt x="24"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50"/>
            <p:cNvSpPr>
              <a:spLocks/>
            </p:cNvSpPr>
            <p:nvPr/>
          </p:nvSpPr>
          <p:spPr bwMode="auto">
            <a:xfrm>
              <a:off x="152400" y="5613401"/>
              <a:ext cx="127000" cy="120650"/>
            </a:xfrm>
            <a:custGeom>
              <a:avLst/>
              <a:gdLst>
                <a:gd name="T0" fmla="*/ 42 w 43"/>
                <a:gd name="T1" fmla="*/ 7 h 41"/>
                <a:gd name="T2" fmla="*/ 24 w 43"/>
                <a:gd name="T3" fmla="*/ 10 h 41"/>
                <a:gd name="T4" fmla="*/ 24 w 43"/>
                <a:gd name="T5" fmla="*/ 21 h 41"/>
                <a:gd name="T6" fmla="*/ 30 w 43"/>
                <a:gd name="T7" fmla="*/ 20 h 41"/>
                <a:gd name="T8" fmla="*/ 26 w 43"/>
                <a:gd name="T9" fmla="*/ 13 h 41"/>
                <a:gd name="T10" fmla="*/ 14 w 43"/>
                <a:gd name="T11" fmla="*/ 14 h 41"/>
                <a:gd name="T12" fmla="*/ 2 w 43"/>
                <a:gd name="T13" fmla="*/ 39 h 41"/>
                <a:gd name="T14" fmla="*/ 5 w 43"/>
                <a:gd name="T15" fmla="*/ 39 h 41"/>
                <a:gd name="T16" fmla="*/ 14 w 43"/>
                <a:gd name="T17" fmla="*/ 16 h 41"/>
                <a:gd name="T18" fmla="*/ 25 w 43"/>
                <a:gd name="T19" fmla="*/ 16 h 41"/>
                <a:gd name="T20" fmla="*/ 39 w 43"/>
                <a:gd name="T21" fmla="*/ 9 h 41"/>
                <a:gd name="T22" fmla="*/ 42 w 43"/>
                <a:gd name="T23" fmla="*/ 7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41">
                  <a:moveTo>
                    <a:pt x="42" y="7"/>
                  </a:moveTo>
                  <a:cubicBezTo>
                    <a:pt x="37" y="1"/>
                    <a:pt x="27" y="3"/>
                    <a:pt x="24" y="10"/>
                  </a:cubicBezTo>
                  <a:cubicBezTo>
                    <a:pt x="23" y="13"/>
                    <a:pt x="20" y="19"/>
                    <a:pt x="24" y="21"/>
                  </a:cubicBezTo>
                  <a:cubicBezTo>
                    <a:pt x="26" y="22"/>
                    <a:pt x="28" y="22"/>
                    <a:pt x="30" y="20"/>
                  </a:cubicBezTo>
                  <a:cubicBezTo>
                    <a:pt x="32" y="18"/>
                    <a:pt x="28" y="14"/>
                    <a:pt x="26" y="13"/>
                  </a:cubicBezTo>
                  <a:cubicBezTo>
                    <a:pt x="22" y="12"/>
                    <a:pt x="18" y="12"/>
                    <a:pt x="14" y="14"/>
                  </a:cubicBezTo>
                  <a:cubicBezTo>
                    <a:pt x="4" y="18"/>
                    <a:pt x="0" y="29"/>
                    <a:pt x="2" y="39"/>
                  </a:cubicBezTo>
                  <a:cubicBezTo>
                    <a:pt x="2" y="41"/>
                    <a:pt x="5" y="40"/>
                    <a:pt x="5" y="39"/>
                  </a:cubicBezTo>
                  <a:cubicBezTo>
                    <a:pt x="3" y="30"/>
                    <a:pt x="6" y="20"/>
                    <a:pt x="14" y="16"/>
                  </a:cubicBezTo>
                  <a:cubicBezTo>
                    <a:pt x="17" y="15"/>
                    <a:pt x="25" y="12"/>
                    <a:pt x="25" y="16"/>
                  </a:cubicBezTo>
                  <a:cubicBezTo>
                    <a:pt x="25" y="10"/>
                    <a:pt x="34" y="0"/>
                    <a:pt x="39" y="9"/>
                  </a:cubicBezTo>
                  <a:cubicBezTo>
                    <a:pt x="40" y="10"/>
                    <a:pt x="43" y="9"/>
                    <a:pt x="42"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51"/>
            <p:cNvSpPr>
              <a:spLocks/>
            </p:cNvSpPr>
            <p:nvPr/>
          </p:nvSpPr>
          <p:spPr bwMode="auto">
            <a:xfrm>
              <a:off x="438150" y="5572126"/>
              <a:ext cx="68263" cy="33338"/>
            </a:xfrm>
            <a:custGeom>
              <a:avLst/>
              <a:gdLst>
                <a:gd name="T0" fmla="*/ 3 w 23"/>
                <a:gd name="T1" fmla="*/ 8 h 11"/>
                <a:gd name="T2" fmla="*/ 20 w 23"/>
                <a:gd name="T3" fmla="*/ 11 h 11"/>
                <a:gd name="T4" fmla="*/ 23 w 23"/>
                <a:gd name="T5" fmla="*/ 10 h 11"/>
                <a:gd name="T6" fmla="*/ 0 w 23"/>
                <a:gd name="T7" fmla="*/ 8 h 11"/>
                <a:gd name="T8" fmla="*/ 3 w 23"/>
                <a:gd name="T9" fmla="*/ 8 h 11"/>
              </a:gdLst>
              <a:ahLst/>
              <a:cxnLst>
                <a:cxn ang="0">
                  <a:pos x="T0" y="T1"/>
                </a:cxn>
                <a:cxn ang="0">
                  <a:pos x="T2" y="T3"/>
                </a:cxn>
                <a:cxn ang="0">
                  <a:pos x="T4" y="T5"/>
                </a:cxn>
                <a:cxn ang="0">
                  <a:pos x="T6" y="T7"/>
                </a:cxn>
                <a:cxn ang="0">
                  <a:pos x="T8" y="T9"/>
                </a:cxn>
              </a:cxnLst>
              <a:rect l="0" t="0" r="r" b="b"/>
              <a:pathLst>
                <a:path w="23" h="11">
                  <a:moveTo>
                    <a:pt x="3" y="8"/>
                  </a:moveTo>
                  <a:cubicBezTo>
                    <a:pt x="4" y="1"/>
                    <a:pt x="20" y="4"/>
                    <a:pt x="20" y="11"/>
                  </a:cubicBezTo>
                  <a:cubicBezTo>
                    <a:pt x="20" y="11"/>
                    <a:pt x="23" y="11"/>
                    <a:pt x="23" y="10"/>
                  </a:cubicBezTo>
                  <a:cubicBezTo>
                    <a:pt x="23" y="1"/>
                    <a:pt x="2" y="0"/>
                    <a:pt x="0" y="8"/>
                  </a:cubicBezTo>
                  <a:cubicBezTo>
                    <a:pt x="0" y="9"/>
                    <a:pt x="3" y="9"/>
                    <a:pt x="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52"/>
            <p:cNvSpPr>
              <a:spLocks/>
            </p:cNvSpPr>
            <p:nvPr/>
          </p:nvSpPr>
          <p:spPr bwMode="auto">
            <a:xfrm>
              <a:off x="585788" y="5651501"/>
              <a:ext cx="123825" cy="109538"/>
            </a:xfrm>
            <a:custGeom>
              <a:avLst/>
              <a:gdLst>
                <a:gd name="T0" fmla="*/ 3 w 42"/>
                <a:gd name="T1" fmla="*/ 8 h 37"/>
                <a:gd name="T2" fmla="*/ 19 w 42"/>
                <a:gd name="T3" fmla="*/ 4 h 37"/>
                <a:gd name="T4" fmla="*/ 23 w 42"/>
                <a:gd name="T5" fmla="*/ 18 h 37"/>
                <a:gd name="T6" fmla="*/ 23 w 42"/>
                <a:gd name="T7" fmla="*/ 20 h 37"/>
                <a:gd name="T8" fmla="*/ 30 w 42"/>
                <a:gd name="T9" fmla="*/ 35 h 37"/>
                <a:gd name="T10" fmla="*/ 30 w 42"/>
                <a:gd name="T11" fmla="*/ 37 h 37"/>
                <a:gd name="T12" fmla="*/ 24 w 42"/>
                <a:gd name="T13" fmla="*/ 18 h 37"/>
                <a:gd name="T14" fmla="*/ 24 w 42"/>
                <a:gd name="T15" fmla="*/ 20 h 37"/>
                <a:gd name="T16" fmla="*/ 22 w 42"/>
                <a:gd name="T17" fmla="*/ 3 h 37"/>
                <a:gd name="T18" fmla="*/ 1 w 42"/>
                <a:gd name="T19" fmla="*/ 7 h 37"/>
                <a:gd name="T20" fmla="*/ 3 w 42"/>
                <a:gd name="T21"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37">
                  <a:moveTo>
                    <a:pt x="3" y="8"/>
                  </a:moveTo>
                  <a:cubicBezTo>
                    <a:pt x="7" y="4"/>
                    <a:pt x="14" y="3"/>
                    <a:pt x="19" y="4"/>
                  </a:cubicBezTo>
                  <a:cubicBezTo>
                    <a:pt x="24" y="6"/>
                    <a:pt x="28" y="15"/>
                    <a:pt x="23" y="18"/>
                  </a:cubicBezTo>
                  <a:cubicBezTo>
                    <a:pt x="22" y="19"/>
                    <a:pt x="22" y="20"/>
                    <a:pt x="23" y="20"/>
                  </a:cubicBezTo>
                  <a:cubicBezTo>
                    <a:pt x="28" y="21"/>
                    <a:pt x="39" y="34"/>
                    <a:pt x="30" y="35"/>
                  </a:cubicBezTo>
                  <a:cubicBezTo>
                    <a:pt x="29" y="35"/>
                    <a:pt x="28" y="37"/>
                    <a:pt x="30" y="37"/>
                  </a:cubicBezTo>
                  <a:cubicBezTo>
                    <a:pt x="42" y="35"/>
                    <a:pt x="32" y="19"/>
                    <a:pt x="24" y="18"/>
                  </a:cubicBezTo>
                  <a:cubicBezTo>
                    <a:pt x="24" y="19"/>
                    <a:pt x="24" y="19"/>
                    <a:pt x="24" y="20"/>
                  </a:cubicBezTo>
                  <a:cubicBezTo>
                    <a:pt x="31" y="16"/>
                    <a:pt x="28" y="7"/>
                    <a:pt x="22" y="3"/>
                  </a:cubicBezTo>
                  <a:cubicBezTo>
                    <a:pt x="16" y="0"/>
                    <a:pt x="6" y="2"/>
                    <a:pt x="1" y="7"/>
                  </a:cubicBezTo>
                  <a:cubicBezTo>
                    <a:pt x="0" y="8"/>
                    <a:pt x="2" y="9"/>
                    <a:pt x="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53"/>
          <p:cNvSpPr>
            <a:spLocks/>
          </p:cNvSpPr>
          <p:nvPr userDrawn="1"/>
        </p:nvSpPr>
        <p:spPr bwMode="auto">
          <a:xfrm>
            <a:off x="933351" y="5410201"/>
            <a:ext cx="258763" cy="117475"/>
          </a:xfrm>
          <a:custGeom>
            <a:avLst/>
            <a:gdLst>
              <a:gd name="T0" fmla="*/ 17 w 88"/>
              <a:gd name="T1" fmla="*/ 35 h 40"/>
              <a:gd name="T2" fmla="*/ 15 w 88"/>
              <a:gd name="T3" fmla="*/ 21 h 40"/>
              <a:gd name="T4" fmla="*/ 31 w 88"/>
              <a:gd name="T5" fmla="*/ 30 h 40"/>
              <a:gd name="T6" fmla="*/ 35 w 88"/>
              <a:gd name="T7" fmla="*/ 29 h 40"/>
              <a:gd name="T8" fmla="*/ 42 w 88"/>
              <a:gd name="T9" fmla="*/ 2 h 40"/>
              <a:gd name="T10" fmla="*/ 39 w 88"/>
              <a:gd name="T11" fmla="*/ 3 h 40"/>
              <a:gd name="T12" fmla="*/ 48 w 88"/>
              <a:gd name="T13" fmla="*/ 31 h 40"/>
              <a:gd name="T14" fmla="*/ 51 w 88"/>
              <a:gd name="T15" fmla="*/ 31 h 40"/>
              <a:gd name="T16" fmla="*/ 73 w 88"/>
              <a:gd name="T17" fmla="*/ 32 h 40"/>
              <a:gd name="T18" fmla="*/ 75 w 88"/>
              <a:gd name="T19" fmla="*/ 33 h 40"/>
              <a:gd name="T20" fmla="*/ 84 w 88"/>
              <a:gd name="T21" fmla="*/ 38 h 40"/>
              <a:gd name="T22" fmla="*/ 87 w 88"/>
              <a:gd name="T23" fmla="*/ 37 h 40"/>
              <a:gd name="T24" fmla="*/ 82 w 88"/>
              <a:gd name="T25" fmla="*/ 30 h 40"/>
              <a:gd name="T26" fmla="*/ 69 w 88"/>
              <a:gd name="T27" fmla="*/ 20 h 40"/>
              <a:gd name="T28" fmla="*/ 67 w 88"/>
              <a:gd name="T29" fmla="*/ 19 h 40"/>
              <a:gd name="T30" fmla="*/ 49 w 88"/>
              <a:gd name="T31" fmla="*/ 29 h 40"/>
              <a:gd name="T32" fmla="*/ 52 w 88"/>
              <a:gd name="T33" fmla="*/ 30 h 40"/>
              <a:gd name="T34" fmla="*/ 42 w 88"/>
              <a:gd name="T35" fmla="*/ 1 h 40"/>
              <a:gd name="T36" fmla="*/ 38 w 88"/>
              <a:gd name="T37" fmla="*/ 2 h 40"/>
              <a:gd name="T38" fmla="*/ 31 w 88"/>
              <a:gd name="T39" fmla="*/ 29 h 40"/>
              <a:gd name="T40" fmla="*/ 35 w 88"/>
              <a:gd name="T41" fmla="*/ 28 h 40"/>
              <a:gd name="T42" fmla="*/ 14 w 88"/>
              <a:gd name="T43" fmla="*/ 36 h 40"/>
              <a:gd name="T44" fmla="*/ 17 w 88"/>
              <a:gd name="T45" fmla="*/ 35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8" h="40">
                <a:moveTo>
                  <a:pt x="17" y="35"/>
                </a:moveTo>
                <a:cubicBezTo>
                  <a:pt x="15" y="31"/>
                  <a:pt x="12" y="26"/>
                  <a:pt x="15" y="21"/>
                </a:cubicBezTo>
                <a:cubicBezTo>
                  <a:pt x="22" y="12"/>
                  <a:pt x="30" y="25"/>
                  <a:pt x="31" y="30"/>
                </a:cubicBezTo>
                <a:cubicBezTo>
                  <a:pt x="31" y="31"/>
                  <a:pt x="34" y="30"/>
                  <a:pt x="35" y="29"/>
                </a:cubicBezTo>
                <a:cubicBezTo>
                  <a:pt x="40" y="21"/>
                  <a:pt x="38" y="11"/>
                  <a:pt x="42" y="2"/>
                </a:cubicBezTo>
                <a:cubicBezTo>
                  <a:pt x="41" y="3"/>
                  <a:pt x="40" y="3"/>
                  <a:pt x="39" y="3"/>
                </a:cubicBezTo>
                <a:cubicBezTo>
                  <a:pt x="46" y="10"/>
                  <a:pt x="45" y="21"/>
                  <a:pt x="48" y="31"/>
                </a:cubicBezTo>
                <a:cubicBezTo>
                  <a:pt x="48" y="32"/>
                  <a:pt x="51" y="32"/>
                  <a:pt x="51" y="31"/>
                </a:cubicBezTo>
                <a:cubicBezTo>
                  <a:pt x="59" y="25"/>
                  <a:pt x="68" y="20"/>
                  <a:pt x="73" y="32"/>
                </a:cubicBezTo>
                <a:cubicBezTo>
                  <a:pt x="73" y="32"/>
                  <a:pt x="74" y="33"/>
                  <a:pt x="75" y="33"/>
                </a:cubicBezTo>
                <a:cubicBezTo>
                  <a:pt x="80" y="32"/>
                  <a:pt x="83" y="34"/>
                  <a:pt x="84" y="38"/>
                </a:cubicBezTo>
                <a:cubicBezTo>
                  <a:pt x="84" y="40"/>
                  <a:pt x="88" y="39"/>
                  <a:pt x="87" y="37"/>
                </a:cubicBezTo>
                <a:cubicBezTo>
                  <a:pt x="87" y="33"/>
                  <a:pt x="86" y="31"/>
                  <a:pt x="82" y="30"/>
                </a:cubicBezTo>
                <a:cubicBezTo>
                  <a:pt x="76" y="28"/>
                  <a:pt x="73" y="25"/>
                  <a:pt x="69" y="20"/>
                </a:cubicBezTo>
                <a:cubicBezTo>
                  <a:pt x="69" y="19"/>
                  <a:pt x="68" y="19"/>
                  <a:pt x="67" y="19"/>
                </a:cubicBezTo>
                <a:cubicBezTo>
                  <a:pt x="60" y="21"/>
                  <a:pt x="55" y="25"/>
                  <a:pt x="49" y="29"/>
                </a:cubicBezTo>
                <a:cubicBezTo>
                  <a:pt x="50" y="29"/>
                  <a:pt x="51" y="29"/>
                  <a:pt x="52" y="30"/>
                </a:cubicBezTo>
                <a:cubicBezTo>
                  <a:pt x="49" y="19"/>
                  <a:pt x="50" y="9"/>
                  <a:pt x="42" y="1"/>
                </a:cubicBezTo>
                <a:cubicBezTo>
                  <a:pt x="41" y="0"/>
                  <a:pt x="39" y="1"/>
                  <a:pt x="38" y="2"/>
                </a:cubicBezTo>
                <a:cubicBezTo>
                  <a:pt x="34" y="11"/>
                  <a:pt x="36" y="20"/>
                  <a:pt x="31" y="29"/>
                </a:cubicBezTo>
                <a:cubicBezTo>
                  <a:pt x="32" y="29"/>
                  <a:pt x="34" y="29"/>
                  <a:pt x="35" y="28"/>
                </a:cubicBezTo>
                <a:cubicBezTo>
                  <a:pt x="31" y="8"/>
                  <a:pt x="0" y="17"/>
                  <a:pt x="14" y="36"/>
                </a:cubicBezTo>
                <a:cubicBezTo>
                  <a:pt x="15" y="38"/>
                  <a:pt x="19" y="36"/>
                  <a:pt x="17" y="3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54"/>
          <p:cNvSpPr>
            <a:spLocks/>
          </p:cNvSpPr>
          <p:nvPr userDrawn="1"/>
        </p:nvSpPr>
        <p:spPr bwMode="auto">
          <a:xfrm>
            <a:off x="2091086" y="5518150"/>
            <a:ext cx="192088" cy="150813"/>
          </a:xfrm>
          <a:custGeom>
            <a:avLst/>
            <a:gdLst>
              <a:gd name="T0" fmla="*/ 16 w 65"/>
              <a:gd name="T1" fmla="*/ 34 h 51"/>
              <a:gd name="T2" fmla="*/ 9 w 65"/>
              <a:gd name="T3" fmla="*/ 21 h 51"/>
              <a:gd name="T4" fmla="*/ 21 w 65"/>
              <a:gd name="T5" fmla="*/ 27 h 51"/>
              <a:gd name="T6" fmla="*/ 25 w 65"/>
              <a:gd name="T7" fmla="*/ 26 h 51"/>
              <a:gd name="T8" fmla="*/ 31 w 65"/>
              <a:gd name="T9" fmla="*/ 8 h 51"/>
              <a:gd name="T10" fmla="*/ 36 w 65"/>
              <a:gd name="T11" fmla="*/ 17 h 51"/>
              <a:gd name="T12" fmla="*/ 38 w 65"/>
              <a:gd name="T13" fmla="*/ 29 h 51"/>
              <a:gd name="T14" fmla="*/ 42 w 65"/>
              <a:gd name="T15" fmla="*/ 29 h 51"/>
              <a:gd name="T16" fmla="*/ 55 w 65"/>
              <a:gd name="T17" fmla="*/ 34 h 51"/>
              <a:gd name="T18" fmla="*/ 61 w 65"/>
              <a:gd name="T19" fmla="*/ 50 h 51"/>
              <a:gd name="T20" fmla="*/ 65 w 65"/>
              <a:gd name="T21" fmla="*/ 49 h 51"/>
              <a:gd name="T22" fmla="*/ 60 w 65"/>
              <a:gd name="T23" fmla="*/ 35 h 51"/>
              <a:gd name="T24" fmla="*/ 53 w 65"/>
              <a:gd name="T25" fmla="*/ 24 h 51"/>
              <a:gd name="T26" fmla="*/ 38 w 65"/>
              <a:gd name="T27" fmla="*/ 29 h 51"/>
              <a:gd name="T28" fmla="*/ 42 w 65"/>
              <a:gd name="T29" fmla="*/ 28 h 51"/>
              <a:gd name="T30" fmla="*/ 39 w 65"/>
              <a:gd name="T31" fmla="*/ 3 h 51"/>
              <a:gd name="T32" fmla="*/ 37 w 65"/>
              <a:gd name="T33" fmla="*/ 3 h 51"/>
              <a:gd name="T34" fmla="*/ 21 w 65"/>
              <a:gd name="T35" fmla="*/ 27 h 51"/>
              <a:gd name="T36" fmla="*/ 25 w 65"/>
              <a:gd name="T37" fmla="*/ 26 h 51"/>
              <a:gd name="T38" fmla="*/ 9 w 65"/>
              <a:gd name="T39" fmla="*/ 17 h 51"/>
              <a:gd name="T40" fmla="*/ 13 w 65"/>
              <a:gd name="T41" fmla="*/ 36 h 51"/>
              <a:gd name="T42" fmla="*/ 16 w 65"/>
              <a:gd name="T43" fmla="*/ 34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5" h="51">
                <a:moveTo>
                  <a:pt x="16" y="34"/>
                </a:moveTo>
                <a:cubicBezTo>
                  <a:pt x="13" y="31"/>
                  <a:pt x="9" y="26"/>
                  <a:pt x="9" y="21"/>
                </a:cubicBezTo>
                <a:cubicBezTo>
                  <a:pt x="10" y="11"/>
                  <a:pt x="20" y="26"/>
                  <a:pt x="21" y="27"/>
                </a:cubicBezTo>
                <a:cubicBezTo>
                  <a:pt x="22" y="28"/>
                  <a:pt x="25" y="27"/>
                  <a:pt x="25" y="26"/>
                </a:cubicBezTo>
                <a:cubicBezTo>
                  <a:pt x="27" y="20"/>
                  <a:pt x="28" y="14"/>
                  <a:pt x="31" y="8"/>
                </a:cubicBezTo>
                <a:cubicBezTo>
                  <a:pt x="36" y="0"/>
                  <a:pt x="36" y="16"/>
                  <a:pt x="36" y="17"/>
                </a:cubicBezTo>
                <a:cubicBezTo>
                  <a:pt x="36" y="21"/>
                  <a:pt x="37" y="25"/>
                  <a:pt x="38" y="29"/>
                </a:cubicBezTo>
                <a:cubicBezTo>
                  <a:pt x="39" y="31"/>
                  <a:pt x="41" y="29"/>
                  <a:pt x="42" y="29"/>
                </a:cubicBezTo>
                <a:cubicBezTo>
                  <a:pt x="52" y="19"/>
                  <a:pt x="51" y="32"/>
                  <a:pt x="55" y="34"/>
                </a:cubicBezTo>
                <a:cubicBezTo>
                  <a:pt x="60" y="38"/>
                  <a:pt x="61" y="44"/>
                  <a:pt x="61" y="50"/>
                </a:cubicBezTo>
                <a:cubicBezTo>
                  <a:pt x="61" y="51"/>
                  <a:pt x="65" y="50"/>
                  <a:pt x="65" y="49"/>
                </a:cubicBezTo>
                <a:cubicBezTo>
                  <a:pt x="65" y="43"/>
                  <a:pt x="63" y="39"/>
                  <a:pt x="60" y="35"/>
                </a:cubicBezTo>
                <a:cubicBezTo>
                  <a:pt x="58" y="32"/>
                  <a:pt x="57" y="26"/>
                  <a:pt x="53" y="24"/>
                </a:cubicBezTo>
                <a:cubicBezTo>
                  <a:pt x="48" y="22"/>
                  <a:pt x="42" y="25"/>
                  <a:pt x="38" y="29"/>
                </a:cubicBezTo>
                <a:cubicBezTo>
                  <a:pt x="40" y="29"/>
                  <a:pt x="41" y="28"/>
                  <a:pt x="42" y="28"/>
                </a:cubicBezTo>
                <a:cubicBezTo>
                  <a:pt x="40" y="20"/>
                  <a:pt x="41" y="12"/>
                  <a:pt x="39" y="3"/>
                </a:cubicBezTo>
                <a:cubicBezTo>
                  <a:pt x="39" y="3"/>
                  <a:pt x="38" y="3"/>
                  <a:pt x="37" y="3"/>
                </a:cubicBezTo>
                <a:cubicBezTo>
                  <a:pt x="25" y="4"/>
                  <a:pt x="24" y="17"/>
                  <a:pt x="21" y="27"/>
                </a:cubicBezTo>
                <a:cubicBezTo>
                  <a:pt x="22" y="27"/>
                  <a:pt x="24" y="26"/>
                  <a:pt x="25" y="26"/>
                </a:cubicBezTo>
                <a:cubicBezTo>
                  <a:pt x="22" y="20"/>
                  <a:pt x="17" y="14"/>
                  <a:pt x="9" y="17"/>
                </a:cubicBezTo>
                <a:cubicBezTo>
                  <a:pt x="0" y="20"/>
                  <a:pt x="9" y="32"/>
                  <a:pt x="13" y="36"/>
                </a:cubicBezTo>
                <a:cubicBezTo>
                  <a:pt x="13" y="37"/>
                  <a:pt x="17" y="35"/>
                  <a:pt x="16" y="3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p:cNvGrpSpPr/>
          <p:nvPr userDrawn="1"/>
        </p:nvGrpSpPr>
        <p:grpSpPr>
          <a:xfrm>
            <a:off x="7726948" y="120136"/>
            <a:ext cx="1137485" cy="1045518"/>
            <a:chOff x="8083550" y="250825"/>
            <a:chExt cx="746125" cy="685800"/>
          </a:xfrm>
        </p:grpSpPr>
        <p:sp>
          <p:nvSpPr>
            <p:cNvPr id="43" name="Freeform 59"/>
            <p:cNvSpPr>
              <a:spLocks/>
            </p:cNvSpPr>
            <p:nvPr/>
          </p:nvSpPr>
          <p:spPr bwMode="auto">
            <a:xfrm>
              <a:off x="8274050" y="447675"/>
              <a:ext cx="398462" cy="342900"/>
            </a:xfrm>
            <a:custGeom>
              <a:avLst/>
              <a:gdLst>
                <a:gd name="T0" fmla="*/ 111 w 153"/>
                <a:gd name="T1" fmla="*/ 11 h 131"/>
                <a:gd name="T2" fmla="*/ 36 w 153"/>
                <a:gd name="T3" fmla="*/ 9 h 131"/>
                <a:gd name="T4" fmla="*/ 9 w 153"/>
                <a:gd name="T5" fmla="*/ 70 h 131"/>
                <a:gd name="T6" fmla="*/ 126 w 153"/>
                <a:gd name="T7" fmla="*/ 110 h 131"/>
                <a:gd name="T8" fmla="*/ 150 w 153"/>
                <a:gd name="T9" fmla="*/ 59 h 131"/>
                <a:gd name="T10" fmla="*/ 114 w 153"/>
                <a:gd name="T11" fmla="*/ 21 h 131"/>
                <a:gd name="T12" fmla="*/ 64 w 153"/>
                <a:gd name="T13" fmla="*/ 78 h 131"/>
                <a:gd name="T14" fmla="*/ 119 w 153"/>
                <a:gd name="T15" fmla="*/ 63 h 131"/>
                <a:gd name="T16" fmla="*/ 101 w 153"/>
                <a:gd name="T17" fmla="*/ 38 h 131"/>
                <a:gd name="T18" fmla="*/ 93 w 153"/>
                <a:gd name="T19" fmla="*/ 43 h 131"/>
                <a:gd name="T20" fmla="*/ 87 w 153"/>
                <a:gd name="T21" fmla="*/ 52 h 131"/>
                <a:gd name="T22" fmla="*/ 84 w 153"/>
                <a:gd name="T23" fmla="*/ 60 h 131"/>
                <a:gd name="T24" fmla="*/ 84 w 153"/>
                <a:gd name="T25" fmla="*/ 63 h 131"/>
                <a:gd name="T26" fmla="*/ 93 w 153"/>
                <a:gd name="T27" fmla="*/ 52 h 131"/>
                <a:gd name="T28" fmla="*/ 112 w 153"/>
                <a:gd name="T29" fmla="*/ 48 h 131"/>
                <a:gd name="T30" fmla="*/ 113 w 153"/>
                <a:gd name="T31" fmla="*/ 67 h 131"/>
                <a:gd name="T32" fmla="*/ 75 w 153"/>
                <a:gd name="T33" fmla="*/ 81 h 131"/>
                <a:gd name="T34" fmla="*/ 63 w 153"/>
                <a:gd name="T35" fmla="*/ 49 h 131"/>
                <a:gd name="T36" fmla="*/ 108 w 153"/>
                <a:gd name="T37" fmla="*/ 23 h 131"/>
                <a:gd name="T38" fmla="*/ 145 w 153"/>
                <a:gd name="T39" fmla="*/ 64 h 131"/>
                <a:gd name="T40" fmla="*/ 109 w 153"/>
                <a:gd name="T41" fmla="*/ 114 h 131"/>
                <a:gd name="T42" fmla="*/ 40 w 153"/>
                <a:gd name="T43" fmla="*/ 101 h 131"/>
                <a:gd name="T44" fmla="*/ 23 w 153"/>
                <a:gd name="T45" fmla="*/ 21 h 131"/>
                <a:gd name="T46" fmla="*/ 107 w 153"/>
                <a:gd name="T47" fmla="*/ 15 h 131"/>
                <a:gd name="T48" fmla="*/ 111 w 153"/>
                <a:gd name="T49" fmla="*/ 11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3" h="131">
                  <a:moveTo>
                    <a:pt x="111" y="11"/>
                  </a:moveTo>
                  <a:cubicBezTo>
                    <a:pt x="87" y="6"/>
                    <a:pt x="60" y="1"/>
                    <a:pt x="36" y="9"/>
                  </a:cubicBezTo>
                  <a:cubicBezTo>
                    <a:pt x="10" y="19"/>
                    <a:pt x="0" y="44"/>
                    <a:pt x="9" y="70"/>
                  </a:cubicBezTo>
                  <a:cubicBezTo>
                    <a:pt x="24" y="116"/>
                    <a:pt x="86" y="131"/>
                    <a:pt x="126" y="110"/>
                  </a:cubicBezTo>
                  <a:cubicBezTo>
                    <a:pt x="145" y="100"/>
                    <a:pt x="153" y="80"/>
                    <a:pt x="150" y="59"/>
                  </a:cubicBezTo>
                  <a:cubicBezTo>
                    <a:pt x="148" y="39"/>
                    <a:pt x="134" y="25"/>
                    <a:pt x="114" y="21"/>
                  </a:cubicBezTo>
                  <a:cubicBezTo>
                    <a:pt x="81" y="13"/>
                    <a:pt x="38" y="43"/>
                    <a:pt x="64" y="78"/>
                  </a:cubicBezTo>
                  <a:cubicBezTo>
                    <a:pt x="80" y="100"/>
                    <a:pt x="116" y="88"/>
                    <a:pt x="119" y="63"/>
                  </a:cubicBezTo>
                  <a:cubicBezTo>
                    <a:pt x="121" y="50"/>
                    <a:pt x="116" y="36"/>
                    <a:pt x="101" y="38"/>
                  </a:cubicBezTo>
                  <a:cubicBezTo>
                    <a:pt x="98" y="38"/>
                    <a:pt x="94" y="40"/>
                    <a:pt x="93" y="43"/>
                  </a:cubicBezTo>
                  <a:cubicBezTo>
                    <a:pt x="91" y="46"/>
                    <a:pt x="89" y="49"/>
                    <a:pt x="87" y="52"/>
                  </a:cubicBezTo>
                  <a:cubicBezTo>
                    <a:pt x="86" y="54"/>
                    <a:pt x="82" y="61"/>
                    <a:pt x="84" y="60"/>
                  </a:cubicBezTo>
                  <a:cubicBezTo>
                    <a:pt x="80" y="61"/>
                    <a:pt x="81" y="64"/>
                    <a:pt x="84" y="63"/>
                  </a:cubicBezTo>
                  <a:cubicBezTo>
                    <a:pt x="89" y="62"/>
                    <a:pt x="91" y="56"/>
                    <a:pt x="93" y="52"/>
                  </a:cubicBezTo>
                  <a:cubicBezTo>
                    <a:pt x="96" y="44"/>
                    <a:pt x="105" y="36"/>
                    <a:pt x="112" y="48"/>
                  </a:cubicBezTo>
                  <a:cubicBezTo>
                    <a:pt x="115" y="53"/>
                    <a:pt x="114" y="61"/>
                    <a:pt x="113" y="67"/>
                  </a:cubicBezTo>
                  <a:cubicBezTo>
                    <a:pt x="111" y="86"/>
                    <a:pt x="89" y="89"/>
                    <a:pt x="75" y="81"/>
                  </a:cubicBezTo>
                  <a:cubicBezTo>
                    <a:pt x="64" y="75"/>
                    <a:pt x="61" y="60"/>
                    <a:pt x="63" y="49"/>
                  </a:cubicBezTo>
                  <a:cubicBezTo>
                    <a:pt x="66" y="28"/>
                    <a:pt x="91" y="21"/>
                    <a:pt x="108" y="23"/>
                  </a:cubicBezTo>
                  <a:cubicBezTo>
                    <a:pt x="131" y="26"/>
                    <a:pt x="143" y="43"/>
                    <a:pt x="145" y="64"/>
                  </a:cubicBezTo>
                  <a:cubicBezTo>
                    <a:pt x="148" y="89"/>
                    <a:pt x="132" y="108"/>
                    <a:pt x="109" y="114"/>
                  </a:cubicBezTo>
                  <a:cubicBezTo>
                    <a:pt x="85" y="120"/>
                    <a:pt x="60" y="114"/>
                    <a:pt x="40" y="101"/>
                  </a:cubicBezTo>
                  <a:cubicBezTo>
                    <a:pt x="14" y="85"/>
                    <a:pt x="0" y="45"/>
                    <a:pt x="23" y="21"/>
                  </a:cubicBezTo>
                  <a:cubicBezTo>
                    <a:pt x="43" y="0"/>
                    <a:pt x="83" y="9"/>
                    <a:pt x="107" y="15"/>
                  </a:cubicBezTo>
                  <a:cubicBezTo>
                    <a:pt x="109" y="15"/>
                    <a:pt x="114" y="12"/>
                    <a:pt x="111"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0"/>
            <p:cNvSpPr>
              <a:spLocks/>
            </p:cNvSpPr>
            <p:nvPr/>
          </p:nvSpPr>
          <p:spPr bwMode="auto">
            <a:xfrm>
              <a:off x="8448675" y="250825"/>
              <a:ext cx="28575" cy="158750"/>
            </a:xfrm>
            <a:custGeom>
              <a:avLst/>
              <a:gdLst>
                <a:gd name="T0" fmla="*/ 1 w 11"/>
                <a:gd name="T1" fmla="*/ 3 h 61"/>
                <a:gd name="T2" fmla="*/ 5 w 11"/>
                <a:gd name="T3" fmla="*/ 60 h 61"/>
                <a:gd name="T4" fmla="*/ 10 w 11"/>
                <a:gd name="T5" fmla="*/ 59 h 61"/>
                <a:gd name="T6" fmla="*/ 6 w 11"/>
                <a:gd name="T7" fmla="*/ 1 h 61"/>
                <a:gd name="T8" fmla="*/ 1 w 11"/>
                <a:gd name="T9" fmla="*/ 3 h 61"/>
              </a:gdLst>
              <a:ahLst/>
              <a:cxnLst>
                <a:cxn ang="0">
                  <a:pos x="T0" y="T1"/>
                </a:cxn>
                <a:cxn ang="0">
                  <a:pos x="T2" y="T3"/>
                </a:cxn>
                <a:cxn ang="0">
                  <a:pos x="T4" y="T5"/>
                </a:cxn>
                <a:cxn ang="0">
                  <a:pos x="T6" y="T7"/>
                </a:cxn>
                <a:cxn ang="0">
                  <a:pos x="T8" y="T9"/>
                </a:cxn>
              </a:cxnLst>
              <a:rect l="0" t="0" r="r" b="b"/>
              <a:pathLst>
                <a:path w="11" h="61">
                  <a:moveTo>
                    <a:pt x="1" y="3"/>
                  </a:moveTo>
                  <a:cubicBezTo>
                    <a:pt x="0" y="22"/>
                    <a:pt x="5" y="41"/>
                    <a:pt x="5" y="60"/>
                  </a:cubicBezTo>
                  <a:cubicBezTo>
                    <a:pt x="5" y="61"/>
                    <a:pt x="10" y="61"/>
                    <a:pt x="10" y="59"/>
                  </a:cubicBezTo>
                  <a:cubicBezTo>
                    <a:pt x="11" y="39"/>
                    <a:pt x="6" y="21"/>
                    <a:pt x="6" y="1"/>
                  </a:cubicBezTo>
                  <a:cubicBezTo>
                    <a:pt x="7" y="0"/>
                    <a:pt x="1" y="1"/>
                    <a:pt x="1"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1"/>
            <p:cNvSpPr>
              <a:spLocks/>
            </p:cNvSpPr>
            <p:nvPr/>
          </p:nvSpPr>
          <p:spPr bwMode="auto">
            <a:xfrm>
              <a:off x="8553450" y="320675"/>
              <a:ext cx="87312" cy="103187"/>
            </a:xfrm>
            <a:custGeom>
              <a:avLst/>
              <a:gdLst>
                <a:gd name="T0" fmla="*/ 7 w 34"/>
                <a:gd name="T1" fmla="*/ 37 h 39"/>
                <a:gd name="T2" fmla="*/ 33 w 34"/>
                <a:gd name="T3" fmla="*/ 2 h 39"/>
                <a:gd name="T4" fmla="*/ 28 w 34"/>
                <a:gd name="T5" fmla="*/ 3 h 39"/>
                <a:gd name="T6" fmla="*/ 2 w 34"/>
                <a:gd name="T7" fmla="*/ 35 h 39"/>
                <a:gd name="T8" fmla="*/ 7 w 34"/>
                <a:gd name="T9" fmla="*/ 37 h 39"/>
              </a:gdLst>
              <a:ahLst/>
              <a:cxnLst>
                <a:cxn ang="0">
                  <a:pos x="T0" y="T1"/>
                </a:cxn>
                <a:cxn ang="0">
                  <a:pos x="T2" y="T3"/>
                </a:cxn>
                <a:cxn ang="0">
                  <a:pos x="T4" y="T5"/>
                </a:cxn>
                <a:cxn ang="0">
                  <a:pos x="T6" y="T7"/>
                </a:cxn>
                <a:cxn ang="0">
                  <a:pos x="T8" y="T9"/>
                </a:cxn>
              </a:cxnLst>
              <a:rect l="0" t="0" r="r" b="b"/>
              <a:pathLst>
                <a:path w="34" h="39">
                  <a:moveTo>
                    <a:pt x="7" y="37"/>
                  </a:moveTo>
                  <a:cubicBezTo>
                    <a:pt x="16" y="26"/>
                    <a:pt x="31" y="17"/>
                    <a:pt x="33" y="2"/>
                  </a:cubicBezTo>
                  <a:cubicBezTo>
                    <a:pt x="34" y="0"/>
                    <a:pt x="28" y="1"/>
                    <a:pt x="28" y="3"/>
                  </a:cubicBezTo>
                  <a:cubicBezTo>
                    <a:pt x="26" y="16"/>
                    <a:pt x="11" y="26"/>
                    <a:pt x="2" y="35"/>
                  </a:cubicBezTo>
                  <a:cubicBezTo>
                    <a:pt x="0" y="38"/>
                    <a:pt x="6" y="39"/>
                    <a:pt x="7" y="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2"/>
            <p:cNvSpPr>
              <a:spLocks/>
            </p:cNvSpPr>
            <p:nvPr/>
          </p:nvSpPr>
          <p:spPr bwMode="auto">
            <a:xfrm>
              <a:off x="8636000" y="425450"/>
              <a:ext cx="104775" cy="63500"/>
            </a:xfrm>
            <a:custGeom>
              <a:avLst/>
              <a:gdLst>
                <a:gd name="T0" fmla="*/ 35 w 40"/>
                <a:gd name="T1" fmla="*/ 1 h 24"/>
                <a:gd name="T2" fmla="*/ 3 w 40"/>
                <a:gd name="T3" fmla="*/ 19 h 24"/>
                <a:gd name="T4" fmla="*/ 6 w 40"/>
                <a:gd name="T5" fmla="*/ 23 h 24"/>
                <a:gd name="T6" fmla="*/ 36 w 40"/>
                <a:gd name="T7" fmla="*/ 5 h 24"/>
                <a:gd name="T8" fmla="*/ 35 w 40"/>
                <a:gd name="T9" fmla="*/ 1 h 24"/>
              </a:gdLst>
              <a:ahLst/>
              <a:cxnLst>
                <a:cxn ang="0">
                  <a:pos x="T0" y="T1"/>
                </a:cxn>
                <a:cxn ang="0">
                  <a:pos x="T2" y="T3"/>
                </a:cxn>
                <a:cxn ang="0">
                  <a:pos x="T4" y="T5"/>
                </a:cxn>
                <a:cxn ang="0">
                  <a:pos x="T6" y="T7"/>
                </a:cxn>
                <a:cxn ang="0">
                  <a:pos x="T8" y="T9"/>
                </a:cxn>
              </a:cxnLst>
              <a:rect l="0" t="0" r="r" b="b"/>
              <a:pathLst>
                <a:path w="40" h="24">
                  <a:moveTo>
                    <a:pt x="35" y="1"/>
                  </a:moveTo>
                  <a:cubicBezTo>
                    <a:pt x="23" y="4"/>
                    <a:pt x="14" y="14"/>
                    <a:pt x="3" y="19"/>
                  </a:cubicBezTo>
                  <a:cubicBezTo>
                    <a:pt x="0" y="21"/>
                    <a:pt x="3" y="24"/>
                    <a:pt x="6" y="23"/>
                  </a:cubicBezTo>
                  <a:cubicBezTo>
                    <a:pt x="16" y="17"/>
                    <a:pt x="24" y="7"/>
                    <a:pt x="36" y="5"/>
                  </a:cubicBezTo>
                  <a:cubicBezTo>
                    <a:pt x="40" y="4"/>
                    <a:pt x="39" y="0"/>
                    <a:pt x="35"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3"/>
            <p:cNvSpPr>
              <a:spLocks/>
            </p:cNvSpPr>
            <p:nvPr/>
          </p:nvSpPr>
          <p:spPr bwMode="auto">
            <a:xfrm>
              <a:off x="8685213" y="606425"/>
              <a:ext cx="144462" cy="28575"/>
            </a:xfrm>
            <a:custGeom>
              <a:avLst/>
              <a:gdLst>
                <a:gd name="T0" fmla="*/ 3 w 55"/>
                <a:gd name="T1" fmla="*/ 7 h 11"/>
                <a:gd name="T2" fmla="*/ 50 w 55"/>
                <a:gd name="T3" fmla="*/ 10 h 11"/>
                <a:gd name="T4" fmla="*/ 55 w 55"/>
                <a:gd name="T5" fmla="*/ 8 h 11"/>
                <a:gd name="T6" fmla="*/ 6 w 55"/>
                <a:gd name="T7" fmla="*/ 4 h 11"/>
                <a:gd name="T8" fmla="*/ 3 w 55"/>
                <a:gd name="T9" fmla="*/ 7 h 11"/>
              </a:gdLst>
              <a:ahLst/>
              <a:cxnLst>
                <a:cxn ang="0">
                  <a:pos x="T0" y="T1"/>
                </a:cxn>
                <a:cxn ang="0">
                  <a:pos x="T2" y="T3"/>
                </a:cxn>
                <a:cxn ang="0">
                  <a:pos x="T4" y="T5"/>
                </a:cxn>
                <a:cxn ang="0">
                  <a:pos x="T6" y="T7"/>
                </a:cxn>
                <a:cxn ang="0">
                  <a:pos x="T8" y="T9"/>
                </a:cxn>
              </a:cxnLst>
              <a:rect l="0" t="0" r="r" b="b"/>
              <a:pathLst>
                <a:path w="55" h="11">
                  <a:moveTo>
                    <a:pt x="3" y="7"/>
                  </a:moveTo>
                  <a:cubicBezTo>
                    <a:pt x="18" y="6"/>
                    <a:pt x="36" y="2"/>
                    <a:pt x="50" y="10"/>
                  </a:cubicBezTo>
                  <a:cubicBezTo>
                    <a:pt x="51" y="11"/>
                    <a:pt x="55" y="9"/>
                    <a:pt x="55" y="8"/>
                  </a:cubicBezTo>
                  <a:cubicBezTo>
                    <a:pt x="40" y="0"/>
                    <a:pt x="22" y="4"/>
                    <a:pt x="6" y="4"/>
                  </a:cubicBezTo>
                  <a:cubicBezTo>
                    <a:pt x="5" y="4"/>
                    <a:pt x="0" y="7"/>
                    <a:pt x="3"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64"/>
            <p:cNvSpPr>
              <a:spLocks/>
            </p:cNvSpPr>
            <p:nvPr/>
          </p:nvSpPr>
          <p:spPr bwMode="auto">
            <a:xfrm>
              <a:off x="8672513" y="722313"/>
              <a:ext cx="76200" cy="77787"/>
            </a:xfrm>
            <a:custGeom>
              <a:avLst/>
              <a:gdLst>
                <a:gd name="T0" fmla="*/ 1 w 29"/>
                <a:gd name="T1" fmla="*/ 4 h 30"/>
                <a:gd name="T2" fmla="*/ 22 w 29"/>
                <a:gd name="T3" fmla="*/ 28 h 30"/>
                <a:gd name="T4" fmla="*/ 27 w 29"/>
                <a:gd name="T5" fmla="*/ 26 h 30"/>
                <a:gd name="T6" fmla="*/ 6 w 29"/>
                <a:gd name="T7" fmla="*/ 1 h 30"/>
                <a:gd name="T8" fmla="*/ 1 w 29"/>
                <a:gd name="T9" fmla="*/ 4 h 30"/>
              </a:gdLst>
              <a:ahLst/>
              <a:cxnLst>
                <a:cxn ang="0">
                  <a:pos x="T0" y="T1"/>
                </a:cxn>
                <a:cxn ang="0">
                  <a:pos x="T2" y="T3"/>
                </a:cxn>
                <a:cxn ang="0">
                  <a:pos x="T4" y="T5"/>
                </a:cxn>
                <a:cxn ang="0">
                  <a:pos x="T6" y="T7"/>
                </a:cxn>
                <a:cxn ang="0">
                  <a:pos x="T8" y="T9"/>
                </a:cxn>
              </a:cxnLst>
              <a:rect l="0" t="0" r="r" b="b"/>
              <a:pathLst>
                <a:path w="29" h="30">
                  <a:moveTo>
                    <a:pt x="1" y="4"/>
                  </a:moveTo>
                  <a:cubicBezTo>
                    <a:pt x="7" y="13"/>
                    <a:pt x="15" y="20"/>
                    <a:pt x="22" y="28"/>
                  </a:cubicBezTo>
                  <a:cubicBezTo>
                    <a:pt x="23" y="30"/>
                    <a:pt x="29" y="28"/>
                    <a:pt x="27" y="26"/>
                  </a:cubicBezTo>
                  <a:cubicBezTo>
                    <a:pt x="20" y="18"/>
                    <a:pt x="12" y="11"/>
                    <a:pt x="6" y="1"/>
                  </a:cubicBezTo>
                  <a:cubicBezTo>
                    <a:pt x="5" y="0"/>
                    <a:pt x="0" y="2"/>
                    <a:pt x="1"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65"/>
            <p:cNvSpPr>
              <a:spLocks/>
            </p:cNvSpPr>
            <p:nvPr/>
          </p:nvSpPr>
          <p:spPr bwMode="auto">
            <a:xfrm>
              <a:off x="8537575" y="774700"/>
              <a:ext cx="28575" cy="161925"/>
            </a:xfrm>
            <a:custGeom>
              <a:avLst/>
              <a:gdLst>
                <a:gd name="T0" fmla="*/ 5 w 11"/>
                <a:gd name="T1" fmla="*/ 3 h 62"/>
                <a:gd name="T2" fmla="*/ 1 w 11"/>
                <a:gd name="T3" fmla="*/ 60 h 62"/>
                <a:gd name="T4" fmla="*/ 7 w 11"/>
                <a:gd name="T5" fmla="*/ 58 h 62"/>
                <a:gd name="T6" fmla="*/ 11 w 11"/>
                <a:gd name="T7" fmla="*/ 2 h 62"/>
                <a:gd name="T8" fmla="*/ 5 w 11"/>
                <a:gd name="T9" fmla="*/ 3 h 62"/>
              </a:gdLst>
              <a:ahLst/>
              <a:cxnLst>
                <a:cxn ang="0">
                  <a:pos x="T0" y="T1"/>
                </a:cxn>
                <a:cxn ang="0">
                  <a:pos x="T2" y="T3"/>
                </a:cxn>
                <a:cxn ang="0">
                  <a:pos x="T4" y="T5"/>
                </a:cxn>
                <a:cxn ang="0">
                  <a:pos x="T6" y="T7"/>
                </a:cxn>
                <a:cxn ang="0">
                  <a:pos x="T8" y="T9"/>
                </a:cxn>
              </a:cxnLst>
              <a:rect l="0" t="0" r="r" b="b"/>
              <a:pathLst>
                <a:path w="11" h="62">
                  <a:moveTo>
                    <a:pt x="5" y="3"/>
                  </a:moveTo>
                  <a:cubicBezTo>
                    <a:pt x="5" y="22"/>
                    <a:pt x="0" y="41"/>
                    <a:pt x="1" y="60"/>
                  </a:cubicBezTo>
                  <a:cubicBezTo>
                    <a:pt x="2" y="62"/>
                    <a:pt x="7" y="61"/>
                    <a:pt x="7" y="58"/>
                  </a:cubicBezTo>
                  <a:cubicBezTo>
                    <a:pt x="5" y="39"/>
                    <a:pt x="10" y="21"/>
                    <a:pt x="11" y="2"/>
                  </a:cubicBezTo>
                  <a:cubicBezTo>
                    <a:pt x="11" y="0"/>
                    <a:pt x="5" y="1"/>
                    <a:pt x="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66"/>
            <p:cNvSpPr>
              <a:spLocks/>
            </p:cNvSpPr>
            <p:nvPr/>
          </p:nvSpPr>
          <p:spPr bwMode="auto">
            <a:xfrm>
              <a:off x="8358188" y="774700"/>
              <a:ext cx="53975" cy="93662"/>
            </a:xfrm>
            <a:custGeom>
              <a:avLst/>
              <a:gdLst>
                <a:gd name="T0" fmla="*/ 15 w 21"/>
                <a:gd name="T1" fmla="*/ 3 h 36"/>
                <a:gd name="T2" fmla="*/ 1 w 21"/>
                <a:gd name="T3" fmla="*/ 34 h 36"/>
                <a:gd name="T4" fmla="*/ 6 w 21"/>
                <a:gd name="T5" fmla="*/ 33 h 36"/>
                <a:gd name="T6" fmla="*/ 20 w 21"/>
                <a:gd name="T7" fmla="*/ 2 h 36"/>
                <a:gd name="T8" fmla="*/ 15 w 21"/>
                <a:gd name="T9" fmla="*/ 3 h 36"/>
              </a:gdLst>
              <a:ahLst/>
              <a:cxnLst>
                <a:cxn ang="0">
                  <a:pos x="T0" y="T1"/>
                </a:cxn>
                <a:cxn ang="0">
                  <a:pos x="T2" y="T3"/>
                </a:cxn>
                <a:cxn ang="0">
                  <a:pos x="T4" y="T5"/>
                </a:cxn>
                <a:cxn ang="0">
                  <a:pos x="T6" y="T7"/>
                </a:cxn>
                <a:cxn ang="0">
                  <a:pos x="T8" y="T9"/>
                </a:cxn>
              </a:cxnLst>
              <a:rect l="0" t="0" r="r" b="b"/>
              <a:pathLst>
                <a:path w="21" h="36">
                  <a:moveTo>
                    <a:pt x="15" y="3"/>
                  </a:moveTo>
                  <a:cubicBezTo>
                    <a:pt x="11" y="13"/>
                    <a:pt x="3" y="22"/>
                    <a:pt x="1" y="34"/>
                  </a:cubicBezTo>
                  <a:cubicBezTo>
                    <a:pt x="0" y="36"/>
                    <a:pt x="6" y="35"/>
                    <a:pt x="6" y="33"/>
                  </a:cubicBezTo>
                  <a:cubicBezTo>
                    <a:pt x="9" y="22"/>
                    <a:pt x="16" y="13"/>
                    <a:pt x="20" y="2"/>
                  </a:cubicBezTo>
                  <a:cubicBezTo>
                    <a:pt x="21" y="0"/>
                    <a:pt x="16" y="1"/>
                    <a:pt x="15"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67"/>
            <p:cNvSpPr>
              <a:spLocks/>
            </p:cNvSpPr>
            <p:nvPr/>
          </p:nvSpPr>
          <p:spPr bwMode="auto">
            <a:xfrm>
              <a:off x="8147050" y="695325"/>
              <a:ext cx="152400" cy="68262"/>
            </a:xfrm>
            <a:custGeom>
              <a:avLst/>
              <a:gdLst>
                <a:gd name="T0" fmla="*/ 54 w 59"/>
                <a:gd name="T1" fmla="*/ 2 h 26"/>
                <a:gd name="T2" fmla="*/ 4 w 59"/>
                <a:gd name="T3" fmla="*/ 23 h 26"/>
                <a:gd name="T4" fmla="*/ 6 w 59"/>
                <a:gd name="T5" fmla="*/ 25 h 26"/>
                <a:gd name="T6" fmla="*/ 56 w 59"/>
                <a:gd name="T7" fmla="*/ 4 h 26"/>
                <a:gd name="T8" fmla="*/ 54 w 59"/>
                <a:gd name="T9" fmla="*/ 2 h 26"/>
              </a:gdLst>
              <a:ahLst/>
              <a:cxnLst>
                <a:cxn ang="0">
                  <a:pos x="T0" y="T1"/>
                </a:cxn>
                <a:cxn ang="0">
                  <a:pos x="T2" y="T3"/>
                </a:cxn>
                <a:cxn ang="0">
                  <a:pos x="T4" y="T5"/>
                </a:cxn>
                <a:cxn ang="0">
                  <a:pos x="T6" y="T7"/>
                </a:cxn>
                <a:cxn ang="0">
                  <a:pos x="T8" y="T9"/>
                </a:cxn>
              </a:cxnLst>
              <a:rect l="0" t="0" r="r" b="b"/>
              <a:pathLst>
                <a:path w="59" h="26">
                  <a:moveTo>
                    <a:pt x="54" y="2"/>
                  </a:moveTo>
                  <a:cubicBezTo>
                    <a:pt x="37" y="10"/>
                    <a:pt x="21" y="17"/>
                    <a:pt x="4" y="23"/>
                  </a:cubicBezTo>
                  <a:cubicBezTo>
                    <a:pt x="0" y="24"/>
                    <a:pt x="4" y="26"/>
                    <a:pt x="6" y="25"/>
                  </a:cubicBezTo>
                  <a:cubicBezTo>
                    <a:pt x="23" y="19"/>
                    <a:pt x="40" y="12"/>
                    <a:pt x="56" y="4"/>
                  </a:cubicBezTo>
                  <a:cubicBezTo>
                    <a:pt x="59" y="3"/>
                    <a:pt x="56" y="0"/>
                    <a:pt x="54"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68"/>
            <p:cNvSpPr>
              <a:spLocks/>
            </p:cNvSpPr>
            <p:nvPr/>
          </p:nvSpPr>
          <p:spPr bwMode="auto">
            <a:xfrm>
              <a:off x="8083550" y="581025"/>
              <a:ext cx="149225" cy="15875"/>
            </a:xfrm>
            <a:custGeom>
              <a:avLst/>
              <a:gdLst>
                <a:gd name="T0" fmla="*/ 4 w 57"/>
                <a:gd name="T1" fmla="*/ 4 h 6"/>
                <a:gd name="T2" fmla="*/ 51 w 57"/>
                <a:gd name="T3" fmla="*/ 6 h 6"/>
                <a:gd name="T4" fmla="*/ 53 w 57"/>
                <a:gd name="T5" fmla="*/ 2 h 6"/>
                <a:gd name="T6" fmla="*/ 4 w 57"/>
                <a:gd name="T7" fmla="*/ 0 h 6"/>
                <a:gd name="T8" fmla="*/ 4 w 57"/>
                <a:gd name="T9" fmla="*/ 4 h 6"/>
              </a:gdLst>
              <a:ahLst/>
              <a:cxnLst>
                <a:cxn ang="0">
                  <a:pos x="T0" y="T1"/>
                </a:cxn>
                <a:cxn ang="0">
                  <a:pos x="T2" y="T3"/>
                </a:cxn>
                <a:cxn ang="0">
                  <a:pos x="T4" y="T5"/>
                </a:cxn>
                <a:cxn ang="0">
                  <a:pos x="T6" y="T7"/>
                </a:cxn>
                <a:cxn ang="0">
                  <a:pos x="T8" y="T9"/>
                </a:cxn>
              </a:cxnLst>
              <a:rect l="0" t="0" r="r" b="b"/>
              <a:pathLst>
                <a:path w="57" h="6">
                  <a:moveTo>
                    <a:pt x="4" y="4"/>
                  </a:moveTo>
                  <a:cubicBezTo>
                    <a:pt x="20" y="4"/>
                    <a:pt x="35" y="4"/>
                    <a:pt x="51" y="6"/>
                  </a:cubicBezTo>
                  <a:cubicBezTo>
                    <a:pt x="54" y="6"/>
                    <a:pt x="57" y="2"/>
                    <a:pt x="53" y="2"/>
                  </a:cubicBezTo>
                  <a:cubicBezTo>
                    <a:pt x="37" y="0"/>
                    <a:pt x="21" y="0"/>
                    <a:pt x="4" y="0"/>
                  </a:cubicBezTo>
                  <a:cubicBezTo>
                    <a:pt x="1" y="0"/>
                    <a:pt x="0" y="4"/>
                    <a:pt x="4"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69"/>
            <p:cNvSpPr>
              <a:spLocks/>
            </p:cNvSpPr>
            <p:nvPr/>
          </p:nvSpPr>
          <p:spPr bwMode="auto">
            <a:xfrm>
              <a:off x="8201025" y="336550"/>
              <a:ext cx="133350" cy="123825"/>
            </a:xfrm>
            <a:custGeom>
              <a:avLst/>
              <a:gdLst>
                <a:gd name="T0" fmla="*/ 2 w 51"/>
                <a:gd name="T1" fmla="*/ 2 h 47"/>
                <a:gd name="T2" fmla="*/ 45 w 51"/>
                <a:gd name="T3" fmla="*/ 45 h 47"/>
                <a:gd name="T4" fmla="*/ 51 w 51"/>
                <a:gd name="T5" fmla="*/ 44 h 47"/>
                <a:gd name="T6" fmla="*/ 7 w 51"/>
                <a:gd name="T7" fmla="*/ 0 h 47"/>
                <a:gd name="T8" fmla="*/ 2 w 51"/>
                <a:gd name="T9" fmla="*/ 2 h 47"/>
              </a:gdLst>
              <a:ahLst/>
              <a:cxnLst>
                <a:cxn ang="0">
                  <a:pos x="T0" y="T1"/>
                </a:cxn>
                <a:cxn ang="0">
                  <a:pos x="T2" y="T3"/>
                </a:cxn>
                <a:cxn ang="0">
                  <a:pos x="T4" y="T5"/>
                </a:cxn>
                <a:cxn ang="0">
                  <a:pos x="T6" y="T7"/>
                </a:cxn>
                <a:cxn ang="0">
                  <a:pos x="T8" y="T9"/>
                </a:cxn>
              </a:cxnLst>
              <a:rect l="0" t="0" r="r" b="b"/>
              <a:pathLst>
                <a:path w="51" h="47">
                  <a:moveTo>
                    <a:pt x="2" y="2"/>
                  </a:moveTo>
                  <a:cubicBezTo>
                    <a:pt x="19" y="14"/>
                    <a:pt x="35" y="27"/>
                    <a:pt x="45" y="45"/>
                  </a:cubicBezTo>
                  <a:cubicBezTo>
                    <a:pt x="46" y="47"/>
                    <a:pt x="51" y="45"/>
                    <a:pt x="51" y="44"/>
                  </a:cubicBezTo>
                  <a:cubicBezTo>
                    <a:pt x="40" y="26"/>
                    <a:pt x="24" y="12"/>
                    <a:pt x="7" y="0"/>
                  </a:cubicBezTo>
                  <a:cubicBezTo>
                    <a:pt x="5" y="0"/>
                    <a:pt x="0" y="2"/>
                    <a:pt x="2"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pic>
        <p:nvPicPr>
          <p:cNvPr id="54" name="Picture 26"/>
          <p:cNvPicPr>
            <a:picLocks noChangeAspect="1" noChangeArrowheads="1"/>
          </p:cNvPicPr>
          <p:nvPr userDrawn="1"/>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tretch>
            <a:fillRect/>
          </a:stretch>
        </p:blipFill>
        <p:spPr bwMode="auto">
          <a:xfrm>
            <a:off x="360326" y="288519"/>
            <a:ext cx="1223839" cy="354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99712658"/>
      </p:ext>
    </p:extLst>
  </p:cSld>
  <p:clrMap bg1="lt1" tx1="dk1" bg2="lt2" tx2="dk2" accent1="accent1" accent2="accent2" accent3="accent3" accent4="accent4" accent5="accent5" accent6="accent6" hlink="hlink" folHlink="folHlink"/>
  <p:sldLayoutIdLst>
    <p:sldLayoutId id="2147483649" r:id="rId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nodeType="withEffect">
                                  <p:stCondLst>
                                    <p:cond delay="50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grpId="0" nodeType="withEffect">
                                  <p:stCondLst>
                                    <p:cond delay="50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par>
                                <p:cTn id="25" presetID="53" presetClass="entr" presetSubtype="16" fill="hold" nodeType="withEffect">
                                  <p:stCondLst>
                                    <p:cond delay="50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par>
                                <p:cTn id="30" presetID="34" presetClass="entr" presetSubtype="0" fill="hold" nodeType="withEffect">
                                  <p:stCondLst>
                                    <p:cond delay="500"/>
                                  </p:stCondLst>
                                  <p:childTnLst>
                                    <p:set>
                                      <p:cBhvr>
                                        <p:cTn id="31" dur="1" fill="hold">
                                          <p:stCondLst>
                                            <p:cond delay="0"/>
                                          </p:stCondLst>
                                        </p:cTn>
                                        <p:tgtEl>
                                          <p:spTgt spid="54"/>
                                        </p:tgtEl>
                                        <p:attrNameLst>
                                          <p:attrName>style.visibility</p:attrName>
                                        </p:attrNameLst>
                                      </p:cBhvr>
                                      <p:to>
                                        <p:strVal val="visible"/>
                                      </p:to>
                                    </p:set>
                                    <p:anim from="(-#ppt_w/2)" to="(#ppt_x)" calcmode="lin" valueType="num">
                                      <p:cBhvr>
                                        <p:cTn id="32" dur="600" fill="hold">
                                          <p:stCondLst>
                                            <p:cond delay="0"/>
                                          </p:stCondLst>
                                        </p:cTn>
                                        <p:tgtEl>
                                          <p:spTgt spid="54"/>
                                        </p:tgtEl>
                                        <p:attrNameLst>
                                          <p:attrName>ppt_x</p:attrName>
                                        </p:attrNameLst>
                                      </p:cBhvr>
                                    </p:anim>
                                    <p:anim from="0" to="-1.0" calcmode="lin" valueType="num">
                                      <p:cBhvr>
                                        <p:cTn id="33" dur="200" decel="50000" autoRev="1" fill="hold">
                                          <p:stCondLst>
                                            <p:cond delay="600"/>
                                          </p:stCondLst>
                                        </p:cTn>
                                        <p:tgtEl>
                                          <p:spTgt spid="54"/>
                                        </p:tgtEl>
                                        <p:attrNameLst>
                                          <p:attrName>xshear</p:attrName>
                                        </p:attrNameLst>
                                      </p:cBhvr>
                                    </p:anim>
                                    <p:animScale>
                                      <p:cBhvr>
                                        <p:cTn id="34" dur="200" decel="100000" autoRev="1" fill="hold">
                                          <p:stCondLst>
                                            <p:cond delay="600"/>
                                          </p:stCondLst>
                                        </p:cTn>
                                        <p:tgtEl>
                                          <p:spTgt spid="54"/>
                                        </p:tgtEl>
                                      </p:cBhvr>
                                      <p:from x="100000" y="100000"/>
                                      <p:to x="80000" y="100000"/>
                                    </p:animScale>
                                    <p:anim by="(#ppt_h/3+#ppt_w*0.1)" calcmode="lin" valueType="num">
                                      <p:cBhvr additive="sum">
                                        <p:cTn id="35" dur="200" decel="100000" autoRev="1" fill="hold">
                                          <p:stCondLst>
                                            <p:cond delay="600"/>
                                          </p:stCondLst>
                                        </p:cTn>
                                        <p:tgtEl>
                                          <p:spTgt spid="54"/>
                                        </p:tgtEl>
                                        <p:attrNameLst>
                                          <p:attrName>ppt_x</p:attrName>
                                        </p:attrNameLst>
                                      </p:cBhvr>
                                    </p:anim>
                                  </p:childTnLst>
                                </p:cTn>
                              </p:par>
                              <p:par>
                                <p:cTn id="36" presetID="32" presetClass="emph" presetSubtype="0" repeatCount="2000" fill="hold" nodeType="withEffect">
                                  <p:stCondLst>
                                    <p:cond delay="500"/>
                                  </p:stCondLst>
                                  <p:childTnLst>
                                    <p:animRot by="120000">
                                      <p:cBhvr>
                                        <p:cTn id="37" dur="100" fill="hold">
                                          <p:stCondLst>
                                            <p:cond delay="0"/>
                                          </p:stCondLst>
                                        </p:cTn>
                                        <p:tgtEl>
                                          <p:spTgt spid="42"/>
                                        </p:tgtEl>
                                        <p:attrNameLst>
                                          <p:attrName>r</p:attrName>
                                        </p:attrNameLst>
                                      </p:cBhvr>
                                    </p:animRot>
                                    <p:animRot by="-240000">
                                      <p:cBhvr>
                                        <p:cTn id="38" dur="200" fill="hold">
                                          <p:stCondLst>
                                            <p:cond delay="200"/>
                                          </p:stCondLst>
                                        </p:cTn>
                                        <p:tgtEl>
                                          <p:spTgt spid="42"/>
                                        </p:tgtEl>
                                        <p:attrNameLst>
                                          <p:attrName>r</p:attrName>
                                        </p:attrNameLst>
                                      </p:cBhvr>
                                    </p:animRot>
                                    <p:animRot by="240000">
                                      <p:cBhvr>
                                        <p:cTn id="39" dur="200" fill="hold">
                                          <p:stCondLst>
                                            <p:cond delay="400"/>
                                          </p:stCondLst>
                                        </p:cTn>
                                        <p:tgtEl>
                                          <p:spTgt spid="42"/>
                                        </p:tgtEl>
                                        <p:attrNameLst>
                                          <p:attrName>r</p:attrName>
                                        </p:attrNameLst>
                                      </p:cBhvr>
                                    </p:animRot>
                                    <p:animRot by="-240000">
                                      <p:cBhvr>
                                        <p:cTn id="40" dur="200" fill="hold">
                                          <p:stCondLst>
                                            <p:cond delay="600"/>
                                          </p:stCondLst>
                                        </p:cTn>
                                        <p:tgtEl>
                                          <p:spTgt spid="42"/>
                                        </p:tgtEl>
                                        <p:attrNameLst>
                                          <p:attrName>r</p:attrName>
                                        </p:attrNameLst>
                                      </p:cBhvr>
                                    </p:animRot>
                                    <p:animRot by="120000">
                                      <p:cBhvr>
                                        <p:cTn id="41" dur="200" fill="hold">
                                          <p:stCondLst>
                                            <p:cond delay="800"/>
                                          </p:stCondLst>
                                        </p:cTn>
                                        <p:tgtEl>
                                          <p:spTgt spid="42"/>
                                        </p:tgtEl>
                                        <p:attrNameLst>
                                          <p:attrName>r</p:attrName>
                                        </p:attrNameLst>
                                      </p:cBhvr>
                                    </p:animRot>
                                  </p:childTnLst>
                                </p:cTn>
                              </p:par>
                              <p:par>
                                <p:cTn id="42" presetID="32" presetClass="emph" presetSubtype="0" repeatCount="2000" fill="hold" nodeType="withEffect">
                                  <p:stCondLst>
                                    <p:cond delay="500"/>
                                  </p:stCondLst>
                                  <p:childTnLst>
                                    <p:animRot by="120000">
                                      <p:cBhvr>
                                        <p:cTn id="43" dur="100" fill="hold">
                                          <p:stCondLst>
                                            <p:cond delay="0"/>
                                          </p:stCondLst>
                                        </p:cTn>
                                        <p:tgtEl>
                                          <p:spTgt spid="17"/>
                                        </p:tgtEl>
                                        <p:attrNameLst>
                                          <p:attrName>r</p:attrName>
                                        </p:attrNameLst>
                                      </p:cBhvr>
                                    </p:animRot>
                                    <p:animRot by="-240000">
                                      <p:cBhvr>
                                        <p:cTn id="44" dur="200" fill="hold">
                                          <p:stCondLst>
                                            <p:cond delay="200"/>
                                          </p:stCondLst>
                                        </p:cTn>
                                        <p:tgtEl>
                                          <p:spTgt spid="17"/>
                                        </p:tgtEl>
                                        <p:attrNameLst>
                                          <p:attrName>r</p:attrName>
                                        </p:attrNameLst>
                                      </p:cBhvr>
                                    </p:animRot>
                                    <p:animRot by="240000">
                                      <p:cBhvr>
                                        <p:cTn id="45" dur="200" fill="hold">
                                          <p:stCondLst>
                                            <p:cond delay="400"/>
                                          </p:stCondLst>
                                        </p:cTn>
                                        <p:tgtEl>
                                          <p:spTgt spid="17"/>
                                        </p:tgtEl>
                                        <p:attrNameLst>
                                          <p:attrName>r</p:attrName>
                                        </p:attrNameLst>
                                      </p:cBhvr>
                                    </p:animRot>
                                    <p:animRot by="-240000">
                                      <p:cBhvr>
                                        <p:cTn id="46" dur="200" fill="hold">
                                          <p:stCondLst>
                                            <p:cond delay="600"/>
                                          </p:stCondLst>
                                        </p:cTn>
                                        <p:tgtEl>
                                          <p:spTgt spid="17"/>
                                        </p:tgtEl>
                                        <p:attrNameLst>
                                          <p:attrName>r</p:attrName>
                                        </p:attrNameLst>
                                      </p:cBhvr>
                                    </p:animRot>
                                    <p:animRot by="120000">
                                      <p:cBhvr>
                                        <p:cTn id="47" dur="200" fill="hold">
                                          <p:stCondLst>
                                            <p:cond delay="800"/>
                                          </p:stCondLst>
                                        </p:cTn>
                                        <p:tgtEl>
                                          <p:spTgt spid="17"/>
                                        </p:tgtEl>
                                        <p:attrNameLst>
                                          <p:attrName>r</p:attrName>
                                        </p:attrNameLst>
                                      </p:cBhvr>
                                    </p:animRot>
                                  </p:childTnLst>
                                </p:cTn>
                              </p:par>
                              <p:par>
                                <p:cTn id="48" presetID="32" presetClass="emph" presetSubtype="0" repeatCount="2000" fill="hold" grpId="1" nodeType="withEffect">
                                  <p:stCondLst>
                                    <p:cond delay="500"/>
                                  </p:stCondLst>
                                  <p:childTnLst>
                                    <p:animRot by="120000">
                                      <p:cBhvr>
                                        <p:cTn id="49" dur="100" fill="hold">
                                          <p:stCondLst>
                                            <p:cond delay="0"/>
                                          </p:stCondLst>
                                        </p:cTn>
                                        <p:tgtEl>
                                          <p:spTgt spid="40"/>
                                        </p:tgtEl>
                                        <p:attrNameLst>
                                          <p:attrName>r</p:attrName>
                                        </p:attrNameLst>
                                      </p:cBhvr>
                                    </p:animRot>
                                    <p:animRot by="-240000">
                                      <p:cBhvr>
                                        <p:cTn id="50" dur="200" fill="hold">
                                          <p:stCondLst>
                                            <p:cond delay="200"/>
                                          </p:stCondLst>
                                        </p:cTn>
                                        <p:tgtEl>
                                          <p:spTgt spid="40"/>
                                        </p:tgtEl>
                                        <p:attrNameLst>
                                          <p:attrName>r</p:attrName>
                                        </p:attrNameLst>
                                      </p:cBhvr>
                                    </p:animRot>
                                    <p:animRot by="240000">
                                      <p:cBhvr>
                                        <p:cTn id="51" dur="200" fill="hold">
                                          <p:stCondLst>
                                            <p:cond delay="400"/>
                                          </p:stCondLst>
                                        </p:cTn>
                                        <p:tgtEl>
                                          <p:spTgt spid="40"/>
                                        </p:tgtEl>
                                        <p:attrNameLst>
                                          <p:attrName>r</p:attrName>
                                        </p:attrNameLst>
                                      </p:cBhvr>
                                    </p:animRot>
                                    <p:animRot by="-240000">
                                      <p:cBhvr>
                                        <p:cTn id="52" dur="200" fill="hold">
                                          <p:stCondLst>
                                            <p:cond delay="600"/>
                                          </p:stCondLst>
                                        </p:cTn>
                                        <p:tgtEl>
                                          <p:spTgt spid="40"/>
                                        </p:tgtEl>
                                        <p:attrNameLst>
                                          <p:attrName>r</p:attrName>
                                        </p:attrNameLst>
                                      </p:cBhvr>
                                    </p:animRot>
                                    <p:animRot by="120000">
                                      <p:cBhvr>
                                        <p:cTn id="53" dur="200" fill="hold">
                                          <p:stCondLst>
                                            <p:cond delay="800"/>
                                          </p:stCondLst>
                                        </p:cTn>
                                        <p:tgtEl>
                                          <p:spTgt spid="40"/>
                                        </p:tgtEl>
                                        <p:attrNameLst>
                                          <p:attrName>r</p:attrName>
                                        </p:attrNameLst>
                                      </p:cBhvr>
                                    </p:animRot>
                                  </p:childTnLst>
                                </p:cTn>
                              </p:par>
                              <p:par>
                                <p:cTn id="54" presetID="32" presetClass="emph" presetSubtype="0" repeatCount="2000" fill="hold" grpId="1" nodeType="withEffect">
                                  <p:stCondLst>
                                    <p:cond delay="500"/>
                                  </p:stCondLst>
                                  <p:childTnLst>
                                    <p:animRot by="120000">
                                      <p:cBhvr>
                                        <p:cTn id="55" dur="100" fill="hold">
                                          <p:stCondLst>
                                            <p:cond delay="0"/>
                                          </p:stCondLst>
                                        </p:cTn>
                                        <p:tgtEl>
                                          <p:spTgt spid="41"/>
                                        </p:tgtEl>
                                        <p:attrNameLst>
                                          <p:attrName>r</p:attrName>
                                        </p:attrNameLst>
                                      </p:cBhvr>
                                    </p:animRot>
                                    <p:animRot by="-240000">
                                      <p:cBhvr>
                                        <p:cTn id="56" dur="200" fill="hold">
                                          <p:stCondLst>
                                            <p:cond delay="200"/>
                                          </p:stCondLst>
                                        </p:cTn>
                                        <p:tgtEl>
                                          <p:spTgt spid="41"/>
                                        </p:tgtEl>
                                        <p:attrNameLst>
                                          <p:attrName>r</p:attrName>
                                        </p:attrNameLst>
                                      </p:cBhvr>
                                    </p:animRot>
                                    <p:animRot by="240000">
                                      <p:cBhvr>
                                        <p:cTn id="57" dur="200" fill="hold">
                                          <p:stCondLst>
                                            <p:cond delay="400"/>
                                          </p:stCondLst>
                                        </p:cTn>
                                        <p:tgtEl>
                                          <p:spTgt spid="41"/>
                                        </p:tgtEl>
                                        <p:attrNameLst>
                                          <p:attrName>r</p:attrName>
                                        </p:attrNameLst>
                                      </p:cBhvr>
                                    </p:animRot>
                                    <p:animRot by="-240000">
                                      <p:cBhvr>
                                        <p:cTn id="58" dur="200" fill="hold">
                                          <p:stCondLst>
                                            <p:cond delay="600"/>
                                          </p:stCondLst>
                                        </p:cTn>
                                        <p:tgtEl>
                                          <p:spTgt spid="41"/>
                                        </p:tgtEl>
                                        <p:attrNameLst>
                                          <p:attrName>r</p:attrName>
                                        </p:attrNameLst>
                                      </p:cBhvr>
                                    </p:animRot>
                                    <p:animRot by="120000">
                                      <p:cBhvr>
                                        <p:cTn id="59" dur="200" fill="hold">
                                          <p:stCondLst>
                                            <p:cond delay="800"/>
                                          </p:stCondLst>
                                        </p:cTn>
                                        <p:tgtEl>
                                          <p:spTgt spid="41"/>
                                        </p:tgtEl>
                                        <p:attrNameLst>
                                          <p:attrName>r</p:attrName>
                                        </p:attrNameLst>
                                      </p:cBhvr>
                                    </p:animRot>
                                  </p:childTnLst>
                                </p:cTn>
                              </p:par>
                              <p:par>
                                <p:cTn id="60" presetID="32" presetClass="emph" presetSubtype="0" repeatCount="2000" fill="hold" nodeType="withEffect">
                                  <p:stCondLst>
                                    <p:cond delay="500"/>
                                  </p:stCondLst>
                                  <p:childTnLst>
                                    <p:animRot by="120000">
                                      <p:cBhvr>
                                        <p:cTn id="61" dur="100" fill="hold">
                                          <p:stCondLst>
                                            <p:cond delay="0"/>
                                          </p:stCondLst>
                                        </p:cTn>
                                        <p:tgtEl>
                                          <p:spTgt spid="2"/>
                                        </p:tgtEl>
                                        <p:attrNameLst>
                                          <p:attrName>r</p:attrName>
                                        </p:attrNameLst>
                                      </p:cBhvr>
                                    </p:animRot>
                                    <p:animRot by="-240000">
                                      <p:cBhvr>
                                        <p:cTn id="62" dur="200" fill="hold">
                                          <p:stCondLst>
                                            <p:cond delay="200"/>
                                          </p:stCondLst>
                                        </p:cTn>
                                        <p:tgtEl>
                                          <p:spTgt spid="2"/>
                                        </p:tgtEl>
                                        <p:attrNameLst>
                                          <p:attrName>r</p:attrName>
                                        </p:attrNameLst>
                                      </p:cBhvr>
                                    </p:animRot>
                                    <p:animRot by="240000">
                                      <p:cBhvr>
                                        <p:cTn id="63" dur="200" fill="hold">
                                          <p:stCondLst>
                                            <p:cond delay="400"/>
                                          </p:stCondLst>
                                        </p:cTn>
                                        <p:tgtEl>
                                          <p:spTgt spid="2"/>
                                        </p:tgtEl>
                                        <p:attrNameLst>
                                          <p:attrName>r</p:attrName>
                                        </p:attrNameLst>
                                      </p:cBhvr>
                                    </p:animRot>
                                    <p:animRot by="-240000">
                                      <p:cBhvr>
                                        <p:cTn id="64" dur="200" fill="hold">
                                          <p:stCondLst>
                                            <p:cond delay="600"/>
                                          </p:stCondLst>
                                        </p:cTn>
                                        <p:tgtEl>
                                          <p:spTgt spid="2"/>
                                        </p:tgtEl>
                                        <p:attrNameLst>
                                          <p:attrName>r</p:attrName>
                                        </p:attrNameLst>
                                      </p:cBhvr>
                                    </p:animRot>
                                    <p:animRot by="120000">
                                      <p:cBhvr>
                                        <p:cTn id="65" dur="200" fill="hold">
                                          <p:stCondLst>
                                            <p:cond delay="800"/>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0" grpId="1" animBg="1"/>
      <p:bldP spid="41" grpId="0" animBg="1"/>
      <p:bldP spid="41" grpId="1" animBg="1"/>
    </p:bldLst>
  </p:timing>
  <p:txStyles>
    <p:titleStyle>
      <a:lvl1pPr algn="ctr" defTabSz="953994" rtl="0" eaLnBrk="1" latinLnBrk="0" hangingPunct="1">
        <a:spcBef>
          <a:spcPct val="0"/>
        </a:spcBef>
        <a:buNone/>
        <a:defRPr sz="4600" kern="1200">
          <a:solidFill>
            <a:schemeClr val="tx1"/>
          </a:solidFill>
          <a:latin typeface="+mj-lt"/>
          <a:ea typeface="+mj-ea"/>
          <a:cs typeface="+mj-cs"/>
        </a:defRPr>
      </a:lvl1pPr>
    </p:titleStyle>
    <p:bodyStyle>
      <a:lvl1pPr marL="357748" indent="-357748" algn="l" defTabSz="953994" rtl="0" eaLnBrk="1" latinLnBrk="0" hangingPunct="1">
        <a:spcBef>
          <a:spcPct val="20000"/>
        </a:spcBef>
        <a:buFont typeface="Arial" pitchFamily="34" charset="0"/>
        <a:buChar char="•"/>
        <a:defRPr sz="3300" kern="1200">
          <a:solidFill>
            <a:schemeClr val="tx1"/>
          </a:solidFill>
          <a:latin typeface="+mn-lt"/>
          <a:ea typeface="+mn-ea"/>
          <a:cs typeface="+mn-cs"/>
        </a:defRPr>
      </a:lvl1pPr>
      <a:lvl2pPr marL="775120" indent="-298123" algn="l" defTabSz="953994" rtl="0" eaLnBrk="1" latinLnBrk="0" hangingPunct="1">
        <a:spcBef>
          <a:spcPct val="20000"/>
        </a:spcBef>
        <a:buFont typeface="Arial" pitchFamily="34" charset="0"/>
        <a:buChar char="–"/>
        <a:defRPr sz="2900" kern="1200">
          <a:solidFill>
            <a:schemeClr val="tx1"/>
          </a:solidFill>
          <a:latin typeface="+mn-lt"/>
          <a:ea typeface="+mn-ea"/>
          <a:cs typeface="+mn-cs"/>
        </a:defRPr>
      </a:lvl2pPr>
      <a:lvl3pPr marL="1192492" indent="-238498" algn="l" defTabSz="953994" rtl="0" eaLnBrk="1" latinLnBrk="0" hangingPunct="1">
        <a:spcBef>
          <a:spcPct val="20000"/>
        </a:spcBef>
        <a:buFont typeface="Arial" pitchFamily="34" charset="0"/>
        <a:buChar char="•"/>
        <a:defRPr sz="2500" kern="1200">
          <a:solidFill>
            <a:schemeClr val="tx1"/>
          </a:solidFill>
          <a:latin typeface="+mn-lt"/>
          <a:ea typeface="+mn-ea"/>
          <a:cs typeface="+mn-cs"/>
        </a:defRPr>
      </a:lvl3pPr>
      <a:lvl4pPr marL="1669489" indent="-238498" algn="l" defTabSz="953994" rtl="0" eaLnBrk="1" latinLnBrk="0" hangingPunct="1">
        <a:spcBef>
          <a:spcPct val="20000"/>
        </a:spcBef>
        <a:buFont typeface="Arial" pitchFamily="34" charset="0"/>
        <a:buChar char="–"/>
        <a:defRPr sz="2100" kern="1200">
          <a:solidFill>
            <a:schemeClr val="tx1"/>
          </a:solidFill>
          <a:latin typeface="+mn-lt"/>
          <a:ea typeface="+mn-ea"/>
          <a:cs typeface="+mn-cs"/>
        </a:defRPr>
      </a:lvl4pPr>
      <a:lvl5pPr marL="2146485" indent="-238498" algn="l" defTabSz="953994" rtl="0" eaLnBrk="1" latinLnBrk="0" hangingPunct="1">
        <a:spcBef>
          <a:spcPct val="20000"/>
        </a:spcBef>
        <a:buFont typeface="Arial" pitchFamily="34" charset="0"/>
        <a:buChar char="»"/>
        <a:defRPr sz="2100" kern="1200">
          <a:solidFill>
            <a:schemeClr val="tx1"/>
          </a:solidFill>
          <a:latin typeface="+mn-lt"/>
          <a:ea typeface="+mn-ea"/>
          <a:cs typeface="+mn-cs"/>
        </a:defRPr>
      </a:lvl5pPr>
      <a:lvl6pPr marL="2623482" indent="-238498" algn="l" defTabSz="953994"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00479" indent="-238498" algn="l" defTabSz="953994"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577476" indent="-238498" algn="l" defTabSz="953994"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054472" indent="-238498" algn="l" defTabSz="953994"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53994" rtl="0" eaLnBrk="1" latinLnBrk="0" hangingPunct="1">
        <a:defRPr sz="1900" kern="1200">
          <a:solidFill>
            <a:schemeClr val="tx1"/>
          </a:solidFill>
          <a:latin typeface="+mn-lt"/>
          <a:ea typeface="+mn-ea"/>
          <a:cs typeface="+mn-cs"/>
        </a:defRPr>
      </a:lvl1pPr>
      <a:lvl2pPr marL="476997" algn="l" defTabSz="953994" rtl="0" eaLnBrk="1" latinLnBrk="0" hangingPunct="1">
        <a:defRPr sz="1900" kern="1200">
          <a:solidFill>
            <a:schemeClr val="tx1"/>
          </a:solidFill>
          <a:latin typeface="+mn-lt"/>
          <a:ea typeface="+mn-ea"/>
          <a:cs typeface="+mn-cs"/>
        </a:defRPr>
      </a:lvl2pPr>
      <a:lvl3pPr marL="953994" algn="l" defTabSz="953994" rtl="0" eaLnBrk="1" latinLnBrk="0" hangingPunct="1">
        <a:defRPr sz="1900" kern="1200">
          <a:solidFill>
            <a:schemeClr val="tx1"/>
          </a:solidFill>
          <a:latin typeface="+mn-lt"/>
          <a:ea typeface="+mn-ea"/>
          <a:cs typeface="+mn-cs"/>
        </a:defRPr>
      </a:lvl3pPr>
      <a:lvl4pPr marL="1430990" algn="l" defTabSz="953994" rtl="0" eaLnBrk="1" latinLnBrk="0" hangingPunct="1">
        <a:defRPr sz="1900" kern="1200">
          <a:solidFill>
            <a:schemeClr val="tx1"/>
          </a:solidFill>
          <a:latin typeface="+mn-lt"/>
          <a:ea typeface="+mn-ea"/>
          <a:cs typeface="+mn-cs"/>
        </a:defRPr>
      </a:lvl4pPr>
      <a:lvl5pPr marL="1907987" algn="l" defTabSz="953994" rtl="0" eaLnBrk="1" latinLnBrk="0" hangingPunct="1">
        <a:defRPr sz="1900" kern="1200">
          <a:solidFill>
            <a:schemeClr val="tx1"/>
          </a:solidFill>
          <a:latin typeface="+mn-lt"/>
          <a:ea typeface="+mn-ea"/>
          <a:cs typeface="+mn-cs"/>
        </a:defRPr>
      </a:lvl5pPr>
      <a:lvl6pPr marL="2384984" algn="l" defTabSz="953994" rtl="0" eaLnBrk="1" latinLnBrk="0" hangingPunct="1">
        <a:defRPr sz="1900" kern="1200">
          <a:solidFill>
            <a:schemeClr val="tx1"/>
          </a:solidFill>
          <a:latin typeface="+mn-lt"/>
          <a:ea typeface="+mn-ea"/>
          <a:cs typeface="+mn-cs"/>
        </a:defRPr>
      </a:lvl6pPr>
      <a:lvl7pPr marL="2861981" algn="l" defTabSz="953994" rtl="0" eaLnBrk="1" latinLnBrk="0" hangingPunct="1">
        <a:defRPr sz="1900" kern="1200">
          <a:solidFill>
            <a:schemeClr val="tx1"/>
          </a:solidFill>
          <a:latin typeface="+mn-lt"/>
          <a:ea typeface="+mn-ea"/>
          <a:cs typeface="+mn-cs"/>
        </a:defRPr>
      </a:lvl7pPr>
      <a:lvl8pPr marL="3338977" algn="l" defTabSz="953994" rtl="0" eaLnBrk="1" latinLnBrk="0" hangingPunct="1">
        <a:defRPr sz="1900" kern="1200">
          <a:solidFill>
            <a:schemeClr val="tx1"/>
          </a:solidFill>
          <a:latin typeface="+mn-lt"/>
          <a:ea typeface="+mn-ea"/>
          <a:cs typeface="+mn-cs"/>
        </a:defRPr>
      </a:lvl8pPr>
      <a:lvl9pPr marL="3815974" algn="l" defTabSz="953994"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Box 27"/>
          <p:cNvSpPr txBox="1"/>
          <p:nvPr/>
        </p:nvSpPr>
        <p:spPr>
          <a:xfrm>
            <a:off x="1890176" y="2304455"/>
            <a:ext cx="5413641" cy="711885"/>
          </a:xfrm>
          <a:prstGeom prst="rect">
            <a:avLst/>
          </a:prstGeom>
          <a:noFill/>
          <a:ln w="6350">
            <a:noFill/>
          </a:ln>
          <a:effectLst>
            <a:outerShdw blurRad="50800" dist="38100" dir="8100000" algn="tr" rotWithShape="0">
              <a:prstClr val="black">
                <a:alpha val="40000"/>
              </a:prstClr>
            </a:outerShdw>
          </a:effectLst>
        </p:spPr>
        <p:txBody>
          <a:bodyPr wrap="none" lIns="95399" tIns="47700" rIns="95399" bIns="47700" rtlCol="0">
            <a:spAutoFit/>
          </a:bodyPr>
          <a:lstStyle/>
          <a:p>
            <a:pPr algn="ctr"/>
            <a:r>
              <a:rPr lang="zh-CN" altLang="en-US" sz="4000" b="1" dirty="0">
                <a:ln w="6350">
                  <a:noFill/>
                  <a:prstDash val="dash"/>
                  <a:miter lim="800000"/>
                </a:ln>
                <a:solidFill>
                  <a:schemeClr val="tx1">
                    <a:alpha val="50000"/>
                  </a:schemeClr>
                </a:solidFill>
                <a:latin typeface="微软雅黑" pitchFamily="34" charset="-122"/>
                <a:ea typeface="微软雅黑" pitchFamily="34" charset="-122"/>
                <a:cs typeface="AMCSongGBK-Light" panose="020A0304000101010101" pitchFamily="18" charset="-122"/>
              </a:rPr>
              <a:t>新</a:t>
            </a:r>
            <a:r>
              <a:rPr lang="zh-CN" altLang="en-US" sz="4000" b="1" dirty="0" smtClean="0">
                <a:ln w="6350">
                  <a:noFill/>
                  <a:prstDash val="dash"/>
                  <a:miter lim="800000"/>
                </a:ln>
                <a:solidFill>
                  <a:schemeClr val="tx1">
                    <a:alpha val="50000"/>
                  </a:schemeClr>
                </a:solidFill>
                <a:latin typeface="微软雅黑" pitchFamily="34" charset="-122"/>
                <a:ea typeface="微软雅黑" pitchFamily="34" charset="-122"/>
                <a:cs typeface="AMCSongGBK-Light" panose="020A0304000101010101" pitchFamily="18" charset="-122"/>
              </a:rPr>
              <a:t>起点</a:t>
            </a:r>
            <a:r>
              <a:rPr lang="en-US" altLang="zh-CN" sz="4000" b="1" dirty="0" smtClean="0">
                <a:ln w="6350">
                  <a:noFill/>
                  <a:prstDash val="dash"/>
                  <a:miter lim="800000"/>
                </a:ln>
                <a:solidFill>
                  <a:schemeClr val="tx1">
                    <a:alpha val="50000"/>
                  </a:schemeClr>
                </a:solidFill>
                <a:latin typeface="微软雅黑" pitchFamily="34" charset="-122"/>
                <a:ea typeface="微软雅黑" pitchFamily="34" charset="-122"/>
                <a:cs typeface="AMCSongGBK-Light" panose="020A0304000101010101" pitchFamily="18" charset="-122"/>
              </a:rPr>
              <a:t>·</a:t>
            </a:r>
            <a:r>
              <a:rPr lang="zh-CN" altLang="en-US" sz="4000" b="1" dirty="0" smtClean="0">
                <a:ln w="6350">
                  <a:noFill/>
                  <a:prstDash val="dash"/>
                  <a:miter lim="800000"/>
                </a:ln>
                <a:solidFill>
                  <a:schemeClr val="tx1">
                    <a:alpha val="50000"/>
                  </a:schemeClr>
                </a:solidFill>
                <a:latin typeface="微软雅黑" pitchFamily="34" charset="-122"/>
                <a:ea typeface="微软雅黑" pitchFamily="34" charset="-122"/>
                <a:cs typeface="AMCSongGBK-Light" panose="020A0304000101010101" pitchFamily="18" charset="-122"/>
              </a:rPr>
              <a:t>新航程</a:t>
            </a:r>
            <a:r>
              <a:rPr lang="en-US" altLang="zh-CN" sz="4000" b="1" dirty="0" smtClean="0">
                <a:ln w="6350">
                  <a:noFill/>
                  <a:prstDash val="dash"/>
                  <a:miter lim="800000"/>
                </a:ln>
                <a:solidFill>
                  <a:schemeClr val="tx1">
                    <a:alpha val="50000"/>
                  </a:schemeClr>
                </a:solidFill>
                <a:latin typeface="微软雅黑" pitchFamily="34" charset="-122"/>
                <a:ea typeface="微软雅黑" pitchFamily="34" charset="-122"/>
                <a:cs typeface="AMCSongGBK-Light" panose="020A0304000101010101" pitchFamily="18" charset="-122"/>
              </a:rPr>
              <a:t>·</a:t>
            </a:r>
            <a:r>
              <a:rPr lang="zh-CN" altLang="en-US" sz="4000" b="1" dirty="0" smtClean="0">
                <a:ln w="6350">
                  <a:noFill/>
                  <a:prstDash val="dash"/>
                  <a:miter lim="800000"/>
                </a:ln>
                <a:solidFill>
                  <a:schemeClr val="tx1">
                    <a:alpha val="50000"/>
                  </a:schemeClr>
                </a:solidFill>
                <a:latin typeface="微软雅黑" pitchFamily="34" charset="-122"/>
                <a:ea typeface="微软雅黑" pitchFamily="34" charset="-122"/>
                <a:cs typeface="AMCSongGBK-Light" panose="020A0304000101010101" pitchFamily="18" charset="-122"/>
              </a:rPr>
              <a:t>新</a:t>
            </a:r>
            <a:r>
              <a:rPr lang="zh-CN" altLang="en-US" sz="4000" b="1" dirty="0">
                <a:ln w="6350">
                  <a:noFill/>
                  <a:prstDash val="dash"/>
                  <a:miter lim="800000"/>
                </a:ln>
                <a:solidFill>
                  <a:schemeClr val="tx1">
                    <a:alpha val="50000"/>
                  </a:schemeClr>
                </a:solidFill>
                <a:latin typeface="微软雅黑" pitchFamily="34" charset="-122"/>
                <a:ea typeface="微软雅黑" pitchFamily="34" charset="-122"/>
                <a:cs typeface="AMCSongGBK-Light" panose="020A0304000101010101" pitchFamily="18" charset="-122"/>
              </a:rPr>
              <a:t>梦想 </a:t>
            </a:r>
          </a:p>
        </p:txBody>
      </p:sp>
      <p:sp>
        <p:nvSpPr>
          <p:cNvPr id="31" name="TextBox 30"/>
          <p:cNvSpPr txBox="1"/>
          <p:nvPr/>
        </p:nvSpPr>
        <p:spPr>
          <a:xfrm>
            <a:off x="2886667" y="697984"/>
            <a:ext cx="1669027" cy="2758599"/>
          </a:xfrm>
          <a:prstGeom prst="rect">
            <a:avLst/>
          </a:prstGeom>
          <a:noFill/>
        </p:spPr>
        <p:txBody>
          <a:bodyPr wrap="none" lIns="95399" tIns="47700" rIns="95399" bIns="47700" rtlCol="0">
            <a:spAutoFit/>
            <a:scene3d>
              <a:camera prst="orthographicFront"/>
              <a:lightRig rig="threePt" dir="t"/>
            </a:scene3d>
            <a:sp3d/>
          </a:bodyPr>
          <a:lstStyle/>
          <a:p>
            <a:r>
              <a:rPr lang="en-US" altLang="zh-CN"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rPr>
              <a:t>2</a:t>
            </a:r>
            <a:endParaRPr lang="zh-CN" altLang="en-US"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endParaRPr>
          </a:p>
        </p:txBody>
      </p:sp>
      <p:sp>
        <p:nvSpPr>
          <p:cNvPr id="32" name="TextBox 31"/>
          <p:cNvSpPr txBox="1"/>
          <p:nvPr/>
        </p:nvSpPr>
        <p:spPr>
          <a:xfrm>
            <a:off x="3780733" y="697984"/>
            <a:ext cx="1669027" cy="2758599"/>
          </a:xfrm>
          <a:prstGeom prst="rect">
            <a:avLst/>
          </a:prstGeom>
          <a:noFill/>
        </p:spPr>
        <p:txBody>
          <a:bodyPr wrap="none" lIns="95399" tIns="47700" rIns="95399" bIns="47700" rtlCol="0">
            <a:spAutoFit/>
            <a:scene3d>
              <a:camera prst="orthographicFront"/>
              <a:lightRig rig="threePt" dir="t"/>
            </a:scene3d>
            <a:sp3d/>
          </a:bodyPr>
          <a:lstStyle/>
          <a:p>
            <a:r>
              <a:rPr lang="en-US" altLang="zh-CN"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rPr>
              <a:t>0</a:t>
            </a:r>
            <a:endParaRPr lang="zh-CN" altLang="en-US"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endParaRPr>
          </a:p>
        </p:txBody>
      </p:sp>
      <p:sp>
        <p:nvSpPr>
          <p:cNvPr id="33" name="TextBox 32"/>
          <p:cNvSpPr txBox="1"/>
          <p:nvPr/>
        </p:nvSpPr>
        <p:spPr>
          <a:xfrm>
            <a:off x="4614859" y="697984"/>
            <a:ext cx="1669027" cy="2758599"/>
          </a:xfrm>
          <a:prstGeom prst="rect">
            <a:avLst/>
          </a:prstGeom>
          <a:noFill/>
        </p:spPr>
        <p:txBody>
          <a:bodyPr wrap="none" lIns="95399" tIns="47700" rIns="95399" bIns="47700" rtlCol="0">
            <a:spAutoFit/>
            <a:scene3d>
              <a:camera prst="orthographicFront"/>
              <a:lightRig rig="threePt" dir="t"/>
            </a:scene3d>
            <a:sp3d/>
          </a:bodyPr>
          <a:lstStyle/>
          <a:p>
            <a:r>
              <a:rPr lang="en-US" altLang="zh-CN"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rPr>
              <a:t>1</a:t>
            </a:r>
            <a:endParaRPr lang="zh-CN" altLang="en-US"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endParaRPr>
          </a:p>
        </p:txBody>
      </p:sp>
      <p:sp>
        <p:nvSpPr>
          <p:cNvPr id="34" name="TextBox 33"/>
          <p:cNvSpPr txBox="1"/>
          <p:nvPr/>
        </p:nvSpPr>
        <p:spPr>
          <a:xfrm>
            <a:off x="5461449" y="684275"/>
            <a:ext cx="930043" cy="2758599"/>
          </a:xfrm>
          <a:prstGeom prst="rect">
            <a:avLst/>
          </a:prstGeom>
          <a:noFill/>
        </p:spPr>
        <p:txBody>
          <a:bodyPr wrap="none" lIns="95399" tIns="47700" rIns="95399" bIns="47700" rtlCol="0">
            <a:spAutoFit/>
            <a:scene3d>
              <a:camera prst="orthographicFront"/>
              <a:lightRig rig="threePt" dir="t"/>
            </a:scene3d>
            <a:sp3d/>
          </a:bodyPr>
          <a:lstStyle/>
          <a:p>
            <a:r>
              <a:rPr lang="en-US" altLang="zh-CN"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rPr>
              <a:t>9</a:t>
            </a:r>
            <a:endParaRPr lang="zh-CN" altLang="en-US"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endParaRPr>
          </a:p>
        </p:txBody>
      </p:sp>
      <p:sp>
        <p:nvSpPr>
          <p:cNvPr id="26" name="TextBox 25"/>
          <p:cNvSpPr txBox="1"/>
          <p:nvPr/>
        </p:nvSpPr>
        <p:spPr>
          <a:xfrm>
            <a:off x="2259555" y="3852627"/>
            <a:ext cx="4514357" cy="465664"/>
          </a:xfrm>
          <a:prstGeom prst="rect">
            <a:avLst/>
          </a:prstGeom>
          <a:noFill/>
          <a:effectLst>
            <a:outerShdw blurRad="50800" dist="38100" dir="8100000" algn="tr" rotWithShape="0">
              <a:prstClr val="black">
                <a:alpha val="40000"/>
              </a:prstClr>
            </a:outerShdw>
          </a:effectLst>
        </p:spPr>
        <p:txBody>
          <a:bodyPr wrap="none" lIns="95399" tIns="47700" rIns="95399" bIns="47700" rtlCol="0">
            <a:spAutoFit/>
          </a:bodyPr>
          <a:lstStyle/>
          <a:p>
            <a:r>
              <a:rPr lang="zh-CN" altLang="en-US" sz="2400" dirty="0" smtClean="0">
                <a:ln w="0">
                  <a:noFill/>
                  <a:prstDash val="dash"/>
                  <a:miter lim="800000"/>
                </a:ln>
                <a:latin typeface="微软雅黑" panose="020B0503020204020204" pitchFamily="34" charset="-122"/>
                <a:ea typeface="微软雅黑" panose="020B0503020204020204" pitchFamily="34" charset="-122"/>
              </a:rPr>
              <a:t>工作汇报 </a:t>
            </a:r>
            <a:r>
              <a:rPr lang="en-US" altLang="zh-CN" sz="2400" dirty="0" smtClean="0">
                <a:ln w="0">
                  <a:noFill/>
                  <a:prstDash val="dash"/>
                  <a:miter lim="800000"/>
                </a:ln>
                <a:latin typeface="微软雅黑" panose="020B0503020204020204" pitchFamily="34" charset="-122"/>
                <a:ea typeface="微软雅黑" panose="020B0503020204020204" pitchFamily="34" charset="-122"/>
              </a:rPr>
              <a:t>/ </a:t>
            </a:r>
            <a:r>
              <a:rPr lang="zh-CN" altLang="en-US" sz="2400" dirty="0" smtClean="0">
                <a:ln w="0">
                  <a:noFill/>
                  <a:prstDash val="dash"/>
                  <a:miter lim="800000"/>
                </a:ln>
                <a:latin typeface="微软雅黑" panose="020B0503020204020204" pitchFamily="34" charset="-122"/>
                <a:ea typeface="微软雅黑" panose="020B0503020204020204" pitchFamily="34" charset="-122"/>
              </a:rPr>
              <a:t>业绩报告 </a:t>
            </a:r>
            <a:r>
              <a:rPr lang="en-US" altLang="zh-CN" sz="2400" dirty="0" smtClean="0">
                <a:ln w="0">
                  <a:noFill/>
                  <a:prstDash val="dash"/>
                  <a:miter lim="800000"/>
                </a:ln>
                <a:latin typeface="微软雅黑" panose="020B0503020204020204" pitchFamily="34" charset="-122"/>
                <a:ea typeface="微软雅黑" panose="020B0503020204020204" pitchFamily="34" charset="-122"/>
              </a:rPr>
              <a:t>/ </a:t>
            </a:r>
            <a:r>
              <a:rPr lang="zh-CN" altLang="en-US" sz="2400" dirty="0" smtClean="0">
                <a:ln w="0">
                  <a:noFill/>
                  <a:prstDash val="dash"/>
                  <a:miter lim="800000"/>
                </a:ln>
                <a:latin typeface="微软雅黑" panose="020B0503020204020204" pitchFamily="34" charset="-122"/>
                <a:ea typeface="微软雅黑" panose="020B0503020204020204" pitchFamily="34" charset="-122"/>
              </a:rPr>
              <a:t>新年计划</a:t>
            </a:r>
            <a:endParaRPr lang="zh-CN" altLang="en-US" sz="2400" dirty="0">
              <a:ln w="0">
                <a:noFill/>
                <a:prstDash val="dash"/>
                <a:miter lim="800000"/>
              </a:ln>
              <a:latin typeface="微软雅黑" panose="020B0503020204020204" pitchFamily="34" charset="-122"/>
              <a:ea typeface="微软雅黑" panose="020B0503020204020204" pitchFamily="34" charset="-122"/>
            </a:endParaRPr>
          </a:p>
        </p:txBody>
      </p:sp>
      <p:pic>
        <p:nvPicPr>
          <p:cNvPr id="42" name="T台.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840759" y="-323837"/>
            <a:ext cx="160527" cy="160527"/>
          </a:xfrm>
          <a:prstGeom prst="rect">
            <a:avLst/>
          </a:prstGeom>
        </p:spPr>
      </p:pic>
      <p:grpSp>
        <p:nvGrpSpPr>
          <p:cNvPr id="122" name="组合 121"/>
          <p:cNvGrpSpPr/>
          <p:nvPr/>
        </p:nvGrpSpPr>
        <p:grpSpPr>
          <a:xfrm>
            <a:off x="1974887" y="4284675"/>
            <a:ext cx="5180670" cy="229394"/>
            <a:chOff x="1940049" y="4140659"/>
            <a:chExt cx="5180670" cy="229394"/>
          </a:xfrm>
        </p:grpSpPr>
        <p:sp>
          <p:nvSpPr>
            <p:cNvPr id="5" name="任意多边形 4"/>
            <p:cNvSpPr/>
            <p:nvPr/>
          </p:nvSpPr>
          <p:spPr>
            <a:xfrm>
              <a:off x="1967694" y="4140659"/>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940049" y="4183348"/>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23" name="图片 12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952415" y="4324226"/>
            <a:ext cx="539105" cy="50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4142822"/>
      </p:ext>
    </p:extLst>
  </p:cSld>
  <p:clrMapOvr>
    <a:masterClrMapping/>
  </p:clrMapOvr>
  <mc:AlternateContent xmlns:mc="http://schemas.openxmlformats.org/markup-compatibility/2006" xmlns:p14="http://schemas.microsoft.com/office/powerpoint/2010/main">
    <mc:Choice Requires="p14">
      <p:transition spd="slow" p14:dur="1400" advClick="0" advTm="0">
        <p:blinds/>
      </p:transition>
    </mc:Choice>
    <mc:Fallback xmlns="">
      <p:transition spd="slow" advClick="0"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2"/>
                                        </p:tgtEl>
                                      </p:cBhvr>
                                    </p:cmd>
                                  </p:childTnLst>
                                </p:cTn>
                              </p:par>
                              <p:par>
                                <p:cTn id="7" presetID="48" presetClass="entr" presetSubtype="0" accel="50000" fill="hold" grpId="0" nodeType="withEffect">
                                  <p:stCondLst>
                                    <p:cond delay="600"/>
                                  </p:stCondLst>
                                  <p:childTnLst>
                                    <p:set>
                                      <p:cBhvr>
                                        <p:cTn id="8" dur="1" fill="hold">
                                          <p:stCondLst>
                                            <p:cond delay="0"/>
                                          </p:stCondLst>
                                        </p:cTn>
                                        <p:tgtEl>
                                          <p:spTgt spid="34"/>
                                        </p:tgtEl>
                                        <p:attrNameLst>
                                          <p:attrName>style.visibility</p:attrName>
                                        </p:attrNameLst>
                                      </p:cBhvr>
                                      <p:to>
                                        <p:strVal val="visible"/>
                                      </p:to>
                                    </p:set>
                                    <p:anim calcmode="lin" valueType="num">
                                      <p:cBhvr>
                                        <p:cTn id="9" dur="500" fill="hold"/>
                                        <p:tgtEl>
                                          <p:spTgt spid="34"/>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0" dur="500" fill="hold"/>
                                        <p:tgtEl>
                                          <p:spTgt spid="34"/>
                                        </p:tgtEl>
                                        <p:attrNameLst>
                                          <p:attrName>ppt_x</p:attrName>
                                        </p:attrNameLst>
                                      </p:cBhvr>
                                      <p:tavLst>
                                        <p:tav tm="0">
                                          <p:val>
                                            <p:fltVal val="-1"/>
                                          </p:val>
                                        </p:tav>
                                        <p:tav tm="50000">
                                          <p:val>
                                            <p:fltVal val="0.95"/>
                                          </p:val>
                                        </p:tav>
                                        <p:tav tm="100000">
                                          <p:val>
                                            <p:strVal val="#ppt_x"/>
                                          </p:val>
                                        </p:tav>
                                      </p:tavLst>
                                    </p:anim>
                                    <p:anim calcmode="lin" valueType="num">
                                      <p:cBhvr>
                                        <p:cTn id="11" dur="500" fill="hold"/>
                                        <p:tgtEl>
                                          <p:spTgt spid="34"/>
                                        </p:tgtEl>
                                        <p:attrNameLst>
                                          <p:attrName>ppt_y</p:attrName>
                                        </p:attrNameLst>
                                      </p:cBhvr>
                                      <p:tavLst>
                                        <p:tav tm="0">
                                          <p:val>
                                            <p:strVal val="#ppt_y"/>
                                          </p:val>
                                        </p:tav>
                                        <p:tav tm="100000">
                                          <p:val>
                                            <p:strVal val="#ppt_y"/>
                                          </p:val>
                                        </p:tav>
                                      </p:tavLst>
                                    </p:anim>
                                    <p:animEffect transition="in" filter="fade">
                                      <p:cBhvr>
                                        <p:cTn id="12" dur="500"/>
                                        <p:tgtEl>
                                          <p:spTgt spid="34"/>
                                        </p:tgtEl>
                                      </p:cBhvr>
                                    </p:animEffect>
                                  </p:childTnLst>
                                </p:cTn>
                              </p:par>
                              <p:par>
                                <p:cTn id="13" presetID="48" presetClass="entr" presetSubtype="0" accel="50000" fill="hold" grpId="0" nodeType="withEffect">
                                  <p:stCondLst>
                                    <p:cond delay="1100"/>
                                  </p:stCondLst>
                                  <p:childTnLst>
                                    <p:set>
                                      <p:cBhvr>
                                        <p:cTn id="14" dur="1" fill="hold">
                                          <p:stCondLst>
                                            <p:cond delay="0"/>
                                          </p:stCondLst>
                                        </p:cTn>
                                        <p:tgtEl>
                                          <p:spTgt spid="33"/>
                                        </p:tgtEl>
                                        <p:attrNameLst>
                                          <p:attrName>style.visibility</p:attrName>
                                        </p:attrNameLst>
                                      </p:cBhvr>
                                      <p:to>
                                        <p:strVal val="visible"/>
                                      </p:to>
                                    </p:set>
                                    <p:anim calcmode="lin" valueType="num">
                                      <p:cBhvr>
                                        <p:cTn id="15" dur="500" fill="hold"/>
                                        <p:tgtEl>
                                          <p:spTgt spid="33"/>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6" dur="500" fill="hold"/>
                                        <p:tgtEl>
                                          <p:spTgt spid="33"/>
                                        </p:tgtEl>
                                        <p:attrNameLst>
                                          <p:attrName>ppt_x</p:attrName>
                                        </p:attrNameLst>
                                      </p:cBhvr>
                                      <p:tavLst>
                                        <p:tav tm="0">
                                          <p:val>
                                            <p:fltVal val="-1"/>
                                          </p:val>
                                        </p:tav>
                                        <p:tav tm="50000">
                                          <p:val>
                                            <p:fltVal val="0.95"/>
                                          </p:val>
                                        </p:tav>
                                        <p:tav tm="100000">
                                          <p:val>
                                            <p:strVal val="#ppt_x"/>
                                          </p:val>
                                        </p:tav>
                                      </p:tavLst>
                                    </p:anim>
                                    <p:anim calcmode="lin" valueType="num">
                                      <p:cBhvr>
                                        <p:cTn id="17" dur="500" fill="hold"/>
                                        <p:tgtEl>
                                          <p:spTgt spid="33"/>
                                        </p:tgtEl>
                                        <p:attrNameLst>
                                          <p:attrName>ppt_y</p:attrName>
                                        </p:attrNameLst>
                                      </p:cBhvr>
                                      <p:tavLst>
                                        <p:tav tm="0">
                                          <p:val>
                                            <p:strVal val="#ppt_y"/>
                                          </p:val>
                                        </p:tav>
                                        <p:tav tm="100000">
                                          <p:val>
                                            <p:strVal val="#ppt_y"/>
                                          </p:val>
                                        </p:tav>
                                      </p:tavLst>
                                    </p:anim>
                                    <p:animEffect transition="in" filter="fade">
                                      <p:cBhvr>
                                        <p:cTn id="18" dur="500"/>
                                        <p:tgtEl>
                                          <p:spTgt spid="33"/>
                                        </p:tgtEl>
                                      </p:cBhvr>
                                    </p:animEffect>
                                  </p:childTnLst>
                                </p:cTn>
                              </p:par>
                              <p:par>
                                <p:cTn id="19" presetID="48" presetClass="entr" presetSubtype="0" accel="50000" fill="hold" grpId="0" nodeType="withEffect">
                                  <p:stCondLst>
                                    <p:cond delay="1700"/>
                                  </p:stCondLst>
                                  <p:childTnLst>
                                    <p:set>
                                      <p:cBhvr>
                                        <p:cTn id="20" dur="1" fill="hold">
                                          <p:stCondLst>
                                            <p:cond delay="0"/>
                                          </p:stCondLst>
                                        </p:cTn>
                                        <p:tgtEl>
                                          <p:spTgt spid="31"/>
                                        </p:tgtEl>
                                        <p:attrNameLst>
                                          <p:attrName>style.visibility</p:attrName>
                                        </p:attrNameLst>
                                      </p:cBhvr>
                                      <p:to>
                                        <p:strVal val="visible"/>
                                      </p:to>
                                    </p:set>
                                    <p:anim calcmode="lin" valueType="num">
                                      <p:cBhvr>
                                        <p:cTn id="21" dur="500" fill="hold"/>
                                        <p:tgtEl>
                                          <p:spTgt spid="31"/>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22" dur="500" fill="hold"/>
                                        <p:tgtEl>
                                          <p:spTgt spid="31"/>
                                        </p:tgtEl>
                                        <p:attrNameLst>
                                          <p:attrName>ppt_x</p:attrName>
                                        </p:attrNameLst>
                                      </p:cBhvr>
                                      <p:tavLst>
                                        <p:tav tm="0">
                                          <p:val>
                                            <p:fltVal val="-1"/>
                                          </p:val>
                                        </p:tav>
                                        <p:tav tm="50000">
                                          <p:val>
                                            <p:fltVal val="0.95"/>
                                          </p:val>
                                        </p:tav>
                                        <p:tav tm="100000">
                                          <p:val>
                                            <p:strVal val="#ppt_x"/>
                                          </p:val>
                                        </p:tav>
                                      </p:tavLst>
                                    </p:anim>
                                    <p:anim calcmode="lin" valueType="num">
                                      <p:cBhvr>
                                        <p:cTn id="23" dur="500" fill="hold"/>
                                        <p:tgtEl>
                                          <p:spTgt spid="31"/>
                                        </p:tgtEl>
                                        <p:attrNameLst>
                                          <p:attrName>ppt_y</p:attrName>
                                        </p:attrNameLst>
                                      </p:cBhvr>
                                      <p:tavLst>
                                        <p:tav tm="0">
                                          <p:val>
                                            <p:strVal val="#ppt_y"/>
                                          </p:val>
                                        </p:tav>
                                        <p:tav tm="100000">
                                          <p:val>
                                            <p:strVal val="#ppt_y"/>
                                          </p:val>
                                        </p:tav>
                                      </p:tavLst>
                                    </p:anim>
                                    <p:animEffect transition="in" filter="fade">
                                      <p:cBhvr>
                                        <p:cTn id="24" dur="500"/>
                                        <p:tgtEl>
                                          <p:spTgt spid="31"/>
                                        </p:tgtEl>
                                      </p:cBhvr>
                                    </p:animEffect>
                                  </p:childTnLst>
                                </p:cTn>
                              </p:par>
                              <p:par>
                                <p:cTn id="25" presetID="39" presetClass="entr" presetSubtype="0" accel="100000" fill="hold" grpId="0" nodeType="withEffect">
                                  <p:stCondLst>
                                    <p:cond delay="2200"/>
                                  </p:stCondLst>
                                  <p:childTnLst>
                                    <p:set>
                                      <p:cBhvr>
                                        <p:cTn id="26" dur="1" fill="hold">
                                          <p:stCondLst>
                                            <p:cond delay="0"/>
                                          </p:stCondLst>
                                        </p:cTn>
                                        <p:tgtEl>
                                          <p:spTgt spid="32"/>
                                        </p:tgtEl>
                                        <p:attrNameLst>
                                          <p:attrName>style.visibility</p:attrName>
                                        </p:attrNameLst>
                                      </p:cBhvr>
                                      <p:to>
                                        <p:strVal val="visible"/>
                                      </p:to>
                                    </p:set>
                                    <p:anim calcmode="lin" valueType="num">
                                      <p:cBhvr>
                                        <p:cTn id="27" dur="500" fill="hold"/>
                                        <p:tgtEl>
                                          <p:spTgt spid="32"/>
                                        </p:tgtEl>
                                        <p:attrNameLst>
                                          <p:attrName>ppt_h</p:attrName>
                                        </p:attrNameLst>
                                      </p:cBhvr>
                                      <p:tavLst>
                                        <p:tav tm="0">
                                          <p:val>
                                            <p:strVal val="#ppt_h/20"/>
                                          </p:val>
                                        </p:tav>
                                        <p:tav tm="50000">
                                          <p:val>
                                            <p:strVal val="#ppt_h/20"/>
                                          </p:val>
                                        </p:tav>
                                        <p:tav tm="100000">
                                          <p:val>
                                            <p:strVal val="#ppt_h"/>
                                          </p:val>
                                        </p:tav>
                                      </p:tavLst>
                                    </p:anim>
                                    <p:anim calcmode="lin" valueType="num">
                                      <p:cBhvr>
                                        <p:cTn id="28" dur="500" fill="hold"/>
                                        <p:tgtEl>
                                          <p:spTgt spid="32"/>
                                        </p:tgtEl>
                                        <p:attrNameLst>
                                          <p:attrName>ppt_w</p:attrName>
                                        </p:attrNameLst>
                                      </p:cBhvr>
                                      <p:tavLst>
                                        <p:tav tm="0">
                                          <p:val>
                                            <p:strVal val="#ppt_w+.3"/>
                                          </p:val>
                                        </p:tav>
                                        <p:tav tm="50000">
                                          <p:val>
                                            <p:strVal val="#ppt_w+.3"/>
                                          </p:val>
                                        </p:tav>
                                        <p:tav tm="100000">
                                          <p:val>
                                            <p:strVal val="#ppt_w"/>
                                          </p:val>
                                        </p:tav>
                                      </p:tavLst>
                                    </p:anim>
                                    <p:anim calcmode="lin" valueType="num">
                                      <p:cBhvr>
                                        <p:cTn id="29" dur="500" fill="hold"/>
                                        <p:tgtEl>
                                          <p:spTgt spid="32"/>
                                        </p:tgtEl>
                                        <p:attrNameLst>
                                          <p:attrName>ppt_x</p:attrName>
                                        </p:attrNameLst>
                                      </p:cBhvr>
                                      <p:tavLst>
                                        <p:tav tm="0">
                                          <p:val>
                                            <p:strVal val="#ppt_x-.3"/>
                                          </p:val>
                                        </p:tav>
                                        <p:tav tm="50000">
                                          <p:val>
                                            <p:strVal val="#ppt_x"/>
                                          </p:val>
                                        </p:tav>
                                        <p:tav tm="100000">
                                          <p:val>
                                            <p:strVal val="#ppt_x"/>
                                          </p:val>
                                        </p:tav>
                                      </p:tavLst>
                                    </p:anim>
                                    <p:anim calcmode="lin" valueType="num">
                                      <p:cBhvr>
                                        <p:cTn id="30" dur="500" fill="hold"/>
                                        <p:tgtEl>
                                          <p:spTgt spid="32"/>
                                        </p:tgtEl>
                                        <p:attrNameLst>
                                          <p:attrName>ppt_y</p:attrName>
                                        </p:attrNameLst>
                                      </p:cBhvr>
                                      <p:tavLst>
                                        <p:tav tm="0">
                                          <p:val>
                                            <p:strVal val="#ppt_y"/>
                                          </p:val>
                                        </p:tav>
                                        <p:tav tm="100000">
                                          <p:val>
                                            <p:strVal val="#ppt_y"/>
                                          </p:val>
                                        </p:tav>
                                      </p:tavLst>
                                    </p:anim>
                                  </p:childTnLst>
                                </p:cTn>
                              </p:par>
                              <p:par>
                                <p:cTn id="31" presetID="50" presetClass="entr" presetSubtype="0" decel="100000" fill="hold" grpId="0" nodeType="withEffect">
                                  <p:stCondLst>
                                    <p:cond delay="500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000" fill="hold"/>
                                        <p:tgtEl>
                                          <p:spTgt spid="26"/>
                                        </p:tgtEl>
                                        <p:attrNameLst>
                                          <p:attrName>ppt_w</p:attrName>
                                        </p:attrNameLst>
                                      </p:cBhvr>
                                      <p:tavLst>
                                        <p:tav tm="0">
                                          <p:val>
                                            <p:strVal val="#ppt_w+.3"/>
                                          </p:val>
                                        </p:tav>
                                        <p:tav tm="100000">
                                          <p:val>
                                            <p:strVal val="#ppt_w"/>
                                          </p:val>
                                        </p:tav>
                                      </p:tavLst>
                                    </p:anim>
                                    <p:anim calcmode="lin" valueType="num">
                                      <p:cBhvr>
                                        <p:cTn id="34" dur="1000" fill="hold"/>
                                        <p:tgtEl>
                                          <p:spTgt spid="26"/>
                                        </p:tgtEl>
                                        <p:attrNameLst>
                                          <p:attrName>ppt_h</p:attrName>
                                        </p:attrNameLst>
                                      </p:cBhvr>
                                      <p:tavLst>
                                        <p:tav tm="0">
                                          <p:val>
                                            <p:strVal val="#ppt_h"/>
                                          </p:val>
                                        </p:tav>
                                        <p:tav tm="100000">
                                          <p:val>
                                            <p:strVal val="#ppt_h"/>
                                          </p:val>
                                        </p:tav>
                                      </p:tavLst>
                                    </p:anim>
                                    <p:animEffect transition="in" filter="fade">
                                      <p:cBhvr>
                                        <p:cTn id="35" dur="1000"/>
                                        <p:tgtEl>
                                          <p:spTgt spid="26"/>
                                        </p:tgtEl>
                                      </p:cBhvr>
                                    </p:animEffect>
                                  </p:childTnLst>
                                </p:cTn>
                              </p:par>
                              <p:par>
                                <p:cTn id="36" presetID="1" presetClass="entr" presetSubtype="0" fill="hold" grpId="0" nodeType="withEffect">
                                  <p:stCondLst>
                                    <p:cond delay="3300"/>
                                  </p:stCondLst>
                                  <p:childTnLst>
                                    <p:set>
                                      <p:cBhvr>
                                        <p:cTn id="37" dur="1" fill="hold">
                                          <p:stCondLst>
                                            <p:cond delay="0"/>
                                          </p:stCondLst>
                                        </p:cTn>
                                        <p:tgtEl>
                                          <p:spTgt spid="28"/>
                                        </p:tgtEl>
                                        <p:attrNameLst>
                                          <p:attrName>style.visibility</p:attrName>
                                        </p:attrNameLst>
                                      </p:cBhvr>
                                      <p:to>
                                        <p:strVal val="visible"/>
                                      </p:to>
                                    </p:set>
                                  </p:childTnLst>
                                </p:cTn>
                              </p:par>
                              <p:par>
                                <p:cTn id="38" presetID="6" presetClass="emph" presetSubtype="0" fill="hold" grpId="1" nodeType="withEffect">
                                  <p:stCondLst>
                                    <p:cond delay="3300"/>
                                  </p:stCondLst>
                                  <p:childTnLst>
                                    <p:animScale>
                                      <p:cBhvr>
                                        <p:cTn id="39" dur="800" fill="hold"/>
                                        <p:tgtEl>
                                          <p:spTgt spid="28"/>
                                        </p:tgtEl>
                                      </p:cBhvr>
                                      <p:by x="103000" y="103000"/>
                                    </p:animScale>
                                  </p:childTnLst>
                                </p:cTn>
                              </p:par>
                            </p:childTnLst>
                          </p:cTn>
                        </p:par>
                        <p:par>
                          <p:cTn id="40" fill="hold">
                            <p:stCondLst>
                              <p:cond delay="6000"/>
                            </p:stCondLst>
                            <p:childTnLst>
                              <p:par>
                                <p:cTn id="41" presetID="22" presetClass="entr" presetSubtype="8" fill="hold" nodeType="afterEffect">
                                  <p:stCondLst>
                                    <p:cond delay="0"/>
                                  </p:stCondLst>
                                  <p:childTnLst>
                                    <p:set>
                                      <p:cBhvr>
                                        <p:cTn id="42" dur="1" fill="hold">
                                          <p:stCondLst>
                                            <p:cond delay="0"/>
                                          </p:stCondLst>
                                        </p:cTn>
                                        <p:tgtEl>
                                          <p:spTgt spid="122"/>
                                        </p:tgtEl>
                                        <p:attrNameLst>
                                          <p:attrName>style.visibility</p:attrName>
                                        </p:attrNameLst>
                                      </p:cBhvr>
                                      <p:to>
                                        <p:strVal val="visible"/>
                                      </p:to>
                                    </p:set>
                                    <p:animEffect transition="in" filter="wipe(left)">
                                      <p:cBhvr>
                                        <p:cTn id="43" dur="2200"/>
                                        <p:tgtEl>
                                          <p:spTgt spid="122"/>
                                        </p:tgtEl>
                                      </p:cBhvr>
                                    </p:animEffect>
                                  </p:childTnLst>
                                </p:cTn>
                              </p:par>
                              <p:par>
                                <p:cTn id="44" presetID="1" presetClass="entr" presetSubtype="0" fill="hold" nodeType="withEffect">
                                  <p:stCondLst>
                                    <p:cond delay="0"/>
                                  </p:stCondLst>
                                  <p:childTnLst>
                                    <p:set>
                                      <p:cBhvr>
                                        <p:cTn id="45" dur="1" fill="hold">
                                          <p:stCondLst>
                                            <p:cond delay="0"/>
                                          </p:stCondLst>
                                        </p:cTn>
                                        <p:tgtEl>
                                          <p:spTgt spid="123"/>
                                        </p:tgtEl>
                                        <p:attrNameLst>
                                          <p:attrName>style.visibility</p:attrName>
                                        </p:attrNameLst>
                                      </p:cBhvr>
                                      <p:to>
                                        <p:strVal val="visible"/>
                                      </p:to>
                                    </p:set>
                                  </p:childTnLst>
                                </p:cTn>
                              </p:par>
                              <p:par>
                                <p:cTn id="46" presetID="0" presetClass="path" presetSubtype="0" fill="hold" nodeType="withEffect">
                                  <p:stCondLst>
                                    <p:cond delay="0"/>
                                  </p:stCondLst>
                                  <p:childTnLst>
                                    <p:animMotion origin="layout" path="M -2.22222E-6 -1.12948E-6 C 0.0118 -0.00055 0.02361 -0.00165 0.03542 -0.00165 C 0.03785 -0.00165 0.04062 -0.0022 0.04271 -1.12948E-6 C 0.04913 0.00661 0.04548 0.01075 0.05312 0.01488 C 0.05972 0.01322 0.06302 0.00909 0.06875 0.00496 C 0.0717 0.00276 0.075 0.00165 0.07812 -1.12948E-6 C 0.07917 -0.00055 0.08125 -0.00165 0.08125 -0.00165 C 0.0901 0.0011 0.08542 -0.0033 0.08542 0.00496 C 0.08542 0.00827 0.08611 0.01157 0.08646 0.01488 C 0.09948 0.00799 0.08923 0.0124 0.1125 0.00992 C 0.12969 0.00799 0.14757 0.00386 0.16458 -1.12948E-6 C 0.22361 0.00138 0.22257 0.00138 0.26146 0.00496 C 0.2691 0.01322 0.27708 -1.12948E-6 0.28542 -0.0033 C 0.29062 -0.00275 0.29583 -0.00275 0.30104 -0.00165 C 0.30573 -0.00055 0.30885 0.00744 0.31354 0.00827 C 0.31632 0.00882 0.3191 0.00937 0.32187 0.00992 C 0.32917 0.00827 0.33472 0.00358 0.34167 -1.12948E-6 C 0.34375 -0.0011 0.34583 -0.0022 0.34792 -0.0033 C 0.34896 -0.00386 0.35104 -0.00496 0.35104 -0.00496 C 0.35486 -0.00303 0.3625 -1.12948E-6 0.3625 -1.12948E-6 C 0.36649 0.00413 0.37101 0.00579 0.375 0.00992 C 0.39219 0.00882 0.40104 0.00882 0.41562 0.00496 C 0.42361 -0.00358 0.43003 -0.00606 0.43958 -0.00826 C 0.44167 -0.00771 0.44392 -0.00799 0.44583 -0.00661 C 0.44687 -0.00578 0.44687 -0.00275 0.44792 -0.00165 C 0.45278 0.00303 0.45868 0.00303 0.46354 0.00827 C 0.47292 0.00689 0.47778 0.00276 0.48646 -1.12948E-6 C 0.49236 -0.00193 0.49844 -0.00248 0.50417 -0.00496 C 0.51215 -0.00854 0.51892 -0.01295 0.52708 -0.01487 C 0.53194 -0.01432 0.53698 -0.01515 0.54167 -0.01322 C 0.54288 -0.01267 0.54271 -0.00964 0.54375 -0.00826 C 0.54462 -0.00716 0.54583 -0.00716 0.54687 -0.00661 C 0.55173 0.00496 0.54896 0.0011 0.55417 0.00661 C 0.55538 0.01212 0.55417 0.01157 0.55625 0.01157 " pathEditMode="relative" ptsTypes="fffffffffffffffffffffffffffffffffA">
                                      <p:cBhvr>
                                        <p:cTn id="47" dur="2000" fill="hold"/>
                                        <p:tgtEl>
                                          <p:spTgt spid="123"/>
                                        </p:tgtEl>
                                        <p:attrNameLst>
                                          <p:attrName>ppt_x</p:attrName>
                                          <p:attrName>ppt_y</p:attrName>
                                        </p:attrNameLst>
                                      </p:cBhvr>
                                    </p:animMotion>
                                  </p:childTnLst>
                                </p:cTn>
                              </p:par>
                              <p:par>
                                <p:cTn id="48" presetID="1" presetClass="exit" presetSubtype="0" fill="hold" nodeType="withEffect">
                                  <p:stCondLst>
                                    <p:cond delay="2000"/>
                                  </p:stCondLst>
                                  <p:childTnLst>
                                    <p:set>
                                      <p:cBhvr>
                                        <p:cTn id="49" dur="1" fill="hold">
                                          <p:stCondLst>
                                            <p:cond delay="0"/>
                                          </p:stCondLst>
                                        </p:cTn>
                                        <p:tgtEl>
                                          <p:spTgt spid="1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50">
                <p:cTn id="50" repeatCount="indefinite" fill="hold" display="0">
                  <p:stCondLst>
                    <p:cond delay="indefinite"/>
                  </p:stCondLst>
                  <p:endCondLst>
                    <p:cond evt="onStopAudio" delay="0">
                      <p:tgtEl>
                        <p:sldTgt/>
                      </p:tgtEl>
                    </p:cond>
                  </p:endCondLst>
                </p:cTn>
                <p:tgtEl>
                  <p:spTgt spid="42"/>
                </p:tgtEl>
              </p:cMediaNode>
            </p:audio>
          </p:childTnLst>
        </p:cTn>
      </p:par>
    </p:tnLst>
    <p:bldLst>
      <p:bldP spid="28" grpId="0"/>
      <p:bldP spid="28" grpId="1"/>
      <p:bldP spid="31" grpId="0"/>
      <p:bldP spid="32" grpId="0"/>
      <p:bldP spid="33" grpId="0"/>
      <p:bldP spid="34" grpId="0"/>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 name="矩形 20"/>
          <p:cNvSpPr/>
          <p:nvPr/>
        </p:nvSpPr>
        <p:spPr>
          <a:xfrm>
            <a:off x="3376021" y="978476"/>
            <a:ext cx="1709738" cy="1709738"/>
          </a:xfrm>
          <a:custGeom>
            <a:avLst/>
            <a:gdLst/>
            <a:ahLst/>
            <a:cxnLst/>
            <a:rect l="l" t="t" r="r" b="b"/>
            <a:pathLst>
              <a:path w="1709738" h="1709738">
                <a:moveTo>
                  <a:pt x="854869" y="0"/>
                </a:moveTo>
                <a:cubicBezTo>
                  <a:pt x="1327739" y="0"/>
                  <a:pt x="1709738" y="381998"/>
                  <a:pt x="1709738" y="854869"/>
                </a:cubicBezTo>
                <a:cubicBezTo>
                  <a:pt x="1709738" y="1327739"/>
                  <a:pt x="1327739" y="1709738"/>
                  <a:pt x="854869" y="1709738"/>
                </a:cubicBezTo>
                <a:cubicBezTo>
                  <a:pt x="0" y="1709738"/>
                  <a:pt x="0" y="1709738"/>
                  <a:pt x="0" y="1709738"/>
                </a:cubicBezTo>
                <a:cubicBezTo>
                  <a:pt x="0" y="854869"/>
                  <a:pt x="0" y="854869"/>
                  <a:pt x="0" y="854869"/>
                </a:cubicBezTo>
                <a:cubicBezTo>
                  <a:pt x="0" y="381998"/>
                  <a:pt x="381999" y="0"/>
                  <a:pt x="854869" y="0"/>
                </a:cubicBezTo>
                <a:close/>
              </a:path>
            </a:pathLst>
          </a:cu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algn="ctr">
              <a:lnSpc>
                <a:spcPct val="120000"/>
              </a:lnSpc>
              <a:defRPr/>
            </a:pPr>
            <a:r>
              <a:rPr lang="zh-CN" altLang="en-US" sz="1400" kern="0" dirty="0" smtClean="0">
                <a:latin typeface="微软雅黑" pitchFamily="34" charset="-122"/>
              </a:rPr>
              <a:t>文字</a:t>
            </a:r>
            <a:endParaRPr lang="zh-CN" altLang="en-US" sz="1400" kern="0" dirty="0">
              <a:latin typeface="微软雅黑" pitchFamily="34" charset="-122"/>
            </a:endParaRPr>
          </a:p>
        </p:txBody>
      </p:sp>
      <p:sp>
        <p:nvSpPr>
          <p:cNvPr id="73" name="矩形 22"/>
          <p:cNvSpPr/>
          <p:nvPr/>
        </p:nvSpPr>
        <p:spPr>
          <a:xfrm>
            <a:off x="3377608" y="2872365"/>
            <a:ext cx="2376488" cy="2376487"/>
          </a:xfrm>
          <a:custGeom>
            <a:avLst/>
            <a:gdLst/>
            <a:ahLst/>
            <a:cxnLst/>
            <a:rect l="l" t="t" r="r" b="b"/>
            <a:pathLst>
              <a:path w="2376488" h="2376487">
                <a:moveTo>
                  <a:pt x="0" y="0"/>
                </a:moveTo>
                <a:cubicBezTo>
                  <a:pt x="1188244" y="0"/>
                  <a:pt x="1188244" y="0"/>
                  <a:pt x="1188244" y="0"/>
                </a:cubicBezTo>
                <a:cubicBezTo>
                  <a:pt x="1845521" y="0"/>
                  <a:pt x="2376488" y="530967"/>
                  <a:pt x="2376488" y="1188243"/>
                </a:cubicBezTo>
                <a:cubicBezTo>
                  <a:pt x="2376488" y="1845520"/>
                  <a:pt x="1845521" y="2376487"/>
                  <a:pt x="1188244" y="2376487"/>
                </a:cubicBezTo>
                <a:cubicBezTo>
                  <a:pt x="530967" y="2376487"/>
                  <a:pt x="0" y="1845520"/>
                  <a:pt x="0" y="1188243"/>
                </a:cubicBezTo>
                <a:cubicBezTo>
                  <a:pt x="0" y="0"/>
                  <a:pt x="0" y="0"/>
                  <a:pt x="0" y="0"/>
                </a:cubicBezTo>
                <a:close/>
              </a:path>
            </a:pathLst>
          </a:custGeom>
          <a:noFill/>
          <a:ln w="6350" cap="flat" cmpd="sng" algn="ctr">
            <a:solidFill>
              <a:schemeClr val="tx1"/>
            </a:solidFill>
            <a:prstDash val="dash"/>
            <a:miter lim="800000"/>
          </a:ln>
          <a:effectLst>
            <a:outerShdw blurRad="50800" dist="38100" dir="8100000" algn="tr" rotWithShape="0">
              <a:prstClr val="black">
                <a:alpha val="40000"/>
              </a:prstClr>
            </a:outerShdw>
          </a:effectLst>
        </p:spPr>
        <p:txBody>
          <a:bodyPr anchor="ctr"/>
          <a:lstStyle/>
          <a:p>
            <a:pPr algn="ctr">
              <a:lnSpc>
                <a:spcPct val="120000"/>
              </a:lnSpc>
              <a:defRPr/>
            </a:pPr>
            <a:r>
              <a:rPr lang="zh-CN" altLang="en-US" sz="1800" kern="0" dirty="0" smtClean="0">
                <a:solidFill>
                  <a:srgbClr val="F9F9F9"/>
                </a:solidFill>
                <a:latin typeface="微软雅黑" pitchFamily="34" charset="-122"/>
              </a:rPr>
              <a:t>文字</a:t>
            </a:r>
            <a:endParaRPr lang="zh-CN" altLang="en-US" sz="1800" kern="0" dirty="0">
              <a:solidFill>
                <a:srgbClr val="F9F9F9"/>
              </a:solidFill>
              <a:latin typeface="微软雅黑" pitchFamily="34" charset="-122"/>
            </a:endParaRPr>
          </a:p>
        </p:txBody>
      </p:sp>
      <p:sp>
        <p:nvSpPr>
          <p:cNvPr id="71" name="矩形 21"/>
          <p:cNvSpPr/>
          <p:nvPr/>
        </p:nvSpPr>
        <p:spPr>
          <a:xfrm>
            <a:off x="1451973" y="2858075"/>
            <a:ext cx="1709737" cy="1709738"/>
          </a:xfrm>
          <a:custGeom>
            <a:avLst/>
            <a:gdLst/>
            <a:ahLst/>
            <a:cxnLst/>
            <a:rect l="l" t="t" r="r" b="b"/>
            <a:pathLst>
              <a:path w="1709737" h="1709738">
                <a:moveTo>
                  <a:pt x="854868" y="0"/>
                </a:moveTo>
                <a:cubicBezTo>
                  <a:pt x="1709737" y="0"/>
                  <a:pt x="1709737" y="0"/>
                  <a:pt x="1709737" y="0"/>
                </a:cubicBezTo>
                <a:cubicBezTo>
                  <a:pt x="1709737" y="854869"/>
                  <a:pt x="1709737" y="854869"/>
                  <a:pt x="1709737" y="854869"/>
                </a:cubicBezTo>
                <a:cubicBezTo>
                  <a:pt x="1709737" y="1327740"/>
                  <a:pt x="1327738" y="1709738"/>
                  <a:pt x="854868" y="1709738"/>
                </a:cubicBezTo>
                <a:cubicBezTo>
                  <a:pt x="381998" y="1709738"/>
                  <a:pt x="0" y="1327740"/>
                  <a:pt x="0" y="854869"/>
                </a:cubicBezTo>
                <a:cubicBezTo>
                  <a:pt x="0" y="381999"/>
                  <a:pt x="381998" y="0"/>
                  <a:pt x="854868" y="0"/>
                </a:cubicBezTo>
                <a:close/>
              </a:path>
            </a:pathLst>
          </a:cu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algn="ctr">
              <a:lnSpc>
                <a:spcPct val="120000"/>
              </a:lnSpc>
              <a:defRPr/>
            </a:pPr>
            <a:r>
              <a:rPr lang="zh-CN" altLang="en-US" sz="1400" kern="0" dirty="0" smtClean="0">
                <a:latin typeface="微软雅黑" pitchFamily="34" charset="-122"/>
              </a:rPr>
              <a:t>文字</a:t>
            </a:r>
            <a:endParaRPr lang="zh-CN" altLang="en-US" sz="1400" kern="0" dirty="0">
              <a:latin typeface="微软雅黑" pitchFamily="34" charset="-122"/>
            </a:endParaRPr>
          </a:p>
        </p:txBody>
      </p:sp>
      <p:sp>
        <p:nvSpPr>
          <p:cNvPr id="67" name="Freeform 37"/>
          <p:cNvSpPr>
            <a:spLocks/>
          </p:cNvSpPr>
          <p:nvPr/>
        </p:nvSpPr>
        <p:spPr bwMode="gray">
          <a:xfrm rot="10800000" flipV="1">
            <a:off x="1456733" y="989590"/>
            <a:ext cx="1709738" cy="1709737"/>
          </a:xfrm>
          <a:custGeom>
            <a:avLst/>
            <a:gdLst>
              <a:gd name="T0" fmla="*/ 2147483647 w 1016"/>
              <a:gd name="T1" fmla="*/ 0 h 1016"/>
              <a:gd name="T2" fmla="*/ 0 w 1016"/>
              <a:gd name="T3" fmla="*/ 2147483647 h 1016"/>
              <a:gd name="T4" fmla="*/ 0 w 1016"/>
              <a:gd name="T5" fmla="*/ 2147483647 h 1016"/>
              <a:gd name="T6" fmla="*/ 2147483647 w 1016"/>
              <a:gd name="T7" fmla="*/ 2147483647 h 1016"/>
              <a:gd name="T8" fmla="*/ 2147483647 w 1016"/>
              <a:gd name="T9" fmla="*/ 2147483647 h 1016"/>
              <a:gd name="T10" fmla="*/ 2147483647 w 1016"/>
              <a:gd name="T11" fmla="*/ 0 h 1016"/>
              <a:gd name="T12" fmla="*/ 0 60000 65536"/>
              <a:gd name="T13" fmla="*/ 0 60000 65536"/>
              <a:gd name="T14" fmla="*/ 0 60000 65536"/>
              <a:gd name="T15" fmla="*/ 0 60000 65536"/>
              <a:gd name="T16" fmla="*/ 0 60000 65536"/>
              <a:gd name="T17" fmla="*/ 0 60000 65536"/>
              <a:gd name="T18" fmla="*/ 0 w 1016"/>
              <a:gd name="T19" fmla="*/ 0 h 1016"/>
              <a:gd name="T20" fmla="*/ 1016 w 1016"/>
              <a:gd name="T21" fmla="*/ 1016 h 1016"/>
            </a:gdLst>
            <a:ahLst/>
            <a:cxnLst>
              <a:cxn ang="T12">
                <a:pos x="T0" y="T1"/>
              </a:cxn>
              <a:cxn ang="T13">
                <a:pos x="T2" y="T3"/>
              </a:cxn>
              <a:cxn ang="T14">
                <a:pos x="T4" y="T5"/>
              </a:cxn>
              <a:cxn ang="T15">
                <a:pos x="T6" y="T7"/>
              </a:cxn>
              <a:cxn ang="T16">
                <a:pos x="T8" y="T9"/>
              </a:cxn>
              <a:cxn ang="T17">
                <a:pos x="T10" y="T11"/>
              </a:cxn>
            </a:cxnLst>
            <a:rect l="T18" t="T19" r="T20" b="T21"/>
            <a:pathLst>
              <a:path w="1016" h="1016">
                <a:moveTo>
                  <a:pt x="508" y="0"/>
                </a:moveTo>
                <a:cubicBezTo>
                  <a:pt x="227" y="0"/>
                  <a:pt x="0" y="227"/>
                  <a:pt x="0" y="508"/>
                </a:cubicBezTo>
                <a:cubicBezTo>
                  <a:pt x="0" y="1016"/>
                  <a:pt x="0" y="1016"/>
                  <a:pt x="0" y="1016"/>
                </a:cubicBezTo>
                <a:cubicBezTo>
                  <a:pt x="508" y="1016"/>
                  <a:pt x="508" y="1016"/>
                  <a:pt x="508" y="1016"/>
                </a:cubicBezTo>
                <a:cubicBezTo>
                  <a:pt x="789" y="1016"/>
                  <a:pt x="1016" y="789"/>
                  <a:pt x="1016" y="508"/>
                </a:cubicBezTo>
                <a:cubicBezTo>
                  <a:pt x="1016" y="227"/>
                  <a:pt x="789" y="0"/>
                  <a:pt x="508" y="0"/>
                </a:cubicBezTo>
                <a:close/>
              </a:path>
            </a:pathLst>
          </a:cu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algn="ctr">
              <a:lnSpc>
                <a:spcPct val="120000"/>
              </a:lnSpc>
              <a:defRPr/>
            </a:pPr>
            <a:r>
              <a:rPr lang="zh-CN" altLang="en-US" sz="1400" kern="0" dirty="0" smtClean="0">
                <a:latin typeface="微软雅黑" pitchFamily="34" charset="-122"/>
              </a:rPr>
              <a:t>文字</a:t>
            </a:r>
            <a:endParaRPr lang="zh-CN" altLang="en-US" sz="1400" kern="0" dirty="0">
              <a:latin typeface="微软雅黑" pitchFamily="34" charset="-122"/>
            </a:endParaRPr>
          </a:p>
        </p:txBody>
      </p:sp>
      <p:grpSp>
        <p:nvGrpSpPr>
          <p:cNvPr id="12" name="组合 11"/>
          <p:cNvGrpSpPr/>
          <p:nvPr/>
        </p:nvGrpSpPr>
        <p:grpSpPr>
          <a:xfrm>
            <a:off x="4783138" y="1178200"/>
            <a:ext cx="3342163" cy="1521128"/>
            <a:chOff x="4783138" y="1178200"/>
            <a:chExt cx="3342163" cy="1521128"/>
          </a:xfrm>
        </p:grpSpPr>
        <p:cxnSp>
          <p:nvCxnSpPr>
            <p:cNvPr id="83" name="直接连接符 82"/>
            <p:cNvCxnSpPr/>
            <p:nvPr/>
          </p:nvCxnSpPr>
          <p:spPr>
            <a:xfrm flipH="1">
              <a:off x="4783138" y="1440712"/>
              <a:ext cx="1448515" cy="0"/>
            </a:xfrm>
            <a:prstGeom prst="line">
              <a:avLst/>
            </a:prstGeom>
            <a:ln>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6365772" y="1178200"/>
              <a:ext cx="1759529" cy="1521128"/>
              <a:chOff x="6365772" y="1178200"/>
              <a:chExt cx="1759529" cy="1521128"/>
            </a:xfrm>
          </p:grpSpPr>
          <p:sp>
            <p:nvSpPr>
              <p:cNvPr id="86" name="TextBox 20"/>
              <p:cNvSpPr txBox="1"/>
              <p:nvPr/>
            </p:nvSpPr>
            <p:spPr bwMode="auto">
              <a:xfrm>
                <a:off x="6372994" y="1224335"/>
                <a:ext cx="1752307" cy="1384995"/>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4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4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cxnSp>
            <p:nvCxnSpPr>
              <p:cNvPr id="92" name="直接连接符 91"/>
              <p:cNvCxnSpPr/>
              <p:nvPr/>
            </p:nvCxnSpPr>
            <p:spPr>
              <a:xfrm flipV="1">
                <a:off x="6365772" y="1178200"/>
                <a:ext cx="0" cy="1521128"/>
              </a:xfrm>
              <a:prstGeom prst="line">
                <a:avLst/>
              </a:prstGeom>
              <a:ln w="6350">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grpSp>
        <p:nvGrpSpPr>
          <p:cNvPr id="93" name="组合 92"/>
          <p:cNvGrpSpPr/>
          <p:nvPr/>
        </p:nvGrpSpPr>
        <p:grpSpPr>
          <a:xfrm>
            <a:off x="5507395" y="3384575"/>
            <a:ext cx="2602490" cy="1521128"/>
            <a:chOff x="5522811" y="1178200"/>
            <a:chExt cx="2602490" cy="1521128"/>
          </a:xfrm>
        </p:grpSpPr>
        <p:cxnSp>
          <p:nvCxnSpPr>
            <p:cNvPr id="94" name="直接连接符 93"/>
            <p:cNvCxnSpPr/>
            <p:nvPr/>
          </p:nvCxnSpPr>
          <p:spPr>
            <a:xfrm flipH="1">
              <a:off x="5522811" y="1440712"/>
              <a:ext cx="708843" cy="0"/>
            </a:xfrm>
            <a:prstGeom prst="line">
              <a:avLst/>
            </a:prstGeom>
            <a:ln>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95" name="组合 94"/>
            <p:cNvGrpSpPr/>
            <p:nvPr/>
          </p:nvGrpSpPr>
          <p:grpSpPr>
            <a:xfrm>
              <a:off x="6365772" y="1178200"/>
              <a:ext cx="1759529" cy="1521128"/>
              <a:chOff x="6365772" y="1178200"/>
              <a:chExt cx="1759529" cy="1521128"/>
            </a:xfrm>
          </p:grpSpPr>
          <p:sp>
            <p:nvSpPr>
              <p:cNvPr id="96" name="TextBox 20"/>
              <p:cNvSpPr txBox="1"/>
              <p:nvPr/>
            </p:nvSpPr>
            <p:spPr bwMode="auto">
              <a:xfrm>
                <a:off x="6372994" y="1224335"/>
                <a:ext cx="1752307" cy="1384995"/>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4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4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cxnSp>
            <p:nvCxnSpPr>
              <p:cNvPr id="97" name="直接连接符 96"/>
              <p:cNvCxnSpPr/>
              <p:nvPr/>
            </p:nvCxnSpPr>
            <p:spPr>
              <a:xfrm flipV="1">
                <a:off x="6365772" y="1178200"/>
                <a:ext cx="0" cy="1521128"/>
              </a:xfrm>
              <a:prstGeom prst="line">
                <a:avLst/>
              </a:prstGeom>
              <a:ln w="6350">
                <a:prstDash val="solid"/>
                <a:headEnd type="none" w="med" len="med"/>
                <a:tailEnd type="none" w="med" len="me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682659063"/>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8" presetClass="entr" presetSubtype="0" accel="10000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strVal val="#ppt_w*2.5"/>
                                          </p:val>
                                        </p:tav>
                                        <p:tav tm="100000">
                                          <p:val>
                                            <p:strVal val="#ppt_w"/>
                                          </p:val>
                                        </p:tav>
                                      </p:tavLst>
                                    </p:anim>
                                    <p:anim calcmode="lin" valueType="num">
                                      <p:cBhvr>
                                        <p:cTn id="8" dur="500" fill="hold"/>
                                        <p:tgtEl>
                                          <p:spTgt spid="75"/>
                                        </p:tgtEl>
                                        <p:attrNameLst>
                                          <p:attrName>ppt_h</p:attrName>
                                        </p:attrNameLst>
                                      </p:cBhvr>
                                      <p:tavLst>
                                        <p:tav tm="0">
                                          <p:val>
                                            <p:strVal val="#ppt_h*0.01"/>
                                          </p:val>
                                        </p:tav>
                                        <p:tav tm="100000">
                                          <p:val>
                                            <p:strVal val="#ppt_h"/>
                                          </p:val>
                                        </p:tav>
                                      </p:tavLst>
                                    </p:anim>
                                    <p:anim calcmode="lin" valueType="num">
                                      <p:cBhvr>
                                        <p:cTn id="9" dur="500" fill="hold"/>
                                        <p:tgtEl>
                                          <p:spTgt spid="75"/>
                                        </p:tgtEl>
                                        <p:attrNameLst>
                                          <p:attrName>ppt_x</p:attrName>
                                        </p:attrNameLst>
                                      </p:cBhvr>
                                      <p:tavLst>
                                        <p:tav tm="0">
                                          <p:val>
                                            <p:strVal val="#ppt_x"/>
                                          </p:val>
                                        </p:tav>
                                        <p:tav tm="100000">
                                          <p:val>
                                            <p:strVal val="#ppt_x"/>
                                          </p:val>
                                        </p:tav>
                                      </p:tavLst>
                                    </p:anim>
                                    <p:anim calcmode="lin" valueType="num">
                                      <p:cBhvr>
                                        <p:cTn id="10" dur="500" fill="hold"/>
                                        <p:tgtEl>
                                          <p:spTgt spid="75"/>
                                        </p:tgtEl>
                                        <p:attrNameLst>
                                          <p:attrName>ppt_y</p:attrName>
                                        </p:attrNameLst>
                                      </p:cBhvr>
                                      <p:tavLst>
                                        <p:tav tm="0">
                                          <p:val>
                                            <p:strVal val="#ppt_h+1"/>
                                          </p:val>
                                        </p:tav>
                                        <p:tav tm="100000">
                                          <p:val>
                                            <p:strVal val="#ppt_y"/>
                                          </p:val>
                                        </p:tav>
                                      </p:tavLst>
                                    </p:anim>
                                    <p:animEffect transition="in" filter="fade">
                                      <p:cBhvr>
                                        <p:cTn id="11" dur="500"/>
                                        <p:tgtEl>
                                          <p:spTgt spid="75"/>
                                        </p:tgtEl>
                                      </p:cBhvr>
                                    </p:animEffect>
                                  </p:childTnLst>
                                </p:cTn>
                              </p:par>
                            </p:childTnLst>
                          </p:cTn>
                        </p:par>
                        <p:par>
                          <p:cTn id="12" fill="hold">
                            <p:stCondLst>
                              <p:cond delay="500"/>
                            </p:stCondLst>
                            <p:childTnLst>
                              <p:par>
                                <p:cTn id="13" presetID="58" presetClass="entr" presetSubtype="0" accel="100000" fill="hold" grpId="0" nodeType="afterEffect">
                                  <p:stCondLst>
                                    <p:cond delay="0"/>
                                  </p:stCondLst>
                                  <p:childTnLst>
                                    <p:set>
                                      <p:cBhvr>
                                        <p:cTn id="14" dur="1" fill="hold">
                                          <p:stCondLst>
                                            <p:cond delay="0"/>
                                          </p:stCondLst>
                                        </p:cTn>
                                        <p:tgtEl>
                                          <p:spTgt spid="67"/>
                                        </p:tgtEl>
                                        <p:attrNameLst>
                                          <p:attrName>style.visibility</p:attrName>
                                        </p:attrNameLst>
                                      </p:cBhvr>
                                      <p:to>
                                        <p:strVal val="visible"/>
                                      </p:to>
                                    </p:set>
                                    <p:anim calcmode="lin" valueType="num">
                                      <p:cBhvr>
                                        <p:cTn id="15" dur="500" fill="hold"/>
                                        <p:tgtEl>
                                          <p:spTgt spid="67"/>
                                        </p:tgtEl>
                                        <p:attrNameLst>
                                          <p:attrName>ppt_w</p:attrName>
                                        </p:attrNameLst>
                                      </p:cBhvr>
                                      <p:tavLst>
                                        <p:tav tm="0">
                                          <p:val>
                                            <p:strVal val="#ppt_w*2.5"/>
                                          </p:val>
                                        </p:tav>
                                        <p:tav tm="100000">
                                          <p:val>
                                            <p:strVal val="#ppt_w"/>
                                          </p:val>
                                        </p:tav>
                                      </p:tavLst>
                                    </p:anim>
                                    <p:anim calcmode="lin" valueType="num">
                                      <p:cBhvr>
                                        <p:cTn id="16" dur="500" fill="hold"/>
                                        <p:tgtEl>
                                          <p:spTgt spid="67"/>
                                        </p:tgtEl>
                                        <p:attrNameLst>
                                          <p:attrName>ppt_h</p:attrName>
                                        </p:attrNameLst>
                                      </p:cBhvr>
                                      <p:tavLst>
                                        <p:tav tm="0">
                                          <p:val>
                                            <p:strVal val="#ppt_h*0.01"/>
                                          </p:val>
                                        </p:tav>
                                        <p:tav tm="100000">
                                          <p:val>
                                            <p:strVal val="#ppt_h"/>
                                          </p:val>
                                        </p:tav>
                                      </p:tavLst>
                                    </p:anim>
                                    <p:anim calcmode="lin" valueType="num">
                                      <p:cBhvr>
                                        <p:cTn id="17" dur="500" fill="hold"/>
                                        <p:tgtEl>
                                          <p:spTgt spid="67"/>
                                        </p:tgtEl>
                                        <p:attrNameLst>
                                          <p:attrName>ppt_x</p:attrName>
                                        </p:attrNameLst>
                                      </p:cBhvr>
                                      <p:tavLst>
                                        <p:tav tm="0">
                                          <p:val>
                                            <p:strVal val="#ppt_x"/>
                                          </p:val>
                                        </p:tav>
                                        <p:tav tm="100000">
                                          <p:val>
                                            <p:strVal val="#ppt_x"/>
                                          </p:val>
                                        </p:tav>
                                      </p:tavLst>
                                    </p:anim>
                                    <p:anim calcmode="lin" valueType="num">
                                      <p:cBhvr>
                                        <p:cTn id="18" dur="500" fill="hold"/>
                                        <p:tgtEl>
                                          <p:spTgt spid="67"/>
                                        </p:tgtEl>
                                        <p:attrNameLst>
                                          <p:attrName>ppt_y</p:attrName>
                                        </p:attrNameLst>
                                      </p:cBhvr>
                                      <p:tavLst>
                                        <p:tav tm="0">
                                          <p:val>
                                            <p:strVal val="#ppt_h+1"/>
                                          </p:val>
                                        </p:tav>
                                        <p:tav tm="100000">
                                          <p:val>
                                            <p:strVal val="#ppt_y"/>
                                          </p:val>
                                        </p:tav>
                                      </p:tavLst>
                                    </p:anim>
                                    <p:animEffect transition="in" filter="fade">
                                      <p:cBhvr>
                                        <p:cTn id="19" dur="500"/>
                                        <p:tgtEl>
                                          <p:spTgt spid="67"/>
                                        </p:tgtEl>
                                      </p:cBhvr>
                                    </p:animEffect>
                                  </p:childTnLst>
                                </p:cTn>
                              </p:par>
                            </p:childTnLst>
                          </p:cTn>
                        </p:par>
                        <p:par>
                          <p:cTn id="20" fill="hold">
                            <p:stCondLst>
                              <p:cond delay="1000"/>
                            </p:stCondLst>
                            <p:childTnLst>
                              <p:par>
                                <p:cTn id="21" presetID="58" presetClass="entr" presetSubtype="0" accel="100000" fill="hold" grpId="0" nodeType="after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strVal val="#ppt_w*2.5"/>
                                          </p:val>
                                        </p:tav>
                                        <p:tav tm="100000">
                                          <p:val>
                                            <p:strVal val="#ppt_w"/>
                                          </p:val>
                                        </p:tav>
                                      </p:tavLst>
                                    </p:anim>
                                    <p:anim calcmode="lin" valueType="num">
                                      <p:cBhvr>
                                        <p:cTn id="24" dur="500" fill="hold"/>
                                        <p:tgtEl>
                                          <p:spTgt spid="71"/>
                                        </p:tgtEl>
                                        <p:attrNameLst>
                                          <p:attrName>ppt_h</p:attrName>
                                        </p:attrNameLst>
                                      </p:cBhvr>
                                      <p:tavLst>
                                        <p:tav tm="0">
                                          <p:val>
                                            <p:strVal val="#ppt_h*0.01"/>
                                          </p:val>
                                        </p:tav>
                                        <p:tav tm="100000">
                                          <p:val>
                                            <p:strVal val="#ppt_h"/>
                                          </p:val>
                                        </p:tav>
                                      </p:tavLst>
                                    </p:anim>
                                    <p:anim calcmode="lin" valueType="num">
                                      <p:cBhvr>
                                        <p:cTn id="25" dur="500" fill="hold"/>
                                        <p:tgtEl>
                                          <p:spTgt spid="71"/>
                                        </p:tgtEl>
                                        <p:attrNameLst>
                                          <p:attrName>ppt_x</p:attrName>
                                        </p:attrNameLst>
                                      </p:cBhvr>
                                      <p:tavLst>
                                        <p:tav tm="0">
                                          <p:val>
                                            <p:strVal val="#ppt_x"/>
                                          </p:val>
                                        </p:tav>
                                        <p:tav tm="100000">
                                          <p:val>
                                            <p:strVal val="#ppt_x"/>
                                          </p:val>
                                        </p:tav>
                                      </p:tavLst>
                                    </p:anim>
                                    <p:anim calcmode="lin" valueType="num">
                                      <p:cBhvr>
                                        <p:cTn id="26" dur="500" fill="hold"/>
                                        <p:tgtEl>
                                          <p:spTgt spid="71"/>
                                        </p:tgtEl>
                                        <p:attrNameLst>
                                          <p:attrName>ppt_y</p:attrName>
                                        </p:attrNameLst>
                                      </p:cBhvr>
                                      <p:tavLst>
                                        <p:tav tm="0">
                                          <p:val>
                                            <p:strVal val="#ppt_h+1"/>
                                          </p:val>
                                        </p:tav>
                                        <p:tav tm="100000">
                                          <p:val>
                                            <p:strVal val="#ppt_y"/>
                                          </p:val>
                                        </p:tav>
                                      </p:tavLst>
                                    </p:anim>
                                    <p:animEffect transition="in" filter="fade">
                                      <p:cBhvr>
                                        <p:cTn id="27" dur="500"/>
                                        <p:tgtEl>
                                          <p:spTgt spid="71"/>
                                        </p:tgtEl>
                                      </p:cBhvr>
                                    </p:animEffect>
                                  </p:childTnLst>
                                </p:cTn>
                              </p:par>
                            </p:childTnLst>
                          </p:cTn>
                        </p:par>
                        <p:par>
                          <p:cTn id="28" fill="hold">
                            <p:stCondLst>
                              <p:cond delay="1500"/>
                            </p:stCondLst>
                            <p:childTnLst>
                              <p:par>
                                <p:cTn id="29" presetID="58" presetClass="entr" presetSubtype="0" accel="100000" fill="hold" grpId="0" nodeType="afterEffect">
                                  <p:stCondLst>
                                    <p:cond delay="0"/>
                                  </p:stCondLst>
                                  <p:childTnLst>
                                    <p:set>
                                      <p:cBhvr>
                                        <p:cTn id="30" dur="1" fill="hold">
                                          <p:stCondLst>
                                            <p:cond delay="0"/>
                                          </p:stCondLst>
                                        </p:cTn>
                                        <p:tgtEl>
                                          <p:spTgt spid="73"/>
                                        </p:tgtEl>
                                        <p:attrNameLst>
                                          <p:attrName>style.visibility</p:attrName>
                                        </p:attrNameLst>
                                      </p:cBhvr>
                                      <p:to>
                                        <p:strVal val="visible"/>
                                      </p:to>
                                    </p:set>
                                    <p:anim calcmode="lin" valueType="num">
                                      <p:cBhvr>
                                        <p:cTn id="31" dur="500" fill="hold"/>
                                        <p:tgtEl>
                                          <p:spTgt spid="73"/>
                                        </p:tgtEl>
                                        <p:attrNameLst>
                                          <p:attrName>ppt_w</p:attrName>
                                        </p:attrNameLst>
                                      </p:cBhvr>
                                      <p:tavLst>
                                        <p:tav tm="0">
                                          <p:val>
                                            <p:strVal val="#ppt_w*2.5"/>
                                          </p:val>
                                        </p:tav>
                                        <p:tav tm="100000">
                                          <p:val>
                                            <p:strVal val="#ppt_w"/>
                                          </p:val>
                                        </p:tav>
                                      </p:tavLst>
                                    </p:anim>
                                    <p:anim calcmode="lin" valueType="num">
                                      <p:cBhvr>
                                        <p:cTn id="32" dur="500" fill="hold"/>
                                        <p:tgtEl>
                                          <p:spTgt spid="73"/>
                                        </p:tgtEl>
                                        <p:attrNameLst>
                                          <p:attrName>ppt_h</p:attrName>
                                        </p:attrNameLst>
                                      </p:cBhvr>
                                      <p:tavLst>
                                        <p:tav tm="0">
                                          <p:val>
                                            <p:strVal val="#ppt_h*0.01"/>
                                          </p:val>
                                        </p:tav>
                                        <p:tav tm="100000">
                                          <p:val>
                                            <p:strVal val="#ppt_h"/>
                                          </p:val>
                                        </p:tav>
                                      </p:tavLst>
                                    </p:anim>
                                    <p:anim calcmode="lin" valueType="num">
                                      <p:cBhvr>
                                        <p:cTn id="33" dur="500" fill="hold"/>
                                        <p:tgtEl>
                                          <p:spTgt spid="73"/>
                                        </p:tgtEl>
                                        <p:attrNameLst>
                                          <p:attrName>ppt_x</p:attrName>
                                        </p:attrNameLst>
                                      </p:cBhvr>
                                      <p:tavLst>
                                        <p:tav tm="0">
                                          <p:val>
                                            <p:strVal val="#ppt_x"/>
                                          </p:val>
                                        </p:tav>
                                        <p:tav tm="100000">
                                          <p:val>
                                            <p:strVal val="#ppt_x"/>
                                          </p:val>
                                        </p:tav>
                                      </p:tavLst>
                                    </p:anim>
                                    <p:anim calcmode="lin" valueType="num">
                                      <p:cBhvr>
                                        <p:cTn id="34" dur="500" fill="hold"/>
                                        <p:tgtEl>
                                          <p:spTgt spid="73"/>
                                        </p:tgtEl>
                                        <p:attrNameLst>
                                          <p:attrName>ppt_y</p:attrName>
                                        </p:attrNameLst>
                                      </p:cBhvr>
                                      <p:tavLst>
                                        <p:tav tm="0">
                                          <p:val>
                                            <p:strVal val="#ppt_h+1"/>
                                          </p:val>
                                        </p:tav>
                                        <p:tav tm="100000">
                                          <p:val>
                                            <p:strVal val="#ppt_y"/>
                                          </p:val>
                                        </p:tav>
                                      </p:tavLst>
                                    </p:anim>
                                    <p:animEffect transition="in" filter="fade">
                                      <p:cBhvr>
                                        <p:cTn id="35" dur="500"/>
                                        <p:tgtEl>
                                          <p:spTgt spid="73"/>
                                        </p:tgtEl>
                                      </p:cBhvr>
                                    </p:animEffect>
                                  </p:childTnLst>
                                </p:cTn>
                              </p:par>
                            </p:childTnLst>
                          </p:cTn>
                        </p:par>
                        <p:par>
                          <p:cTn id="36" fill="hold">
                            <p:stCondLst>
                              <p:cond delay="2000"/>
                            </p:stCondLst>
                            <p:childTnLst>
                              <p:par>
                                <p:cTn id="37" presetID="54" presetClass="entr" presetSubtype="0" accel="100000" fill="hold" nodeType="afterEffect">
                                  <p:stCondLst>
                                    <p:cond delay="0"/>
                                  </p:stCondLst>
                                  <p:childTnLst>
                                    <p:set>
                                      <p:cBhvr>
                                        <p:cTn id="38" dur="1" fill="hold">
                                          <p:stCondLst>
                                            <p:cond delay="0"/>
                                          </p:stCondLst>
                                        </p:cTn>
                                        <p:tgtEl>
                                          <p:spTgt spid="12"/>
                                        </p:tgtEl>
                                        <p:attrNameLst>
                                          <p:attrName>style.visibility</p:attrName>
                                        </p:attrNameLst>
                                      </p:cBhvr>
                                      <p:to>
                                        <p:strVal val="visible"/>
                                      </p:to>
                                    </p:set>
                                    <p:anim calcmode="lin" valueType="num">
                                      <p:cBhvr>
                                        <p:cTn id="39" dur="1000" fill="hold"/>
                                        <p:tgtEl>
                                          <p:spTgt spid="12"/>
                                        </p:tgtEl>
                                        <p:attrNameLst>
                                          <p:attrName>ppt_w</p:attrName>
                                        </p:attrNameLst>
                                      </p:cBhvr>
                                      <p:tavLst>
                                        <p:tav tm="0">
                                          <p:val>
                                            <p:strVal val="#ppt_w*0.05"/>
                                          </p:val>
                                        </p:tav>
                                        <p:tav tm="100000">
                                          <p:val>
                                            <p:strVal val="#ppt_w"/>
                                          </p:val>
                                        </p:tav>
                                      </p:tavLst>
                                    </p:anim>
                                    <p:anim calcmode="lin" valueType="num">
                                      <p:cBhvr>
                                        <p:cTn id="40" dur="1000" fill="hold"/>
                                        <p:tgtEl>
                                          <p:spTgt spid="12"/>
                                        </p:tgtEl>
                                        <p:attrNameLst>
                                          <p:attrName>ppt_h</p:attrName>
                                        </p:attrNameLst>
                                      </p:cBhvr>
                                      <p:tavLst>
                                        <p:tav tm="0">
                                          <p:val>
                                            <p:strVal val="#ppt_h"/>
                                          </p:val>
                                        </p:tav>
                                        <p:tav tm="100000">
                                          <p:val>
                                            <p:strVal val="#ppt_h"/>
                                          </p:val>
                                        </p:tav>
                                      </p:tavLst>
                                    </p:anim>
                                    <p:anim calcmode="lin" valueType="num">
                                      <p:cBhvr>
                                        <p:cTn id="41" dur="1000" fill="hold"/>
                                        <p:tgtEl>
                                          <p:spTgt spid="12"/>
                                        </p:tgtEl>
                                        <p:attrNameLst>
                                          <p:attrName>ppt_x</p:attrName>
                                        </p:attrNameLst>
                                      </p:cBhvr>
                                      <p:tavLst>
                                        <p:tav tm="0">
                                          <p:val>
                                            <p:strVal val="#ppt_x-.2"/>
                                          </p:val>
                                        </p:tav>
                                        <p:tav tm="100000">
                                          <p:val>
                                            <p:strVal val="#ppt_x"/>
                                          </p:val>
                                        </p:tav>
                                      </p:tavLst>
                                    </p:anim>
                                    <p:anim calcmode="lin" valueType="num">
                                      <p:cBhvr>
                                        <p:cTn id="42" dur="1000" fill="hold"/>
                                        <p:tgtEl>
                                          <p:spTgt spid="12"/>
                                        </p:tgtEl>
                                        <p:attrNameLst>
                                          <p:attrName>ppt_y</p:attrName>
                                        </p:attrNameLst>
                                      </p:cBhvr>
                                      <p:tavLst>
                                        <p:tav tm="0">
                                          <p:val>
                                            <p:strVal val="#ppt_y"/>
                                          </p:val>
                                        </p:tav>
                                        <p:tav tm="100000">
                                          <p:val>
                                            <p:strVal val="#ppt_y"/>
                                          </p:val>
                                        </p:tav>
                                      </p:tavLst>
                                    </p:anim>
                                    <p:animEffect transition="in" filter="fade">
                                      <p:cBhvr>
                                        <p:cTn id="43" dur="1000"/>
                                        <p:tgtEl>
                                          <p:spTgt spid="12"/>
                                        </p:tgtEl>
                                      </p:cBhvr>
                                    </p:animEffect>
                                  </p:childTnLst>
                                </p:cTn>
                              </p:par>
                            </p:childTnLst>
                          </p:cTn>
                        </p:par>
                        <p:par>
                          <p:cTn id="44" fill="hold">
                            <p:stCondLst>
                              <p:cond delay="3000"/>
                            </p:stCondLst>
                            <p:childTnLst>
                              <p:par>
                                <p:cTn id="45" presetID="54" presetClass="entr" presetSubtype="0" accel="100000" fill="hold" nodeType="afterEffect">
                                  <p:stCondLst>
                                    <p:cond delay="0"/>
                                  </p:stCondLst>
                                  <p:childTnLst>
                                    <p:set>
                                      <p:cBhvr>
                                        <p:cTn id="46" dur="1" fill="hold">
                                          <p:stCondLst>
                                            <p:cond delay="0"/>
                                          </p:stCondLst>
                                        </p:cTn>
                                        <p:tgtEl>
                                          <p:spTgt spid="93"/>
                                        </p:tgtEl>
                                        <p:attrNameLst>
                                          <p:attrName>style.visibility</p:attrName>
                                        </p:attrNameLst>
                                      </p:cBhvr>
                                      <p:to>
                                        <p:strVal val="visible"/>
                                      </p:to>
                                    </p:set>
                                    <p:anim calcmode="lin" valueType="num">
                                      <p:cBhvr>
                                        <p:cTn id="47" dur="1000" fill="hold"/>
                                        <p:tgtEl>
                                          <p:spTgt spid="93"/>
                                        </p:tgtEl>
                                        <p:attrNameLst>
                                          <p:attrName>ppt_w</p:attrName>
                                        </p:attrNameLst>
                                      </p:cBhvr>
                                      <p:tavLst>
                                        <p:tav tm="0">
                                          <p:val>
                                            <p:strVal val="#ppt_w*0.05"/>
                                          </p:val>
                                        </p:tav>
                                        <p:tav tm="100000">
                                          <p:val>
                                            <p:strVal val="#ppt_w"/>
                                          </p:val>
                                        </p:tav>
                                      </p:tavLst>
                                    </p:anim>
                                    <p:anim calcmode="lin" valueType="num">
                                      <p:cBhvr>
                                        <p:cTn id="48" dur="1000" fill="hold"/>
                                        <p:tgtEl>
                                          <p:spTgt spid="93"/>
                                        </p:tgtEl>
                                        <p:attrNameLst>
                                          <p:attrName>ppt_h</p:attrName>
                                        </p:attrNameLst>
                                      </p:cBhvr>
                                      <p:tavLst>
                                        <p:tav tm="0">
                                          <p:val>
                                            <p:strVal val="#ppt_h"/>
                                          </p:val>
                                        </p:tav>
                                        <p:tav tm="100000">
                                          <p:val>
                                            <p:strVal val="#ppt_h"/>
                                          </p:val>
                                        </p:tav>
                                      </p:tavLst>
                                    </p:anim>
                                    <p:anim calcmode="lin" valueType="num">
                                      <p:cBhvr>
                                        <p:cTn id="49" dur="1000" fill="hold"/>
                                        <p:tgtEl>
                                          <p:spTgt spid="93"/>
                                        </p:tgtEl>
                                        <p:attrNameLst>
                                          <p:attrName>ppt_x</p:attrName>
                                        </p:attrNameLst>
                                      </p:cBhvr>
                                      <p:tavLst>
                                        <p:tav tm="0">
                                          <p:val>
                                            <p:strVal val="#ppt_x-.2"/>
                                          </p:val>
                                        </p:tav>
                                        <p:tav tm="100000">
                                          <p:val>
                                            <p:strVal val="#ppt_x"/>
                                          </p:val>
                                        </p:tav>
                                      </p:tavLst>
                                    </p:anim>
                                    <p:anim calcmode="lin" valueType="num">
                                      <p:cBhvr>
                                        <p:cTn id="50" dur="1000" fill="hold"/>
                                        <p:tgtEl>
                                          <p:spTgt spid="93"/>
                                        </p:tgtEl>
                                        <p:attrNameLst>
                                          <p:attrName>ppt_y</p:attrName>
                                        </p:attrNameLst>
                                      </p:cBhvr>
                                      <p:tavLst>
                                        <p:tav tm="0">
                                          <p:val>
                                            <p:strVal val="#ppt_y"/>
                                          </p:val>
                                        </p:tav>
                                        <p:tav tm="100000">
                                          <p:val>
                                            <p:strVal val="#ppt_y"/>
                                          </p:val>
                                        </p:tav>
                                      </p:tavLst>
                                    </p:anim>
                                    <p:animEffect transition="in" filter="fade">
                                      <p:cBhvr>
                                        <p:cTn id="51" dur="10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3" grpId="0" animBg="1"/>
      <p:bldP spid="71" grpId="0" animBg="1"/>
      <p:bldP spid="6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AutoShape 8"/>
          <p:cNvSpPr>
            <a:spLocks noChangeArrowheads="1"/>
          </p:cNvSpPr>
          <p:nvPr/>
        </p:nvSpPr>
        <p:spPr bwMode="gray">
          <a:xfrm>
            <a:off x="2549371" y="2812447"/>
            <a:ext cx="1372439" cy="501165"/>
          </a:xfrm>
          <a:prstGeom prst="chevron">
            <a:avLst>
              <a:gd name="adj" fmla="val 38600"/>
            </a:avLst>
          </a:prstGeom>
          <a:noFill/>
          <a:ln>
            <a:solidFill>
              <a:schemeClr val="tx1"/>
            </a:solidFill>
            <a:prstDash val="solid"/>
            <a:miter lim="800000"/>
          </a:ln>
          <a:effectLst>
            <a:outerShdw blurRad="50800" dist="38100" dir="8100000" algn="tr" rotWithShape="0">
              <a:prstClr val="black">
                <a:alpha val="40000"/>
              </a:prstClr>
            </a:outerShdw>
          </a:effectLst>
          <a:extLst/>
        </p:spPr>
        <p:txBody>
          <a:bodyPr wrap="none" lIns="95399" tIns="47700" rIns="95399" bIns="47700" anchor="ctr"/>
          <a:lstStyle/>
          <a:p>
            <a:pPr algn="ctr">
              <a:defRPr/>
            </a:pPr>
            <a:r>
              <a:rPr lang="en-US" altLang="zh-CN" sz="2000" kern="0" dirty="0" smtClean="0">
                <a:latin typeface="Impact" pitchFamily="34" charset="0"/>
                <a:ea typeface="微软雅黑" pitchFamily="34" charset="-122"/>
              </a:rPr>
              <a:t>2012</a:t>
            </a:r>
            <a:endParaRPr lang="zh-CN" altLang="en-US" sz="2000" kern="0" dirty="0">
              <a:latin typeface="Impact" pitchFamily="34" charset="0"/>
              <a:ea typeface="微软雅黑" pitchFamily="34" charset="-122"/>
            </a:endParaRPr>
          </a:p>
        </p:txBody>
      </p:sp>
      <p:sp>
        <p:nvSpPr>
          <p:cNvPr id="63" name="AutoShape 8"/>
          <p:cNvSpPr>
            <a:spLocks noChangeArrowheads="1"/>
          </p:cNvSpPr>
          <p:nvPr/>
        </p:nvSpPr>
        <p:spPr bwMode="gray">
          <a:xfrm>
            <a:off x="3887368" y="2812447"/>
            <a:ext cx="1372439" cy="501165"/>
          </a:xfrm>
          <a:prstGeom prst="chevron">
            <a:avLst>
              <a:gd name="adj" fmla="val 38600"/>
            </a:avLst>
          </a:prstGeom>
          <a:noFill/>
          <a:ln>
            <a:solidFill>
              <a:schemeClr val="tx1"/>
            </a:solidFill>
            <a:prstDash val="solid"/>
            <a:miter lim="800000"/>
          </a:ln>
          <a:effectLst>
            <a:outerShdw blurRad="50800" dist="38100" dir="8100000" algn="tr" rotWithShape="0">
              <a:prstClr val="black">
                <a:alpha val="40000"/>
              </a:prstClr>
            </a:outerShdw>
          </a:effectLst>
          <a:extLst/>
        </p:spPr>
        <p:txBody>
          <a:bodyPr wrap="none" lIns="95399" tIns="47700" rIns="95399" bIns="47700" anchor="ctr"/>
          <a:lstStyle/>
          <a:p>
            <a:pPr algn="ctr">
              <a:defRPr/>
            </a:pPr>
            <a:r>
              <a:rPr lang="en-US" altLang="zh-CN" sz="2000" kern="0" dirty="0" smtClean="0">
                <a:latin typeface="Impact" pitchFamily="34" charset="0"/>
                <a:ea typeface="微软雅黑" pitchFamily="34" charset="-122"/>
              </a:rPr>
              <a:t>2013</a:t>
            </a:r>
            <a:endParaRPr lang="zh-CN" altLang="en-US" sz="2000" kern="0" dirty="0">
              <a:latin typeface="Impact" pitchFamily="34" charset="0"/>
              <a:ea typeface="微软雅黑" pitchFamily="34" charset="-122"/>
            </a:endParaRPr>
          </a:p>
        </p:txBody>
      </p:sp>
      <p:sp>
        <p:nvSpPr>
          <p:cNvPr id="64" name="AutoShape 8"/>
          <p:cNvSpPr>
            <a:spLocks noChangeArrowheads="1"/>
          </p:cNvSpPr>
          <p:nvPr/>
        </p:nvSpPr>
        <p:spPr bwMode="gray">
          <a:xfrm>
            <a:off x="5225365" y="2812447"/>
            <a:ext cx="1372439" cy="501165"/>
          </a:xfrm>
          <a:prstGeom prst="chevron">
            <a:avLst>
              <a:gd name="adj" fmla="val 38600"/>
            </a:avLst>
          </a:prstGeom>
          <a:noFill/>
          <a:ln>
            <a:solidFill>
              <a:schemeClr val="tx1"/>
            </a:solidFill>
            <a:prstDash val="solid"/>
            <a:miter lim="800000"/>
          </a:ln>
          <a:effectLst>
            <a:outerShdw blurRad="50800" dist="38100" dir="8100000" algn="tr" rotWithShape="0">
              <a:prstClr val="black">
                <a:alpha val="40000"/>
              </a:prstClr>
            </a:outerShdw>
          </a:effectLst>
          <a:extLst/>
        </p:spPr>
        <p:txBody>
          <a:bodyPr wrap="none" lIns="95399" tIns="47700" rIns="95399" bIns="47700" anchor="ctr"/>
          <a:lstStyle/>
          <a:p>
            <a:pPr algn="ctr">
              <a:defRPr/>
            </a:pPr>
            <a:r>
              <a:rPr lang="en-US" altLang="zh-CN" sz="2000" kern="0" dirty="0" smtClean="0">
                <a:latin typeface="Impact" pitchFamily="34" charset="0"/>
                <a:ea typeface="微软雅黑" pitchFamily="34" charset="-122"/>
              </a:rPr>
              <a:t>2014</a:t>
            </a:r>
            <a:endParaRPr lang="zh-CN" altLang="en-US" sz="2000" kern="0" dirty="0">
              <a:latin typeface="Impact" pitchFamily="34" charset="0"/>
              <a:ea typeface="微软雅黑" pitchFamily="34" charset="-122"/>
            </a:endParaRPr>
          </a:p>
        </p:txBody>
      </p:sp>
      <p:sp>
        <p:nvSpPr>
          <p:cNvPr id="65" name="AutoShape 8"/>
          <p:cNvSpPr>
            <a:spLocks noChangeArrowheads="1"/>
          </p:cNvSpPr>
          <p:nvPr/>
        </p:nvSpPr>
        <p:spPr bwMode="gray">
          <a:xfrm>
            <a:off x="6563362" y="2812447"/>
            <a:ext cx="1372439" cy="501165"/>
          </a:xfrm>
          <a:prstGeom prst="chevron">
            <a:avLst>
              <a:gd name="adj" fmla="val 38600"/>
            </a:avLst>
          </a:prstGeom>
          <a:noFill/>
          <a:ln>
            <a:solidFill>
              <a:schemeClr val="tx1"/>
            </a:solidFill>
            <a:prstDash val="solid"/>
            <a:miter lim="800000"/>
          </a:ln>
          <a:effectLst>
            <a:outerShdw blurRad="50800" dist="38100" dir="8100000" algn="tr" rotWithShape="0">
              <a:prstClr val="black">
                <a:alpha val="40000"/>
              </a:prstClr>
            </a:outerShdw>
          </a:effectLst>
          <a:extLst/>
        </p:spPr>
        <p:txBody>
          <a:bodyPr wrap="none" lIns="95399" tIns="47700" rIns="95399" bIns="47700" anchor="ctr"/>
          <a:lstStyle/>
          <a:p>
            <a:pPr algn="ctr">
              <a:defRPr/>
            </a:pPr>
            <a:r>
              <a:rPr lang="en-US" altLang="zh-CN" sz="2000" kern="0" dirty="0" smtClean="0">
                <a:latin typeface="Impact" pitchFamily="34" charset="0"/>
                <a:ea typeface="微软雅黑" pitchFamily="34" charset="-122"/>
              </a:rPr>
              <a:t>2015</a:t>
            </a:r>
            <a:endParaRPr lang="zh-CN" altLang="en-US" sz="2000" kern="0" dirty="0">
              <a:latin typeface="Impact" pitchFamily="34" charset="0"/>
              <a:ea typeface="微软雅黑" pitchFamily="34" charset="-122"/>
            </a:endParaRPr>
          </a:p>
        </p:txBody>
      </p:sp>
      <p:sp>
        <p:nvSpPr>
          <p:cNvPr id="10" name="AutoShape 8"/>
          <p:cNvSpPr>
            <a:spLocks noChangeArrowheads="1"/>
          </p:cNvSpPr>
          <p:nvPr/>
        </p:nvSpPr>
        <p:spPr bwMode="gray">
          <a:xfrm>
            <a:off x="1211374" y="2812447"/>
            <a:ext cx="1372439" cy="501165"/>
          </a:xfrm>
          <a:prstGeom prst="chevron">
            <a:avLst>
              <a:gd name="adj" fmla="val 38600"/>
            </a:avLst>
          </a:prstGeom>
          <a:noFill/>
          <a:ln>
            <a:solidFill>
              <a:schemeClr val="tx1"/>
            </a:solidFill>
            <a:prstDash val="solid"/>
            <a:miter lim="800000"/>
          </a:ln>
          <a:effectLst>
            <a:outerShdw blurRad="50800" dist="38100" dir="8100000" algn="tr" rotWithShape="0">
              <a:prstClr val="black">
                <a:alpha val="40000"/>
              </a:prstClr>
            </a:outerShdw>
          </a:effectLst>
          <a:extLst/>
        </p:spPr>
        <p:txBody>
          <a:bodyPr wrap="none" lIns="95399" tIns="47700" rIns="95399" bIns="47700" anchor="ctr"/>
          <a:lstStyle/>
          <a:p>
            <a:pPr algn="ctr">
              <a:defRPr/>
            </a:pPr>
            <a:r>
              <a:rPr lang="en-US" altLang="zh-CN" sz="2000" kern="0" dirty="0">
                <a:latin typeface="Impact" pitchFamily="34" charset="0"/>
                <a:ea typeface="微软雅黑" pitchFamily="34" charset="-122"/>
              </a:rPr>
              <a:t>2011</a:t>
            </a:r>
            <a:endParaRPr lang="zh-CN" altLang="en-US" sz="2000" kern="0" dirty="0">
              <a:latin typeface="Impact" pitchFamily="34" charset="0"/>
              <a:ea typeface="微软雅黑" pitchFamily="34" charset="-122"/>
            </a:endParaRPr>
          </a:p>
        </p:txBody>
      </p:sp>
      <p:grpSp>
        <p:nvGrpSpPr>
          <p:cNvPr id="31" name="组合 30"/>
          <p:cNvGrpSpPr/>
          <p:nvPr/>
        </p:nvGrpSpPr>
        <p:grpSpPr>
          <a:xfrm>
            <a:off x="1152414" y="1370048"/>
            <a:ext cx="1132027" cy="1442400"/>
            <a:chOff x="1152414" y="1370048"/>
            <a:chExt cx="1132027" cy="1442400"/>
          </a:xfrm>
          <a:solidFill>
            <a:schemeClr val="accent1">
              <a:alpha val="50000"/>
            </a:schemeClr>
          </a:solidFill>
          <a:effectLst>
            <a:outerShdw blurRad="50800" dist="38100" dir="8100000" algn="tr" rotWithShape="0">
              <a:prstClr val="black">
                <a:alpha val="40000"/>
              </a:prstClr>
            </a:outerShdw>
          </a:effectLst>
        </p:grpSpPr>
        <p:sp>
          <p:nvSpPr>
            <p:cNvPr id="12" name="文本1"/>
            <p:cNvSpPr>
              <a:spLocks noChangeArrowheads="1"/>
            </p:cNvSpPr>
            <p:nvPr/>
          </p:nvSpPr>
          <p:spPr bwMode="auto">
            <a:xfrm>
              <a:off x="1152414" y="1370048"/>
              <a:ext cx="1132027" cy="116277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1000" kern="0" dirty="0" smtClean="0">
                  <a:latin typeface="微软雅黑" pitchFamily="34" charset="-122"/>
                  <a:ea typeface="微软雅黑" pitchFamily="34" charset="-122"/>
                </a:rPr>
                <a:t>单击添加文字</a:t>
              </a:r>
              <a:endParaRPr lang="en-US" altLang="zh-CN" sz="10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a:t>
              </a:r>
              <a:r>
                <a:rPr lang="zh-CN" altLang="en-US" sz="1000" kern="0" dirty="0" smtClean="0">
                  <a:latin typeface="微软雅黑" pitchFamily="34" charset="-122"/>
                  <a:ea typeface="微软雅黑" pitchFamily="34" charset="-122"/>
                </a:rPr>
                <a:t>文字</a:t>
              </a:r>
              <a:endParaRPr lang="zh-CN" altLang="zh-CN" sz="1000" kern="0" dirty="0">
                <a:latin typeface="微软雅黑" pitchFamily="34" charset="-122"/>
                <a:ea typeface="微软雅黑" pitchFamily="34" charset="-122"/>
              </a:endParaRPr>
            </a:p>
          </p:txBody>
        </p:sp>
        <p:cxnSp>
          <p:nvCxnSpPr>
            <p:cNvPr id="3" name="直接连接符 2"/>
            <p:cNvCxnSpPr/>
            <p:nvPr/>
          </p:nvCxnSpPr>
          <p:spPr>
            <a:xfrm flipV="1">
              <a:off x="1728478" y="2509996"/>
              <a:ext cx="0" cy="302452"/>
            </a:xfrm>
            <a:prstGeom prst="line">
              <a:avLst/>
            </a:prstGeom>
            <a:grpFill/>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35" name="组合 34"/>
          <p:cNvGrpSpPr/>
          <p:nvPr/>
        </p:nvGrpSpPr>
        <p:grpSpPr>
          <a:xfrm>
            <a:off x="3996730" y="1370048"/>
            <a:ext cx="1132027" cy="1442400"/>
            <a:chOff x="3996730" y="1370048"/>
            <a:chExt cx="1132027" cy="1442400"/>
          </a:xfrm>
          <a:solidFill>
            <a:schemeClr val="accent1">
              <a:alpha val="50000"/>
            </a:schemeClr>
          </a:solidFill>
          <a:effectLst>
            <a:outerShdw blurRad="50800" dist="38100" dir="8100000" algn="tr" rotWithShape="0">
              <a:prstClr val="black">
                <a:alpha val="40000"/>
              </a:prstClr>
            </a:outerShdw>
          </a:effectLst>
        </p:grpSpPr>
        <p:sp>
          <p:nvSpPr>
            <p:cNvPr id="17" name="文本1"/>
            <p:cNvSpPr>
              <a:spLocks noChangeArrowheads="1"/>
            </p:cNvSpPr>
            <p:nvPr/>
          </p:nvSpPr>
          <p:spPr bwMode="auto">
            <a:xfrm>
              <a:off x="3996730" y="1370048"/>
              <a:ext cx="1132027" cy="1162774"/>
            </a:xfrm>
            <a:prstGeom prst="rect">
              <a:avLst/>
            </a:prstGeom>
            <a:noFill/>
            <a:ln w="9525" cap="flat" cmpd="sng" algn="ctr">
              <a:solidFill>
                <a:schemeClr val="tx1"/>
              </a:solidFill>
              <a:prstDash val="dash"/>
              <a:miter lim="800000"/>
            </a:ln>
            <a:effectLst>
              <a:outerShdw blurRad="50800" dist="38100" dir="8100000" algn="tr" rotWithShape="0">
                <a:prstClr val="black">
                  <a:alpha val="40000"/>
                </a:prstClr>
              </a:outerShdw>
            </a:effectLst>
          </p:spPr>
          <p:txBody>
            <a:bodyPr lIns="95399" tIns="47700" rIns="95399" bIns="47700" anchor="ctr"/>
            <a:lstStyle/>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en-US"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p:txBody>
        </p:sp>
        <p:cxnSp>
          <p:nvCxnSpPr>
            <p:cNvPr id="15" name="直接连接符 14"/>
            <p:cNvCxnSpPr/>
            <p:nvPr/>
          </p:nvCxnSpPr>
          <p:spPr>
            <a:xfrm flipV="1">
              <a:off x="4573587" y="2509996"/>
              <a:ext cx="0" cy="302452"/>
            </a:xfrm>
            <a:prstGeom prst="line">
              <a:avLst/>
            </a:prstGeom>
            <a:grpFill/>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625022" y="1357813"/>
            <a:ext cx="1132027" cy="1442400"/>
            <a:chOff x="6625022" y="1357813"/>
            <a:chExt cx="1132027" cy="1442400"/>
          </a:xfrm>
          <a:solidFill>
            <a:schemeClr val="accent1">
              <a:alpha val="50000"/>
            </a:schemeClr>
          </a:solidFill>
          <a:effectLst>
            <a:outerShdw blurRad="50800" dist="38100" dir="8100000" algn="tr" rotWithShape="0">
              <a:prstClr val="black">
                <a:alpha val="40000"/>
              </a:prstClr>
            </a:outerShdw>
          </a:effectLst>
        </p:grpSpPr>
        <p:sp>
          <p:nvSpPr>
            <p:cNvPr id="21" name="文本1"/>
            <p:cNvSpPr>
              <a:spLocks noChangeArrowheads="1"/>
            </p:cNvSpPr>
            <p:nvPr/>
          </p:nvSpPr>
          <p:spPr bwMode="auto">
            <a:xfrm>
              <a:off x="6625022" y="1357813"/>
              <a:ext cx="1132027" cy="116277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en-US"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a:t>
              </a:r>
              <a:r>
                <a:rPr lang="zh-CN" altLang="en-US" sz="1000" kern="0" dirty="0" smtClean="0">
                  <a:latin typeface="微软雅黑" pitchFamily="34" charset="-122"/>
                  <a:ea typeface="微软雅黑" pitchFamily="34" charset="-122"/>
                </a:rPr>
                <a:t>文字</a:t>
              </a:r>
              <a:endParaRPr lang="zh-CN" altLang="zh-CN" sz="1000" kern="0" dirty="0">
                <a:latin typeface="微软雅黑" pitchFamily="34" charset="-122"/>
                <a:ea typeface="微软雅黑" pitchFamily="34" charset="-122"/>
              </a:endParaRPr>
            </a:p>
          </p:txBody>
        </p:sp>
        <p:cxnSp>
          <p:nvCxnSpPr>
            <p:cNvPr id="19" name="直接连接符 18"/>
            <p:cNvCxnSpPr/>
            <p:nvPr/>
          </p:nvCxnSpPr>
          <p:spPr>
            <a:xfrm flipV="1">
              <a:off x="7201086" y="2497761"/>
              <a:ext cx="0" cy="302452"/>
            </a:xfrm>
            <a:prstGeom prst="line">
              <a:avLst/>
            </a:prstGeom>
            <a:grpFill/>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2665978" y="3313612"/>
            <a:ext cx="1132027" cy="1465226"/>
            <a:chOff x="2665978" y="3313612"/>
            <a:chExt cx="1132027" cy="1465226"/>
          </a:xfrm>
          <a:solidFill>
            <a:schemeClr val="accent1">
              <a:alpha val="50000"/>
            </a:schemeClr>
          </a:solidFill>
          <a:effectLst>
            <a:outerShdw blurRad="50800" dist="38100" dir="8100000" algn="tr" rotWithShape="0">
              <a:prstClr val="black">
                <a:alpha val="40000"/>
              </a:prstClr>
            </a:outerShdw>
          </a:effectLst>
        </p:grpSpPr>
        <p:sp>
          <p:nvSpPr>
            <p:cNvPr id="25" name="文本1"/>
            <p:cNvSpPr>
              <a:spLocks noChangeArrowheads="1"/>
            </p:cNvSpPr>
            <p:nvPr/>
          </p:nvSpPr>
          <p:spPr bwMode="auto">
            <a:xfrm>
              <a:off x="2665978" y="3616064"/>
              <a:ext cx="1132027" cy="116277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en-US"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a:t>
              </a:r>
              <a:r>
                <a:rPr lang="zh-CN" altLang="en-US" sz="1000" kern="0" dirty="0" smtClean="0">
                  <a:latin typeface="微软雅黑" pitchFamily="34" charset="-122"/>
                  <a:ea typeface="微软雅黑" pitchFamily="34" charset="-122"/>
                </a:rPr>
                <a:t>文字</a:t>
              </a:r>
              <a:endParaRPr lang="zh-CN" altLang="zh-CN" sz="1000" kern="0" dirty="0">
                <a:latin typeface="微软雅黑" pitchFamily="34" charset="-122"/>
                <a:ea typeface="微软雅黑" pitchFamily="34" charset="-122"/>
              </a:endParaRPr>
            </a:p>
          </p:txBody>
        </p:sp>
        <p:cxnSp>
          <p:nvCxnSpPr>
            <p:cNvPr id="23" name="直接连接符 22"/>
            <p:cNvCxnSpPr/>
            <p:nvPr/>
          </p:nvCxnSpPr>
          <p:spPr>
            <a:xfrm flipV="1">
              <a:off x="3235590" y="3313612"/>
              <a:ext cx="0" cy="302452"/>
            </a:xfrm>
            <a:prstGeom prst="line">
              <a:avLst/>
            </a:prstGeom>
            <a:grpFill/>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11" name="组合 10"/>
          <p:cNvGrpSpPr/>
          <p:nvPr/>
        </p:nvGrpSpPr>
        <p:grpSpPr>
          <a:xfrm>
            <a:off x="5341972" y="3313612"/>
            <a:ext cx="1132027" cy="1465226"/>
            <a:chOff x="5341972" y="3313612"/>
            <a:chExt cx="1132027" cy="1465226"/>
          </a:xfrm>
          <a:solidFill>
            <a:schemeClr val="accent1">
              <a:alpha val="50000"/>
            </a:schemeClr>
          </a:solidFill>
          <a:effectLst>
            <a:outerShdw blurRad="50800" dist="38100" dir="8100000" algn="tr" rotWithShape="0">
              <a:prstClr val="black">
                <a:alpha val="40000"/>
              </a:prstClr>
            </a:outerShdw>
          </a:effectLst>
        </p:grpSpPr>
        <p:sp>
          <p:nvSpPr>
            <p:cNvPr id="29" name="文本1"/>
            <p:cNvSpPr>
              <a:spLocks noChangeArrowheads="1"/>
            </p:cNvSpPr>
            <p:nvPr/>
          </p:nvSpPr>
          <p:spPr bwMode="auto">
            <a:xfrm>
              <a:off x="5341972" y="3616064"/>
              <a:ext cx="1132027" cy="116277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en-US"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单击添加文字</a:t>
              </a:r>
              <a:endParaRPr lang="zh-CN" altLang="zh-CN" sz="10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1000" kern="0" dirty="0">
                  <a:latin typeface="微软雅黑" pitchFamily="34" charset="-122"/>
                  <a:ea typeface="微软雅黑" pitchFamily="34" charset="-122"/>
                </a:rPr>
                <a:t>单击添加</a:t>
              </a:r>
              <a:r>
                <a:rPr lang="zh-CN" altLang="en-US" sz="1000" kern="0" dirty="0" smtClean="0">
                  <a:latin typeface="微软雅黑" pitchFamily="34" charset="-122"/>
                  <a:ea typeface="微软雅黑" pitchFamily="34" charset="-122"/>
                </a:rPr>
                <a:t>文字</a:t>
              </a:r>
              <a:endParaRPr lang="zh-CN" altLang="zh-CN" sz="1000" kern="0" dirty="0">
                <a:latin typeface="微软雅黑" pitchFamily="34" charset="-122"/>
                <a:ea typeface="微软雅黑" pitchFamily="34" charset="-122"/>
              </a:endParaRPr>
            </a:p>
          </p:txBody>
        </p:sp>
        <p:cxnSp>
          <p:nvCxnSpPr>
            <p:cNvPr id="27" name="直接连接符 26"/>
            <p:cNvCxnSpPr/>
            <p:nvPr/>
          </p:nvCxnSpPr>
          <p:spPr>
            <a:xfrm flipV="1">
              <a:off x="5911584" y="3313612"/>
              <a:ext cx="0" cy="302452"/>
            </a:xfrm>
            <a:prstGeom prst="line">
              <a:avLst/>
            </a:prstGeom>
            <a:grpFill/>
            <a:ln>
              <a:solidFill>
                <a:schemeClr val="tx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2110476940"/>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500"/>
                                  </p:stCondLst>
                                  <p:childTnLst>
                                    <p:set>
                                      <p:cBhvr>
                                        <p:cTn id="10" dur="1" fill="hold">
                                          <p:stCondLst>
                                            <p:cond delay="0"/>
                                          </p:stCondLst>
                                        </p:cTn>
                                        <p:tgtEl>
                                          <p:spTgt spid="58"/>
                                        </p:tgtEl>
                                        <p:attrNameLst>
                                          <p:attrName>style.visibility</p:attrName>
                                        </p:attrNameLst>
                                      </p:cBhvr>
                                      <p:to>
                                        <p:strVal val="visible"/>
                                      </p:to>
                                    </p:set>
                                    <p:anim calcmode="lin" valueType="num">
                                      <p:cBhvr additive="base">
                                        <p:cTn id="11" dur="500" fill="hold"/>
                                        <p:tgtEl>
                                          <p:spTgt spid="58"/>
                                        </p:tgtEl>
                                        <p:attrNameLst>
                                          <p:attrName>ppt_x</p:attrName>
                                        </p:attrNameLst>
                                      </p:cBhvr>
                                      <p:tavLst>
                                        <p:tav tm="0">
                                          <p:val>
                                            <p:strVal val="0-#ppt_w/2"/>
                                          </p:val>
                                        </p:tav>
                                        <p:tav tm="100000">
                                          <p:val>
                                            <p:strVal val="#ppt_x"/>
                                          </p:val>
                                        </p:tav>
                                      </p:tavLst>
                                    </p:anim>
                                    <p:anim calcmode="lin" valueType="num">
                                      <p:cBhvr additive="base">
                                        <p:cTn id="12" dur="500" fill="hold"/>
                                        <p:tgtEl>
                                          <p:spTgt spid="58"/>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1000"/>
                                  </p:stCondLst>
                                  <p:childTnLst>
                                    <p:set>
                                      <p:cBhvr>
                                        <p:cTn id="14" dur="1" fill="hold">
                                          <p:stCondLst>
                                            <p:cond delay="0"/>
                                          </p:stCondLst>
                                        </p:cTn>
                                        <p:tgtEl>
                                          <p:spTgt spid="63"/>
                                        </p:tgtEl>
                                        <p:attrNameLst>
                                          <p:attrName>style.visibility</p:attrName>
                                        </p:attrNameLst>
                                      </p:cBhvr>
                                      <p:to>
                                        <p:strVal val="visible"/>
                                      </p:to>
                                    </p:set>
                                    <p:anim calcmode="lin" valueType="num">
                                      <p:cBhvr additive="base">
                                        <p:cTn id="15" dur="500" fill="hold"/>
                                        <p:tgtEl>
                                          <p:spTgt spid="63"/>
                                        </p:tgtEl>
                                        <p:attrNameLst>
                                          <p:attrName>ppt_x</p:attrName>
                                        </p:attrNameLst>
                                      </p:cBhvr>
                                      <p:tavLst>
                                        <p:tav tm="0">
                                          <p:val>
                                            <p:strVal val="0-#ppt_w/2"/>
                                          </p:val>
                                        </p:tav>
                                        <p:tav tm="100000">
                                          <p:val>
                                            <p:strVal val="#ppt_x"/>
                                          </p:val>
                                        </p:tav>
                                      </p:tavLst>
                                    </p:anim>
                                    <p:anim calcmode="lin" valueType="num">
                                      <p:cBhvr additive="base">
                                        <p:cTn id="16" dur="500" fill="hold"/>
                                        <p:tgtEl>
                                          <p:spTgt spid="63"/>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1500"/>
                                  </p:stCondLst>
                                  <p:childTnLst>
                                    <p:set>
                                      <p:cBhvr>
                                        <p:cTn id="18" dur="1" fill="hold">
                                          <p:stCondLst>
                                            <p:cond delay="0"/>
                                          </p:stCondLst>
                                        </p:cTn>
                                        <p:tgtEl>
                                          <p:spTgt spid="64"/>
                                        </p:tgtEl>
                                        <p:attrNameLst>
                                          <p:attrName>style.visibility</p:attrName>
                                        </p:attrNameLst>
                                      </p:cBhvr>
                                      <p:to>
                                        <p:strVal val="visible"/>
                                      </p:to>
                                    </p:set>
                                    <p:anim calcmode="lin" valueType="num">
                                      <p:cBhvr additive="base">
                                        <p:cTn id="19" dur="500" fill="hold"/>
                                        <p:tgtEl>
                                          <p:spTgt spid="64"/>
                                        </p:tgtEl>
                                        <p:attrNameLst>
                                          <p:attrName>ppt_x</p:attrName>
                                        </p:attrNameLst>
                                      </p:cBhvr>
                                      <p:tavLst>
                                        <p:tav tm="0">
                                          <p:val>
                                            <p:strVal val="0-#ppt_w/2"/>
                                          </p:val>
                                        </p:tav>
                                        <p:tav tm="100000">
                                          <p:val>
                                            <p:strVal val="#ppt_x"/>
                                          </p:val>
                                        </p:tav>
                                      </p:tavLst>
                                    </p:anim>
                                    <p:anim calcmode="lin" valueType="num">
                                      <p:cBhvr additive="base">
                                        <p:cTn id="20" dur="500" fill="hold"/>
                                        <p:tgtEl>
                                          <p:spTgt spid="64"/>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65"/>
                                        </p:tgtEl>
                                        <p:attrNameLst>
                                          <p:attrName>style.visibility</p:attrName>
                                        </p:attrNameLst>
                                      </p:cBhvr>
                                      <p:to>
                                        <p:strVal val="visible"/>
                                      </p:to>
                                    </p:set>
                                    <p:anim calcmode="lin" valueType="num">
                                      <p:cBhvr additive="base">
                                        <p:cTn id="23" dur="500" fill="hold"/>
                                        <p:tgtEl>
                                          <p:spTgt spid="65"/>
                                        </p:tgtEl>
                                        <p:attrNameLst>
                                          <p:attrName>ppt_x</p:attrName>
                                        </p:attrNameLst>
                                      </p:cBhvr>
                                      <p:tavLst>
                                        <p:tav tm="0">
                                          <p:val>
                                            <p:strVal val="0-#ppt_w/2"/>
                                          </p:val>
                                        </p:tav>
                                        <p:tav tm="100000">
                                          <p:val>
                                            <p:strVal val="#ppt_x"/>
                                          </p:val>
                                        </p:tav>
                                      </p:tavLst>
                                    </p:anim>
                                    <p:anim calcmode="lin" valueType="num">
                                      <p:cBhvr additive="base">
                                        <p:cTn id="24" dur="500" fill="hold"/>
                                        <p:tgtEl>
                                          <p:spTgt spid="65"/>
                                        </p:tgtEl>
                                        <p:attrNameLst>
                                          <p:attrName>ppt_y</p:attrName>
                                        </p:attrNameLst>
                                      </p:cBhvr>
                                      <p:tavLst>
                                        <p:tav tm="0">
                                          <p:val>
                                            <p:strVal val="#ppt_y"/>
                                          </p:val>
                                        </p:tav>
                                        <p:tav tm="100000">
                                          <p:val>
                                            <p:strVal val="#ppt_y"/>
                                          </p:val>
                                        </p:tav>
                                      </p:tavLst>
                                    </p:anim>
                                  </p:childTnLst>
                                </p:cTn>
                              </p:par>
                              <p:par>
                                <p:cTn id="25" presetID="22" presetClass="entr" presetSubtype="4" fill="hold" nodeType="withEffect">
                                  <p:stCondLst>
                                    <p:cond delay="500"/>
                                  </p:stCondLst>
                                  <p:childTnLst>
                                    <p:set>
                                      <p:cBhvr>
                                        <p:cTn id="26" dur="1" fill="hold">
                                          <p:stCondLst>
                                            <p:cond delay="0"/>
                                          </p:stCondLst>
                                        </p:cTn>
                                        <p:tgtEl>
                                          <p:spTgt spid="31"/>
                                        </p:tgtEl>
                                        <p:attrNameLst>
                                          <p:attrName>style.visibility</p:attrName>
                                        </p:attrNameLst>
                                      </p:cBhvr>
                                      <p:to>
                                        <p:strVal val="visible"/>
                                      </p:to>
                                    </p:set>
                                    <p:animEffect transition="in" filter="wipe(down)">
                                      <p:cBhvr>
                                        <p:cTn id="27" dur="500"/>
                                        <p:tgtEl>
                                          <p:spTgt spid="31"/>
                                        </p:tgtEl>
                                      </p:cBhvr>
                                    </p:animEffect>
                                  </p:childTnLst>
                                </p:cTn>
                              </p:par>
                              <p:par>
                                <p:cTn id="28" presetID="22" presetClass="entr" presetSubtype="1" fill="hold" nodeType="withEffect">
                                  <p:stCondLst>
                                    <p:cond delay="1000"/>
                                  </p:stCondLst>
                                  <p:childTnLst>
                                    <p:set>
                                      <p:cBhvr>
                                        <p:cTn id="29" dur="1" fill="hold">
                                          <p:stCondLst>
                                            <p:cond delay="0"/>
                                          </p:stCondLst>
                                        </p:cTn>
                                        <p:tgtEl>
                                          <p:spTgt spid="14"/>
                                        </p:tgtEl>
                                        <p:attrNameLst>
                                          <p:attrName>style.visibility</p:attrName>
                                        </p:attrNameLst>
                                      </p:cBhvr>
                                      <p:to>
                                        <p:strVal val="visible"/>
                                      </p:to>
                                    </p:set>
                                    <p:animEffect transition="in" filter="wipe(up)">
                                      <p:cBhvr>
                                        <p:cTn id="30" dur="500"/>
                                        <p:tgtEl>
                                          <p:spTgt spid="14"/>
                                        </p:tgtEl>
                                      </p:cBhvr>
                                    </p:animEffect>
                                  </p:childTnLst>
                                </p:cTn>
                              </p:par>
                              <p:par>
                                <p:cTn id="31" presetID="22" presetClass="entr" presetSubtype="4" fill="hold" nodeType="withEffect">
                                  <p:stCondLst>
                                    <p:cond delay="1500"/>
                                  </p:stCondLst>
                                  <p:childTnLst>
                                    <p:set>
                                      <p:cBhvr>
                                        <p:cTn id="32" dur="1" fill="hold">
                                          <p:stCondLst>
                                            <p:cond delay="0"/>
                                          </p:stCondLst>
                                        </p:cTn>
                                        <p:tgtEl>
                                          <p:spTgt spid="35"/>
                                        </p:tgtEl>
                                        <p:attrNameLst>
                                          <p:attrName>style.visibility</p:attrName>
                                        </p:attrNameLst>
                                      </p:cBhvr>
                                      <p:to>
                                        <p:strVal val="visible"/>
                                      </p:to>
                                    </p:set>
                                    <p:animEffect transition="in" filter="wipe(down)">
                                      <p:cBhvr>
                                        <p:cTn id="33" dur="500"/>
                                        <p:tgtEl>
                                          <p:spTgt spid="35"/>
                                        </p:tgtEl>
                                      </p:cBhvr>
                                    </p:animEffect>
                                  </p:childTnLst>
                                </p:cTn>
                              </p:par>
                              <p:par>
                                <p:cTn id="34" presetID="22" presetClass="entr" presetSubtype="1" fill="hold" nodeType="withEffect">
                                  <p:stCondLst>
                                    <p:cond delay="200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22" presetClass="entr" presetSubtype="4" fill="hold" nodeType="withEffect">
                                  <p:stCondLst>
                                    <p:cond delay="2500"/>
                                  </p:stCondLst>
                                  <p:childTnLst>
                                    <p:set>
                                      <p:cBhvr>
                                        <p:cTn id="38" dur="1" fill="hold">
                                          <p:stCondLst>
                                            <p:cond delay="0"/>
                                          </p:stCondLst>
                                        </p:cTn>
                                        <p:tgtEl>
                                          <p:spTgt spid="6"/>
                                        </p:tgtEl>
                                        <p:attrNameLst>
                                          <p:attrName>style.visibility</p:attrName>
                                        </p:attrNameLst>
                                      </p:cBhvr>
                                      <p:to>
                                        <p:strVal val="visible"/>
                                      </p:to>
                                    </p:set>
                                    <p:animEffect transition="in" filter="wipe(down)">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3" grpId="0" animBg="1"/>
      <p:bldP spid="64" grpId="0" animBg="1"/>
      <p:bldP spid="65" grpId="0" animBg="1"/>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矩形 15"/>
          <p:cNvSpPr/>
          <p:nvPr/>
        </p:nvSpPr>
        <p:spPr>
          <a:xfrm>
            <a:off x="2523427" y="946778"/>
            <a:ext cx="1866541" cy="1546294"/>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noFill/>
          <a:ln w="6350">
            <a:solidFill>
              <a:schemeClr val="tx1"/>
            </a:solidFill>
            <a:prstDash val="dash"/>
            <a:miter lim="800000"/>
            <a:headEnd/>
            <a:tailEnd/>
          </a:ln>
          <a:effectLst>
            <a:outerShdw blurRad="50800" dist="38100" dir="8100000" algn="tr" rotWithShape="0">
              <a:prstClr val="black">
                <a:alpha val="40000"/>
              </a:prstClr>
            </a:outerShdw>
          </a:effectLst>
        </p:spPr>
        <p:txBody>
          <a:bodyPr anchor="ctr"/>
          <a:lstStyle/>
          <a:p>
            <a:pPr algn="ctr" fontAlgn="auto">
              <a:lnSpc>
                <a:spcPct val="120000"/>
              </a:lnSpc>
              <a:spcBef>
                <a:spcPts val="0"/>
              </a:spcBef>
              <a:spcAft>
                <a:spcPts val="0"/>
              </a:spcAft>
            </a:pPr>
            <a:r>
              <a:rPr lang="zh-CN" altLang="en-US" kern="0" dirty="0" smtClean="0">
                <a:latin typeface="Arial" pitchFamily="34" charset="0"/>
                <a:ea typeface="微软雅黑" pitchFamily="34" charset="-122"/>
              </a:rPr>
              <a:t>添加文字</a:t>
            </a:r>
            <a:endParaRPr lang="zh-CN" altLang="en-US" kern="0" dirty="0">
              <a:latin typeface="Arial" pitchFamily="34" charset="0"/>
              <a:ea typeface="微软雅黑" pitchFamily="34" charset="-122"/>
            </a:endParaRPr>
          </a:p>
        </p:txBody>
      </p:sp>
      <p:sp>
        <p:nvSpPr>
          <p:cNvPr id="88" name="矩形 15"/>
          <p:cNvSpPr/>
          <p:nvPr/>
        </p:nvSpPr>
        <p:spPr>
          <a:xfrm flipH="1">
            <a:off x="1157786" y="2332932"/>
            <a:ext cx="1866541" cy="1546294"/>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noFill/>
          <a:ln w="6350">
            <a:solidFill>
              <a:schemeClr val="tx1"/>
            </a:solidFill>
            <a:prstDash val="solid"/>
            <a:miter lim="800000"/>
            <a:headEnd/>
            <a:tailEnd/>
          </a:ln>
          <a:effectLst>
            <a:outerShdw blurRad="50800" dist="38100" dir="8100000" algn="tr" rotWithShape="0">
              <a:prstClr val="black">
                <a:alpha val="40000"/>
              </a:prstClr>
            </a:outerShdw>
          </a:effectLst>
        </p:spPr>
        <p:txBody>
          <a:bodyPr anchor="ctr"/>
          <a:lstStyle/>
          <a:p>
            <a:pPr algn="ctr" fontAlgn="auto">
              <a:lnSpc>
                <a:spcPct val="120000"/>
              </a:lnSpc>
              <a:spcBef>
                <a:spcPts val="0"/>
              </a:spcBef>
              <a:spcAft>
                <a:spcPts val="0"/>
              </a:spcAft>
            </a:pPr>
            <a:r>
              <a:rPr lang="zh-CN" altLang="en-US" kern="0" dirty="0">
                <a:latin typeface="Arial" pitchFamily="34" charset="0"/>
                <a:ea typeface="微软雅黑" pitchFamily="34" charset="-122"/>
              </a:rPr>
              <a:t>添加文字</a:t>
            </a:r>
          </a:p>
        </p:txBody>
      </p:sp>
      <p:sp>
        <p:nvSpPr>
          <p:cNvPr id="89" name="矩形 15"/>
          <p:cNvSpPr/>
          <p:nvPr/>
        </p:nvSpPr>
        <p:spPr>
          <a:xfrm>
            <a:off x="2412979" y="3719086"/>
            <a:ext cx="1866541" cy="1546294"/>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noFill/>
          <a:ln w="6350">
            <a:solidFill>
              <a:schemeClr val="tx1"/>
            </a:solidFill>
            <a:prstDash val="solid"/>
            <a:miter lim="800000"/>
            <a:headEnd/>
            <a:tailEnd/>
          </a:ln>
          <a:effectLst>
            <a:outerShdw blurRad="50800" dist="38100" dir="8100000" algn="tr" rotWithShape="0">
              <a:prstClr val="black">
                <a:alpha val="40000"/>
              </a:prstClr>
            </a:outerShdw>
          </a:effectLst>
        </p:spPr>
        <p:txBody>
          <a:bodyPr anchor="ctr"/>
          <a:lstStyle/>
          <a:p>
            <a:pPr algn="ctr" fontAlgn="auto">
              <a:lnSpc>
                <a:spcPct val="120000"/>
              </a:lnSpc>
              <a:spcBef>
                <a:spcPts val="0"/>
              </a:spcBef>
              <a:spcAft>
                <a:spcPts val="0"/>
              </a:spcAft>
            </a:pPr>
            <a:r>
              <a:rPr lang="zh-CN" altLang="en-US" kern="0" dirty="0">
                <a:latin typeface="Arial" pitchFamily="34" charset="0"/>
                <a:ea typeface="微软雅黑" pitchFamily="34" charset="-122"/>
              </a:rPr>
              <a:t>添加文字</a:t>
            </a:r>
          </a:p>
        </p:txBody>
      </p:sp>
      <p:grpSp>
        <p:nvGrpSpPr>
          <p:cNvPr id="2" name="组合 1"/>
          <p:cNvGrpSpPr/>
          <p:nvPr/>
        </p:nvGrpSpPr>
        <p:grpSpPr>
          <a:xfrm>
            <a:off x="928368" y="1312021"/>
            <a:ext cx="1595059" cy="577717"/>
            <a:chOff x="822487" y="1404355"/>
            <a:chExt cx="1595059" cy="577717"/>
          </a:xfrm>
        </p:grpSpPr>
        <p:sp>
          <p:nvSpPr>
            <p:cNvPr id="90"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91" name="TextBox 53"/>
            <p:cNvSpPr txBox="1">
              <a:spLocks noChangeArrowheads="1"/>
            </p:cNvSpPr>
            <p:nvPr/>
          </p:nvSpPr>
          <p:spPr bwMode="auto">
            <a:xfrm>
              <a:off x="997144"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algn="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nvGrpSpPr>
          <p:cNvPr id="93" name="组合 92"/>
          <p:cNvGrpSpPr/>
          <p:nvPr/>
        </p:nvGrpSpPr>
        <p:grpSpPr>
          <a:xfrm>
            <a:off x="756443" y="4203374"/>
            <a:ext cx="1595059" cy="577717"/>
            <a:chOff x="822487" y="1404355"/>
            <a:chExt cx="1595059" cy="577717"/>
          </a:xfrm>
        </p:grpSpPr>
        <p:sp>
          <p:nvSpPr>
            <p:cNvPr id="94"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95" name="TextBox 53"/>
            <p:cNvSpPr txBox="1">
              <a:spLocks noChangeArrowheads="1"/>
            </p:cNvSpPr>
            <p:nvPr/>
          </p:nvSpPr>
          <p:spPr bwMode="auto">
            <a:xfrm>
              <a:off x="997144"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algn="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nvGrpSpPr>
          <p:cNvPr id="97" name="组合 96"/>
          <p:cNvGrpSpPr/>
          <p:nvPr/>
        </p:nvGrpSpPr>
        <p:grpSpPr>
          <a:xfrm>
            <a:off x="3070206" y="2800839"/>
            <a:ext cx="1595059" cy="577717"/>
            <a:chOff x="822487" y="1404355"/>
            <a:chExt cx="1595059" cy="577717"/>
          </a:xfrm>
        </p:grpSpPr>
        <p:sp>
          <p:nvSpPr>
            <p:cNvPr id="98"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99" name="TextBox 53"/>
            <p:cNvSpPr txBox="1">
              <a:spLocks noChangeArrowheads="1"/>
            </p:cNvSpPr>
            <p:nvPr/>
          </p:nvSpPr>
          <p:spPr bwMode="auto">
            <a:xfrm>
              <a:off x="822487"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nvGrpSpPr>
          <p:cNvPr id="3" name="组合 2"/>
          <p:cNvGrpSpPr/>
          <p:nvPr/>
        </p:nvGrpSpPr>
        <p:grpSpPr>
          <a:xfrm>
            <a:off x="4978418" y="1520406"/>
            <a:ext cx="3450947" cy="1492896"/>
            <a:chOff x="5004842" y="1600880"/>
            <a:chExt cx="3450947" cy="1492896"/>
          </a:xfrm>
        </p:grpSpPr>
        <p:sp>
          <p:nvSpPr>
            <p:cNvPr id="100" name="TextBox 99"/>
            <p:cNvSpPr txBox="1"/>
            <p:nvPr/>
          </p:nvSpPr>
          <p:spPr bwMode="auto">
            <a:xfrm>
              <a:off x="5017407" y="2170446"/>
              <a:ext cx="3438382" cy="923330"/>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添加文字内容单击添加文字内容单击添加文字内容单击添加文字内容单击添加文字内容单击添加文字内容单击添加文字内容单击添加文字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grpSp>
          <p:nvGrpSpPr>
            <p:cNvPr id="102" name="组合 101"/>
            <p:cNvGrpSpPr/>
            <p:nvPr/>
          </p:nvGrpSpPr>
          <p:grpSpPr>
            <a:xfrm>
              <a:off x="5004842" y="1600880"/>
              <a:ext cx="1595059" cy="577717"/>
              <a:chOff x="822487" y="1404355"/>
              <a:chExt cx="1595059" cy="577717"/>
            </a:xfrm>
          </p:grpSpPr>
          <p:sp>
            <p:nvSpPr>
              <p:cNvPr id="136"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139" name="TextBox 53"/>
              <p:cNvSpPr txBox="1">
                <a:spLocks noChangeArrowheads="1"/>
              </p:cNvSpPr>
              <p:nvPr/>
            </p:nvSpPr>
            <p:spPr bwMode="auto">
              <a:xfrm>
                <a:off x="822487"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grpSp>
        <p:nvGrpSpPr>
          <p:cNvPr id="150" name="组合 149"/>
          <p:cNvGrpSpPr/>
          <p:nvPr/>
        </p:nvGrpSpPr>
        <p:grpSpPr>
          <a:xfrm>
            <a:off x="4990983" y="3208504"/>
            <a:ext cx="3450947" cy="1492896"/>
            <a:chOff x="5004842" y="1600880"/>
            <a:chExt cx="3450947" cy="1492896"/>
          </a:xfrm>
        </p:grpSpPr>
        <p:sp>
          <p:nvSpPr>
            <p:cNvPr id="151" name="TextBox 150"/>
            <p:cNvSpPr txBox="1"/>
            <p:nvPr/>
          </p:nvSpPr>
          <p:spPr bwMode="auto">
            <a:xfrm>
              <a:off x="5017407" y="2170446"/>
              <a:ext cx="3438382" cy="923330"/>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添加文字内容单击添加文字内容单击添加文字内容单击添加文字内容单击添加文字内容单击添加文字内容单击添加文字内容单击添加文字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grpSp>
          <p:nvGrpSpPr>
            <p:cNvPr id="152" name="组合 151"/>
            <p:cNvGrpSpPr/>
            <p:nvPr/>
          </p:nvGrpSpPr>
          <p:grpSpPr>
            <a:xfrm>
              <a:off x="5004842" y="1600880"/>
              <a:ext cx="1595059" cy="577717"/>
              <a:chOff x="822487" y="1404355"/>
              <a:chExt cx="1595059" cy="577717"/>
            </a:xfrm>
          </p:grpSpPr>
          <p:sp>
            <p:nvSpPr>
              <p:cNvPr id="153"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154" name="TextBox 53"/>
              <p:cNvSpPr txBox="1">
                <a:spLocks noChangeArrowheads="1"/>
              </p:cNvSpPr>
              <p:nvPr/>
            </p:nvSpPr>
            <p:spPr bwMode="auto">
              <a:xfrm>
                <a:off x="822487"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spTree>
    <p:extLst>
      <p:ext uri="{BB962C8B-B14F-4D97-AF65-F5344CB8AC3E}">
        <p14:creationId xmlns:p14="http://schemas.microsoft.com/office/powerpoint/2010/main" val="3027025832"/>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5" presetClass="entr" presetSubtype="0" fill="hold" grpId="0"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p:cTn id="7" dur="1000" fill="hold"/>
                                        <p:tgtEl>
                                          <p:spTgt spid="87"/>
                                        </p:tgtEl>
                                        <p:attrNameLst>
                                          <p:attrName>ppt_w</p:attrName>
                                        </p:attrNameLst>
                                      </p:cBhvr>
                                      <p:tavLst>
                                        <p:tav tm="0">
                                          <p:val>
                                            <p:fltVal val="0"/>
                                          </p:val>
                                        </p:tav>
                                        <p:tav tm="100000">
                                          <p:val>
                                            <p:strVal val="#ppt_w"/>
                                          </p:val>
                                        </p:tav>
                                      </p:tavLst>
                                    </p:anim>
                                    <p:anim calcmode="lin" valueType="num">
                                      <p:cBhvr>
                                        <p:cTn id="8" dur="1000" fill="hold"/>
                                        <p:tgtEl>
                                          <p:spTgt spid="87"/>
                                        </p:tgtEl>
                                        <p:attrNameLst>
                                          <p:attrName>ppt_h</p:attrName>
                                        </p:attrNameLst>
                                      </p:cBhvr>
                                      <p:tavLst>
                                        <p:tav tm="0">
                                          <p:val>
                                            <p:fltVal val="0"/>
                                          </p:val>
                                        </p:tav>
                                        <p:tav tm="100000">
                                          <p:val>
                                            <p:strVal val="#ppt_h"/>
                                          </p:val>
                                        </p:tav>
                                      </p:tavLst>
                                    </p:anim>
                                    <p:anim calcmode="lin" valueType="num">
                                      <p:cBhvr>
                                        <p:cTn id="9" dur="1000" fill="hold"/>
                                        <p:tgtEl>
                                          <p:spTgt spid="87"/>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87"/>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grpId="0" nodeType="withEffect">
                                  <p:stCondLst>
                                    <p:cond delay="500"/>
                                  </p:stCondLst>
                                  <p:childTnLst>
                                    <p:set>
                                      <p:cBhvr>
                                        <p:cTn id="12" dur="1" fill="hold">
                                          <p:stCondLst>
                                            <p:cond delay="0"/>
                                          </p:stCondLst>
                                        </p:cTn>
                                        <p:tgtEl>
                                          <p:spTgt spid="88"/>
                                        </p:tgtEl>
                                        <p:attrNameLst>
                                          <p:attrName>style.visibility</p:attrName>
                                        </p:attrNameLst>
                                      </p:cBhvr>
                                      <p:to>
                                        <p:strVal val="visible"/>
                                      </p:to>
                                    </p:set>
                                    <p:anim calcmode="lin" valueType="num">
                                      <p:cBhvr>
                                        <p:cTn id="13" dur="1000" fill="hold"/>
                                        <p:tgtEl>
                                          <p:spTgt spid="88"/>
                                        </p:tgtEl>
                                        <p:attrNameLst>
                                          <p:attrName>ppt_w</p:attrName>
                                        </p:attrNameLst>
                                      </p:cBhvr>
                                      <p:tavLst>
                                        <p:tav tm="0">
                                          <p:val>
                                            <p:fltVal val="0"/>
                                          </p:val>
                                        </p:tav>
                                        <p:tav tm="100000">
                                          <p:val>
                                            <p:strVal val="#ppt_w"/>
                                          </p:val>
                                        </p:tav>
                                      </p:tavLst>
                                    </p:anim>
                                    <p:anim calcmode="lin" valueType="num">
                                      <p:cBhvr>
                                        <p:cTn id="14" dur="1000" fill="hold"/>
                                        <p:tgtEl>
                                          <p:spTgt spid="88"/>
                                        </p:tgtEl>
                                        <p:attrNameLst>
                                          <p:attrName>ppt_h</p:attrName>
                                        </p:attrNameLst>
                                      </p:cBhvr>
                                      <p:tavLst>
                                        <p:tav tm="0">
                                          <p:val>
                                            <p:fltVal val="0"/>
                                          </p:val>
                                        </p:tav>
                                        <p:tav tm="100000">
                                          <p:val>
                                            <p:strVal val="#ppt_h"/>
                                          </p:val>
                                        </p:tav>
                                      </p:tavLst>
                                    </p:anim>
                                    <p:anim calcmode="lin" valueType="num">
                                      <p:cBhvr>
                                        <p:cTn id="15" dur="1000" fill="hold"/>
                                        <p:tgtEl>
                                          <p:spTgt spid="88"/>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88"/>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grpId="0" nodeType="withEffect">
                                  <p:stCondLst>
                                    <p:cond delay="1000"/>
                                  </p:stCondLst>
                                  <p:childTnLst>
                                    <p:set>
                                      <p:cBhvr>
                                        <p:cTn id="18" dur="1" fill="hold">
                                          <p:stCondLst>
                                            <p:cond delay="0"/>
                                          </p:stCondLst>
                                        </p:cTn>
                                        <p:tgtEl>
                                          <p:spTgt spid="89"/>
                                        </p:tgtEl>
                                        <p:attrNameLst>
                                          <p:attrName>style.visibility</p:attrName>
                                        </p:attrNameLst>
                                      </p:cBhvr>
                                      <p:to>
                                        <p:strVal val="visible"/>
                                      </p:to>
                                    </p:set>
                                    <p:anim calcmode="lin" valueType="num">
                                      <p:cBhvr>
                                        <p:cTn id="19" dur="1000" fill="hold"/>
                                        <p:tgtEl>
                                          <p:spTgt spid="89"/>
                                        </p:tgtEl>
                                        <p:attrNameLst>
                                          <p:attrName>ppt_w</p:attrName>
                                        </p:attrNameLst>
                                      </p:cBhvr>
                                      <p:tavLst>
                                        <p:tav tm="0">
                                          <p:val>
                                            <p:fltVal val="0"/>
                                          </p:val>
                                        </p:tav>
                                        <p:tav tm="100000">
                                          <p:val>
                                            <p:strVal val="#ppt_w"/>
                                          </p:val>
                                        </p:tav>
                                      </p:tavLst>
                                    </p:anim>
                                    <p:anim calcmode="lin" valueType="num">
                                      <p:cBhvr>
                                        <p:cTn id="20" dur="1000" fill="hold"/>
                                        <p:tgtEl>
                                          <p:spTgt spid="89"/>
                                        </p:tgtEl>
                                        <p:attrNameLst>
                                          <p:attrName>ppt_h</p:attrName>
                                        </p:attrNameLst>
                                      </p:cBhvr>
                                      <p:tavLst>
                                        <p:tav tm="0">
                                          <p:val>
                                            <p:fltVal val="0"/>
                                          </p:val>
                                        </p:tav>
                                        <p:tav tm="100000">
                                          <p:val>
                                            <p:strVal val="#ppt_h"/>
                                          </p:val>
                                        </p:tav>
                                      </p:tavLst>
                                    </p:anim>
                                    <p:anim calcmode="lin" valueType="num">
                                      <p:cBhvr>
                                        <p:cTn id="21" dur="1000" fill="hold"/>
                                        <p:tgtEl>
                                          <p:spTgt spid="89"/>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89"/>
                                        </p:tgtEl>
                                        <p:attrNameLst>
                                          <p:attrName>ppt_y</p:attrName>
                                        </p:attrNameLst>
                                      </p:cBhvr>
                                      <p:tavLst>
                                        <p:tav tm="0" fmla="#ppt_y+(sin(-2*pi*(1-$))*-#ppt_x+cos(-2*pi*(1-$))*(1-#ppt_y))*(1-$)">
                                          <p:val>
                                            <p:fltVal val="0"/>
                                          </p:val>
                                        </p:tav>
                                        <p:tav tm="100000">
                                          <p:val>
                                            <p:fltVal val="1"/>
                                          </p:val>
                                        </p:tav>
                                      </p:tavLst>
                                    </p:anim>
                                  </p:childTnLst>
                                </p:cTn>
                              </p:par>
                            </p:childTnLst>
                          </p:cTn>
                        </p:par>
                        <p:par>
                          <p:cTn id="23" fill="hold">
                            <p:stCondLst>
                              <p:cond delay="2000"/>
                            </p:stCondLst>
                            <p:childTnLst>
                              <p:par>
                                <p:cTn id="24" presetID="42" presetClass="entr" presetSubtype="0"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fade">
                                      <p:cBhvr>
                                        <p:cTn id="26" dur="1000"/>
                                        <p:tgtEl>
                                          <p:spTgt spid="2"/>
                                        </p:tgtEl>
                                      </p:cBhvr>
                                    </p:animEffect>
                                    <p:anim calcmode="lin" valueType="num">
                                      <p:cBhvr>
                                        <p:cTn id="27" dur="1000" fill="hold"/>
                                        <p:tgtEl>
                                          <p:spTgt spid="2"/>
                                        </p:tgtEl>
                                        <p:attrNameLst>
                                          <p:attrName>ppt_x</p:attrName>
                                        </p:attrNameLst>
                                      </p:cBhvr>
                                      <p:tavLst>
                                        <p:tav tm="0">
                                          <p:val>
                                            <p:strVal val="#ppt_x"/>
                                          </p:val>
                                        </p:tav>
                                        <p:tav tm="100000">
                                          <p:val>
                                            <p:strVal val="#ppt_x"/>
                                          </p:val>
                                        </p:tav>
                                      </p:tavLst>
                                    </p:anim>
                                    <p:anim calcmode="lin" valueType="num">
                                      <p:cBhvr>
                                        <p:cTn id="28" dur="1000" fill="hold"/>
                                        <p:tgtEl>
                                          <p:spTgt spid="2"/>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0"/>
                                  </p:stCondLst>
                                  <p:childTnLst>
                                    <p:set>
                                      <p:cBhvr>
                                        <p:cTn id="30" dur="1" fill="hold">
                                          <p:stCondLst>
                                            <p:cond delay="0"/>
                                          </p:stCondLst>
                                        </p:cTn>
                                        <p:tgtEl>
                                          <p:spTgt spid="97"/>
                                        </p:tgtEl>
                                        <p:attrNameLst>
                                          <p:attrName>style.visibility</p:attrName>
                                        </p:attrNameLst>
                                      </p:cBhvr>
                                      <p:to>
                                        <p:strVal val="visible"/>
                                      </p:to>
                                    </p:set>
                                    <p:animEffect transition="in" filter="fade">
                                      <p:cBhvr>
                                        <p:cTn id="31" dur="1000"/>
                                        <p:tgtEl>
                                          <p:spTgt spid="97"/>
                                        </p:tgtEl>
                                      </p:cBhvr>
                                    </p:animEffect>
                                    <p:anim calcmode="lin" valueType="num">
                                      <p:cBhvr>
                                        <p:cTn id="32" dur="1000" fill="hold"/>
                                        <p:tgtEl>
                                          <p:spTgt spid="97"/>
                                        </p:tgtEl>
                                        <p:attrNameLst>
                                          <p:attrName>ppt_x</p:attrName>
                                        </p:attrNameLst>
                                      </p:cBhvr>
                                      <p:tavLst>
                                        <p:tav tm="0">
                                          <p:val>
                                            <p:strVal val="#ppt_x"/>
                                          </p:val>
                                        </p:tav>
                                        <p:tav tm="100000">
                                          <p:val>
                                            <p:strVal val="#ppt_x"/>
                                          </p:val>
                                        </p:tav>
                                      </p:tavLst>
                                    </p:anim>
                                    <p:anim calcmode="lin" valueType="num">
                                      <p:cBhvr>
                                        <p:cTn id="33" dur="1000" fill="hold"/>
                                        <p:tgtEl>
                                          <p:spTgt spid="97"/>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0"/>
                                  </p:stCondLst>
                                  <p:childTnLst>
                                    <p:set>
                                      <p:cBhvr>
                                        <p:cTn id="35" dur="1" fill="hold">
                                          <p:stCondLst>
                                            <p:cond delay="0"/>
                                          </p:stCondLst>
                                        </p:cTn>
                                        <p:tgtEl>
                                          <p:spTgt spid="93"/>
                                        </p:tgtEl>
                                        <p:attrNameLst>
                                          <p:attrName>style.visibility</p:attrName>
                                        </p:attrNameLst>
                                      </p:cBhvr>
                                      <p:to>
                                        <p:strVal val="visible"/>
                                      </p:to>
                                    </p:set>
                                    <p:animEffect transition="in" filter="fade">
                                      <p:cBhvr>
                                        <p:cTn id="36" dur="1000"/>
                                        <p:tgtEl>
                                          <p:spTgt spid="93"/>
                                        </p:tgtEl>
                                      </p:cBhvr>
                                    </p:animEffect>
                                    <p:anim calcmode="lin" valueType="num">
                                      <p:cBhvr>
                                        <p:cTn id="37" dur="1000" fill="hold"/>
                                        <p:tgtEl>
                                          <p:spTgt spid="93"/>
                                        </p:tgtEl>
                                        <p:attrNameLst>
                                          <p:attrName>ppt_x</p:attrName>
                                        </p:attrNameLst>
                                      </p:cBhvr>
                                      <p:tavLst>
                                        <p:tav tm="0">
                                          <p:val>
                                            <p:strVal val="#ppt_x"/>
                                          </p:val>
                                        </p:tav>
                                        <p:tav tm="100000">
                                          <p:val>
                                            <p:strVal val="#ppt_x"/>
                                          </p:val>
                                        </p:tav>
                                      </p:tavLst>
                                    </p:anim>
                                    <p:anim calcmode="lin" valueType="num">
                                      <p:cBhvr>
                                        <p:cTn id="38" dur="1000" fill="hold"/>
                                        <p:tgtEl>
                                          <p:spTgt spid="93"/>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12" presetClass="entr" presetSubtype="4"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p:tgtEl>
                                          <p:spTgt spid="3"/>
                                        </p:tgtEl>
                                        <p:attrNameLst>
                                          <p:attrName>ppt_y</p:attrName>
                                        </p:attrNameLst>
                                      </p:cBhvr>
                                      <p:tavLst>
                                        <p:tav tm="0">
                                          <p:val>
                                            <p:strVal val="#ppt_y+#ppt_h*1.125000"/>
                                          </p:val>
                                        </p:tav>
                                        <p:tav tm="100000">
                                          <p:val>
                                            <p:strVal val="#ppt_y"/>
                                          </p:val>
                                        </p:tav>
                                      </p:tavLst>
                                    </p:anim>
                                    <p:animEffect transition="in" filter="wipe(up)">
                                      <p:cBhvr>
                                        <p:cTn id="43" dur="500"/>
                                        <p:tgtEl>
                                          <p:spTgt spid="3"/>
                                        </p:tgtEl>
                                      </p:cBhvr>
                                    </p:animEffect>
                                  </p:childTnLst>
                                </p:cTn>
                              </p:par>
                              <p:par>
                                <p:cTn id="44" presetID="12" presetClass="entr" presetSubtype="1" fill="hold" nodeType="withEffect">
                                  <p:stCondLst>
                                    <p:cond delay="0"/>
                                  </p:stCondLst>
                                  <p:childTnLst>
                                    <p:set>
                                      <p:cBhvr>
                                        <p:cTn id="45" dur="1" fill="hold">
                                          <p:stCondLst>
                                            <p:cond delay="0"/>
                                          </p:stCondLst>
                                        </p:cTn>
                                        <p:tgtEl>
                                          <p:spTgt spid="150"/>
                                        </p:tgtEl>
                                        <p:attrNameLst>
                                          <p:attrName>style.visibility</p:attrName>
                                        </p:attrNameLst>
                                      </p:cBhvr>
                                      <p:to>
                                        <p:strVal val="visible"/>
                                      </p:to>
                                    </p:set>
                                    <p:anim calcmode="lin" valueType="num">
                                      <p:cBhvr additive="base">
                                        <p:cTn id="46" dur="500"/>
                                        <p:tgtEl>
                                          <p:spTgt spid="150"/>
                                        </p:tgtEl>
                                        <p:attrNameLst>
                                          <p:attrName>ppt_y</p:attrName>
                                        </p:attrNameLst>
                                      </p:cBhvr>
                                      <p:tavLst>
                                        <p:tav tm="0">
                                          <p:val>
                                            <p:strVal val="#ppt_y-#ppt_h*1.125000"/>
                                          </p:val>
                                        </p:tav>
                                        <p:tav tm="100000">
                                          <p:val>
                                            <p:strVal val="#ppt_y"/>
                                          </p:val>
                                        </p:tav>
                                      </p:tavLst>
                                    </p:anim>
                                    <p:animEffect transition="in" filter="wipe(down)">
                                      <p:cBhvr>
                                        <p:cTn id="47"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8" grpId="0" animBg="1"/>
      <p:bldP spid="8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Line 23"/>
          <p:cNvSpPr>
            <a:spLocks noChangeShapeType="1"/>
          </p:cNvSpPr>
          <p:nvPr/>
        </p:nvSpPr>
        <p:spPr bwMode="auto">
          <a:xfrm>
            <a:off x="2108200" y="2956718"/>
            <a:ext cx="1712913" cy="0"/>
          </a:xfrm>
          <a:prstGeom prst="line">
            <a:avLst/>
          </a:prstGeom>
          <a:noFill/>
          <a:ln w="19050"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23" name="Line 24"/>
          <p:cNvSpPr>
            <a:spLocks noChangeShapeType="1"/>
          </p:cNvSpPr>
          <p:nvPr/>
        </p:nvSpPr>
        <p:spPr bwMode="auto">
          <a:xfrm>
            <a:off x="5430838" y="2956718"/>
            <a:ext cx="1712912" cy="0"/>
          </a:xfrm>
          <a:prstGeom prst="line">
            <a:avLst/>
          </a:prstGeom>
          <a:noFill/>
          <a:ln w="19050" cmpd="sng">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nvGrpSpPr>
          <p:cNvPr id="24" name="组合 1"/>
          <p:cNvGrpSpPr/>
          <p:nvPr/>
        </p:nvGrpSpPr>
        <p:grpSpPr>
          <a:xfrm>
            <a:off x="944563" y="2367756"/>
            <a:ext cx="1195387" cy="1177925"/>
            <a:chOff x="944563" y="2652713"/>
            <a:chExt cx="1195387" cy="1177925"/>
          </a:xfrm>
        </p:grpSpPr>
        <p:grpSp>
          <p:nvGrpSpPr>
            <p:cNvPr id="25" name="Group 6"/>
            <p:cNvGrpSpPr>
              <a:grpSpLocks/>
            </p:cNvGrpSpPr>
            <p:nvPr/>
          </p:nvGrpSpPr>
          <p:grpSpPr bwMode="auto">
            <a:xfrm rot="650306">
              <a:off x="944563" y="2652713"/>
              <a:ext cx="1181100" cy="1177925"/>
              <a:chOff x="0" y="0"/>
              <a:chExt cx="1136" cy="1134"/>
            </a:xfrm>
          </p:grpSpPr>
          <p:sp>
            <p:nvSpPr>
              <p:cNvPr id="27" name="Oval 7"/>
              <p:cNvSpPr>
                <a:spLocks noChangeArrowheads="1"/>
              </p:cNvSpPr>
              <p:nvPr/>
            </p:nvSpPr>
            <p:spPr bwMode="auto">
              <a:xfrm>
                <a:off x="0" y="0"/>
                <a:ext cx="1136" cy="1134"/>
              </a:xfrm>
              <a:prstGeom prst="ellipse">
                <a:avLst/>
              </a:prstGeom>
              <a:noFill/>
              <a:ln w="6350" cmpd="sng">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28" name="Oval 8"/>
              <p:cNvSpPr>
                <a:spLocks noChangeArrowheads="1"/>
              </p:cNvSpPr>
              <p:nvPr/>
            </p:nvSpPr>
            <p:spPr bwMode="auto">
              <a:xfrm>
                <a:off x="64" y="62"/>
                <a:ext cx="1008" cy="1010"/>
              </a:xfrm>
              <a:prstGeom prst="ellipse">
                <a:avLst/>
              </a:prstGeom>
              <a:noFill/>
              <a:ln w="6350" cmpd="sng">
                <a:solidFill>
                  <a:schemeClr val="tx1"/>
                </a:solidFill>
                <a:prstDash val="solid"/>
                <a:miter lim="800000"/>
                <a:headEnd/>
                <a:tailEnd/>
              </a:ln>
              <a:effectLs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grpSp>
        <p:sp>
          <p:nvSpPr>
            <p:cNvPr id="26" name="Rectangle 25"/>
            <p:cNvSpPr>
              <a:spLocks noChangeArrowheads="1"/>
            </p:cNvSpPr>
            <p:nvPr/>
          </p:nvSpPr>
          <p:spPr bwMode="auto">
            <a:xfrm>
              <a:off x="968375" y="2855913"/>
              <a:ext cx="1171575" cy="76993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100" b="1" i="0" u="none" strike="noStrike" kern="0" cap="none" spc="0" normalizeH="0" baseline="0" noProof="0" dirty="0" smtClean="0">
                  <a:ln>
                    <a:noFill/>
                  </a:ln>
                  <a:effectLst/>
                  <a:uLnTx/>
                  <a:uFillTx/>
                  <a:latin typeface="微软雅黑" pitchFamily="34" charset="-122"/>
                  <a:ea typeface="微软雅黑" pitchFamily="34" charset="-122"/>
                </a:rPr>
                <a:t>添加文字</a:t>
              </a:r>
              <a:endParaRPr kumimoji="0" lang="zh-CN" altLang="en-US" sz="1100" b="1" i="0" u="none" strike="noStrike" kern="0" cap="none" spc="0" normalizeH="0" baseline="0" noProof="0" dirty="0">
                <a:ln>
                  <a:noFill/>
                </a:ln>
                <a:effectLst/>
                <a:uLnTx/>
                <a:uFillTx/>
                <a:latin typeface="微软雅黑" pitchFamily="34" charset="-122"/>
                <a:ea typeface="微软雅黑" pitchFamily="34" charset="-122"/>
              </a:endParaRPr>
            </a:p>
          </p:txBody>
        </p:sp>
      </p:grpSp>
      <p:grpSp>
        <p:nvGrpSpPr>
          <p:cNvPr id="29" name="组合 2"/>
          <p:cNvGrpSpPr/>
          <p:nvPr/>
        </p:nvGrpSpPr>
        <p:grpSpPr>
          <a:xfrm>
            <a:off x="3838575" y="2166143"/>
            <a:ext cx="1584325" cy="1581150"/>
            <a:chOff x="3838575" y="2451100"/>
            <a:chExt cx="1584325" cy="1581150"/>
          </a:xfrm>
        </p:grpSpPr>
        <p:grpSp>
          <p:nvGrpSpPr>
            <p:cNvPr id="32" name="Group 12"/>
            <p:cNvGrpSpPr>
              <a:grpSpLocks/>
            </p:cNvGrpSpPr>
            <p:nvPr/>
          </p:nvGrpSpPr>
          <p:grpSpPr bwMode="auto">
            <a:xfrm rot="650306">
              <a:off x="3838575" y="2451100"/>
              <a:ext cx="1584325" cy="1581150"/>
              <a:chOff x="0" y="0"/>
              <a:chExt cx="1136" cy="1134"/>
            </a:xfrm>
          </p:grpSpPr>
          <p:sp>
            <p:nvSpPr>
              <p:cNvPr id="35" name="Oval 13"/>
              <p:cNvSpPr>
                <a:spLocks noChangeArrowheads="1"/>
              </p:cNvSpPr>
              <p:nvPr/>
            </p:nvSpPr>
            <p:spPr bwMode="auto">
              <a:xfrm>
                <a:off x="0" y="0"/>
                <a:ext cx="1136" cy="1134"/>
              </a:xfrm>
              <a:prstGeom prst="ellipse">
                <a:avLst/>
              </a:prstGeom>
              <a:solidFill>
                <a:schemeClr val="accent1">
                  <a:alpha val="20000"/>
                </a:schemeClr>
              </a:solidFill>
              <a:ln w="9525" cmpd="sng">
                <a:no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36" name="Oval 14"/>
              <p:cNvSpPr>
                <a:spLocks noChangeArrowheads="1"/>
              </p:cNvSpPr>
              <p:nvPr/>
            </p:nvSpPr>
            <p:spPr bwMode="auto">
              <a:xfrm>
                <a:off x="64" y="62"/>
                <a:ext cx="1008" cy="1010"/>
              </a:xfrm>
              <a:prstGeom prst="ellipse">
                <a:avLst/>
              </a:prstGeom>
              <a:noFill/>
              <a:ln w="9525" cmpd="sng">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grpSp>
        <p:sp>
          <p:nvSpPr>
            <p:cNvPr id="31" name="Rectangle 26"/>
            <p:cNvSpPr>
              <a:spLocks noChangeArrowheads="1"/>
            </p:cNvSpPr>
            <p:nvPr/>
          </p:nvSpPr>
          <p:spPr bwMode="auto">
            <a:xfrm>
              <a:off x="4044950" y="2855913"/>
              <a:ext cx="1171575" cy="76993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ctr">
                <a:defRPr/>
              </a:pPr>
              <a:r>
                <a:rPr lang="zh-CN" altLang="en-US" sz="1100" b="1" kern="0" dirty="0">
                  <a:solidFill>
                    <a:srgbClr val="FFFFFF"/>
                  </a:solidFill>
                  <a:latin typeface="微软雅黑" pitchFamily="34" charset="-122"/>
                  <a:ea typeface="微软雅黑" pitchFamily="34" charset="-122"/>
                </a:rPr>
                <a:t>添加文字</a:t>
              </a:r>
            </a:p>
          </p:txBody>
        </p:sp>
      </p:grpSp>
      <p:grpSp>
        <p:nvGrpSpPr>
          <p:cNvPr id="37" name="组合 36"/>
          <p:cNvGrpSpPr/>
          <p:nvPr/>
        </p:nvGrpSpPr>
        <p:grpSpPr>
          <a:xfrm>
            <a:off x="7135813" y="2367756"/>
            <a:ext cx="1181100" cy="1177925"/>
            <a:chOff x="7135813" y="1983581"/>
            <a:chExt cx="1181100" cy="1177925"/>
          </a:xfrm>
        </p:grpSpPr>
        <p:grpSp>
          <p:nvGrpSpPr>
            <p:cNvPr id="38" name="Group 18"/>
            <p:cNvGrpSpPr>
              <a:grpSpLocks/>
            </p:cNvGrpSpPr>
            <p:nvPr/>
          </p:nvGrpSpPr>
          <p:grpSpPr bwMode="auto">
            <a:xfrm rot="650306">
              <a:off x="7135813" y="1983581"/>
              <a:ext cx="1181100" cy="1177925"/>
              <a:chOff x="0" y="0"/>
              <a:chExt cx="1136" cy="1134"/>
            </a:xfrm>
          </p:grpSpPr>
          <p:sp>
            <p:nvSpPr>
              <p:cNvPr id="40" name="Oval 19"/>
              <p:cNvSpPr>
                <a:spLocks noChangeArrowheads="1"/>
              </p:cNvSpPr>
              <p:nvPr/>
            </p:nvSpPr>
            <p:spPr bwMode="auto">
              <a:xfrm>
                <a:off x="0" y="0"/>
                <a:ext cx="1136" cy="1134"/>
              </a:xfrm>
              <a:prstGeom prst="ellipse">
                <a:avLst/>
              </a:prstGeom>
              <a:noFill/>
              <a:ln w="6350" cmpd="sng">
                <a:solidFill>
                  <a:schemeClr val="tx1"/>
                </a:solidFill>
                <a:prstDash val="dash"/>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41" name="Oval 20"/>
              <p:cNvSpPr>
                <a:spLocks noChangeArrowheads="1"/>
              </p:cNvSpPr>
              <p:nvPr/>
            </p:nvSpPr>
            <p:spPr bwMode="auto">
              <a:xfrm>
                <a:off x="64" y="62"/>
                <a:ext cx="1008" cy="1010"/>
              </a:xfrm>
              <a:prstGeom prst="ellipse">
                <a:avLst/>
              </a:prstGeom>
              <a:noFill/>
              <a:ln w="9525" cmpd="sng">
                <a:solidFill>
                  <a:schemeClr val="tx1"/>
                </a:solidFill>
                <a:prstDash val="solid"/>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effectLst/>
                  <a:uLnTx/>
                  <a:uFillTx/>
                  <a:latin typeface="微软雅黑" pitchFamily="34" charset="-122"/>
                  <a:ea typeface="微软雅黑" pitchFamily="34" charset="-122"/>
                </a:endParaRPr>
              </a:p>
            </p:txBody>
          </p:sp>
        </p:grpSp>
        <p:sp>
          <p:nvSpPr>
            <p:cNvPr id="39" name="Rectangle 27"/>
            <p:cNvSpPr>
              <a:spLocks noChangeArrowheads="1"/>
            </p:cNvSpPr>
            <p:nvPr/>
          </p:nvSpPr>
          <p:spPr bwMode="auto">
            <a:xfrm>
              <a:off x="7140575" y="2186781"/>
              <a:ext cx="1171575" cy="769937"/>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pPr lvl="0" algn="ctr">
                <a:defRPr/>
              </a:pPr>
              <a:r>
                <a:rPr lang="zh-CN" altLang="en-US" sz="1100" b="1" kern="0" dirty="0">
                  <a:latin typeface="微软雅黑" pitchFamily="34" charset="-122"/>
                  <a:ea typeface="微软雅黑" pitchFamily="34" charset="-122"/>
                </a:rPr>
                <a:t>添加文字</a:t>
              </a:r>
            </a:p>
          </p:txBody>
        </p:sp>
      </p:grpSp>
      <p:grpSp>
        <p:nvGrpSpPr>
          <p:cNvPr id="42" name="组合 41"/>
          <p:cNvGrpSpPr/>
          <p:nvPr/>
        </p:nvGrpSpPr>
        <p:grpSpPr>
          <a:xfrm>
            <a:off x="2290198" y="2031287"/>
            <a:ext cx="1420910" cy="1740073"/>
            <a:chOff x="1635670" y="3749915"/>
            <a:chExt cx="1420910" cy="1740073"/>
          </a:xfrm>
        </p:grpSpPr>
        <p:sp>
          <p:nvSpPr>
            <p:cNvPr id="43" name="TextBox 42"/>
            <p:cNvSpPr txBox="1"/>
            <p:nvPr/>
          </p:nvSpPr>
          <p:spPr>
            <a:xfrm>
              <a:off x="1635670" y="3749915"/>
              <a:ext cx="1413848" cy="461665"/>
            </a:xfrm>
            <a:prstGeom prst="rect">
              <a:avLst/>
            </a:prstGeom>
            <a:noFill/>
          </p:spPr>
          <p:txBody>
            <a:bodyPr wrap="square" rtlCol="0">
              <a:spAutoFit/>
            </a:bodyPr>
            <a:lstStyle/>
            <a:p>
              <a:r>
                <a:rPr lang="zh-CN" altLang="en-US" sz="800" dirty="0" smtClean="0">
                  <a:latin typeface="微软雅黑" panose="020B0503020204020204" pitchFamily="34" charset="-122"/>
                  <a:ea typeface="微软雅黑" panose="020B0503020204020204" pitchFamily="34" charset="-122"/>
                </a:rPr>
                <a:t>单击</a:t>
              </a:r>
              <a:r>
                <a:rPr lang="zh-CN" altLang="en-US" sz="800" dirty="0">
                  <a:latin typeface="微软雅黑" panose="020B0503020204020204" pitchFamily="34" charset="-122"/>
                  <a:ea typeface="微软雅黑" panose="020B0503020204020204" pitchFamily="34" charset="-122"/>
                </a:rPr>
                <a:t>添加文字单击添加</a:t>
              </a:r>
              <a:r>
                <a:rPr lang="zh-CN" altLang="en-US" sz="800" dirty="0" smtClean="0">
                  <a:latin typeface="微软雅黑" panose="020B0503020204020204" pitchFamily="34" charset="-122"/>
                  <a:ea typeface="微软雅黑" panose="020B0503020204020204" pitchFamily="34" charset="-122"/>
                </a:rPr>
                <a:t>文字</a:t>
              </a:r>
              <a:r>
                <a:rPr lang="zh-CN" altLang="en-US" sz="800" dirty="0">
                  <a:latin typeface="微软雅黑" panose="020B0503020204020204" pitchFamily="34" charset="-122"/>
                  <a:ea typeface="微软雅黑" panose="020B0503020204020204" pitchFamily="34" charset="-122"/>
                </a:rPr>
                <a:t>单击添加文字单击添加</a:t>
              </a:r>
              <a:r>
                <a:rPr lang="zh-CN" altLang="en-US" sz="800" dirty="0" smtClean="0">
                  <a:latin typeface="微软雅黑" panose="020B0503020204020204" pitchFamily="34" charset="-122"/>
                  <a:ea typeface="微软雅黑" panose="020B0503020204020204" pitchFamily="34" charset="-122"/>
                </a:rPr>
                <a:t>文字</a:t>
              </a:r>
              <a:endParaRPr lang="en-US" altLang="zh-CN" sz="800" dirty="0" smtClean="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单击添加文字单击添加文字</a:t>
              </a:r>
              <a:endParaRPr lang="en-US" altLang="zh-CN" sz="800" dirty="0">
                <a:latin typeface="微软雅黑" panose="020B0503020204020204" pitchFamily="34" charset="-122"/>
                <a:ea typeface="微软雅黑" panose="020B0503020204020204" pitchFamily="34" charset="-122"/>
              </a:endParaRPr>
            </a:p>
          </p:txBody>
        </p:sp>
        <p:sp>
          <p:nvSpPr>
            <p:cNvPr id="44" name="TextBox 43"/>
            <p:cNvSpPr txBox="1"/>
            <p:nvPr/>
          </p:nvSpPr>
          <p:spPr>
            <a:xfrm>
              <a:off x="1642732" y="5028323"/>
              <a:ext cx="1413848" cy="461665"/>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单击添加文字单击添加文字单击添加文字单击添加文字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单击添加文字单击添加文字</a:t>
              </a:r>
              <a:endParaRPr lang="en-US" altLang="zh-CN" sz="800" dirty="0">
                <a:latin typeface="微软雅黑" panose="020B0503020204020204" pitchFamily="34" charset="-122"/>
                <a:ea typeface="微软雅黑" panose="020B0503020204020204" pitchFamily="34" charset="-122"/>
              </a:endParaRPr>
            </a:p>
          </p:txBody>
        </p:sp>
      </p:grpSp>
      <p:grpSp>
        <p:nvGrpSpPr>
          <p:cNvPr id="45" name="组合 44"/>
          <p:cNvGrpSpPr/>
          <p:nvPr/>
        </p:nvGrpSpPr>
        <p:grpSpPr>
          <a:xfrm>
            <a:off x="5576839" y="2056734"/>
            <a:ext cx="1420910" cy="1740073"/>
            <a:chOff x="1635670" y="3749915"/>
            <a:chExt cx="1420910" cy="1740073"/>
          </a:xfrm>
        </p:grpSpPr>
        <p:sp>
          <p:nvSpPr>
            <p:cNvPr id="46" name="TextBox 45"/>
            <p:cNvSpPr txBox="1"/>
            <p:nvPr/>
          </p:nvSpPr>
          <p:spPr>
            <a:xfrm>
              <a:off x="1635670" y="3749915"/>
              <a:ext cx="1413848" cy="461665"/>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单击添加文字单击添加文字单击添加文字单击添加文字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单击添加文字单击添加文字</a:t>
              </a:r>
              <a:endParaRPr lang="en-US" altLang="zh-CN" sz="800" dirty="0">
                <a:latin typeface="微软雅黑" panose="020B0503020204020204" pitchFamily="34" charset="-122"/>
                <a:ea typeface="微软雅黑" panose="020B0503020204020204" pitchFamily="34" charset="-122"/>
              </a:endParaRPr>
            </a:p>
          </p:txBody>
        </p:sp>
        <p:sp>
          <p:nvSpPr>
            <p:cNvPr id="47" name="TextBox 46"/>
            <p:cNvSpPr txBox="1"/>
            <p:nvPr/>
          </p:nvSpPr>
          <p:spPr>
            <a:xfrm>
              <a:off x="1642732" y="5028323"/>
              <a:ext cx="1413848" cy="461665"/>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单击添加文字单击添加文字单击添加文字单击添加文字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单击添加文字单击添加文字</a:t>
              </a:r>
              <a:endParaRPr lang="en-US" altLang="zh-CN" sz="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09741280"/>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2"/>
                                        </p:tgtEl>
                                        <p:attrNameLst>
                                          <p:attrName>style.visibility</p:attrName>
                                        </p:attrNameLst>
                                      </p:cBhvr>
                                      <p:to>
                                        <p:strVal val="visible"/>
                                      </p:to>
                                    </p:set>
                                    <p:animEffect transition="in" filter="wipe(left)">
                                      <p:cBhvr>
                                        <p:cTn id="13" dur="500"/>
                                        <p:tgtEl>
                                          <p:spTgt spid="22"/>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1000"/>
                                        <p:tgtEl>
                                          <p:spTgt spid="29"/>
                                        </p:tgtEl>
                                      </p:cBhvr>
                                    </p:animEffect>
                                    <p:anim calcmode="lin" valueType="num">
                                      <p:cBhvr>
                                        <p:cTn id="18" dur="1000" fill="hold"/>
                                        <p:tgtEl>
                                          <p:spTgt spid="29"/>
                                        </p:tgtEl>
                                        <p:attrNameLst>
                                          <p:attrName>ppt_x</p:attrName>
                                        </p:attrNameLst>
                                      </p:cBhvr>
                                      <p:tavLst>
                                        <p:tav tm="0">
                                          <p:val>
                                            <p:strVal val="#ppt_x"/>
                                          </p:val>
                                        </p:tav>
                                        <p:tav tm="100000">
                                          <p:val>
                                            <p:strVal val="#ppt_x"/>
                                          </p:val>
                                        </p:tav>
                                      </p:tavLst>
                                    </p:anim>
                                    <p:anim calcmode="lin" valueType="num">
                                      <p:cBhvr>
                                        <p:cTn id="19" dur="1000" fill="hold"/>
                                        <p:tgtEl>
                                          <p:spTgt spid="29"/>
                                        </p:tgtEl>
                                        <p:attrNameLst>
                                          <p:attrName>ppt_y</p:attrName>
                                        </p:attrNameLst>
                                      </p:cBhvr>
                                      <p:tavLst>
                                        <p:tav tm="0">
                                          <p:val>
                                            <p:strVal val="#ppt_y-.1"/>
                                          </p:val>
                                        </p:tav>
                                        <p:tav tm="100000">
                                          <p:val>
                                            <p:strVal val="#ppt_y"/>
                                          </p:val>
                                        </p:tav>
                                      </p:tavLst>
                                    </p:anim>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500"/>
                                        <p:tgtEl>
                                          <p:spTgt spid="23"/>
                                        </p:tgtEl>
                                      </p:cBhvr>
                                    </p:animEffect>
                                  </p:childTnLst>
                                </p:cTn>
                              </p:par>
                            </p:childTnLst>
                          </p:cTn>
                        </p:par>
                        <p:par>
                          <p:cTn id="24" fill="hold">
                            <p:stCondLst>
                              <p:cond delay="3000"/>
                            </p:stCondLst>
                            <p:childTnLst>
                              <p:par>
                                <p:cTn id="25" presetID="42" presetClass="entr" presetSubtype="0" fill="hold"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fade">
                                      <p:cBhvr>
                                        <p:cTn id="27" dur="1000"/>
                                        <p:tgtEl>
                                          <p:spTgt spid="37"/>
                                        </p:tgtEl>
                                      </p:cBhvr>
                                    </p:animEffect>
                                    <p:anim calcmode="lin" valueType="num">
                                      <p:cBhvr>
                                        <p:cTn id="28" dur="1000" fill="hold"/>
                                        <p:tgtEl>
                                          <p:spTgt spid="37"/>
                                        </p:tgtEl>
                                        <p:attrNameLst>
                                          <p:attrName>ppt_x</p:attrName>
                                        </p:attrNameLst>
                                      </p:cBhvr>
                                      <p:tavLst>
                                        <p:tav tm="0">
                                          <p:val>
                                            <p:strVal val="#ppt_x"/>
                                          </p:val>
                                        </p:tav>
                                        <p:tav tm="100000">
                                          <p:val>
                                            <p:strVal val="#ppt_x"/>
                                          </p:val>
                                        </p:tav>
                                      </p:tavLst>
                                    </p:anim>
                                    <p:anim calcmode="lin" valueType="num">
                                      <p:cBhvr>
                                        <p:cTn id="29" dur="1000" fill="hold"/>
                                        <p:tgtEl>
                                          <p:spTgt spid="37"/>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42" presetClass="entr" presetSubtype="0" fill="hold" nodeType="after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1000"/>
                                        <p:tgtEl>
                                          <p:spTgt spid="42"/>
                                        </p:tgtEl>
                                      </p:cBhvr>
                                    </p:animEffect>
                                    <p:anim calcmode="lin" valueType="num">
                                      <p:cBhvr>
                                        <p:cTn id="34" dur="1000" fill="hold"/>
                                        <p:tgtEl>
                                          <p:spTgt spid="42"/>
                                        </p:tgtEl>
                                        <p:attrNameLst>
                                          <p:attrName>ppt_x</p:attrName>
                                        </p:attrNameLst>
                                      </p:cBhvr>
                                      <p:tavLst>
                                        <p:tav tm="0">
                                          <p:val>
                                            <p:strVal val="#ppt_x"/>
                                          </p:val>
                                        </p:tav>
                                        <p:tav tm="100000">
                                          <p:val>
                                            <p:strVal val="#ppt_x"/>
                                          </p:val>
                                        </p:tav>
                                      </p:tavLst>
                                    </p:anim>
                                    <p:anim calcmode="lin" valueType="num">
                                      <p:cBhvr>
                                        <p:cTn id="35" dur="1000" fill="hold"/>
                                        <p:tgtEl>
                                          <p:spTgt spid="42"/>
                                        </p:tgtEl>
                                        <p:attrNameLst>
                                          <p:attrName>ppt_y</p:attrName>
                                        </p:attrNameLst>
                                      </p:cBhvr>
                                      <p:tavLst>
                                        <p:tav tm="0">
                                          <p:val>
                                            <p:strVal val="#ppt_y+.1"/>
                                          </p:val>
                                        </p:tav>
                                        <p:tav tm="100000">
                                          <p:val>
                                            <p:strVal val="#ppt_y"/>
                                          </p:val>
                                        </p:tav>
                                      </p:tavLst>
                                    </p:anim>
                                  </p:childTnLst>
                                </p:cTn>
                              </p:par>
                            </p:childTnLst>
                          </p:cTn>
                        </p:par>
                        <p:par>
                          <p:cTn id="36" fill="hold">
                            <p:stCondLst>
                              <p:cond delay="5000"/>
                            </p:stCondLst>
                            <p:childTnLst>
                              <p:par>
                                <p:cTn id="37" presetID="42" presetClass="entr" presetSubtype="0" fill="hold" nodeType="afterEffect">
                                  <p:stCondLst>
                                    <p:cond delay="0"/>
                                  </p:stCondLst>
                                  <p:childTnLst>
                                    <p:set>
                                      <p:cBhvr>
                                        <p:cTn id="38" dur="1" fill="hold">
                                          <p:stCondLst>
                                            <p:cond delay="0"/>
                                          </p:stCondLst>
                                        </p:cTn>
                                        <p:tgtEl>
                                          <p:spTgt spid="45"/>
                                        </p:tgtEl>
                                        <p:attrNameLst>
                                          <p:attrName>style.visibility</p:attrName>
                                        </p:attrNameLst>
                                      </p:cBhvr>
                                      <p:to>
                                        <p:strVal val="visible"/>
                                      </p:to>
                                    </p:set>
                                    <p:animEffect transition="in" filter="fade">
                                      <p:cBhvr>
                                        <p:cTn id="39" dur="1000"/>
                                        <p:tgtEl>
                                          <p:spTgt spid="45"/>
                                        </p:tgtEl>
                                      </p:cBhvr>
                                    </p:animEffect>
                                    <p:anim calcmode="lin" valueType="num">
                                      <p:cBhvr>
                                        <p:cTn id="40" dur="1000" fill="hold"/>
                                        <p:tgtEl>
                                          <p:spTgt spid="45"/>
                                        </p:tgtEl>
                                        <p:attrNameLst>
                                          <p:attrName>ppt_x</p:attrName>
                                        </p:attrNameLst>
                                      </p:cBhvr>
                                      <p:tavLst>
                                        <p:tav tm="0">
                                          <p:val>
                                            <p:strVal val="#ppt_x"/>
                                          </p:val>
                                        </p:tav>
                                        <p:tav tm="100000">
                                          <p:val>
                                            <p:strVal val="#ppt_x"/>
                                          </p:val>
                                        </p:tav>
                                      </p:tavLst>
                                    </p:anim>
                                    <p:anim calcmode="lin" valueType="num">
                                      <p:cBhvr>
                                        <p:cTn id="41" dur="1000" fill="hold"/>
                                        <p:tgtEl>
                                          <p:spTgt spid="45"/>
                                        </p:tgtEl>
                                        <p:attrNameLst>
                                          <p:attrName>ppt_y</p:attrName>
                                        </p:attrNameLst>
                                      </p:cBhvr>
                                      <p:tavLst>
                                        <p:tav tm="0">
                                          <p:val>
                                            <p:strVal val="#ppt_y+.1"/>
                                          </p:val>
                                        </p:tav>
                                        <p:tav tm="100000">
                                          <p:val>
                                            <p:strVal val="#ppt_y"/>
                                          </p:val>
                                        </p:tav>
                                      </p:tavLst>
                                    </p:anim>
                                  </p:childTnLst>
                                </p:cTn>
                              </p:par>
                            </p:childTnLst>
                          </p:cTn>
                        </p:par>
                        <p:par>
                          <p:cTn id="42" fill="hold">
                            <p:stCondLst>
                              <p:cond delay="6000"/>
                            </p:stCondLst>
                            <p:childTnLst>
                              <p:par>
                                <p:cTn id="43" presetID="52" presetClass="exit" presetSubtype="0" fill="hold" nodeType="afterEffect">
                                  <p:stCondLst>
                                    <p:cond delay="0"/>
                                  </p:stCondLst>
                                  <p:childTnLst>
                                    <p:animScale>
                                      <p:cBhvr>
                                        <p:cTn id="44" dur="1000" accel="50000">
                                          <p:stCondLst>
                                            <p:cond delay="0"/>
                                          </p:stCondLst>
                                        </p:cTn>
                                        <p:tgtEl>
                                          <p:spTgt spid="2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45" dur="1000" accel="50000">
                                          <p:stCondLst>
                                            <p:cond delay="0"/>
                                          </p:stCondLst>
                                        </p:cTn>
                                        <p:tgtEl>
                                          <p:spTgt spid="24"/>
                                        </p:tgtEl>
                                        <p:attrNameLst>
                                          <p:attrName>ppt_x</p:attrName>
                                          <p:attrName>ppt_y</p:attrName>
                                        </p:attrNameLst>
                                      </p:cBhvr>
                                    </p:animMotion>
                                    <p:animEffect transition="out" filter="fade">
                                      <p:cBhvr>
                                        <p:cTn id="46" dur="1000"/>
                                        <p:tgtEl>
                                          <p:spTgt spid="24"/>
                                        </p:tgtEl>
                                      </p:cBhvr>
                                    </p:animEffect>
                                    <p:set>
                                      <p:cBhvr>
                                        <p:cTn id="47" dur="1" fill="hold">
                                          <p:stCondLst>
                                            <p:cond delay="999"/>
                                          </p:stCondLst>
                                        </p:cTn>
                                        <p:tgtEl>
                                          <p:spTgt spid="24"/>
                                        </p:tgtEl>
                                        <p:attrNameLst>
                                          <p:attrName>style.visibility</p:attrName>
                                        </p:attrNameLst>
                                      </p:cBhvr>
                                      <p:to>
                                        <p:strVal val="hidden"/>
                                      </p:to>
                                    </p:set>
                                  </p:childTnLst>
                                </p:cTn>
                              </p:par>
                              <p:par>
                                <p:cTn id="48" presetID="52" presetClass="exit" presetSubtype="0" fill="hold" nodeType="withEffect">
                                  <p:stCondLst>
                                    <p:cond delay="0"/>
                                  </p:stCondLst>
                                  <p:childTnLst>
                                    <p:animScale>
                                      <p:cBhvr>
                                        <p:cTn id="49" dur="1000" accel="50000">
                                          <p:stCondLst>
                                            <p:cond delay="0"/>
                                          </p:stCondLst>
                                        </p:cTn>
                                        <p:tgtEl>
                                          <p:spTgt spid="29"/>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50" dur="1000" accel="50000">
                                          <p:stCondLst>
                                            <p:cond delay="0"/>
                                          </p:stCondLst>
                                        </p:cTn>
                                        <p:tgtEl>
                                          <p:spTgt spid="29"/>
                                        </p:tgtEl>
                                        <p:attrNameLst>
                                          <p:attrName>ppt_x</p:attrName>
                                          <p:attrName>ppt_y</p:attrName>
                                        </p:attrNameLst>
                                      </p:cBhvr>
                                    </p:animMotion>
                                    <p:animEffect transition="out" filter="fade">
                                      <p:cBhvr>
                                        <p:cTn id="51" dur="1000"/>
                                        <p:tgtEl>
                                          <p:spTgt spid="29"/>
                                        </p:tgtEl>
                                      </p:cBhvr>
                                    </p:animEffect>
                                    <p:set>
                                      <p:cBhvr>
                                        <p:cTn id="52" dur="1" fill="hold">
                                          <p:stCondLst>
                                            <p:cond delay="999"/>
                                          </p:stCondLst>
                                        </p:cTn>
                                        <p:tgtEl>
                                          <p:spTgt spid="29"/>
                                        </p:tgtEl>
                                        <p:attrNameLst>
                                          <p:attrName>style.visibility</p:attrName>
                                        </p:attrNameLst>
                                      </p:cBhvr>
                                      <p:to>
                                        <p:strVal val="hidden"/>
                                      </p:to>
                                    </p:set>
                                  </p:childTnLst>
                                </p:cTn>
                              </p:par>
                              <p:par>
                                <p:cTn id="53" presetID="52" presetClass="exit" presetSubtype="0" fill="hold" nodeType="withEffect">
                                  <p:stCondLst>
                                    <p:cond delay="0"/>
                                  </p:stCondLst>
                                  <p:childTnLst>
                                    <p:animScale>
                                      <p:cBhvr>
                                        <p:cTn id="54" dur="1000" accel="50000">
                                          <p:stCondLst>
                                            <p:cond delay="0"/>
                                          </p:stCondLst>
                                        </p:cTn>
                                        <p:tgtEl>
                                          <p:spTgt spid="37"/>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55" dur="1000" accel="50000">
                                          <p:stCondLst>
                                            <p:cond delay="0"/>
                                          </p:stCondLst>
                                        </p:cTn>
                                        <p:tgtEl>
                                          <p:spTgt spid="37"/>
                                        </p:tgtEl>
                                        <p:attrNameLst>
                                          <p:attrName>ppt_x</p:attrName>
                                          <p:attrName>ppt_y</p:attrName>
                                        </p:attrNameLst>
                                      </p:cBhvr>
                                    </p:animMotion>
                                    <p:animEffect transition="out" filter="fade">
                                      <p:cBhvr>
                                        <p:cTn id="56" dur="1000"/>
                                        <p:tgtEl>
                                          <p:spTgt spid="37"/>
                                        </p:tgtEl>
                                      </p:cBhvr>
                                    </p:animEffect>
                                    <p:set>
                                      <p:cBhvr>
                                        <p:cTn id="57" dur="1" fill="hold">
                                          <p:stCondLst>
                                            <p:cond delay="999"/>
                                          </p:stCondLst>
                                        </p:cTn>
                                        <p:tgtEl>
                                          <p:spTgt spid="37"/>
                                        </p:tgtEl>
                                        <p:attrNameLst>
                                          <p:attrName>style.visibility</p:attrName>
                                        </p:attrNameLst>
                                      </p:cBhvr>
                                      <p:to>
                                        <p:strVal val="hidden"/>
                                      </p:to>
                                    </p:set>
                                  </p:childTnLst>
                                </p:cTn>
                              </p:par>
                              <p:par>
                                <p:cTn id="58" presetID="22" presetClass="exit" presetSubtype="2" fill="hold" grpId="1" nodeType="withEffect">
                                  <p:stCondLst>
                                    <p:cond delay="0"/>
                                  </p:stCondLst>
                                  <p:childTnLst>
                                    <p:animEffect transition="out" filter="wipe(right)">
                                      <p:cBhvr>
                                        <p:cTn id="59" dur="500"/>
                                        <p:tgtEl>
                                          <p:spTgt spid="22"/>
                                        </p:tgtEl>
                                      </p:cBhvr>
                                    </p:animEffect>
                                    <p:set>
                                      <p:cBhvr>
                                        <p:cTn id="60" dur="1" fill="hold">
                                          <p:stCondLst>
                                            <p:cond delay="499"/>
                                          </p:stCondLst>
                                        </p:cTn>
                                        <p:tgtEl>
                                          <p:spTgt spid="22"/>
                                        </p:tgtEl>
                                        <p:attrNameLst>
                                          <p:attrName>style.visibility</p:attrName>
                                        </p:attrNameLst>
                                      </p:cBhvr>
                                      <p:to>
                                        <p:strVal val="hidden"/>
                                      </p:to>
                                    </p:set>
                                  </p:childTnLst>
                                </p:cTn>
                              </p:par>
                              <p:par>
                                <p:cTn id="61" presetID="22" presetClass="exit" presetSubtype="2" fill="hold" grpId="1" nodeType="withEffect">
                                  <p:stCondLst>
                                    <p:cond delay="0"/>
                                  </p:stCondLst>
                                  <p:childTnLst>
                                    <p:animEffect transition="out" filter="wipe(right)">
                                      <p:cBhvr>
                                        <p:cTn id="62" dur="500"/>
                                        <p:tgtEl>
                                          <p:spTgt spid="23"/>
                                        </p:tgtEl>
                                      </p:cBhvr>
                                    </p:animEffect>
                                    <p:set>
                                      <p:cBhvr>
                                        <p:cTn id="63" dur="1" fill="hold">
                                          <p:stCondLst>
                                            <p:cond delay="499"/>
                                          </p:stCondLst>
                                        </p:cTn>
                                        <p:tgtEl>
                                          <p:spTgt spid="23"/>
                                        </p:tgtEl>
                                        <p:attrNameLst>
                                          <p:attrName>style.visibility</p:attrName>
                                        </p:attrNameLst>
                                      </p:cBhvr>
                                      <p:to>
                                        <p:strVal val="hidden"/>
                                      </p:to>
                                    </p:set>
                                  </p:childTnLst>
                                </p:cTn>
                              </p:par>
                              <p:par>
                                <p:cTn id="64" presetID="16" presetClass="exit" presetSubtype="21" fill="hold" nodeType="withEffect">
                                  <p:stCondLst>
                                    <p:cond delay="0"/>
                                  </p:stCondLst>
                                  <p:childTnLst>
                                    <p:animEffect transition="out" filter="barn(inVertical)">
                                      <p:cBhvr>
                                        <p:cTn id="65" dur="500"/>
                                        <p:tgtEl>
                                          <p:spTgt spid="42"/>
                                        </p:tgtEl>
                                      </p:cBhvr>
                                    </p:animEffect>
                                    <p:set>
                                      <p:cBhvr>
                                        <p:cTn id="66" dur="1" fill="hold">
                                          <p:stCondLst>
                                            <p:cond delay="499"/>
                                          </p:stCondLst>
                                        </p:cTn>
                                        <p:tgtEl>
                                          <p:spTgt spid="42"/>
                                        </p:tgtEl>
                                        <p:attrNameLst>
                                          <p:attrName>style.visibility</p:attrName>
                                        </p:attrNameLst>
                                      </p:cBhvr>
                                      <p:to>
                                        <p:strVal val="hidden"/>
                                      </p:to>
                                    </p:set>
                                  </p:childTnLst>
                                </p:cTn>
                              </p:par>
                              <p:par>
                                <p:cTn id="67" presetID="16" presetClass="exit" presetSubtype="21" fill="hold" nodeType="withEffect">
                                  <p:stCondLst>
                                    <p:cond delay="0"/>
                                  </p:stCondLst>
                                  <p:childTnLst>
                                    <p:animEffect transition="out" filter="barn(inVertical)">
                                      <p:cBhvr>
                                        <p:cTn id="68" dur="500"/>
                                        <p:tgtEl>
                                          <p:spTgt spid="45"/>
                                        </p:tgtEl>
                                      </p:cBhvr>
                                    </p:animEffect>
                                    <p:set>
                                      <p:cBhvr>
                                        <p:cTn id="69" dur="1" fill="hold">
                                          <p:stCondLst>
                                            <p:cond delay="499"/>
                                          </p:stCondLst>
                                        </p:cTn>
                                        <p:tgtEl>
                                          <p:spTgt spid="4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3" grpId="0" animBg="1"/>
      <p:bldP spid="23"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3666021" y="1152714"/>
            <a:ext cx="4901438" cy="3696640"/>
            <a:chOff x="3666021" y="887490"/>
            <a:chExt cx="4901438" cy="3696640"/>
          </a:xfrm>
          <a:noFill/>
          <a:effectLst>
            <a:outerShdw blurRad="50800" dist="38100" dir="8100000" algn="tr" rotWithShape="0">
              <a:prstClr val="black">
                <a:alpha val="40000"/>
              </a:prstClr>
            </a:outerShdw>
          </a:effectLst>
        </p:grpSpPr>
        <p:sp>
          <p:nvSpPr>
            <p:cNvPr id="33" name="五边形 56"/>
            <p:cNvSpPr/>
            <p:nvPr/>
          </p:nvSpPr>
          <p:spPr>
            <a:xfrm>
              <a:off x="5009053" y="1059182"/>
              <a:ext cx="2119137" cy="1466661"/>
            </a:xfrm>
            <a:custGeom>
              <a:avLst/>
              <a:gdLst/>
              <a:ahLst/>
              <a:cxnLst/>
              <a:rect l="l" t="t" r="r" b="b"/>
              <a:pathLst>
                <a:path w="2351686" h="1627609">
                  <a:moveTo>
                    <a:pt x="360935" y="0"/>
                  </a:moveTo>
                  <a:lnTo>
                    <a:pt x="368934" y="89210"/>
                  </a:lnTo>
                  <a:cubicBezTo>
                    <a:pt x="1327676" y="83430"/>
                    <a:pt x="2247854" y="587479"/>
                    <a:pt x="2351686" y="1627609"/>
                  </a:cubicBezTo>
                  <a:cubicBezTo>
                    <a:pt x="2142608" y="745634"/>
                    <a:pt x="1366319" y="355812"/>
                    <a:pt x="413959" y="403656"/>
                  </a:cubicBezTo>
                  <a:lnTo>
                    <a:pt x="432326" y="500569"/>
                  </a:lnTo>
                  <a:lnTo>
                    <a:pt x="0" y="317945"/>
                  </a:lnTo>
                  <a:close/>
                </a:path>
              </a:pathLst>
            </a:custGeom>
            <a:grpFill/>
            <a:ln w="6350" cap="flat" cmpd="sng" algn="ctr">
              <a:solidFill>
                <a:schemeClr val="tx1"/>
              </a:solidFill>
              <a:prstDash val="dash"/>
              <a:miter lim="800000"/>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8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34" name="TextBox 33"/>
            <p:cNvSpPr txBox="1"/>
            <p:nvPr/>
          </p:nvSpPr>
          <p:spPr>
            <a:xfrm>
              <a:off x="4024266" y="1242950"/>
              <a:ext cx="997017" cy="215444"/>
            </a:xfrm>
            <a:prstGeom prst="rect">
              <a:avLst/>
            </a:prstGeom>
            <a:grpFill/>
            <a:ln w="6350">
              <a:noFill/>
              <a:prstDash val="solid"/>
            </a:ln>
          </p:spPr>
          <p:txBody>
            <a:bodyPr wrap="square" rtlCol="0" anchor="ctr">
              <a:spAutoFit/>
            </a:bodyPr>
            <a:lstStyle/>
            <a:p>
              <a:pPr lvl="0" algn="ctr">
                <a:defRPr/>
              </a:pPr>
              <a:r>
                <a:rPr lang="zh-CN" altLang="en-US" sz="800" b="1" kern="0" dirty="0">
                  <a:latin typeface="微软雅黑" pitchFamily="34" charset="-122"/>
                  <a:ea typeface="微软雅黑" pitchFamily="34" charset="-122"/>
                </a:rPr>
                <a:t>单击添加文字</a:t>
              </a:r>
            </a:p>
          </p:txBody>
        </p:sp>
        <p:sp>
          <p:nvSpPr>
            <p:cNvPr id="48" name="五边形 54"/>
            <p:cNvSpPr/>
            <p:nvPr/>
          </p:nvSpPr>
          <p:spPr>
            <a:xfrm>
              <a:off x="4266530" y="1506136"/>
              <a:ext cx="2260175" cy="1175643"/>
            </a:xfrm>
            <a:custGeom>
              <a:avLst/>
              <a:gdLst/>
              <a:ahLst/>
              <a:cxnLst/>
              <a:rect l="l" t="t" r="r" b="b"/>
              <a:pathLst>
                <a:path w="2508202" h="1304654">
                  <a:moveTo>
                    <a:pt x="1670364" y="131"/>
                  </a:moveTo>
                  <a:cubicBezTo>
                    <a:pt x="1948150" y="3770"/>
                    <a:pt x="2232089" y="83264"/>
                    <a:pt x="2508202" y="257810"/>
                  </a:cubicBezTo>
                  <a:cubicBezTo>
                    <a:pt x="1684474" y="-120432"/>
                    <a:pt x="899360" y="251293"/>
                    <a:pt x="350730" y="1031219"/>
                  </a:cubicBezTo>
                  <a:lnTo>
                    <a:pt x="438406" y="1076411"/>
                  </a:lnTo>
                  <a:lnTo>
                    <a:pt x="28330" y="1304654"/>
                  </a:lnTo>
                  <a:lnTo>
                    <a:pt x="0" y="824487"/>
                  </a:lnTo>
                  <a:lnTo>
                    <a:pt x="75223" y="873107"/>
                  </a:lnTo>
                  <a:cubicBezTo>
                    <a:pt x="477896" y="351255"/>
                    <a:pt x="1059236" y="-7875"/>
                    <a:pt x="1670364" y="131"/>
                  </a:cubicBezTo>
                  <a:close/>
                </a:path>
              </a:pathLst>
            </a:custGeom>
            <a:grpFill/>
            <a:ln w="6350" cap="flat" cmpd="sng" algn="ctr">
              <a:solidFill>
                <a:schemeClr val="tx1"/>
              </a:solidFill>
              <a:prstDash val="solid"/>
              <a:miter lim="800000"/>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8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49" name="TextBox 48"/>
            <p:cNvSpPr txBox="1"/>
            <p:nvPr/>
          </p:nvSpPr>
          <p:spPr>
            <a:xfrm>
              <a:off x="3666021" y="2719721"/>
              <a:ext cx="1047105" cy="215444"/>
            </a:xfrm>
            <a:prstGeom prst="rect">
              <a:avLst/>
            </a:prstGeom>
            <a:grpFill/>
            <a:ln w="6350">
              <a:noFill/>
              <a:prstDash val="solid"/>
            </a:ln>
          </p:spPr>
          <p:txBody>
            <a:bodyPr wrap="square" rtlCol="0" anchor="ctr">
              <a:spAutoFit/>
            </a:bodyPr>
            <a:lstStyle/>
            <a:p>
              <a:pPr lvl="0" algn="ctr">
                <a:defRPr/>
              </a:pPr>
              <a:r>
                <a:rPr lang="zh-CN" altLang="en-US" sz="800" b="1" kern="0" dirty="0" smtClean="0">
                  <a:latin typeface="微软雅黑" pitchFamily="34" charset="-122"/>
                  <a:ea typeface="微软雅黑" pitchFamily="34" charset="-122"/>
                </a:rPr>
                <a:t>单击添加</a:t>
              </a:r>
              <a:r>
                <a:rPr lang="zh-CN" altLang="en-US" sz="800" b="1" kern="0" dirty="0">
                  <a:latin typeface="微软雅黑" pitchFamily="34" charset="-122"/>
                  <a:ea typeface="微软雅黑" pitchFamily="34" charset="-122"/>
                </a:rPr>
                <a:t>文字</a:t>
              </a:r>
            </a:p>
          </p:txBody>
        </p:sp>
        <p:sp>
          <p:nvSpPr>
            <p:cNvPr id="50" name="五边形 53"/>
            <p:cNvSpPr/>
            <p:nvPr/>
          </p:nvSpPr>
          <p:spPr>
            <a:xfrm>
              <a:off x="4526913" y="1718023"/>
              <a:ext cx="1025532" cy="2330300"/>
            </a:xfrm>
            <a:custGeom>
              <a:avLst/>
              <a:gdLst/>
              <a:ahLst/>
              <a:cxnLst/>
              <a:rect l="l" t="t" r="r" b="b"/>
              <a:pathLst>
                <a:path w="1138072" h="2586022">
                  <a:moveTo>
                    <a:pt x="1138072" y="0"/>
                  </a:moveTo>
                  <a:cubicBezTo>
                    <a:pt x="325734" y="402121"/>
                    <a:pt x="120530" y="1246204"/>
                    <a:pt x="381383" y="2163392"/>
                  </a:cubicBezTo>
                  <a:lnTo>
                    <a:pt x="471680" y="2123695"/>
                  </a:lnTo>
                  <a:lnTo>
                    <a:pt x="390989" y="2586022"/>
                  </a:lnTo>
                  <a:lnTo>
                    <a:pt x="0" y="2305860"/>
                  </a:lnTo>
                  <a:lnTo>
                    <a:pt x="85125" y="2277998"/>
                  </a:lnTo>
                  <a:cubicBezTo>
                    <a:pt x="-136177" y="1345128"/>
                    <a:pt x="147958" y="335149"/>
                    <a:pt x="1138072" y="0"/>
                  </a:cubicBezTo>
                  <a:close/>
                </a:path>
              </a:pathLst>
            </a:custGeom>
            <a:grpFill/>
            <a:ln w="6350" cap="flat" cmpd="sng" algn="ctr">
              <a:solidFill>
                <a:schemeClr val="tx1"/>
              </a:solidFill>
              <a:prstDash val="solid"/>
              <a:miter lim="800000"/>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8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51" name="TextBox 50"/>
            <p:cNvSpPr txBox="1"/>
            <p:nvPr/>
          </p:nvSpPr>
          <p:spPr>
            <a:xfrm>
              <a:off x="4266530" y="4086266"/>
              <a:ext cx="1027631" cy="215444"/>
            </a:xfrm>
            <a:prstGeom prst="rect">
              <a:avLst/>
            </a:prstGeom>
            <a:grpFill/>
            <a:ln w="6350">
              <a:noFill/>
              <a:prstDash val="solid"/>
            </a:ln>
          </p:spPr>
          <p:txBody>
            <a:bodyPr wrap="square" rtlCol="0" anchor="ctr">
              <a:spAutoFit/>
            </a:bodyPr>
            <a:lstStyle/>
            <a:p>
              <a:pPr lvl="0" algn="ctr">
                <a:defRPr/>
              </a:pPr>
              <a:r>
                <a:rPr lang="zh-CN" altLang="en-US" sz="800" b="1" kern="0" dirty="0">
                  <a:latin typeface="微软雅黑" pitchFamily="34" charset="-122"/>
                  <a:ea typeface="微软雅黑" pitchFamily="34" charset="-122"/>
                </a:rPr>
                <a:t>单击添加文字</a:t>
              </a:r>
            </a:p>
          </p:txBody>
        </p:sp>
        <p:sp>
          <p:nvSpPr>
            <p:cNvPr id="52" name="五边形 51"/>
            <p:cNvSpPr/>
            <p:nvPr/>
          </p:nvSpPr>
          <p:spPr>
            <a:xfrm>
              <a:off x="4817477" y="2496751"/>
              <a:ext cx="1509407" cy="2087379"/>
            </a:xfrm>
            <a:custGeom>
              <a:avLst/>
              <a:gdLst/>
              <a:ahLst/>
              <a:cxnLst/>
              <a:rect l="l" t="t" r="r" b="b"/>
              <a:pathLst>
                <a:path w="1675046" h="2316443">
                  <a:moveTo>
                    <a:pt x="97183" y="0"/>
                  </a:moveTo>
                  <a:cubicBezTo>
                    <a:pt x="-86066" y="887702"/>
                    <a:pt x="452744" y="1569074"/>
                    <a:pt x="1336095" y="1928198"/>
                  </a:cubicBezTo>
                  <a:lnTo>
                    <a:pt x="1360406" y="1832602"/>
                  </a:lnTo>
                  <a:lnTo>
                    <a:pt x="1675046" y="2180825"/>
                  </a:lnTo>
                  <a:lnTo>
                    <a:pt x="1213559" y="2316443"/>
                  </a:lnTo>
                  <a:lnTo>
                    <a:pt x="1244011" y="2232210"/>
                  </a:lnTo>
                  <a:cubicBezTo>
                    <a:pt x="372653" y="1832266"/>
                    <a:pt x="-248291" y="986559"/>
                    <a:pt x="97183" y="0"/>
                  </a:cubicBezTo>
                  <a:close/>
                </a:path>
              </a:pathLst>
            </a:custGeom>
            <a:grpFill/>
            <a:ln w="6350" cap="flat" cmpd="sng" algn="ctr">
              <a:solidFill>
                <a:schemeClr val="tx1"/>
              </a:solidFill>
              <a:prstDash val="solid"/>
              <a:miter lim="800000"/>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8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53" name="TextBox 52"/>
            <p:cNvSpPr txBox="1"/>
            <p:nvPr/>
          </p:nvSpPr>
          <p:spPr>
            <a:xfrm>
              <a:off x="6021132" y="4362034"/>
              <a:ext cx="1606537" cy="215444"/>
            </a:xfrm>
            <a:prstGeom prst="rect">
              <a:avLst/>
            </a:prstGeom>
            <a:grpFill/>
            <a:ln w="6350">
              <a:noFill/>
              <a:prstDash val="solid"/>
            </a:ln>
          </p:spPr>
          <p:txBody>
            <a:bodyPr wrap="square" rtlCol="0" anchor="ctr">
              <a:spAutoFit/>
            </a:bodyPr>
            <a:lstStyle/>
            <a:p>
              <a:pPr lvl="0" algn="ctr">
                <a:defRPr/>
              </a:pPr>
              <a:r>
                <a:rPr lang="zh-CN" altLang="en-US" sz="800" b="1" kern="0" dirty="0">
                  <a:latin typeface="微软雅黑" pitchFamily="34" charset="-122"/>
                  <a:ea typeface="微软雅黑" pitchFamily="34" charset="-122"/>
                </a:rPr>
                <a:t>单击添加文字</a:t>
              </a:r>
            </a:p>
          </p:txBody>
        </p:sp>
        <p:sp>
          <p:nvSpPr>
            <p:cNvPr id="54" name="五边形 1"/>
            <p:cNvSpPr/>
            <p:nvPr/>
          </p:nvSpPr>
          <p:spPr>
            <a:xfrm>
              <a:off x="6458067" y="1122324"/>
              <a:ext cx="852954" cy="2389575"/>
            </a:xfrm>
            <a:custGeom>
              <a:avLst/>
              <a:gdLst/>
              <a:ahLst/>
              <a:cxnLst/>
              <a:rect l="l" t="t" r="r" b="b"/>
              <a:pathLst>
                <a:path w="946555" h="2651801">
                  <a:moveTo>
                    <a:pt x="0" y="0"/>
                  </a:moveTo>
                  <a:lnTo>
                    <a:pt x="474233" y="80409"/>
                  </a:lnTo>
                  <a:lnTo>
                    <a:pt x="409938" y="142768"/>
                  </a:lnTo>
                  <a:cubicBezTo>
                    <a:pt x="1017786" y="884213"/>
                    <a:pt x="1205152" y="1916533"/>
                    <a:pt x="462164" y="2651801"/>
                  </a:cubicBezTo>
                  <a:cubicBezTo>
                    <a:pt x="1016010" y="1934271"/>
                    <a:pt x="830424" y="1085659"/>
                    <a:pt x="193903" y="375646"/>
                  </a:cubicBezTo>
                  <a:lnTo>
                    <a:pt x="130146" y="450909"/>
                  </a:lnTo>
                  <a:close/>
                </a:path>
              </a:pathLst>
            </a:custGeom>
            <a:grpFill/>
            <a:ln w="6350" cap="flat" cmpd="sng" algn="ctr">
              <a:solidFill>
                <a:schemeClr val="tx1"/>
              </a:solidFill>
              <a:prstDash val="dash"/>
              <a:miter lim="800000"/>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8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55" name="TextBox 54"/>
            <p:cNvSpPr txBox="1"/>
            <p:nvPr/>
          </p:nvSpPr>
          <p:spPr>
            <a:xfrm>
              <a:off x="6073446" y="887490"/>
              <a:ext cx="1469785" cy="215444"/>
            </a:xfrm>
            <a:prstGeom prst="rect">
              <a:avLst/>
            </a:prstGeom>
            <a:grpFill/>
            <a:ln w="6350">
              <a:noFill/>
              <a:prstDash val="solid"/>
            </a:ln>
          </p:spPr>
          <p:txBody>
            <a:bodyPr wrap="square" rtlCol="0" anchor="ctr">
              <a:spAutoFit/>
            </a:bodyPr>
            <a:lstStyle/>
            <a:p>
              <a:pPr lvl="0" algn="ctr">
                <a:defRPr/>
              </a:pPr>
              <a:r>
                <a:rPr lang="zh-CN" altLang="en-US" sz="800" b="1" kern="0" dirty="0">
                  <a:latin typeface="微软雅黑" pitchFamily="34" charset="-122"/>
                  <a:ea typeface="微软雅黑" pitchFamily="34" charset="-122"/>
                </a:rPr>
                <a:t>单击添加文字</a:t>
              </a:r>
            </a:p>
          </p:txBody>
        </p:sp>
        <p:sp>
          <p:nvSpPr>
            <p:cNvPr id="56" name="五边形 58"/>
            <p:cNvSpPr/>
            <p:nvPr/>
          </p:nvSpPr>
          <p:spPr>
            <a:xfrm>
              <a:off x="5937422" y="2097822"/>
              <a:ext cx="1832609" cy="1812634"/>
            </a:xfrm>
            <a:custGeom>
              <a:avLst/>
              <a:gdLst/>
              <a:ahLst/>
              <a:cxnLst/>
              <a:rect l="l" t="t" r="r" b="b"/>
              <a:pathLst>
                <a:path w="2033715" h="2011548">
                  <a:moveTo>
                    <a:pt x="1805112" y="0"/>
                  </a:moveTo>
                  <a:lnTo>
                    <a:pt x="2033715" y="423205"/>
                  </a:lnTo>
                  <a:lnTo>
                    <a:pt x="1944991" y="410932"/>
                  </a:lnTo>
                  <a:cubicBezTo>
                    <a:pt x="1734953" y="1346402"/>
                    <a:pt x="1036828" y="2129609"/>
                    <a:pt x="0" y="1996802"/>
                  </a:cubicBezTo>
                  <a:cubicBezTo>
                    <a:pt x="906402" y="1991483"/>
                    <a:pt x="1460860" y="1322782"/>
                    <a:pt x="1628476" y="384068"/>
                  </a:cubicBezTo>
                  <a:lnTo>
                    <a:pt x="1529916" y="380164"/>
                  </a:lnTo>
                  <a:close/>
                </a:path>
              </a:pathLst>
            </a:custGeom>
            <a:grpFill/>
            <a:ln w="6350" cap="flat" cmpd="sng" algn="ctr">
              <a:solidFill>
                <a:schemeClr val="tx1"/>
              </a:solidFill>
              <a:prstDash val="dash"/>
              <a:miter lim="800000"/>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8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57" name="TextBox 56"/>
            <p:cNvSpPr txBox="1"/>
            <p:nvPr/>
          </p:nvSpPr>
          <p:spPr>
            <a:xfrm>
              <a:off x="7160742" y="1865296"/>
              <a:ext cx="1242087" cy="215444"/>
            </a:xfrm>
            <a:prstGeom prst="rect">
              <a:avLst/>
            </a:prstGeom>
            <a:grpFill/>
            <a:ln w="6350">
              <a:noFill/>
              <a:prstDash val="solid"/>
            </a:ln>
          </p:spPr>
          <p:txBody>
            <a:bodyPr wrap="square" rtlCol="0" anchor="ctr">
              <a:spAutoFit/>
            </a:bodyPr>
            <a:lstStyle/>
            <a:p>
              <a:pPr lvl="0" algn="ctr">
                <a:defRPr/>
              </a:pPr>
              <a:r>
                <a:rPr lang="zh-CN" altLang="en-US" sz="800" b="1" kern="0" dirty="0">
                  <a:latin typeface="微软雅黑" pitchFamily="34" charset="-122"/>
                  <a:ea typeface="微软雅黑" pitchFamily="34" charset="-122"/>
                </a:rPr>
                <a:t>单击添加文字</a:t>
              </a:r>
            </a:p>
          </p:txBody>
        </p:sp>
        <p:sp>
          <p:nvSpPr>
            <p:cNvPr id="58" name="五边形 62"/>
            <p:cNvSpPr/>
            <p:nvPr/>
          </p:nvSpPr>
          <p:spPr>
            <a:xfrm>
              <a:off x="5100359" y="3441902"/>
              <a:ext cx="2422013" cy="696474"/>
            </a:xfrm>
            <a:custGeom>
              <a:avLst/>
              <a:gdLst/>
              <a:ahLst/>
              <a:cxnLst/>
              <a:rect l="l" t="t" r="r" b="b"/>
              <a:pathLst>
                <a:path w="2687800" h="772904">
                  <a:moveTo>
                    <a:pt x="0" y="0"/>
                  </a:moveTo>
                  <a:cubicBezTo>
                    <a:pt x="574551" y="701060"/>
                    <a:pt x="1443161" y="711127"/>
                    <a:pt x="2278163" y="250638"/>
                  </a:cubicBezTo>
                  <a:lnTo>
                    <a:pt x="2219171" y="171585"/>
                  </a:lnTo>
                  <a:lnTo>
                    <a:pt x="2687800" y="146207"/>
                  </a:lnTo>
                  <a:lnTo>
                    <a:pt x="2502772" y="590197"/>
                  </a:lnTo>
                  <a:lnTo>
                    <a:pt x="2456475" y="513522"/>
                  </a:lnTo>
                  <a:cubicBezTo>
                    <a:pt x="1597297" y="939002"/>
                    <a:pt x="549287" y="889345"/>
                    <a:pt x="0" y="0"/>
                  </a:cubicBezTo>
                  <a:close/>
                </a:path>
              </a:pathLst>
            </a:custGeom>
            <a:grpFill/>
            <a:ln w="6350" cap="flat" cmpd="sng" algn="ctr">
              <a:solidFill>
                <a:schemeClr val="tx1"/>
              </a:solidFill>
              <a:prstDash val="solid"/>
              <a:miter lim="800000"/>
            </a:ln>
            <a:effectLst/>
          </p:spPr>
          <p:txBody>
            <a:bodyPr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800" b="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59" name="TextBox 58"/>
            <p:cNvSpPr txBox="1"/>
            <p:nvPr/>
          </p:nvSpPr>
          <p:spPr>
            <a:xfrm>
              <a:off x="7349619" y="3485030"/>
              <a:ext cx="1217840" cy="215444"/>
            </a:xfrm>
            <a:prstGeom prst="rect">
              <a:avLst/>
            </a:prstGeom>
            <a:grpFill/>
            <a:ln w="6350">
              <a:noFill/>
              <a:prstDash val="solid"/>
            </a:ln>
          </p:spPr>
          <p:txBody>
            <a:bodyPr wrap="square" rtlCol="0" anchor="ctr">
              <a:spAutoFit/>
            </a:bodyPr>
            <a:lstStyle/>
            <a:p>
              <a:pPr lvl="0" algn="ctr">
                <a:defRPr/>
              </a:pPr>
              <a:r>
                <a:rPr lang="zh-CN" altLang="en-US" sz="800" b="1" kern="0" dirty="0">
                  <a:latin typeface="微软雅黑" pitchFamily="34" charset="-122"/>
                  <a:ea typeface="微软雅黑" pitchFamily="34" charset="-122"/>
                </a:rPr>
                <a:t>单击添加文字</a:t>
              </a:r>
            </a:p>
          </p:txBody>
        </p:sp>
      </p:grpSp>
      <p:sp>
        <p:nvSpPr>
          <p:cNvPr id="61" name="Oval 19"/>
          <p:cNvSpPr>
            <a:spLocks noChangeArrowheads="1"/>
          </p:cNvSpPr>
          <p:nvPr/>
        </p:nvSpPr>
        <p:spPr bwMode="auto">
          <a:xfrm>
            <a:off x="4885687" y="1892204"/>
            <a:ext cx="2264567" cy="2265080"/>
          </a:xfrm>
          <a:prstGeom prst="ellipse">
            <a:avLst/>
          </a:prstGeom>
          <a:noFill/>
          <a:ln w="12700">
            <a:solidFill>
              <a:schemeClr val="tx1"/>
            </a:solidFill>
            <a:prstDash val="solid"/>
            <a:miter lim="800000"/>
            <a:headEnd/>
            <a:tailEnd/>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lang="zh-CN" altLang="en-US" sz="1300" b="1" kern="0" dirty="0">
                <a:solidFill>
                  <a:sysClr val="window" lastClr="FFFFFF"/>
                </a:solidFill>
                <a:latin typeface="Arial" pitchFamily="34" charset="0"/>
                <a:ea typeface="微软雅黑" pitchFamily="34" charset="-122"/>
              </a:rPr>
              <a:t>单击</a:t>
            </a:r>
            <a:r>
              <a:rPr kumimoji="0" lang="zh-CN" altLang="en-US" sz="1300" b="1" i="0" u="none" strike="noStrike" kern="0" cap="none" spc="0" normalizeH="0" baseline="0" noProof="0" dirty="0" smtClean="0">
                <a:ln>
                  <a:noFill/>
                </a:ln>
                <a:solidFill>
                  <a:sysClr val="window" lastClr="FFFFFF"/>
                </a:solidFill>
                <a:effectLst/>
                <a:uLnTx/>
                <a:uFillTx/>
                <a:latin typeface="Arial" pitchFamily="34" charset="0"/>
                <a:ea typeface="微软雅黑" pitchFamily="34" charset="-122"/>
              </a:rPr>
              <a:t>添加标题</a:t>
            </a:r>
            <a:endParaRPr kumimoji="0" lang="zh-CN" altLang="en-US" sz="1300" b="1" i="0" u="none" strike="noStrike" kern="0" cap="none" spc="0" normalizeH="0" baseline="0" noProof="0" dirty="0">
              <a:ln>
                <a:noFill/>
              </a:ln>
              <a:solidFill>
                <a:sysClr val="window" lastClr="FFFFFF"/>
              </a:solidFill>
              <a:effectLst/>
              <a:uLnTx/>
              <a:uFillTx/>
              <a:latin typeface="Arial" pitchFamily="34" charset="0"/>
              <a:ea typeface="微软雅黑" pitchFamily="34" charset="-122"/>
            </a:endParaRPr>
          </a:p>
        </p:txBody>
      </p:sp>
      <p:sp>
        <p:nvSpPr>
          <p:cNvPr id="63" name="矩形 62"/>
          <p:cNvSpPr/>
          <p:nvPr/>
        </p:nvSpPr>
        <p:spPr>
          <a:xfrm>
            <a:off x="791580" y="1663322"/>
            <a:ext cx="2800321" cy="561692"/>
          </a:xfrm>
          <a:prstGeom prst="rect">
            <a:avLst/>
          </a:prstGeom>
        </p:spPr>
        <p:txBody>
          <a:bodyPr wrap="square" lIns="68580" tIns="34290" rIns="68580" bIns="34290">
            <a:spAutoFit/>
          </a:bodyPr>
          <a:lstStyle/>
          <a:p>
            <a:r>
              <a:rPr lang="zh-CN" altLang="en-US" sz="800" dirty="0" smtClean="0">
                <a:latin typeface="微软雅黑" panose="020B0503020204020204" pitchFamily="34" charset="-122"/>
                <a:ea typeface="微软雅黑" panose="020B0503020204020204" pitchFamily="34" charset="-122"/>
              </a:rPr>
              <a:t>单击添加文字</a:t>
            </a:r>
            <a:r>
              <a:rPr lang="zh-CN" altLang="en-US" sz="800" dirty="0">
                <a:latin typeface="微软雅黑" panose="020B0503020204020204" pitchFamily="34" charset="-122"/>
                <a:ea typeface="微软雅黑" panose="020B0503020204020204" pitchFamily="34" charset="-122"/>
              </a:rPr>
              <a:t>内容单击添加文字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单击添加文字内容</a:t>
            </a:r>
          </a:p>
        </p:txBody>
      </p:sp>
      <p:grpSp>
        <p:nvGrpSpPr>
          <p:cNvPr id="64" name="组合 63"/>
          <p:cNvGrpSpPr/>
          <p:nvPr/>
        </p:nvGrpSpPr>
        <p:grpSpPr>
          <a:xfrm>
            <a:off x="899592" y="2476934"/>
            <a:ext cx="2376264" cy="814270"/>
            <a:chOff x="899592" y="2211710"/>
            <a:chExt cx="2376264" cy="814270"/>
          </a:xfrm>
        </p:grpSpPr>
        <p:sp>
          <p:nvSpPr>
            <p:cNvPr id="65" name="矩形 64"/>
            <p:cNvSpPr/>
            <p:nvPr/>
          </p:nvSpPr>
          <p:spPr>
            <a:xfrm>
              <a:off x="899592" y="2525843"/>
              <a:ext cx="2268252" cy="500137"/>
            </a:xfrm>
            <a:prstGeom prst="rect">
              <a:avLst/>
            </a:prstGeom>
          </p:spPr>
          <p:txBody>
            <a:bodyPr wrap="square" lIns="68580" tIns="34290" rIns="68580" bIns="34290">
              <a:spAutoFit/>
            </a:bodyPr>
            <a:lstStyle/>
            <a:p>
              <a:r>
                <a:rPr lang="zh-CN" altLang="en-US" sz="700" dirty="0">
                  <a:latin typeface="微软雅黑" panose="020B0503020204020204" pitchFamily="34" charset="-122"/>
                  <a:ea typeface="微软雅黑" panose="020B0503020204020204" pitchFamily="34" charset="-122"/>
                </a:rPr>
                <a:t>单击添加文字内容单击添加文字内容单击添加文字内容单击添加文字内容单击添加文字内容单击添加文字内容单击添加文字内容单击添加文字内容单击添加文字内容单击添加文字内容单击添加文字内容</a:t>
              </a:r>
            </a:p>
          </p:txBody>
        </p:sp>
        <p:sp>
          <p:nvSpPr>
            <p:cNvPr id="66" name="矩形 65"/>
            <p:cNvSpPr/>
            <p:nvPr/>
          </p:nvSpPr>
          <p:spPr>
            <a:xfrm>
              <a:off x="924781" y="2211710"/>
              <a:ext cx="2351075" cy="246722"/>
            </a:xfrm>
            <a:prstGeom prst="rect">
              <a:avLst/>
            </a:prstGeom>
            <a:gradFill flip="none" rotWithShape="1">
              <a:gsLst>
                <a:gs pos="0">
                  <a:srgbClr val="F9F9F9">
                    <a:alpha val="0"/>
                  </a:srgb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b="1" dirty="0" smtClean="0">
                  <a:solidFill>
                    <a:schemeClr val="bg2">
                      <a:lumMod val="50000"/>
                    </a:schemeClr>
                  </a:solidFill>
                </a:rPr>
                <a:t>单击添加标题</a:t>
              </a:r>
              <a:endParaRPr lang="zh-CN" altLang="en-US" sz="1200" b="1" dirty="0">
                <a:solidFill>
                  <a:schemeClr val="bg2">
                    <a:lumMod val="50000"/>
                  </a:schemeClr>
                </a:solidFill>
              </a:endParaRPr>
            </a:p>
          </p:txBody>
        </p:sp>
      </p:grpSp>
      <p:grpSp>
        <p:nvGrpSpPr>
          <p:cNvPr id="67" name="组合 66"/>
          <p:cNvGrpSpPr/>
          <p:nvPr/>
        </p:nvGrpSpPr>
        <p:grpSpPr>
          <a:xfrm>
            <a:off x="934576" y="3537220"/>
            <a:ext cx="2376264" cy="814270"/>
            <a:chOff x="899592" y="2211710"/>
            <a:chExt cx="2376264" cy="814270"/>
          </a:xfrm>
        </p:grpSpPr>
        <p:sp>
          <p:nvSpPr>
            <p:cNvPr id="68" name="矩形 67"/>
            <p:cNvSpPr/>
            <p:nvPr/>
          </p:nvSpPr>
          <p:spPr>
            <a:xfrm>
              <a:off x="899592" y="2525843"/>
              <a:ext cx="2268252" cy="500137"/>
            </a:xfrm>
            <a:prstGeom prst="rect">
              <a:avLst/>
            </a:prstGeom>
          </p:spPr>
          <p:txBody>
            <a:bodyPr wrap="square" lIns="68580" tIns="34290" rIns="68580" bIns="34290">
              <a:spAutoFit/>
            </a:bodyPr>
            <a:lstStyle/>
            <a:p>
              <a:r>
                <a:rPr lang="zh-CN" altLang="en-US" sz="700" dirty="0">
                  <a:latin typeface="微软雅黑" panose="020B0503020204020204" pitchFamily="34" charset="-122"/>
                  <a:ea typeface="微软雅黑" panose="020B0503020204020204" pitchFamily="34" charset="-122"/>
                </a:rPr>
                <a:t>单击添加文字内容单击添加文字内容单击添加文字内容单击添加文字内容单击添加文字内容单击添加文字内容单击添加文字内容单击添加文字内容单击添加文字内容单击添加文字内容单击添加文字内容</a:t>
              </a:r>
            </a:p>
          </p:txBody>
        </p:sp>
        <p:sp>
          <p:nvSpPr>
            <p:cNvPr id="69" name="矩形 68"/>
            <p:cNvSpPr/>
            <p:nvPr/>
          </p:nvSpPr>
          <p:spPr>
            <a:xfrm>
              <a:off x="924781" y="2211710"/>
              <a:ext cx="2351075" cy="246722"/>
            </a:xfrm>
            <a:prstGeom prst="rect">
              <a:avLst/>
            </a:prstGeom>
            <a:gradFill flip="none" rotWithShape="1">
              <a:gsLst>
                <a:gs pos="0">
                  <a:srgbClr val="F9F9F9">
                    <a:alpha val="0"/>
                  </a:srgbClr>
                </a:gs>
                <a:gs pos="100000">
                  <a:schemeClr val="tx1">
                    <a:alpha val="50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1200" b="1" dirty="0" smtClean="0">
                  <a:solidFill>
                    <a:schemeClr val="bg2">
                      <a:lumMod val="50000"/>
                    </a:schemeClr>
                  </a:solidFill>
                </a:rPr>
                <a:t>单击添加标题</a:t>
              </a:r>
              <a:endParaRPr lang="zh-CN" altLang="en-US" sz="1200" b="1" dirty="0">
                <a:solidFill>
                  <a:schemeClr val="bg2">
                    <a:lumMod val="50000"/>
                  </a:schemeClr>
                </a:solidFill>
              </a:endParaRPr>
            </a:p>
          </p:txBody>
        </p:sp>
      </p:grpSp>
    </p:spTree>
    <p:extLst>
      <p:ext uri="{BB962C8B-B14F-4D97-AF65-F5344CB8AC3E}">
        <p14:creationId xmlns:p14="http://schemas.microsoft.com/office/powerpoint/2010/main" val="2014375303"/>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withEffect">
                                  <p:stCondLst>
                                    <p:cond delay="0"/>
                                  </p:stCondLst>
                                  <p:childTnLst>
                                    <p:set>
                                      <p:cBhvr>
                                        <p:cTn id="6" dur="1" fill="hold">
                                          <p:stCondLst>
                                            <p:cond delay="0"/>
                                          </p:stCondLst>
                                        </p:cTn>
                                        <p:tgtEl>
                                          <p:spTgt spid="61"/>
                                        </p:tgtEl>
                                        <p:attrNameLst>
                                          <p:attrName>style.visibility</p:attrName>
                                        </p:attrNameLst>
                                      </p:cBhvr>
                                      <p:to>
                                        <p:strVal val="visible"/>
                                      </p:to>
                                    </p:set>
                                    <p:animScale>
                                      <p:cBhvr>
                                        <p:cTn id="7" dur="1000" decel="50000" fill="hold">
                                          <p:stCondLst>
                                            <p:cond delay="0"/>
                                          </p:stCondLst>
                                        </p:cTn>
                                        <p:tgtEl>
                                          <p:spTgt spid="6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61"/>
                                        </p:tgtEl>
                                        <p:attrNameLst>
                                          <p:attrName>ppt_x</p:attrName>
                                          <p:attrName>ppt_y</p:attrName>
                                        </p:attrNameLst>
                                      </p:cBhvr>
                                    </p:animMotion>
                                    <p:animEffect transition="in" filter="fade">
                                      <p:cBhvr>
                                        <p:cTn id="9" dur="1000"/>
                                        <p:tgtEl>
                                          <p:spTgt spid="61"/>
                                        </p:tgtEl>
                                      </p:cBhvr>
                                    </p:animEffect>
                                  </p:childTnLst>
                                </p:cTn>
                              </p:par>
                            </p:childTnLst>
                          </p:cTn>
                        </p:par>
                        <p:par>
                          <p:cTn id="10" fill="hold">
                            <p:stCondLst>
                              <p:cond delay="1000"/>
                            </p:stCondLst>
                            <p:childTnLst>
                              <p:par>
                                <p:cTn id="11" presetID="49" presetClass="entr" presetSubtype="0" decel="100000"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 calcmode="lin" valueType="num">
                                      <p:cBhvr>
                                        <p:cTn id="13" dur="500" fill="hold"/>
                                        <p:tgtEl>
                                          <p:spTgt spid="30"/>
                                        </p:tgtEl>
                                        <p:attrNameLst>
                                          <p:attrName>ppt_w</p:attrName>
                                        </p:attrNameLst>
                                      </p:cBhvr>
                                      <p:tavLst>
                                        <p:tav tm="0">
                                          <p:val>
                                            <p:fltVal val="0"/>
                                          </p:val>
                                        </p:tav>
                                        <p:tav tm="100000">
                                          <p:val>
                                            <p:strVal val="#ppt_w"/>
                                          </p:val>
                                        </p:tav>
                                      </p:tavLst>
                                    </p:anim>
                                    <p:anim calcmode="lin" valueType="num">
                                      <p:cBhvr>
                                        <p:cTn id="14" dur="500" fill="hold"/>
                                        <p:tgtEl>
                                          <p:spTgt spid="30"/>
                                        </p:tgtEl>
                                        <p:attrNameLst>
                                          <p:attrName>ppt_h</p:attrName>
                                        </p:attrNameLst>
                                      </p:cBhvr>
                                      <p:tavLst>
                                        <p:tav tm="0">
                                          <p:val>
                                            <p:fltVal val="0"/>
                                          </p:val>
                                        </p:tav>
                                        <p:tav tm="100000">
                                          <p:val>
                                            <p:strVal val="#ppt_h"/>
                                          </p:val>
                                        </p:tav>
                                      </p:tavLst>
                                    </p:anim>
                                    <p:anim calcmode="lin" valueType="num">
                                      <p:cBhvr>
                                        <p:cTn id="15" dur="500" fill="hold"/>
                                        <p:tgtEl>
                                          <p:spTgt spid="30"/>
                                        </p:tgtEl>
                                        <p:attrNameLst>
                                          <p:attrName>style.rotation</p:attrName>
                                        </p:attrNameLst>
                                      </p:cBhvr>
                                      <p:tavLst>
                                        <p:tav tm="0">
                                          <p:val>
                                            <p:fltVal val="360"/>
                                          </p:val>
                                        </p:tav>
                                        <p:tav tm="100000">
                                          <p:val>
                                            <p:fltVal val="0"/>
                                          </p:val>
                                        </p:tav>
                                      </p:tavLst>
                                    </p:anim>
                                    <p:animEffect transition="in" filter="fade">
                                      <p:cBhvr>
                                        <p:cTn id="16" dur="500"/>
                                        <p:tgtEl>
                                          <p:spTgt spid="30"/>
                                        </p:tgtEl>
                                      </p:cBhvr>
                                    </p:animEffect>
                                  </p:childTnLst>
                                </p:cTn>
                              </p:par>
                            </p:childTnLst>
                          </p:cTn>
                        </p:par>
                        <p:par>
                          <p:cTn id="17" fill="hold">
                            <p:stCondLst>
                              <p:cond delay="1500"/>
                            </p:stCondLst>
                            <p:childTnLst>
                              <p:par>
                                <p:cTn id="18" presetID="14" presetClass="entr" presetSubtype="10"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randombar(horizontal)">
                                      <p:cBhvr>
                                        <p:cTn id="20" dur="500"/>
                                        <p:tgtEl>
                                          <p:spTgt spid="63"/>
                                        </p:tgtEl>
                                      </p:cBhvr>
                                    </p:animEffect>
                                  </p:childTnLst>
                                </p:cTn>
                              </p:par>
                            </p:childTnLst>
                          </p:cTn>
                        </p:par>
                        <p:par>
                          <p:cTn id="21" fill="hold">
                            <p:stCondLst>
                              <p:cond delay="2000"/>
                            </p:stCondLst>
                            <p:childTnLst>
                              <p:par>
                                <p:cTn id="22" presetID="12" presetClass="entr" presetSubtype="1" fill="hold" nodeType="afterEffect">
                                  <p:stCondLst>
                                    <p:cond delay="0"/>
                                  </p:stCondLst>
                                  <p:childTnLst>
                                    <p:set>
                                      <p:cBhvr>
                                        <p:cTn id="23" dur="1" fill="hold">
                                          <p:stCondLst>
                                            <p:cond delay="0"/>
                                          </p:stCondLst>
                                        </p:cTn>
                                        <p:tgtEl>
                                          <p:spTgt spid="64"/>
                                        </p:tgtEl>
                                        <p:attrNameLst>
                                          <p:attrName>style.visibility</p:attrName>
                                        </p:attrNameLst>
                                      </p:cBhvr>
                                      <p:to>
                                        <p:strVal val="visible"/>
                                      </p:to>
                                    </p:set>
                                    <p:anim calcmode="lin" valueType="num">
                                      <p:cBhvr additive="base">
                                        <p:cTn id="24" dur="1000"/>
                                        <p:tgtEl>
                                          <p:spTgt spid="64"/>
                                        </p:tgtEl>
                                        <p:attrNameLst>
                                          <p:attrName>ppt_y</p:attrName>
                                        </p:attrNameLst>
                                      </p:cBhvr>
                                      <p:tavLst>
                                        <p:tav tm="0">
                                          <p:val>
                                            <p:strVal val="#ppt_y-#ppt_h*1.125000"/>
                                          </p:val>
                                        </p:tav>
                                        <p:tav tm="100000">
                                          <p:val>
                                            <p:strVal val="#ppt_y"/>
                                          </p:val>
                                        </p:tav>
                                      </p:tavLst>
                                    </p:anim>
                                    <p:animEffect transition="in" filter="wipe(down)">
                                      <p:cBhvr>
                                        <p:cTn id="25" dur="1000"/>
                                        <p:tgtEl>
                                          <p:spTgt spid="64"/>
                                        </p:tgtEl>
                                      </p:cBhvr>
                                    </p:animEffect>
                                  </p:childTnLst>
                                </p:cTn>
                              </p:par>
                            </p:childTnLst>
                          </p:cTn>
                        </p:par>
                        <p:par>
                          <p:cTn id="26" fill="hold">
                            <p:stCondLst>
                              <p:cond delay="3000"/>
                            </p:stCondLst>
                            <p:childTnLst>
                              <p:par>
                                <p:cTn id="27" presetID="12" presetClass="entr" presetSubtype="1" fill="hold" nodeType="afterEffect">
                                  <p:stCondLst>
                                    <p:cond delay="0"/>
                                  </p:stCondLst>
                                  <p:childTnLst>
                                    <p:set>
                                      <p:cBhvr>
                                        <p:cTn id="28" dur="1" fill="hold">
                                          <p:stCondLst>
                                            <p:cond delay="0"/>
                                          </p:stCondLst>
                                        </p:cTn>
                                        <p:tgtEl>
                                          <p:spTgt spid="67"/>
                                        </p:tgtEl>
                                        <p:attrNameLst>
                                          <p:attrName>style.visibility</p:attrName>
                                        </p:attrNameLst>
                                      </p:cBhvr>
                                      <p:to>
                                        <p:strVal val="visible"/>
                                      </p:to>
                                    </p:set>
                                    <p:anim calcmode="lin" valueType="num">
                                      <p:cBhvr additive="base">
                                        <p:cTn id="29" dur="1000"/>
                                        <p:tgtEl>
                                          <p:spTgt spid="67"/>
                                        </p:tgtEl>
                                        <p:attrNameLst>
                                          <p:attrName>ppt_y</p:attrName>
                                        </p:attrNameLst>
                                      </p:cBhvr>
                                      <p:tavLst>
                                        <p:tav tm="0">
                                          <p:val>
                                            <p:strVal val="#ppt_y-#ppt_h*1.125000"/>
                                          </p:val>
                                        </p:tav>
                                        <p:tav tm="100000">
                                          <p:val>
                                            <p:strVal val="#ppt_y"/>
                                          </p:val>
                                        </p:tav>
                                      </p:tavLst>
                                    </p:anim>
                                    <p:animEffect transition="in" filter="wipe(down)">
                                      <p:cBhvr>
                                        <p:cTn id="30" dur="10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Freeform 8"/>
          <p:cNvSpPr>
            <a:spLocks/>
          </p:cNvSpPr>
          <p:nvPr/>
        </p:nvSpPr>
        <p:spPr bwMode="auto">
          <a:xfrm>
            <a:off x="3004101" y="3146073"/>
            <a:ext cx="1766613" cy="1708614"/>
          </a:xfrm>
          <a:custGeom>
            <a:avLst/>
            <a:gdLst>
              <a:gd name="T0" fmla="*/ 115927220 w 1127"/>
              <a:gd name="T1" fmla="*/ 126007813 h 1090"/>
              <a:gd name="T2" fmla="*/ 441026673 w 1127"/>
              <a:gd name="T3" fmla="*/ 1106349388 h 1090"/>
              <a:gd name="T4" fmla="*/ 0 w 1127"/>
              <a:gd name="T5" fmla="*/ 2147483647 h 1090"/>
              <a:gd name="T6" fmla="*/ 1199594710 w 1127"/>
              <a:gd name="T7" fmla="*/ 2147483647 h 1090"/>
              <a:gd name="T8" fmla="*/ 2147483647 w 1127"/>
              <a:gd name="T9" fmla="*/ 1106349388 h 1090"/>
              <a:gd name="T10" fmla="*/ 2147483647 w 1127"/>
              <a:gd name="T11" fmla="*/ 0 h 1090"/>
              <a:gd name="T12" fmla="*/ 1199594710 w 1127"/>
              <a:gd name="T13" fmla="*/ 536794075 h 1090"/>
              <a:gd name="T14" fmla="*/ 115927220 w 1127"/>
              <a:gd name="T15" fmla="*/ 126007813 h 109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27" h="1090">
                <a:moveTo>
                  <a:pt x="46" y="50"/>
                </a:moveTo>
                <a:cubicBezTo>
                  <a:pt x="127" y="158"/>
                  <a:pt x="175" y="293"/>
                  <a:pt x="175" y="439"/>
                </a:cubicBezTo>
                <a:cubicBezTo>
                  <a:pt x="175" y="611"/>
                  <a:pt x="109" y="767"/>
                  <a:pt x="0" y="883"/>
                </a:cubicBezTo>
                <a:cubicBezTo>
                  <a:pt x="119" y="1011"/>
                  <a:pt x="288" y="1090"/>
                  <a:pt x="476" y="1090"/>
                </a:cubicBezTo>
                <a:cubicBezTo>
                  <a:pt x="836" y="1090"/>
                  <a:pt x="1127" y="799"/>
                  <a:pt x="1127" y="439"/>
                </a:cubicBezTo>
                <a:cubicBezTo>
                  <a:pt x="1127" y="270"/>
                  <a:pt x="1063" y="116"/>
                  <a:pt x="957" y="0"/>
                </a:cubicBezTo>
                <a:cubicBezTo>
                  <a:pt x="838" y="131"/>
                  <a:pt x="667" y="213"/>
                  <a:pt x="476" y="213"/>
                </a:cubicBezTo>
                <a:cubicBezTo>
                  <a:pt x="311" y="213"/>
                  <a:pt x="160" y="151"/>
                  <a:pt x="46" y="50"/>
                </a:cubicBezTo>
              </a:path>
            </a:pathLst>
          </a:custGeom>
          <a:noFill/>
          <a:ln w="6350" cap="flat" cmpd="sng" algn="ctr">
            <a:solidFill>
              <a:schemeClr val="tx1"/>
            </a:solidFill>
            <a:prstDash val="solid"/>
            <a:miter lim="800000"/>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29" name="Freeform 12"/>
          <p:cNvSpPr>
            <a:spLocks/>
          </p:cNvSpPr>
          <p:nvPr/>
        </p:nvSpPr>
        <p:spPr bwMode="auto">
          <a:xfrm>
            <a:off x="1224422" y="3152125"/>
            <a:ext cx="1766612" cy="1708614"/>
          </a:xfrm>
          <a:custGeom>
            <a:avLst/>
            <a:gdLst>
              <a:gd name="T0" fmla="*/ 2147483647 w 1127"/>
              <a:gd name="T1" fmla="*/ 0 h 1090"/>
              <a:gd name="T2" fmla="*/ 1615420499 w 1127"/>
              <a:gd name="T3" fmla="*/ 534273125 h 1090"/>
              <a:gd name="T4" fmla="*/ 418345821 w 1127"/>
              <a:gd name="T5" fmla="*/ 15120938 h 1090"/>
              <a:gd name="T6" fmla="*/ 0 w 1127"/>
              <a:gd name="T7" fmla="*/ 1106349388 h 1090"/>
              <a:gd name="T8" fmla="*/ 1643141416 w 1127"/>
              <a:gd name="T9" fmla="*/ 2147483647 h 1090"/>
              <a:gd name="T10" fmla="*/ 2147483647 w 1127"/>
              <a:gd name="T11" fmla="*/ 2147483647 h 1090"/>
              <a:gd name="T12" fmla="*/ 2147483647 w 1127"/>
              <a:gd name="T13" fmla="*/ 1106349388 h 1090"/>
              <a:gd name="T14" fmla="*/ 2147483647 w 1127"/>
              <a:gd name="T15" fmla="*/ 0 h 1090"/>
              <a:gd name="T16" fmla="*/ 2147483647 w 1127"/>
              <a:gd name="T17" fmla="*/ 0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27" h="1090">
                <a:moveTo>
                  <a:pt x="1122" y="0"/>
                </a:moveTo>
                <a:cubicBezTo>
                  <a:pt x="1003" y="130"/>
                  <a:pt x="832" y="212"/>
                  <a:pt x="641" y="212"/>
                </a:cubicBezTo>
                <a:cubicBezTo>
                  <a:pt x="454" y="212"/>
                  <a:pt x="285" y="132"/>
                  <a:pt x="166" y="6"/>
                </a:cubicBezTo>
                <a:cubicBezTo>
                  <a:pt x="63" y="121"/>
                  <a:pt x="0" y="273"/>
                  <a:pt x="0" y="439"/>
                </a:cubicBezTo>
                <a:cubicBezTo>
                  <a:pt x="0" y="799"/>
                  <a:pt x="292" y="1090"/>
                  <a:pt x="652" y="1090"/>
                </a:cubicBezTo>
                <a:cubicBezTo>
                  <a:pt x="839" y="1090"/>
                  <a:pt x="1009" y="1011"/>
                  <a:pt x="1127" y="883"/>
                </a:cubicBezTo>
                <a:cubicBezTo>
                  <a:pt x="1019" y="767"/>
                  <a:pt x="952" y="611"/>
                  <a:pt x="952" y="439"/>
                </a:cubicBezTo>
                <a:cubicBezTo>
                  <a:pt x="952" y="270"/>
                  <a:pt x="1017" y="116"/>
                  <a:pt x="1123" y="0"/>
                </a:cubicBezTo>
                <a:cubicBezTo>
                  <a:pt x="1122" y="0"/>
                  <a:pt x="1122" y="0"/>
                  <a:pt x="1122" y="0"/>
                </a:cubicBezTo>
              </a:path>
            </a:pathLst>
          </a:custGeom>
          <a:noFill/>
          <a:ln w="6350" cap="flat" cmpd="sng" algn="ctr">
            <a:solidFill>
              <a:schemeClr val="tx1"/>
            </a:solidFill>
            <a:prstDash val="solid"/>
            <a:miter lim="800000"/>
          </a:ln>
          <a:effectLst>
            <a:outerShdw blurRad="50800" dist="38100" dir="2700000" algn="tl" rotWithShape="0">
              <a:prstClr val="black">
                <a:alpha val="40000"/>
              </a:prstClr>
            </a:outerShdw>
          </a:effectLst>
          <a:ex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rgbClr val="4D4D4D"/>
              </a:solidFill>
              <a:effectLst/>
              <a:uLnTx/>
              <a:uFillTx/>
              <a:latin typeface="微软雅黑" pitchFamily="34" charset="-122"/>
              <a:ea typeface="微软雅黑" pitchFamily="34" charset="-122"/>
              <a:cs typeface="+mn-cs"/>
            </a:endParaRPr>
          </a:p>
        </p:txBody>
      </p:sp>
      <p:sp>
        <p:nvSpPr>
          <p:cNvPr id="31" name="Freeform 14"/>
          <p:cNvSpPr>
            <a:spLocks/>
          </p:cNvSpPr>
          <p:nvPr/>
        </p:nvSpPr>
        <p:spPr bwMode="auto">
          <a:xfrm>
            <a:off x="2997831" y="1437459"/>
            <a:ext cx="1772883" cy="1708614"/>
          </a:xfrm>
          <a:custGeom>
            <a:avLst/>
            <a:gdLst>
              <a:gd name="T0" fmla="*/ 0 w 1131"/>
              <a:gd name="T1" fmla="*/ 534273125 h 1090"/>
              <a:gd name="T2" fmla="*/ 425905731 w 1131"/>
              <a:gd name="T3" fmla="*/ 1640622513 h 1090"/>
              <a:gd name="T4" fmla="*/ 7559677 w 1131"/>
              <a:gd name="T5" fmla="*/ 2147483647 h 1090"/>
              <a:gd name="T6" fmla="*/ 10080628 w 1131"/>
              <a:gd name="T7" fmla="*/ 2147483647 h 1090"/>
              <a:gd name="T8" fmla="*/ 1209675337 w 1131"/>
              <a:gd name="T9" fmla="*/ 2147483647 h 1090"/>
              <a:gd name="T10" fmla="*/ 2147483647 w 1131"/>
              <a:gd name="T11" fmla="*/ 2147483647 h 1090"/>
              <a:gd name="T12" fmla="*/ 2147483647 w 1131"/>
              <a:gd name="T13" fmla="*/ 1640622513 h 1090"/>
              <a:gd name="T14" fmla="*/ 1209675337 w 1131"/>
              <a:gd name="T15" fmla="*/ 0 h 1090"/>
              <a:gd name="T16" fmla="*/ 0 w 1131"/>
              <a:gd name="T17" fmla="*/ 534273125 h 10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131" h="1090">
                <a:moveTo>
                  <a:pt x="0" y="212"/>
                </a:moveTo>
                <a:cubicBezTo>
                  <a:pt x="105" y="328"/>
                  <a:pt x="169" y="482"/>
                  <a:pt x="169" y="651"/>
                </a:cubicBezTo>
                <a:cubicBezTo>
                  <a:pt x="169" y="817"/>
                  <a:pt x="107" y="969"/>
                  <a:pt x="3" y="1084"/>
                </a:cubicBezTo>
                <a:cubicBezTo>
                  <a:pt x="4" y="1085"/>
                  <a:pt x="4" y="1085"/>
                  <a:pt x="4" y="1086"/>
                </a:cubicBezTo>
                <a:cubicBezTo>
                  <a:pt x="123" y="958"/>
                  <a:pt x="292" y="879"/>
                  <a:pt x="480" y="879"/>
                </a:cubicBezTo>
                <a:cubicBezTo>
                  <a:pt x="671" y="879"/>
                  <a:pt x="842" y="960"/>
                  <a:pt x="961" y="1090"/>
                </a:cubicBezTo>
                <a:cubicBezTo>
                  <a:pt x="1067" y="975"/>
                  <a:pt x="1131" y="820"/>
                  <a:pt x="1131" y="651"/>
                </a:cubicBezTo>
                <a:cubicBezTo>
                  <a:pt x="1131" y="291"/>
                  <a:pt x="840" y="0"/>
                  <a:pt x="480" y="0"/>
                </a:cubicBezTo>
                <a:cubicBezTo>
                  <a:pt x="290" y="0"/>
                  <a:pt x="119" y="82"/>
                  <a:pt x="0" y="212"/>
                </a:cubicBezTo>
              </a:path>
            </a:pathLst>
          </a:custGeom>
          <a:noFill/>
          <a:ln w="6350" cap="flat" cmpd="sng" algn="ctr">
            <a:solidFill>
              <a:schemeClr val="tx1"/>
            </a:solidFill>
            <a:prstDash val="solid"/>
            <a:miter lim="800000"/>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32" name="Freeform 16"/>
          <p:cNvSpPr>
            <a:spLocks/>
          </p:cNvSpPr>
          <p:nvPr/>
        </p:nvSpPr>
        <p:spPr bwMode="auto">
          <a:xfrm>
            <a:off x="1221813" y="1435891"/>
            <a:ext cx="1776018" cy="1719587"/>
          </a:xfrm>
          <a:custGeom>
            <a:avLst/>
            <a:gdLst>
              <a:gd name="T0" fmla="*/ 2147483647 w 1133"/>
              <a:gd name="T1" fmla="*/ 2147483647 h 1097"/>
              <a:gd name="T2" fmla="*/ 2147483647 w 1133"/>
              <a:gd name="T3" fmla="*/ 1643142347 h 1097"/>
              <a:gd name="T4" fmla="*/ 2147483647 w 1133"/>
              <a:gd name="T5" fmla="*/ 536792642 h 1097"/>
              <a:gd name="T6" fmla="*/ 1640622056 w 1133"/>
              <a:gd name="T7" fmla="*/ 0 h 1097"/>
              <a:gd name="T8" fmla="*/ 0 w 1133"/>
              <a:gd name="T9" fmla="*/ 1643142347 h 1097"/>
              <a:gd name="T10" fmla="*/ 443547377 w 1133"/>
              <a:gd name="T11" fmla="*/ 2147483647 h 1097"/>
              <a:gd name="T12" fmla="*/ 1668342974 w 1133"/>
              <a:gd name="T13" fmla="*/ 2147483647 h 1097"/>
              <a:gd name="T14" fmla="*/ 2147483647 w 1133"/>
              <a:gd name="T15" fmla="*/ 2147483647 h 109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133" h="1097">
                <a:moveTo>
                  <a:pt x="1092" y="1042"/>
                </a:moveTo>
                <a:cubicBezTo>
                  <a:pt x="1011" y="934"/>
                  <a:pt x="962" y="799"/>
                  <a:pt x="962" y="652"/>
                </a:cubicBezTo>
                <a:cubicBezTo>
                  <a:pt x="962" y="483"/>
                  <a:pt x="1027" y="329"/>
                  <a:pt x="1133" y="213"/>
                </a:cubicBezTo>
                <a:cubicBezTo>
                  <a:pt x="1013" y="82"/>
                  <a:pt x="842" y="0"/>
                  <a:pt x="651" y="0"/>
                </a:cubicBezTo>
                <a:cubicBezTo>
                  <a:pt x="292" y="0"/>
                  <a:pt x="0" y="292"/>
                  <a:pt x="0" y="652"/>
                </a:cubicBezTo>
                <a:cubicBezTo>
                  <a:pt x="0" y="824"/>
                  <a:pt x="67" y="980"/>
                  <a:pt x="176" y="1097"/>
                </a:cubicBezTo>
                <a:cubicBezTo>
                  <a:pt x="295" y="964"/>
                  <a:pt x="468" y="880"/>
                  <a:pt x="662" y="880"/>
                </a:cubicBezTo>
                <a:cubicBezTo>
                  <a:pt x="827" y="880"/>
                  <a:pt x="977" y="941"/>
                  <a:pt x="1092" y="1042"/>
                </a:cubicBezTo>
              </a:path>
            </a:pathLst>
          </a:custGeom>
          <a:noFill/>
          <a:ln w="6350" cap="flat" cmpd="sng" algn="ctr">
            <a:solidFill>
              <a:schemeClr val="tx1"/>
            </a:solidFill>
            <a:prstDash val="solid"/>
            <a:miter lim="800000"/>
          </a:ln>
          <a:effectLst>
            <a:outerShdw blurRad="50800" dist="38100" dir="2700000" algn="tl"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grpSp>
        <p:nvGrpSpPr>
          <p:cNvPr id="35" name="组合 34"/>
          <p:cNvGrpSpPr/>
          <p:nvPr/>
        </p:nvGrpSpPr>
        <p:grpSpPr>
          <a:xfrm>
            <a:off x="1497699" y="1777397"/>
            <a:ext cx="3006534" cy="2760430"/>
            <a:chOff x="1497699" y="1285778"/>
            <a:chExt cx="3006534" cy="2760430"/>
          </a:xfrm>
          <a:noFill/>
        </p:grpSpPr>
        <p:sp>
          <p:nvSpPr>
            <p:cNvPr id="36" name="Freeform 17"/>
            <p:cNvSpPr>
              <a:spLocks/>
            </p:cNvSpPr>
            <p:nvPr/>
          </p:nvSpPr>
          <p:spPr bwMode="auto">
            <a:xfrm>
              <a:off x="1497699" y="2331324"/>
              <a:ext cx="1498564" cy="663068"/>
            </a:xfrm>
            <a:custGeom>
              <a:avLst/>
              <a:gdLst>
                <a:gd name="T0" fmla="*/ 2147483647 w 956"/>
                <a:gd name="T1" fmla="*/ 408265616 h 423"/>
                <a:gd name="T2" fmla="*/ 1224795938 w 956"/>
                <a:gd name="T3" fmla="*/ 0 h 423"/>
                <a:gd name="T4" fmla="*/ 0 w 956"/>
                <a:gd name="T5" fmla="*/ 546873520 h 423"/>
                <a:gd name="T6" fmla="*/ 1197075013 w 956"/>
                <a:gd name="T7" fmla="*/ 1066026094 h 423"/>
                <a:gd name="T8" fmla="*/ 2147483647 w 956"/>
                <a:gd name="T9" fmla="*/ 531752571 h 423"/>
                <a:gd name="T10" fmla="*/ 2147483647 w 956"/>
                <a:gd name="T11" fmla="*/ 408265616 h 4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6" h="423">
                  <a:moveTo>
                    <a:pt x="916" y="162"/>
                  </a:moveTo>
                  <a:cubicBezTo>
                    <a:pt x="801" y="61"/>
                    <a:pt x="651" y="0"/>
                    <a:pt x="486" y="0"/>
                  </a:cubicBezTo>
                  <a:cubicBezTo>
                    <a:pt x="292" y="0"/>
                    <a:pt x="119" y="84"/>
                    <a:pt x="0" y="217"/>
                  </a:cubicBezTo>
                  <a:cubicBezTo>
                    <a:pt x="119" y="343"/>
                    <a:pt x="288" y="423"/>
                    <a:pt x="475" y="423"/>
                  </a:cubicBezTo>
                  <a:cubicBezTo>
                    <a:pt x="666" y="423"/>
                    <a:pt x="837" y="341"/>
                    <a:pt x="956" y="211"/>
                  </a:cubicBezTo>
                  <a:cubicBezTo>
                    <a:pt x="942" y="195"/>
                    <a:pt x="928" y="179"/>
                    <a:pt x="916" y="162"/>
                  </a:cubicBezTo>
                </a:path>
              </a:pathLst>
            </a:custGeom>
            <a:grpFill/>
            <a:ln w="6350" cap="rnd" cmpd="sng">
              <a:solidFill>
                <a:schemeClr val="tx1"/>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sp>
          <p:nvSpPr>
            <p:cNvPr id="37" name="Freeform 15"/>
            <p:cNvSpPr>
              <a:spLocks/>
            </p:cNvSpPr>
            <p:nvPr/>
          </p:nvSpPr>
          <p:spPr bwMode="auto">
            <a:xfrm>
              <a:off x="2729782" y="1285778"/>
              <a:ext cx="532962" cy="1366891"/>
            </a:xfrm>
            <a:custGeom>
              <a:avLst/>
              <a:gdLst>
                <a:gd name="T0" fmla="*/ 327620313 w 340"/>
                <a:gd name="T1" fmla="*/ 2089210325 h 872"/>
                <a:gd name="T2" fmla="*/ 438507188 w 340"/>
                <a:gd name="T3" fmla="*/ 2147483647 h 872"/>
                <a:gd name="T4" fmla="*/ 856853125 w 340"/>
                <a:gd name="T5" fmla="*/ 1106349388 h 872"/>
                <a:gd name="T6" fmla="*/ 430947513 w 340"/>
                <a:gd name="T7" fmla="*/ 0 h 872"/>
                <a:gd name="T8" fmla="*/ 0 w 340"/>
                <a:gd name="T9" fmla="*/ 1106349388 h 872"/>
                <a:gd name="T10" fmla="*/ 327620313 w 340"/>
                <a:gd name="T11" fmla="*/ 2089210325 h 87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40" h="872">
                  <a:moveTo>
                    <a:pt x="130" y="829"/>
                  </a:moveTo>
                  <a:cubicBezTo>
                    <a:pt x="145" y="843"/>
                    <a:pt x="160" y="857"/>
                    <a:pt x="174" y="872"/>
                  </a:cubicBezTo>
                  <a:cubicBezTo>
                    <a:pt x="278" y="757"/>
                    <a:pt x="340" y="605"/>
                    <a:pt x="340" y="439"/>
                  </a:cubicBezTo>
                  <a:cubicBezTo>
                    <a:pt x="340" y="270"/>
                    <a:pt x="276" y="116"/>
                    <a:pt x="171" y="0"/>
                  </a:cubicBezTo>
                  <a:cubicBezTo>
                    <a:pt x="65" y="116"/>
                    <a:pt x="0" y="270"/>
                    <a:pt x="0" y="439"/>
                  </a:cubicBezTo>
                  <a:cubicBezTo>
                    <a:pt x="0" y="586"/>
                    <a:pt x="49" y="721"/>
                    <a:pt x="130" y="829"/>
                  </a:cubicBezTo>
                </a:path>
              </a:pathLst>
            </a:custGeom>
            <a:grpFill/>
            <a:ln w="6350" cap="flat" cmpd="sng" algn="ctr">
              <a:solidFill>
                <a:schemeClr val="tx1"/>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38" name="Freeform 9"/>
            <p:cNvSpPr>
              <a:spLocks/>
            </p:cNvSpPr>
            <p:nvPr/>
          </p:nvSpPr>
          <p:spPr bwMode="auto">
            <a:xfrm>
              <a:off x="3004101" y="2331324"/>
              <a:ext cx="1500132" cy="664635"/>
            </a:xfrm>
            <a:custGeom>
              <a:avLst/>
              <a:gdLst>
                <a:gd name="T0" fmla="*/ 115927226 w 957"/>
                <a:gd name="T1" fmla="*/ 657761575 h 424"/>
                <a:gd name="T2" fmla="*/ 1199594770 w 957"/>
                <a:gd name="T3" fmla="*/ 1068546250 h 424"/>
                <a:gd name="T4" fmla="*/ 2147483647 w 957"/>
                <a:gd name="T5" fmla="*/ 531753763 h 424"/>
                <a:gd name="T6" fmla="*/ 1199594770 w 957"/>
                <a:gd name="T7" fmla="*/ 0 h 424"/>
                <a:gd name="T8" fmla="*/ 0 w 957"/>
                <a:gd name="T9" fmla="*/ 521673138 h 424"/>
                <a:gd name="T10" fmla="*/ 115927226 w 957"/>
                <a:gd name="T11" fmla="*/ 657761575 h 4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57" h="424">
                  <a:moveTo>
                    <a:pt x="46" y="261"/>
                  </a:moveTo>
                  <a:cubicBezTo>
                    <a:pt x="160" y="362"/>
                    <a:pt x="311" y="424"/>
                    <a:pt x="476" y="424"/>
                  </a:cubicBezTo>
                  <a:cubicBezTo>
                    <a:pt x="667" y="424"/>
                    <a:pt x="838" y="342"/>
                    <a:pt x="957" y="211"/>
                  </a:cubicBezTo>
                  <a:cubicBezTo>
                    <a:pt x="838" y="81"/>
                    <a:pt x="667" y="0"/>
                    <a:pt x="476" y="0"/>
                  </a:cubicBezTo>
                  <a:cubicBezTo>
                    <a:pt x="288" y="0"/>
                    <a:pt x="119" y="79"/>
                    <a:pt x="0" y="207"/>
                  </a:cubicBezTo>
                  <a:cubicBezTo>
                    <a:pt x="16" y="224"/>
                    <a:pt x="32" y="242"/>
                    <a:pt x="46" y="261"/>
                  </a:cubicBezTo>
                </a:path>
              </a:pathLst>
            </a:custGeom>
            <a:grpFill/>
            <a:ln w="6350" cap="flat" cmpd="sng" algn="ctr">
              <a:solidFill>
                <a:schemeClr val="tx1"/>
              </a:solidFill>
              <a:prstDash val="solid"/>
            </a:ln>
            <a:effectLst>
              <a:outerShdw blurRad="50800" dist="38100" dir="2700000" algn="tl" rotWithShape="0">
                <a:prstClr val="black">
                  <a:alpha val="40000"/>
                </a:prstClr>
              </a:outerShdw>
            </a:effectLst>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39" name="Freeform 10"/>
            <p:cNvSpPr>
              <a:spLocks/>
            </p:cNvSpPr>
            <p:nvPr/>
          </p:nvSpPr>
          <p:spPr bwMode="auto">
            <a:xfrm>
              <a:off x="2729782" y="2662074"/>
              <a:ext cx="548638" cy="1384134"/>
            </a:xfrm>
            <a:custGeom>
              <a:avLst/>
              <a:gdLst>
                <a:gd name="T0" fmla="*/ 430947513 w 350"/>
                <a:gd name="T1" fmla="*/ 0 h 883"/>
                <a:gd name="T2" fmla="*/ 0 w 350"/>
                <a:gd name="T3" fmla="*/ 1106348993 h 883"/>
                <a:gd name="T4" fmla="*/ 441028138 w 350"/>
                <a:gd name="T5" fmla="*/ 2147483647 h 883"/>
                <a:gd name="T6" fmla="*/ 882054688 w 350"/>
                <a:gd name="T7" fmla="*/ 1106348993 h 883"/>
                <a:gd name="T8" fmla="*/ 556955325 w 350"/>
                <a:gd name="T9" fmla="*/ 126007768 h 883"/>
                <a:gd name="T10" fmla="*/ 430947513 w 350"/>
                <a:gd name="T11" fmla="*/ 0 h 88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0" h="883">
                  <a:moveTo>
                    <a:pt x="171" y="0"/>
                  </a:moveTo>
                  <a:cubicBezTo>
                    <a:pt x="65" y="116"/>
                    <a:pt x="0" y="270"/>
                    <a:pt x="0" y="439"/>
                  </a:cubicBezTo>
                  <a:cubicBezTo>
                    <a:pt x="0" y="611"/>
                    <a:pt x="67" y="767"/>
                    <a:pt x="175" y="883"/>
                  </a:cubicBezTo>
                  <a:cubicBezTo>
                    <a:pt x="284" y="767"/>
                    <a:pt x="350" y="611"/>
                    <a:pt x="350" y="439"/>
                  </a:cubicBezTo>
                  <a:cubicBezTo>
                    <a:pt x="350" y="293"/>
                    <a:pt x="302" y="158"/>
                    <a:pt x="221" y="50"/>
                  </a:cubicBezTo>
                  <a:cubicBezTo>
                    <a:pt x="203" y="34"/>
                    <a:pt x="186" y="18"/>
                    <a:pt x="171" y="0"/>
                  </a:cubicBezTo>
                </a:path>
              </a:pathLst>
            </a:custGeom>
            <a:grpFill/>
            <a:ln w="6350" cap="rnd" cmpd="sng">
              <a:solidFill>
                <a:schemeClr val="tx1"/>
              </a:solidFill>
              <a:prstDash val="solid"/>
              <a:round/>
              <a:headEnd type="none" w="med" len="med"/>
              <a:tailEnd type="none" w="med" len="med"/>
            </a:ln>
            <a:effectLst>
              <a:outerShdw blurRad="50800" dist="38100" dir="2700000" algn="tl" rotWithShape="0">
                <a:prstClr val="black">
                  <a:alpha val="40000"/>
                </a:prstClr>
              </a:outerShdw>
            </a:effectLst>
            <a:extLst/>
          </p:spPr>
          <p:txBody>
            <a:bodyPr vert="eaVert"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Impact" pitchFamily="34" charset="0"/>
                <a:ea typeface="微软雅黑" pitchFamily="34" charset="-122"/>
              </a:endParaRPr>
            </a:p>
          </p:txBody>
        </p:sp>
      </p:grpSp>
      <p:sp>
        <p:nvSpPr>
          <p:cNvPr id="40" name="TextBox 35"/>
          <p:cNvSpPr txBox="1">
            <a:spLocks noChangeArrowheads="1"/>
          </p:cNvSpPr>
          <p:nvPr/>
        </p:nvSpPr>
        <p:spPr bwMode="auto">
          <a:xfrm>
            <a:off x="1499034" y="1975209"/>
            <a:ext cx="123074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50000"/>
              </a:lnSpc>
              <a:spcBef>
                <a:spcPts val="0"/>
              </a:spcBef>
              <a:spcAft>
                <a:spcPts val="0"/>
              </a:spcAft>
              <a:buClrTx/>
              <a:buSzTx/>
              <a:buFontTx/>
              <a:buNone/>
              <a:tabLst/>
              <a:defRPr/>
            </a:pPr>
            <a:r>
              <a:rPr lang="zh-CN" altLang="en-US" sz="1000" kern="0" dirty="0" smtClean="0">
                <a:solidFill>
                  <a:srgbClr val="FFFFFF"/>
                </a:solidFill>
                <a:latin typeface="微软雅黑" pitchFamily="34" charset="-122"/>
                <a:ea typeface="微软雅黑" pitchFamily="34" charset="-122"/>
              </a:rPr>
              <a:t>单击添加文字内容</a:t>
            </a:r>
            <a:endParaRPr lang="en-US" altLang="zh-CN" sz="1000" kern="0" dirty="0" smtClean="0">
              <a:solidFill>
                <a:srgbClr val="FFFFFF"/>
              </a:solidFill>
              <a:latin typeface="微软雅黑" pitchFamily="34" charset="-122"/>
              <a:ea typeface="微软雅黑" pitchFamily="34" charset="-122"/>
            </a:endParaRPr>
          </a:p>
          <a:p>
            <a:pPr lvl="0" algn="ctr" defTabSz="914400" eaLnBrk="1" hangingPunct="1">
              <a:lnSpc>
                <a:spcPct val="150000"/>
              </a:lnSpc>
              <a:defRPr/>
            </a:pPr>
            <a:r>
              <a:rPr lang="zh-CN" altLang="en-US" sz="1000" kern="0" dirty="0">
                <a:solidFill>
                  <a:srgbClr val="FFFFFF"/>
                </a:solidFill>
                <a:latin typeface="微软雅黑" pitchFamily="34" charset="-122"/>
                <a:ea typeface="微软雅黑" pitchFamily="34" charset="-122"/>
              </a:rPr>
              <a:t>单击添加文字内容</a:t>
            </a:r>
            <a:endParaRPr lang="en-US" altLang="zh-CN" sz="1000" kern="0" dirty="0">
              <a:solidFill>
                <a:srgbClr val="FFFFFF"/>
              </a:solidFill>
              <a:latin typeface="微软雅黑" pitchFamily="34" charset="-122"/>
              <a:ea typeface="微软雅黑" pitchFamily="34" charset="-122"/>
            </a:endParaRPr>
          </a:p>
        </p:txBody>
      </p:sp>
      <p:sp>
        <p:nvSpPr>
          <p:cNvPr id="41" name="TextBox 35"/>
          <p:cNvSpPr txBox="1">
            <a:spLocks noChangeArrowheads="1"/>
          </p:cNvSpPr>
          <p:nvPr/>
        </p:nvSpPr>
        <p:spPr bwMode="auto">
          <a:xfrm>
            <a:off x="3347697" y="1988801"/>
            <a:ext cx="123074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defTabSz="914400" eaLnBrk="1" hangingPunct="1">
              <a:lnSpc>
                <a:spcPct val="150000"/>
              </a:lnSpc>
              <a:defRPr/>
            </a:pPr>
            <a:r>
              <a:rPr lang="zh-CN" altLang="en-US" sz="1000" kern="0" dirty="0">
                <a:solidFill>
                  <a:srgbClr val="FFFFFF"/>
                </a:solidFill>
                <a:latin typeface="微软雅黑" pitchFamily="34" charset="-122"/>
                <a:ea typeface="微软雅黑" pitchFamily="34" charset="-122"/>
              </a:rPr>
              <a:t>单击添加文字内容</a:t>
            </a:r>
            <a:endParaRPr lang="en-US" altLang="zh-CN" sz="1000" kern="0" dirty="0">
              <a:solidFill>
                <a:srgbClr val="FFFFFF"/>
              </a:solidFill>
              <a:latin typeface="微软雅黑" pitchFamily="34" charset="-122"/>
              <a:ea typeface="微软雅黑" pitchFamily="34" charset="-122"/>
            </a:endParaRPr>
          </a:p>
          <a:p>
            <a:pPr lvl="0" algn="ctr" defTabSz="914400" eaLnBrk="1" hangingPunct="1">
              <a:lnSpc>
                <a:spcPct val="150000"/>
              </a:lnSpc>
              <a:defRPr/>
            </a:pPr>
            <a:r>
              <a:rPr lang="zh-CN" altLang="en-US" sz="1000" kern="0" dirty="0">
                <a:solidFill>
                  <a:srgbClr val="FFFFFF"/>
                </a:solidFill>
                <a:latin typeface="微软雅黑" pitchFamily="34" charset="-122"/>
                <a:ea typeface="微软雅黑" pitchFamily="34" charset="-122"/>
              </a:rPr>
              <a:t>单击添加文字内容</a:t>
            </a:r>
            <a:endParaRPr lang="en-US" altLang="zh-CN" sz="1000" kern="0" dirty="0">
              <a:solidFill>
                <a:srgbClr val="FFFFFF"/>
              </a:solidFill>
              <a:latin typeface="微软雅黑" pitchFamily="34" charset="-122"/>
              <a:ea typeface="微软雅黑" pitchFamily="34" charset="-122"/>
            </a:endParaRPr>
          </a:p>
        </p:txBody>
      </p:sp>
      <p:sp>
        <p:nvSpPr>
          <p:cNvPr id="42" name="TextBox 35"/>
          <p:cNvSpPr txBox="1">
            <a:spLocks noChangeArrowheads="1"/>
          </p:cNvSpPr>
          <p:nvPr/>
        </p:nvSpPr>
        <p:spPr bwMode="auto">
          <a:xfrm>
            <a:off x="3347697" y="3771158"/>
            <a:ext cx="123074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defTabSz="914400" eaLnBrk="1" hangingPunct="1">
              <a:lnSpc>
                <a:spcPct val="150000"/>
              </a:lnSpc>
              <a:defRPr/>
            </a:pPr>
            <a:r>
              <a:rPr lang="zh-CN" altLang="en-US" sz="1000" kern="0" dirty="0">
                <a:solidFill>
                  <a:srgbClr val="FFFFFF"/>
                </a:solidFill>
                <a:latin typeface="微软雅黑" pitchFamily="34" charset="-122"/>
                <a:ea typeface="微软雅黑" pitchFamily="34" charset="-122"/>
              </a:rPr>
              <a:t>单击添加文字内容</a:t>
            </a:r>
            <a:endParaRPr lang="en-US" altLang="zh-CN" sz="1000" kern="0" dirty="0">
              <a:solidFill>
                <a:srgbClr val="FFFFFF"/>
              </a:solidFill>
              <a:latin typeface="微软雅黑" pitchFamily="34" charset="-122"/>
              <a:ea typeface="微软雅黑" pitchFamily="34" charset="-122"/>
            </a:endParaRPr>
          </a:p>
          <a:p>
            <a:pPr lvl="0" algn="ctr" defTabSz="914400" eaLnBrk="1" hangingPunct="1">
              <a:lnSpc>
                <a:spcPct val="150000"/>
              </a:lnSpc>
              <a:defRPr/>
            </a:pPr>
            <a:r>
              <a:rPr lang="zh-CN" altLang="en-US" sz="1000" kern="0" dirty="0">
                <a:solidFill>
                  <a:srgbClr val="FFFFFF"/>
                </a:solidFill>
                <a:latin typeface="微软雅黑" pitchFamily="34" charset="-122"/>
                <a:ea typeface="微软雅黑" pitchFamily="34" charset="-122"/>
              </a:rPr>
              <a:t>单击添加文字内容</a:t>
            </a:r>
            <a:endParaRPr lang="en-US" altLang="zh-CN" sz="1000" kern="0" dirty="0">
              <a:solidFill>
                <a:srgbClr val="FFFFFF"/>
              </a:solidFill>
              <a:latin typeface="微软雅黑" pitchFamily="34" charset="-122"/>
              <a:ea typeface="微软雅黑" pitchFamily="34" charset="-122"/>
            </a:endParaRPr>
          </a:p>
        </p:txBody>
      </p:sp>
      <p:sp>
        <p:nvSpPr>
          <p:cNvPr id="43" name="TextBox 35"/>
          <p:cNvSpPr txBox="1">
            <a:spLocks noChangeArrowheads="1"/>
          </p:cNvSpPr>
          <p:nvPr/>
        </p:nvSpPr>
        <p:spPr bwMode="auto">
          <a:xfrm>
            <a:off x="1499034" y="3771158"/>
            <a:ext cx="1230748" cy="5268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defTabSz="914400" eaLnBrk="1" hangingPunct="1">
              <a:lnSpc>
                <a:spcPct val="150000"/>
              </a:lnSpc>
              <a:defRPr/>
            </a:pPr>
            <a:r>
              <a:rPr lang="zh-CN" altLang="en-US" sz="1000" kern="0" dirty="0">
                <a:solidFill>
                  <a:srgbClr val="FFFFFF"/>
                </a:solidFill>
                <a:latin typeface="微软雅黑" pitchFamily="34" charset="-122"/>
                <a:ea typeface="微软雅黑" pitchFamily="34" charset="-122"/>
              </a:rPr>
              <a:t>单击添加文字内容</a:t>
            </a:r>
            <a:endParaRPr lang="en-US" altLang="zh-CN" sz="1000" kern="0" dirty="0">
              <a:solidFill>
                <a:srgbClr val="FFFFFF"/>
              </a:solidFill>
              <a:latin typeface="微软雅黑" pitchFamily="34" charset="-122"/>
              <a:ea typeface="微软雅黑" pitchFamily="34" charset="-122"/>
            </a:endParaRPr>
          </a:p>
          <a:p>
            <a:pPr lvl="0" algn="ctr" defTabSz="914400" eaLnBrk="1" hangingPunct="1">
              <a:lnSpc>
                <a:spcPct val="150000"/>
              </a:lnSpc>
              <a:defRPr/>
            </a:pPr>
            <a:r>
              <a:rPr lang="zh-CN" altLang="en-US" sz="1000" kern="0" dirty="0">
                <a:solidFill>
                  <a:srgbClr val="FFFFFF"/>
                </a:solidFill>
                <a:latin typeface="微软雅黑" pitchFamily="34" charset="-122"/>
                <a:ea typeface="微软雅黑" pitchFamily="34" charset="-122"/>
              </a:rPr>
              <a:t>单击添加文字内容</a:t>
            </a:r>
            <a:endParaRPr lang="en-US" altLang="zh-CN" sz="1000" kern="0" dirty="0">
              <a:solidFill>
                <a:srgbClr val="FFFFFF"/>
              </a:solidFill>
              <a:latin typeface="微软雅黑" pitchFamily="34" charset="-122"/>
              <a:ea typeface="微软雅黑" pitchFamily="34" charset="-122"/>
            </a:endParaRPr>
          </a:p>
        </p:txBody>
      </p:sp>
      <p:sp>
        <p:nvSpPr>
          <p:cNvPr id="44" name="矩形 11"/>
          <p:cNvSpPr>
            <a:spLocks noChangeArrowheads="1"/>
          </p:cNvSpPr>
          <p:nvPr/>
        </p:nvSpPr>
        <p:spPr bwMode="auto">
          <a:xfrm>
            <a:off x="5400092" y="1411533"/>
            <a:ext cx="2493879" cy="295847"/>
          </a:xfrm>
          <a:prstGeom prst="rect">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a:extLst/>
        </p:spPr>
        <p:txBody>
          <a:bodyPr lIns="0" rIns="0" anchor="ctr"/>
          <a:lstStyle/>
          <a:p>
            <a:pPr marL="0" marR="0" lvl="0" indent="0" algn="ctr" defTabSz="914400" eaLnBrk="1" fontAlgn="auto" latinLnBrk="0" hangingPunct="1">
              <a:lnSpc>
                <a:spcPct val="120000"/>
              </a:lnSpc>
              <a:spcBef>
                <a:spcPts val="600"/>
              </a:spcBef>
              <a:spcAft>
                <a:spcPts val="600"/>
              </a:spcAft>
              <a:buClrTx/>
              <a:buSzTx/>
              <a:buFontTx/>
              <a:buNone/>
              <a:tabLst/>
              <a:defRPr/>
            </a:pPr>
            <a:r>
              <a:rPr kumimoji="0" lang="zh-CN" altLang="en-US" sz="1200" b="1" i="0" u="none" strike="noStrike" kern="0" cap="none" spc="0" normalizeH="0" baseline="0" noProof="0" dirty="0" smtClean="0">
                <a:ln>
                  <a:noFill/>
                </a:ln>
                <a:solidFill>
                  <a:srgbClr val="FFFFFF"/>
                </a:solidFill>
                <a:effectLst/>
                <a:uLnTx/>
                <a:uFillTx/>
                <a:latin typeface="Impact" pitchFamily="34" charset="0"/>
                <a:ea typeface="微软雅黑" pitchFamily="34" charset="-122"/>
                <a:cs typeface="+mn-cs"/>
              </a:rPr>
              <a:t>单击添加标题内容</a:t>
            </a:r>
            <a:endParaRPr kumimoji="0" lang="zh-CN" altLang="en-US" sz="1200" b="1" i="0" u="none" strike="noStrike" kern="0" cap="none" spc="0" normalizeH="0" baseline="0" noProof="0" dirty="0">
              <a:ln>
                <a:noFill/>
              </a:ln>
              <a:solidFill>
                <a:srgbClr val="FFFFFF"/>
              </a:solidFill>
              <a:effectLst/>
              <a:uLnTx/>
              <a:uFillTx/>
              <a:latin typeface="Impact" pitchFamily="34" charset="0"/>
              <a:ea typeface="微软雅黑" pitchFamily="34" charset="-122"/>
              <a:cs typeface="+mn-cs"/>
            </a:endParaRPr>
          </a:p>
        </p:txBody>
      </p:sp>
      <p:grpSp>
        <p:nvGrpSpPr>
          <p:cNvPr id="45" name="组合 44"/>
          <p:cNvGrpSpPr/>
          <p:nvPr/>
        </p:nvGrpSpPr>
        <p:grpSpPr>
          <a:xfrm>
            <a:off x="5400092" y="1712257"/>
            <a:ext cx="2493879" cy="3205884"/>
            <a:chOff x="5400092" y="1228258"/>
            <a:chExt cx="2493879" cy="3205884"/>
          </a:xfrm>
          <a:noFill/>
          <a:effectLst>
            <a:outerShdw blurRad="50800" dist="38100" dir="8100000" algn="tr" rotWithShape="0">
              <a:prstClr val="black">
                <a:alpha val="40000"/>
              </a:prstClr>
            </a:outerShdw>
          </a:effectLst>
        </p:grpSpPr>
        <p:sp>
          <p:nvSpPr>
            <p:cNvPr id="46" name="矩形 45"/>
            <p:cNvSpPr/>
            <p:nvPr/>
          </p:nvSpPr>
          <p:spPr>
            <a:xfrm>
              <a:off x="5400092" y="1228258"/>
              <a:ext cx="2493879" cy="3205884"/>
            </a:xfrm>
            <a:prstGeom prst="rect">
              <a:avLst/>
            </a:prstGeom>
            <a:grpFill/>
            <a:ln w="6350" cap="flat" cmpd="sng" algn="ctr">
              <a:solidFill>
                <a:schemeClr val="tx1"/>
              </a:solidFill>
              <a:prstDash val="dash"/>
            </a:ln>
            <a:effectLst>
              <a:outerShdw blurRad="50800" dist="38100" dir="2700000" algn="tl" rotWithShape="0">
                <a:prstClr val="black">
                  <a:alpha val="40000"/>
                </a:prstClr>
              </a:outerShdw>
            </a:effectLst>
          </p:spPr>
          <p:txBody>
            <a:bodyPr lIns="180000" tIns="180000" rIns="180000" anchor="t"/>
            <a:lstStyle/>
            <a:p>
              <a:pPr marR="0" lvl="0" defTabSz="914400" eaLnBrk="1" fontAlgn="auto" latinLnBrk="0" hangingPunct="1">
                <a:lnSpc>
                  <a:spcPct val="150000"/>
                </a:lnSpc>
                <a:spcBef>
                  <a:spcPts val="1200"/>
                </a:spcBef>
                <a:spcAft>
                  <a:spcPts val="0"/>
                </a:spcAft>
                <a:buClrTx/>
                <a:buSzTx/>
                <a:tabLst/>
                <a:defRPr/>
              </a:pPr>
              <a:endParaRPr kumimoji="0" lang="zh-CN" altLang="en-US" sz="1200" b="0" i="0" u="none" strike="noStrike" kern="0" cap="none" spc="0" normalizeH="0" baseline="0" noProof="0" dirty="0">
                <a:ln>
                  <a:noFill/>
                </a:ln>
                <a:effectLst/>
                <a:uLnTx/>
                <a:uFillTx/>
                <a:latin typeface="微软雅黑" pitchFamily="34" charset="-122"/>
                <a:ea typeface="微软雅黑" pitchFamily="34" charset="-122"/>
                <a:cs typeface="+mn-cs"/>
              </a:endParaRPr>
            </a:p>
          </p:txBody>
        </p:sp>
        <p:grpSp>
          <p:nvGrpSpPr>
            <p:cNvPr id="47" name="组合 46"/>
            <p:cNvGrpSpPr/>
            <p:nvPr/>
          </p:nvGrpSpPr>
          <p:grpSpPr>
            <a:xfrm>
              <a:off x="5616116" y="1459670"/>
              <a:ext cx="1748461" cy="585538"/>
              <a:chOff x="339263" y="3818895"/>
              <a:chExt cx="1748461" cy="585538"/>
            </a:xfrm>
            <a:grpFill/>
          </p:grpSpPr>
          <p:sp>
            <p:nvSpPr>
              <p:cNvPr id="74" name="TextBox 73"/>
              <p:cNvSpPr txBox="1"/>
              <p:nvPr/>
            </p:nvSpPr>
            <p:spPr>
              <a:xfrm>
                <a:off x="339263" y="4035101"/>
                <a:ext cx="1748461" cy="369332"/>
              </a:xfrm>
              <a:prstGeom prst="rect">
                <a:avLst/>
              </a:prstGeom>
              <a:grpFill/>
              <a:ln>
                <a:noFill/>
              </a:ln>
            </p:spPr>
            <p:txBody>
              <a:bodyPr wrap="square" rtlCol="0">
                <a:spAutoFit/>
              </a:bodyPr>
              <a:lstStyle/>
              <a:p>
                <a:r>
                  <a:rPr lang="zh-CN" altLang="en-US" sz="900" dirty="0" smtClean="0">
                    <a:latin typeface="微软雅黑" panose="020B0503020204020204" pitchFamily="34" charset="-122"/>
                    <a:ea typeface="微软雅黑" panose="020B0503020204020204" pitchFamily="34" charset="-122"/>
                  </a:rPr>
                  <a:t>单击</a:t>
                </a:r>
                <a:r>
                  <a:rPr lang="zh-CN" altLang="en-US" sz="900" dirty="0">
                    <a:latin typeface="微软雅黑" panose="020B0503020204020204" pitchFamily="34" charset="-122"/>
                    <a:ea typeface="微软雅黑" panose="020B0503020204020204" pitchFamily="34" charset="-122"/>
                  </a:rPr>
                  <a:t>添加</a:t>
                </a:r>
                <a:r>
                  <a:rPr lang="zh-CN" altLang="en-US" sz="900" dirty="0" smtClean="0">
                    <a:latin typeface="微软雅黑" panose="020B0503020204020204" pitchFamily="34" charset="-122"/>
                    <a:ea typeface="微软雅黑" panose="020B0503020204020204" pitchFamily="34" charset="-122"/>
                  </a:rPr>
                  <a:t>文字    单击</a:t>
                </a:r>
                <a:r>
                  <a:rPr lang="zh-CN" altLang="en-US" sz="900" dirty="0">
                    <a:latin typeface="微软雅黑" panose="020B0503020204020204" pitchFamily="34" charset="-122"/>
                    <a:ea typeface="微软雅黑" panose="020B0503020204020204" pitchFamily="34" charset="-122"/>
                  </a:rPr>
                  <a:t>添加</a:t>
                </a:r>
                <a:r>
                  <a:rPr lang="zh-CN" altLang="en-US" sz="900" dirty="0" smtClean="0">
                    <a:latin typeface="微软雅黑" panose="020B0503020204020204" pitchFamily="34" charset="-122"/>
                    <a:ea typeface="微软雅黑" panose="020B0503020204020204" pitchFamily="34" charset="-122"/>
                  </a:rPr>
                  <a:t>文字</a:t>
                </a:r>
                <a:endParaRPr lang="en-US" altLang="zh-CN" sz="900" dirty="0" smtClean="0">
                  <a:latin typeface="微软雅黑" panose="020B0503020204020204" pitchFamily="34" charset="-122"/>
                  <a:ea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rPr>
                  <a:t>单击添加文字    单击添加文字</a:t>
                </a:r>
                <a:endParaRPr lang="en-US" altLang="zh-CN" sz="900" dirty="0">
                  <a:latin typeface="微软雅黑" panose="020B0503020204020204" pitchFamily="34" charset="-122"/>
                  <a:ea typeface="微软雅黑" panose="020B0503020204020204" pitchFamily="34" charset="-122"/>
                </a:endParaRPr>
              </a:p>
            </p:txBody>
          </p:sp>
          <p:sp>
            <p:nvSpPr>
              <p:cNvPr id="75" name="TextBox 74"/>
              <p:cNvSpPr txBox="1"/>
              <p:nvPr/>
            </p:nvSpPr>
            <p:spPr>
              <a:xfrm>
                <a:off x="339263" y="3818895"/>
                <a:ext cx="1404155" cy="261610"/>
              </a:xfrm>
              <a:prstGeom prst="rect">
                <a:avLst/>
              </a:prstGeom>
              <a:grpFill/>
              <a:ln>
                <a:noFill/>
              </a:ln>
            </p:spPr>
            <p:txBody>
              <a:bodyPr wrap="square" rtlCol="0">
                <a:spAutoFit/>
              </a:bodyPr>
              <a:lstStyle/>
              <a:p>
                <a:r>
                  <a:rPr lang="zh-CN" altLang="en-US" sz="1100" b="1" dirty="0">
                    <a:latin typeface="微软雅黑" panose="020B0503020204020204" pitchFamily="34" charset="-122"/>
                    <a:ea typeface="微软雅黑" panose="020B0503020204020204" pitchFamily="34" charset="-122"/>
                  </a:rPr>
                  <a:t>单击</a:t>
                </a:r>
                <a:r>
                  <a:rPr lang="zh-CN" altLang="en-US" sz="1100" b="1" dirty="0" smtClean="0">
                    <a:latin typeface="微软雅黑" panose="020B0503020204020204" pitchFamily="34" charset="-122"/>
                    <a:ea typeface="微软雅黑" panose="020B0503020204020204" pitchFamily="34" charset="-122"/>
                  </a:rPr>
                  <a:t>添加标题文字</a:t>
                </a:r>
                <a:endParaRPr lang="en-US" altLang="zh-CN" sz="1100" b="1" dirty="0" smtClean="0">
                  <a:latin typeface="微软雅黑" panose="020B0503020204020204" pitchFamily="34" charset="-122"/>
                  <a:ea typeface="微软雅黑" panose="020B0503020204020204" pitchFamily="34" charset="-122"/>
                </a:endParaRPr>
              </a:p>
            </p:txBody>
          </p:sp>
        </p:grpSp>
        <p:grpSp>
          <p:nvGrpSpPr>
            <p:cNvPr id="60" name="组合 59"/>
            <p:cNvGrpSpPr/>
            <p:nvPr/>
          </p:nvGrpSpPr>
          <p:grpSpPr>
            <a:xfrm>
              <a:off x="5616116" y="2238167"/>
              <a:ext cx="1748461" cy="585538"/>
              <a:chOff x="339263" y="3818895"/>
              <a:chExt cx="1748461" cy="585538"/>
            </a:xfrm>
            <a:grpFill/>
          </p:grpSpPr>
          <p:sp>
            <p:nvSpPr>
              <p:cNvPr id="72" name="TextBox 71"/>
              <p:cNvSpPr txBox="1"/>
              <p:nvPr/>
            </p:nvSpPr>
            <p:spPr>
              <a:xfrm>
                <a:off x="339263" y="4035101"/>
                <a:ext cx="1748461" cy="369332"/>
              </a:xfrm>
              <a:prstGeom prst="rect">
                <a:avLst/>
              </a:prstGeom>
              <a:grpFill/>
              <a:ln>
                <a:noFill/>
              </a:ln>
            </p:spPr>
            <p:txBody>
              <a:bodyPr wrap="square" rtlCol="0">
                <a:spAutoFit/>
              </a:bodyPr>
              <a:lstStyle/>
              <a:p>
                <a:r>
                  <a:rPr lang="zh-CN" altLang="en-US" sz="900" dirty="0">
                    <a:latin typeface="微软雅黑" panose="020B0503020204020204" pitchFamily="34" charset="-122"/>
                    <a:ea typeface="微软雅黑" panose="020B0503020204020204" pitchFamily="34" charset="-122"/>
                  </a:rPr>
                  <a:t>单击添加文字    单击添加文字</a:t>
                </a:r>
                <a:endParaRPr lang="en-US" altLang="zh-CN" sz="900" dirty="0">
                  <a:latin typeface="微软雅黑" panose="020B0503020204020204" pitchFamily="34" charset="-122"/>
                  <a:ea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rPr>
                  <a:t>单击添加文字    单击添加文字</a:t>
                </a:r>
                <a:endParaRPr lang="en-US" altLang="zh-CN" sz="900" dirty="0">
                  <a:latin typeface="微软雅黑" panose="020B0503020204020204" pitchFamily="34" charset="-122"/>
                  <a:ea typeface="微软雅黑" panose="020B0503020204020204" pitchFamily="34" charset="-122"/>
                </a:endParaRPr>
              </a:p>
            </p:txBody>
          </p:sp>
          <p:sp>
            <p:nvSpPr>
              <p:cNvPr id="73" name="TextBox 72"/>
              <p:cNvSpPr txBox="1"/>
              <p:nvPr/>
            </p:nvSpPr>
            <p:spPr>
              <a:xfrm>
                <a:off x="339263" y="3818895"/>
                <a:ext cx="1404155" cy="261610"/>
              </a:xfrm>
              <a:prstGeom prst="rect">
                <a:avLst/>
              </a:prstGeom>
              <a:grpFill/>
              <a:ln>
                <a:noFill/>
              </a:ln>
            </p:spPr>
            <p:txBody>
              <a:bodyPr wrap="square" rtlCol="0">
                <a:spAutoFit/>
              </a:bodyPr>
              <a:lstStyle/>
              <a:p>
                <a:r>
                  <a:rPr lang="zh-CN" altLang="en-US" sz="1100" b="1" dirty="0">
                    <a:latin typeface="微软雅黑" panose="020B0503020204020204" pitchFamily="34" charset="-122"/>
                    <a:ea typeface="微软雅黑" panose="020B0503020204020204" pitchFamily="34" charset="-122"/>
                  </a:rPr>
                  <a:t>单击添加</a:t>
                </a:r>
                <a:r>
                  <a:rPr lang="zh-CN" altLang="en-US" sz="1100" b="1" dirty="0" smtClean="0">
                    <a:latin typeface="微软雅黑" panose="020B0503020204020204" pitchFamily="34" charset="-122"/>
                    <a:ea typeface="微软雅黑" panose="020B0503020204020204" pitchFamily="34" charset="-122"/>
                  </a:rPr>
                  <a:t>标题文字</a:t>
                </a:r>
                <a:endParaRPr lang="en-US" altLang="zh-CN" sz="1100" b="1" dirty="0" smtClean="0">
                  <a:latin typeface="微软雅黑" panose="020B0503020204020204" pitchFamily="34" charset="-122"/>
                  <a:ea typeface="微软雅黑" panose="020B0503020204020204" pitchFamily="34" charset="-122"/>
                </a:endParaRPr>
              </a:p>
            </p:txBody>
          </p:sp>
        </p:grpSp>
        <p:grpSp>
          <p:nvGrpSpPr>
            <p:cNvPr id="62" name="组合 61"/>
            <p:cNvGrpSpPr/>
            <p:nvPr/>
          </p:nvGrpSpPr>
          <p:grpSpPr>
            <a:xfrm>
              <a:off x="5626380" y="3107515"/>
              <a:ext cx="1748461" cy="585538"/>
              <a:chOff x="339263" y="3818895"/>
              <a:chExt cx="1748461" cy="585538"/>
            </a:xfrm>
            <a:grpFill/>
          </p:grpSpPr>
          <p:sp>
            <p:nvSpPr>
              <p:cNvPr id="70" name="TextBox 69"/>
              <p:cNvSpPr txBox="1"/>
              <p:nvPr/>
            </p:nvSpPr>
            <p:spPr>
              <a:xfrm>
                <a:off x="339263" y="4035101"/>
                <a:ext cx="1748461" cy="369332"/>
              </a:xfrm>
              <a:prstGeom prst="rect">
                <a:avLst/>
              </a:prstGeom>
              <a:grpFill/>
              <a:ln>
                <a:noFill/>
              </a:ln>
            </p:spPr>
            <p:txBody>
              <a:bodyPr wrap="square" rtlCol="0">
                <a:spAutoFit/>
              </a:bodyPr>
              <a:lstStyle/>
              <a:p>
                <a:r>
                  <a:rPr lang="zh-CN" altLang="en-US" sz="900" dirty="0">
                    <a:latin typeface="微软雅黑" panose="020B0503020204020204" pitchFamily="34" charset="-122"/>
                    <a:ea typeface="微软雅黑" panose="020B0503020204020204" pitchFamily="34" charset="-122"/>
                  </a:rPr>
                  <a:t>单击添加文字    单击添加文字</a:t>
                </a:r>
                <a:endParaRPr lang="en-US" altLang="zh-CN" sz="900" dirty="0">
                  <a:latin typeface="微软雅黑" panose="020B0503020204020204" pitchFamily="34" charset="-122"/>
                  <a:ea typeface="微软雅黑" panose="020B0503020204020204" pitchFamily="34" charset="-122"/>
                </a:endParaRPr>
              </a:p>
              <a:p>
                <a:r>
                  <a:rPr lang="zh-CN" altLang="en-US" sz="900" dirty="0">
                    <a:latin typeface="微软雅黑" panose="020B0503020204020204" pitchFamily="34" charset="-122"/>
                    <a:ea typeface="微软雅黑" panose="020B0503020204020204" pitchFamily="34" charset="-122"/>
                  </a:rPr>
                  <a:t>单击添加文字    单击添加文字</a:t>
                </a:r>
                <a:endParaRPr lang="en-US" altLang="zh-CN" sz="900" dirty="0">
                  <a:latin typeface="微软雅黑" panose="020B0503020204020204" pitchFamily="34" charset="-122"/>
                  <a:ea typeface="微软雅黑" panose="020B0503020204020204" pitchFamily="34" charset="-122"/>
                </a:endParaRPr>
              </a:p>
            </p:txBody>
          </p:sp>
          <p:sp>
            <p:nvSpPr>
              <p:cNvPr id="71" name="TextBox 70"/>
              <p:cNvSpPr txBox="1"/>
              <p:nvPr/>
            </p:nvSpPr>
            <p:spPr>
              <a:xfrm>
                <a:off x="339263" y="3818895"/>
                <a:ext cx="1404155" cy="261610"/>
              </a:xfrm>
              <a:prstGeom prst="rect">
                <a:avLst/>
              </a:prstGeom>
              <a:grpFill/>
              <a:ln>
                <a:noFill/>
              </a:ln>
            </p:spPr>
            <p:txBody>
              <a:bodyPr wrap="square" rtlCol="0">
                <a:spAutoFit/>
              </a:bodyPr>
              <a:lstStyle/>
              <a:p>
                <a:r>
                  <a:rPr lang="zh-CN" altLang="en-US" sz="1100" b="1" dirty="0">
                    <a:latin typeface="微软雅黑" panose="020B0503020204020204" pitchFamily="34" charset="-122"/>
                    <a:ea typeface="微软雅黑" panose="020B0503020204020204" pitchFamily="34" charset="-122"/>
                  </a:rPr>
                  <a:t>单击添加</a:t>
                </a:r>
                <a:r>
                  <a:rPr lang="zh-CN" altLang="en-US" sz="1100" b="1" dirty="0" smtClean="0">
                    <a:latin typeface="微软雅黑" panose="020B0503020204020204" pitchFamily="34" charset="-122"/>
                    <a:ea typeface="微软雅黑" panose="020B0503020204020204" pitchFamily="34" charset="-122"/>
                  </a:rPr>
                  <a:t>标题文字</a:t>
                </a:r>
                <a:endParaRPr lang="en-US" altLang="zh-CN" sz="1100" b="1" dirty="0" smtClean="0">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3896349794"/>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 calcmode="lin" valueType="num">
                                      <p:cBhvr>
                                        <p:cTn id="9" dur="500" fill="hold"/>
                                        <p:tgtEl>
                                          <p:spTgt spid="35"/>
                                        </p:tgtEl>
                                        <p:attrNameLst>
                                          <p:attrName>style.rotation</p:attrName>
                                        </p:attrNameLst>
                                      </p:cBhvr>
                                      <p:tavLst>
                                        <p:tav tm="0">
                                          <p:val>
                                            <p:fltVal val="360"/>
                                          </p:val>
                                        </p:tav>
                                        <p:tav tm="100000">
                                          <p:val>
                                            <p:fltVal val="0"/>
                                          </p:val>
                                        </p:tav>
                                      </p:tavLst>
                                    </p:anim>
                                    <p:animEffect transition="in" filter="fade">
                                      <p:cBhvr>
                                        <p:cTn id="10" dur="500"/>
                                        <p:tgtEl>
                                          <p:spTgt spid="35"/>
                                        </p:tgtEl>
                                      </p:cBhvr>
                                    </p:animEffect>
                                  </p:childTnLst>
                                </p:cTn>
                              </p:par>
                            </p:childTnLst>
                          </p:cTn>
                        </p:par>
                        <p:par>
                          <p:cTn id="11" fill="hold">
                            <p:stCondLst>
                              <p:cond delay="500"/>
                            </p:stCondLst>
                            <p:childTnLst>
                              <p:par>
                                <p:cTn id="12" presetID="2" presetClass="entr" presetSubtype="3"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1+#ppt_w/2"/>
                                          </p:val>
                                        </p:tav>
                                        <p:tav tm="100000">
                                          <p:val>
                                            <p:strVal val="#ppt_x"/>
                                          </p:val>
                                        </p:tav>
                                      </p:tavLst>
                                    </p:anim>
                                    <p:anim calcmode="lin" valueType="num">
                                      <p:cBhvr additive="base">
                                        <p:cTn id="15" dur="500" fill="hold"/>
                                        <p:tgtEl>
                                          <p:spTgt spid="31"/>
                                        </p:tgtEl>
                                        <p:attrNameLst>
                                          <p:attrName>ppt_y</p:attrName>
                                        </p:attrNameLst>
                                      </p:cBhvr>
                                      <p:tavLst>
                                        <p:tav tm="0">
                                          <p:val>
                                            <p:strVal val="0-#ppt_h/2"/>
                                          </p:val>
                                        </p:tav>
                                        <p:tav tm="100000">
                                          <p:val>
                                            <p:strVal val="#ppt_y"/>
                                          </p:val>
                                        </p:tav>
                                      </p:tavLst>
                                    </p:anim>
                                  </p:childTnLst>
                                </p:cTn>
                              </p:par>
                              <p:par>
                                <p:cTn id="16" presetID="2" presetClass="entr" presetSubtype="9"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additive="base">
                                        <p:cTn id="18" dur="500" fill="hold"/>
                                        <p:tgtEl>
                                          <p:spTgt spid="32"/>
                                        </p:tgtEl>
                                        <p:attrNameLst>
                                          <p:attrName>ppt_x</p:attrName>
                                        </p:attrNameLst>
                                      </p:cBhvr>
                                      <p:tavLst>
                                        <p:tav tm="0">
                                          <p:val>
                                            <p:strVal val="0-#ppt_w/2"/>
                                          </p:val>
                                        </p:tav>
                                        <p:tav tm="100000">
                                          <p:val>
                                            <p:strVal val="#ppt_x"/>
                                          </p:val>
                                        </p:tav>
                                      </p:tavLst>
                                    </p:anim>
                                    <p:anim calcmode="lin" valueType="num">
                                      <p:cBhvr additive="base">
                                        <p:cTn id="19" dur="500" fill="hold"/>
                                        <p:tgtEl>
                                          <p:spTgt spid="32"/>
                                        </p:tgtEl>
                                        <p:attrNameLst>
                                          <p:attrName>ppt_y</p:attrName>
                                        </p:attrNameLst>
                                      </p:cBhvr>
                                      <p:tavLst>
                                        <p:tav tm="0">
                                          <p:val>
                                            <p:strVal val="0-#ppt_h/2"/>
                                          </p:val>
                                        </p:tav>
                                        <p:tav tm="100000">
                                          <p:val>
                                            <p:strVal val="#ppt_y"/>
                                          </p:val>
                                        </p:tav>
                                      </p:tavLst>
                                    </p:anim>
                                  </p:childTnLst>
                                </p:cTn>
                              </p:par>
                              <p:par>
                                <p:cTn id="20" presetID="2" presetClass="entr" presetSubtype="12" fill="hold" grpId="0" nodeType="withEffect">
                                  <p:stCondLst>
                                    <p:cond delay="0"/>
                                  </p:stCondLst>
                                  <p:childTnLst>
                                    <p:set>
                                      <p:cBhvr>
                                        <p:cTn id="21" dur="1" fill="hold">
                                          <p:stCondLst>
                                            <p:cond delay="0"/>
                                          </p:stCondLst>
                                        </p:cTn>
                                        <p:tgtEl>
                                          <p:spTgt spid="29"/>
                                        </p:tgtEl>
                                        <p:attrNameLst>
                                          <p:attrName>style.visibility</p:attrName>
                                        </p:attrNameLst>
                                      </p:cBhvr>
                                      <p:to>
                                        <p:strVal val="visible"/>
                                      </p:to>
                                    </p:set>
                                    <p:anim calcmode="lin" valueType="num">
                                      <p:cBhvr additive="base">
                                        <p:cTn id="22" dur="500" fill="hold"/>
                                        <p:tgtEl>
                                          <p:spTgt spid="29"/>
                                        </p:tgtEl>
                                        <p:attrNameLst>
                                          <p:attrName>ppt_x</p:attrName>
                                        </p:attrNameLst>
                                      </p:cBhvr>
                                      <p:tavLst>
                                        <p:tav tm="0">
                                          <p:val>
                                            <p:strVal val="0-#ppt_w/2"/>
                                          </p:val>
                                        </p:tav>
                                        <p:tav tm="100000">
                                          <p:val>
                                            <p:strVal val="#ppt_x"/>
                                          </p:val>
                                        </p:tav>
                                      </p:tavLst>
                                    </p:anim>
                                    <p:anim calcmode="lin" valueType="num">
                                      <p:cBhvr additive="base">
                                        <p:cTn id="23" dur="500" fill="hold"/>
                                        <p:tgtEl>
                                          <p:spTgt spid="29"/>
                                        </p:tgtEl>
                                        <p:attrNameLst>
                                          <p:attrName>ppt_y</p:attrName>
                                        </p:attrNameLst>
                                      </p:cBhvr>
                                      <p:tavLst>
                                        <p:tav tm="0">
                                          <p:val>
                                            <p:strVal val="1+#ppt_h/2"/>
                                          </p:val>
                                        </p:tav>
                                        <p:tav tm="100000">
                                          <p:val>
                                            <p:strVal val="#ppt_y"/>
                                          </p:val>
                                        </p:tav>
                                      </p:tavLst>
                                    </p:anim>
                                  </p:childTnLst>
                                </p:cTn>
                              </p:par>
                              <p:par>
                                <p:cTn id="24" presetID="2" presetClass="entr" presetSubtype="6" fill="hold" grpId="0" nodeType="with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1+#ppt_h/2"/>
                                          </p:val>
                                        </p:tav>
                                        <p:tav tm="100000">
                                          <p:val>
                                            <p:strVal val="#ppt_y"/>
                                          </p:val>
                                        </p:tav>
                                      </p:tavLst>
                                    </p:anim>
                                  </p:childTnLst>
                                </p:cTn>
                              </p:par>
                            </p:childTnLst>
                          </p:cTn>
                        </p:par>
                        <p:par>
                          <p:cTn id="28" fill="hold">
                            <p:stCondLst>
                              <p:cond delay="1000"/>
                            </p:stCondLst>
                            <p:childTnLst>
                              <p:par>
                                <p:cTn id="29" presetID="15" presetClass="entr" presetSubtype="0" fill="hold" grpId="0" nodeType="afterEffect">
                                  <p:stCondLst>
                                    <p:cond delay="0"/>
                                  </p:stCondLst>
                                  <p:childTnLst>
                                    <p:set>
                                      <p:cBhvr>
                                        <p:cTn id="30" dur="1" fill="hold">
                                          <p:stCondLst>
                                            <p:cond delay="0"/>
                                          </p:stCondLst>
                                        </p:cTn>
                                        <p:tgtEl>
                                          <p:spTgt spid="41"/>
                                        </p:tgtEl>
                                        <p:attrNameLst>
                                          <p:attrName>style.visibility</p:attrName>
                                        </p:attrNameLst>
                                      </p:cBhvr>
                                      <p:to>
                                        <p:strVal val="visible"/>
                                      </p:to>
                                    </p:set>
                                    <p:anim calcmode="lin" valueType="num">
                                      <p:cBhvr>
                                        <p:cTn id="31" dur="500" fill="hold"/>
                                        <p:tgtEl>
                                          <p:spTgt spid="41"/>
                                        </p:tgtEl>
                                        <p:attrNameLst>
                                          <p:attrName>ppt_w</p:attrName>
                                        </p:attrNameLst>
                                      </p:cBhvr>
                                      <p:tavLst>
                                        <p:tav tm="0">
                                          <p:val>
                                            <p:fltVal val="0"/>
                                          </p:val>
                                        </p:tav>
                                        <p:tav tm="100000">
                                          <p:val>
                                            <p:strVal val="#ppt_w"/>
                                          </p:val>
                                        </p:tav>
                                      </p:tavLst>
                                    </p:anim>
                                    <p:anim calcmode="lin" valueType="num">
                                      <p:cBhvr>
                                        <p:cTn id="32" dur="500" fill="hold"/>
                                        <p:tgtEl>
                                          <p:spTgt spid="41"/>
                                        </p:tgtEl>
                                        <p:attrNameLst>
                                          <p:attrName>ppt_h</p:attrName>
                                        </p:attrNameLst>
                                      </p:cBhvr>
                                      <p:tavLst>
                                        <p:tav tm="0">
                                          <p:val>
                                            <p:fltVal val="0"/>
                                          </p:val>
                                        </p:tav>
                                        <p:tav tm="100000">
                                          <p:val>
                                            <p:strVal val="#ppt_h"/>
                                          </p:val>
                                        </p:tav>
                                      </p:tavLst>
                                    </p:anim>
                                    <p:anim calcmode="lin" valueType="num">
                                      <p:cBhvr>
                                        <p:cTn id="33" dur="500" fill="hold"/>
                                        <p:tgtEl>
                                          <p:spTgt spid="41"/>
                                        </p:tgtEl>
                                        <p:attrNameLst>
                                          <p:attrName>ppt_x</p:attrName>
                                        </p:attrNameLst>
                                      </p:cBhvr>
                                      <p:tavLst>
                                        <p:tav tm="0" fmla="#ppt_x+(cos(-2*pi*(1-$))*-#ppt_x-sin(-2*pi*(1-$))*(1-#ppt_y))*(1-$)">
                                          <p:val>
                                            <p:fltVal val="0"/>
                                          </p:val>
                                        </p:tav>
                                        <p:tav tm="100000">
                                          <p:val>
                                            <p:fltVal val="1"/>
                                          </p:val>
                                        </p:tav>
                                      </p:tavLst>
                                    </p:anim>
                                    <p:anim calcmode="lin" valueType="num">
                                      <p:cBhvr>
                                        <p:cTn id="34" dur="500" fill="hold"/>
                                        <p:tgtEl>
                                          <p:spTgt spid="41"/>
                                        </p:tgtEl>
                                        <p:attrNameLst>
                                          <p:attrName>ppt_y</p:attrName>
                                        </p:attrNameLst>
                                      </p:cBhvr>
                                      <p:tavLst>
                                        <p:tav tm="0" fmla="#ppt_y+(sin(-2*pi*(1-$))*-#ppt_x+cos(-2*pi*(1-$))*(1-#ppt_y))*(1-$)">
                                          <p:val>
                                            <p:fltVal val="0"/>
                                          </p:val>
                                        </p:tav>
                                        <p:tav tm="100000">
                                          <p:val>
                                            <p:fltVal val="1"/>
                                          </p:val>
                                        </p:tav>
                                      </p:tavLst>
                                    </p:anim>
                                  </p:childTnLst>
                                </p:cTn>
                              </p:par>
                            </p:childTnLst>
                          </p:cTn>
                        </p:par>
                        <p:par>
                          <p:cTn id="35" fill="hold">
                            <p:stCondLst>
                              <p:cond delay="1500"/>
                            </p:stCondLst>
                            <p:childTnLst>
                              <p:par>
                                <p:cTn id="36" presetID="15"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 calcmode="lin" valueType="num">
                                      <p:cBhvr>
                                        <p:cTn id="38" dur="500" fill="hold"/>
                                        <p:tgtEl>
                                          <p:spTgt spid="40"/>
                                        </p:tgtEl>
                                        <p:attrNameLst>
                                          <p:attrName>ppt_w</p:attrName>
                                        </p:attrNameLst>
                                      </p:cBhvr>
                                      <p:tavLst>
                                        <p:tav tm="0">
                                          <p:val>
                                            <p:fltVal val="0"/>
                                          </p:val>
                                        </p:tav>
                                        <p:tav tm="100000">
                                          <p:val>
                                            <p:strVal val="#ppt_w"/>
                                          </p:val>
                                        </p:tav>
                                      </p:tavLst>
                                    </p:anim>
                                    <p:anim calcmode="lin" valueType="num">
                                      <p:cBhvr>
                                        <p:cTn id="39" dur="500" fill="hold"/>
                                        <p:tgtEl>
                                          <p:spTgt spid="40"/>
                                        </p:tgtEl>
                                        <p:attrNameLst>
                                          <p:attrName>ppt_h</p:attrName>
                                        </p:attrNameLst>
                                      </p:cBhvr>
                                      <p:tavLst>
                                        <p:tav tm="0">
                                          <p:val>
                                            <p:fltVal val="0"/>
                                          </p:val>
                                        </p:tav>
                                        <p:tav tm="100000">
                                          <p:val>
                                            <p:strVal val="#ppt_h"/>
                                          </p:val>
                                        </p:tav>
                                      </p:tavLst>
                                    </p:anim>
                                    <p:anim calcmode="lin" valueType="num">
                                      <p:cBhvr>
                                        <p:cTn id="40" dur="500" fill="hold"/>
                                        <p:tgtEl>
                                          <p:spTgt spid="40"/>
                                        </p:tgtEl>
                                        <p:attrNameLst>
                                          <p:attrName>ppt_x</p:attrName>
                                        </p:attrNameLst>
                                      </p:cBhvr>
                                      <p:tavLst>
                                        <p:tav tm="0" fmla="#ppt_x+(cos(-2*pi*(1-$))*-#ppt_x-sin(-2*pi*(1-$))*(1-#ppt_y))*(1-$)">
                                          <p:val>
                                            <p:fltVal val="0"/>
                                          </p:val>
                                        </p:tav>
                                        <p:tav tm="100000">
                                          <p:val>
                                            <p:fltVal val="1"/>
                                          </p:val>
                                        </p:tav>
                                      </p:tavLst>
                                    </p:anim>
                                    <p:anim calcmode="lin" valueType="num">
                                      <p:cBhvr>
                                        <p:cTn id="41" dur="500" fill="hold"/>
                                        <p:tgtEl>
                                          <p:spTgt spid="40"/>
                                        </p:tgtEl>
                                        <p:attrNameLst>
                                          <p:attrName>ppt_y</p:attrName>
                                        </p:attrNameLst>
                                      </p:cBhvr>
                                      <p:tavLst>
                                        <p:tav tm="0" fmla="#ppt_y+(sin(-2*pi*(1-$))*-#ppt_x+cos(-2*pi*(1-$))*(1-#ppt_y))*(1-$)">
                                          <p:val>
                                            <p:fltVal val="0"/>
                                          </p:val>
                                        </p:tav>
                                        <p:tav tm="100000">
                                          <p:val>
                                            <p:fltVal val="1"/>
                                          </p:val>
                                        </p:tav>
                                      </p:tavLst>
                                    </p:anim>
                                  </p:childTnLst>
                                </p:cTn>
                              </p:par>
                            </p:childTnLst>
                          </p:cTn>
                        </p:par>
                        <p:par>
                          <p:cTn id="42" fill="hold">
                            <p:stCondLst>
                              <p:cond delay="2000"/>
                            </p:stCondLst>
                            <p:childTnLst>
                              <p:par>
                                <p:cTn id="43" presetID="15" presetClass="entr" presetSubtype="0" fill="hold" grpId="0" nodeType="afterEffect">
                                  <p:stCondLst>
                                    <p:cond delay="0"/>
                                  </p:stCondLst>
                                  <p:childTnLst>
                                    <p:set>
                                      <p:cBhvr>
                                        <p:cTn id="44" dur="1" fill="hold">
                                          <p:stCondLst>
                                            <p:cond delay="0"/>
                                          </p:stCondLst>
                                        </p:cTn>
                                        <p:tgtEl>
                                          <p:spTgt spid="43"/>
                                        </p:tgtEl>
                                        <p:attrNameLst>
                                          <p:attrName>style.visibility</p:attrName>
                                        </p:attrNameLst>
                                      </p:cBhvr>
                                      <p:to>
                                        <p:strVal val="visible"/>
                                      </p:to>
                                    </p:set>
                                    <p:anim calcmode="lin" valueType="num">
                                      <p:cBhvr>
                                        <p:cTn id="45" dur="500" fill="hold"/>
                                        <p:tgtEl>
                                          <p:spTgt spid="43"/>
                                        </p:tgtEl>
                                        <p:attrNameLst>
                                          <p:attrName>ppt_w</p:attrName>
                                        </p:attrNameLst>
                                      </p:cBhvr>
                                      <p:tavLst>
                                        <p:tav tm="0">
                                          <p:val>
                                            <p:fltVal val="0"/>
                                          </p:val>
                                        </p:tav>
                                        <p:tav tm="100000">
                                          <p:val>
                                            <p:strVal val="#ppt_w"/>
                                          </p:val>
                                        </p:tav>
                                      </p:tavLst>
                                    </p:anim>
                                    <p:anim calcmode="lin" valueType="num">
                                      <p:cBhvr>
                                        <p:cTn id="46" dur="500" fill="hold"/>
                                        <p:tgtEl>
                                          <p:spTgt spid="43"/>
                                        </p:tgtEl>
                                        <p:attrNameLst>
                                          <p:attrName>ppt_h</p:attrName>
                                        </p:attrNameLst>
                                      </p:cBhvr>
                                      <p:tavLst>
                                        <p:tav tm="0">
                                          <p:val>
                                            <p:fltVal val="0"/>
                                          </p:val>
                                        </p:tav>
                                        <p:tav tm="100000">
                                          <p:val>
                                            <p:strVal val="#ppt_h"/>
                                          </p:val>
                                        </p:tav>
                                      </p:tavLst>
                                    </p:anim>
                                    <p:anim calcmode="lin" valueType="num">
                                      <p:cBhvr>
                                        <p:cTn id="47" dur="500" fill="hold"/>
                                        <p:tgtEl>
                                          <p:spTgt spid="43"/>
                                        </p:tgtEl>
                                        <p:attrNameLst>
                                          <p:attrName>ppt_x</p:attrName>
                                        </p:attrNameLst>
                                      </p:cBhvr>
                                      <p:tavLst>
                                        <p:tav tm="0" fmla="#ppt_x+(cos(-2*pi*(1-$))*-#ppt_x-sin(-2*pi*(1-$))*(1-#ppt_y))*(1-$)">
                                          <p:val>
                                            <p:fltVal val="0"/>
                                          </p:val>
                                        </p:tav>
                                        <p:tav tm="100000">
                                          <p:val>
                                            <p:fltVal val="1"/>
                                          </p:val>
                                        </p:tav>
                                      </p:tavLst>
                                    </p:anim>
                                    <p:anim calcmode="lin" valueType="num">
                                      <p:cBhvr>
                                        <p:cTn id="48" dur="500" fill="hold"/>
                                        <p:tgtEl>
                                          <p:spTgt spid="43"/>
                                        </p:tgtEl>
                                        <p:attrNameLst>
                                          <p:attrName>ppt_y</p:attrName>
                                        </p:attrNameLst>
                                      </p:cBhvr>
                                      <p:tavLst>
                                        <p:tav tm="0" fmla="#ppt_y+(sin(-2*pi*(1-$))*-#ppt_x+cos(-2*pi*(1-$))*(1-#ppt_y))*(1-$)">
                                          <p:val>
                                            <p:fltVal val="0"/>
                                          </p:val>
                                        </p:tav>
                                        <p:tav tm="100000">
                                          <p:val>
                                            <p:fltVal val="1"/>
                                          </p:val>
                                        </p:tav>
                                      </p:tavLst>
                                    </p:anim>
                                  </p:childTnLst>
                                </p:cTn>
                              </p:par>
                            </p:childTnLst>
                          </p:cTn>
                        </p:par>
                        <p:par>
                          <p:cTn id="49" fill="hold">
                            <p:stCondLst>
                              <p:cond delay="2500"/>
                            </p:stCondLst>
                            <p:childTnLst>
                              <p:par>
                                <p:cTn id="50" presetID="15" presetClass="entr" presetSubtype="0" fill="hold" grpId="0" nodeType="after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 calcmode="lin" valueType="num">
                                      <p:cBhvr>
                                        <p:cTn id="54" dur="500" fill="hold"/>
                                        <p:tgtEl>
                                          <p:spTgt spid="42"/>
                                        </p:tgtEl>
                                        <p:attrNameLst>
                                          <p:attrName>ppt_x</p:attrName>
                                        </p:attrNameLst>
                                      </p:cBhvr>
                                      <p:tavLst>
                                        <p:tav tm="0" fmla="#ppt_x+(cos(-2*pi*(1-$))*-#ppt_x-sin(-2*pi*(1-$))*(1-#ppt_y))*(1-$)">
                                          <p:val>
                                            <p:fltVal val="0"/>
                                          </p:val>
                                        </p:tav>
                                        <p:tav tm="100000">
                                          <p:val>
                                            <p:fltVal val="1"/>
                                          </p:val>
                                        </p:tav>
                                      </p:tavLst>
                                    </p:anim>
                                    <p:anim calcmode="lin" valueType="num">
                                      <p:cBhvr>
                                        <p:cTn id="55" dur="500" fill="hold"/>
                                        <p:tgtEl>
                                          <p:spTgt spid="42"/>
                                        </p:tgtEl>
                                        <p:attrNameLst>
                                          <p:attrName>ppt_y</p:attrName>
                                        </p:attrNameLst>
                                      </p:cBhvr>
                                      <p:tavLst>
                                        <p:tav tm="0" fmla="#ppt_y+(sin(-2*pi*(1-$))*-#ppt_x+cos(-2*pi*(1-$))*(1-#ppt_y))*(1-$)">
                                          <p:val>
                                            <p:fltVal val="0"/>
                                          </p:val>
                                        </p:tav>
                                        <p:tav tm="100000">
                                          <p:val>
                                            <p:fltVal val="1"/>
                                          </p:val>
                                        </p:tav>
                                      </p:tavLst>
                                    </p:anim>
                                  </p:childTnLst>
                                </p:cTn>
                              </p:par>
                            </p:childTnLst>
                          </p:cTn>
                        </p:par>
                        <p:par>
                          <p:cTn id="56" fill="hold">
                            <p:stCondLst>
                              <p:cond delay="3000"/>
                            </p:stCondLst>
                            <p:childTnLst>
                              <p:par>
                                <p:cTn id="57" presetID="12" presetClass="entr" presetSubtype="1" fill="hold" grpId="0" nodeType="afterEffect">
                                  <p:stCondLst>
                                    <p:cond delay="0"/>
                                  </p:stCondLst>
                                  <p:childTnLst>
                                    <p:set>
                                      <p:cBhvr>
                                        <p:cTn id="58" dur="1" fill="hold">
                                          <p:stCondLst>
                                            <p:cond delay="0"/>
                                          </p:stCondLst>
                                        </p:cTn>
                                        <p:tgtEl>
                                          <p:spTgt spid="44"/>
                                        </p:tgtEl>
                                        <p:attrNameLst>
                                          <p:attrName>style.visibility</p:attrName>
                                        </p:attrNameLst>
                                      </p:cBhvr>
                                      <p:to>
                                        <p:strVal val="visible"/>
                                      </p:to>
                                    </p:set>
                                    <p:anim calcmode="lin" valueType="num">
                                      <p:cBhvr additive="base">
                                        <p:cTn id="59" dur="500"/>
                                        <p:tgtEl>
                                          <p:spTgt spid="44"/>
                                        </p:tgtEl>
                                        <p:attrNameLst>
                                          <p:attrName>ppt_y</p:attrName>
                                        </p:attrNameLst>
                                      </p:cBhvr>
                                      <p:tavLst>
                                        <p:tav tm="0">
                                          <p:val>
                                            <p:strVal val="#ppt_y-#ppt_h*1.125000"/>
                                          </p:val>
                                        </p:tav>
                                        <p:tav tm="100000">
                                          <p:val>
                                            <p:strVal val="#ppt_y"/>
                                          </p:val>
                                        </p:tav>
                                      </p:tavLst>
                                    </p:anim>
                                    <p:animEffect transition="in" filter="wipe(down)">
                                      <p:cBhvr>
                                        <p:cTn id="60" dur="500"/>
                                        <p:tgtEl>
                                          <p:spTgt spid="44"/>
                                        </p:tgtEl>
                                      </p:cBhvr>
                                    </p:animEffect>
                                  </p:childTnLst>
                                </p:cTn>
                              </p:par>
                            </p:childTnLst>
                          </p:cTn>
                        </p:par>
                        <p:par>
                          <p:cTn id="61" fill="hold">
                            <p:stCondLst>
                              <p:cond delay="3500"/>
                            </p:stCondLst>
                            <p:childTnLst>
                              <p:par>
                                <p:cTn id="62" presetID="12" presetClass="entr" presetSubtype="1" fill="hold"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1500"/>
                                        <p:tgtEl>
                                          <p:spTgt spid="45"/>
                                        </p:tgtEl>
                                        <p:attrNameLst>
                                          <p:attrName>ppt_y</p:attrName>
                                        </p:attrNameLst>
                                      </p:cBhvr>
                                      <p:tavLst>
                                        <p:tav tm="0">
                                          <p:val>
                                            <p:strVal val="#ppt_y-#ppt_h*1.125000"/>
                                          </p:val>
                                        </p:tav>
                                        <p:tav tm="100000">
                                          <p:val>
                                            <p:strVal val="#ppt_y"/>
                                          </p:val>
                                        </p:tav>
                                      </p:tavLst>
                                    </p:anim>
                                    <p:animEffect transition="in" filter="wipe(down)">
                                      <p:cBhvr>
                                        <p:cTn id="65" dur="1500"/>
                                        <p:tgtEl>
                                          <p:spTgt spid="45"/>
                                        </p:tgtEl>
                                      </p:cBhvr>
                                    </p:animEffect>
                                  </p:childTnLst>
                                </p:cTn>
                              </p:par>
                            </p:childTnLst>
                          </p:cTn>
                        </p:par>
                        <p:par>
                          <p:cTn id="66" fill="hold">
                            <p:stCondLst>
                              <p:cond delay="5000"/>
                            </p:stCondLst>
                            <p:childTnLst>
                              <p:par>
                                <p:cTn id="67" presetID="2" presetClass="exit" presetSubtype="2" fill="hold" grpId="1" nodeType="afterEffect">
                                  <p:stCondLst>
                                    <p:cond delay="0"/>
                                  </p:stCondLst>
                                  <p:childTnLst>
                                    <p:anim calcmode="lin" valueType="num">
                                      <p:cBhvr additive="base">
                                        <p:cTn id="68" dur="500"/>
                                        <p:tgtEl>
                                          <p:spTgt spid="44"/>
                                        </p:tgtEl>
                                        <p:attrNameLst>
                                          <p:attrName>ppt_x</p:attrName>
                                        </p:attrNameLst>
                                      </p:cBhvr>
                                      <p:tavLst>
                                        <p:tav tm="0">
                                          <p:val>
                                            <p:strVal val="ppt_x"/>
                                          </p:val>
                                        </p:tav>
                                        <p:tav tm="100000">
                                          <p:val>
                                            <p:strVal val="1+ppt_w/2"/>
                                          </p:val>
                                        </p:tav>
                                      </p:tavLst>
                                    </p:anim>
                                    <p:anim calcmode="lin" valueType="num">
                                      <p:cBhvr additive="base">
                                        <p:cTn id="69" dur="500"/>
                                        <p:tgtEl>
                                          <p:spTgt spid="44"/>
                                        </p:tgtEl>
                                        <p:attrNameLst>
                                          <p:attrName>ppt_y</p:attrName>
                                        </p:attrNameLst>
                                      </p:cBhvr>
                                      <p:tavLst>
                                        <p:tav tm="0">
                                          <p:val>
                                            <p:strVal val="ppt_y"/>
                                          </p:val>
                                        </p:tav>
                                        <p:tav tm="100000">
                                          <p:val>
                                            <p:strVal val="ppt_y"/>
                                          </p:val>
                                        </p:tav>
                                      </p:tavLst>
                                    </p:anim>
                                    <p:set>
                                      <p:cBhvr>
                                        <p:cTn id="70" dur="1" fill="hold">
                                          <p:stCondLst>
                                            <p:cond delay="499"/>
                                          </p:stCondLst>
                                        </p:cTn>
                                        <p:tgtEl>
                                          <p:spTgt spid="44"/>
                                        </p:tgtEl>
                                        <p:attrNameLst>
                                          <p:attrName>style.visibility</p:attrName>
                                        </p:attrNameLst>
                                      </p:cBhvr>
                                      <p:to>
                                        <p:strVal val="hidden"/>
                                      </p:to>
                                    </p:set>
                                  </p:childTnLst>
                                </p:cTn>
                              </p:par>
                              <p:par>
                                <p:cTn id="71" presetID="2" presetClass="exit" presetSubtype="2" fill="hold" nodeType="withEffect">
                                  <p:stCondLst>
                                    <p:cond delay="0"/>
                                  </p:stCondLst>
                                  <p:childTnLst>
                                    <p:anim calcmode="lin" valueType="num">
                                      <p:cBhvr additive="base">
                                        <p:cTn id="72" dur="500"/>
                                        <p:tgtEl>
                                          <p:spTgt spid="45"/>
                                        </p:tgtEl>
                                        <p:attrNameLst>
                                          <p:attrName>ppt_x</p:attrName>
                                        </p:attrNameLst>
                                      </p:cBhvr>
                                      <p:tavLst>
                                        <p:tav tm="0">
                                          <p:val>
                                            <p:strVal val="ppt_x"/>
                                          </p:val>
                                        </p:tav>
                                        <p:tav tm="100000">
                                          <p:val>
                                            <p:strVal val="1+ppt_w/2"/>
                                          </p:val>
                                        </p:tav>
                                      </p:tavLst>
                                    </p:anim>
                                    <p:anim calcmode="lin" valueType="num">
                                      <p:cBhvr additive="base">
                                        <p:cTn id="73" dur="500"/>
                                        <p:tgtEl>
                                          <p:spTgt spid="45"/>
                                        </p:tgtEl>
                                        <p:attrNameLst>
                                          <p:attrName>ppt_y</p:attrName>
                                        </p:attrNameLst>
                                      </p:cBhvr>
                                      <p:tavLst>
                                        <p:tav tm="0">
                                          <p:val>
                                            <p:strVal val="ppt_y"/>
                                          </p:val>
                                        </p:tav>
                                        <p:tav tm="100000">
                                          <p:val>
                                            <p:strVal val="ppt_y"/>
                                          </p:val>
                                        </p:tav>
                                      </p:tavLst>
                                    </p:anim>
                                    <p:set>
                                      <p:cBhvr>
                                        <p:cTn id="74" dur="1" fill="hold">
                                          <p:stCondLst>
                                            <p:cond delay="499"/>
                                          </p:stCondLst>
                                        </p:cTn>
                                        <p:tgtEl>
                                          <p:spTgt spid="45"/>
                                        </p:tgtEl>
                                        <p:attrNameLst>
                                          <p:attrName>style.visibility</p:attrName>
                                        </p:attrNameLst>
                                      </p:cBhvr>
                                      <p:to>
                                        <p:strVal val="hidden"/>
                                      </p:to>
                                    </p:set>
                                  </p:childTnLst>
                                </p:cTn>
                              </p:par>
                              <p:par>
                                <p:cTn id="75" presetID="2" presetClass="exit" presetSubtype="3" fill="hold" grpId="1" nodeType="withEffect">
                                  <p:stCondLst>
                                    <p:cond delay="0"/>
                                  </p:stCondLst>
                                  <p:childTnLst>
                                    <p:anim calcmode="lin" valueType="num">
                                      <p:cBhvr additive="base">
                                        <p:cTn id="76" dur="500"/>
                                        <p:tgtEl>
                                          <p:spTgt spid="31"/>
                                        </p:tgtEl>
                                        <p:attrNameLst>
                                          <p:attrName>ppt_x</p:attrName>
                                        </p:attrNameLst>
                                      </p:cBhvr>
                                      <p:tavLst>
                                        <p:tav tm="0">
                                          <p:val>
                                            <p:strVal val="ppt_x"/>
                                          </p:val>
                                        </p:tav>
                                        <p:tav tm="100000">
                                          <p:val>
                                            <p:strVal val="1+ppt_w/2"/>
                                          </p:val>
                                        </p:tav>
                                      </p:tavLst>
                                    </p:anim>
                                    <p:anim calcmode="lin" valueType="num">
                                      <p:cBhvr additive="base">
                                        <p:cTn id="77" dur="500"/>
                                        <p:tgtEl>
                                          <p:spTgt spid="31"/>
                                        </p:tgtEl>
                                        <p:attrNameLst>
                                          <p:attrName>ppt_y</p:attrName>
                                        </p:attrNameLst>
                                      </p:cBhvr>
                                      <p:tavLst>
                                        <p:tav tm="0">
                                          <p:val>
                                            <p:strVal val="ppt_y"/>
                                          </p:val>
                                        </p:tav>
                                        <p:tav tm="100000">
                                          <p:val>
                                            <p:strVal val="0-ppt_h/2"/>
                                          </p:val>
                                        </p:tav>
                                      </p:tavLst>
                                    </p:anim>
                                    <p:set>
                                      <p:cBhvr>
                                        <p:cTn id="78" dur="1" fill="hold">
                                          <p:stCondLst>
                                            <p:cond delay="499"/>
                                          </p:stCondLst>
                                        </p:cTn>
                                        <p:tgtEl>
                                          <p:spTgt spid="31"/>
                                        </p:tgtEl>
                                        <p:attrNameLst>
                                          <p:attrName>style.visibility</p:attrName>
                                        </p:attrNameLst>
                                      </p:cBhvr>
                                      <p:to>
                                        <p:strVal val="hidden"/>
                                      </p:to>
                                    </p:set>
                                  </p:childTnLst>
                                </p:cTn>
                              </p:par>
                              <p:par>
                                <p:cTn id="79" presetID="2" presetClass="exit" presetSubtype="9" fill="hold" grpId="1" nodeType="withEffect">
                                  <p:stCondLst>
                                    <p:cond delay="0"/>
                                  </p:stCondLst>
                                  <p:childTnLst>
                                    <p:anim calcmode="lin" valueType="num">
                                      <p:cBhvr additive="base">
                                        <p:cTn id="80" dur="500"/>
                                        <p:tgtEl>
                                          <p:spTgt spid="32"/>
                                        </p:tgtEl>
                                        <p:attrNameLst>
                                          <p:attrName>ppt_x</p:attrName>
                                        </p:attrNameLst>
                                      </p:cBhvr>
                                      <p:tavLst>
                                        <p:tav tm="0">
                                          <p:val>
                                            <p:strVal val="ppt_x"/>
                                          </p:val>
                                        </p:tav>
                                        <p:tav tm="100000">
                                          <p:val>
                                            <p:strVal val="0-ppt_w/2"/>
                                          </p:val>
                                        </p:tav>
                                      </p:tavLst>
                                    </p:anim>
                                    <p:anim calcmode="lin" valueType="num">
                                      <p:cBhvr additive="base">
                                        <p:cTn id="81" dur="500"/>
                                        <p:tgtEl>
                                          <p:spTgt spid="32"/>
                                        </p:tgtEl>
                                        <p:attrNameLst>
                                          <p:attrName>ppt_y</p:attrName>
                                        </p:attrNameLst>
                                      </p:cBhvr>
                                      <p:tavLst>
                                        <p:tav tm="0">
                                          <p:val>
                                            <p:strVal val="ppt_y"/>
                                          </p:val>
                                        </p:tav>
                                        <p:tav tm="100000">
                                          <p:val>
                                            <p:strVal val="0-ppt_h/2"/>
                                          </p:val>
                                        </p:tav>
                                      </p:tavLst>
                                    </p:anim>
                                    <p:set>
                                      <p:cBhvr>
                                        <p:cTn id="82" dur="1" fill="hold">
                                          <p:stCondLst>
                                            <p:cond delay="499"/>
                                          </p:stCondLst>
                                        </p:cTn>
                                        <p:tgtEl>
                                          <p:spTgt spid="32"/>
                                        </p:tgtEl>
                                        <p:attrNameLst>
                                          <p:attrName>style.visibility</p:attrName>
                                        </p:attrNameLst>
                                      </p:cBhvr>
                                      <p:to>
                                        <p:strVal val="hidden"/>
                                      </p:to>
                                    </p:set>
                                  </p:childTnLst>
                                </p:cTn>
                              </p:par>
                              <p:par>
                                <p:cTn id="83" presetID="2" presetClass="exit" presetSubtype="12" fill="hold" grpId="1" nodeType="withEffect">
                                  <p:stCondLst>
                                    <p:cond delay="0"/>
                                  </p:stCondLst>
                                  <p:childTnLst>
                                    <p:anim calcmode="lin" valueType="num">
                                      <p:cBhvr additive="base">
                                        <p:cTn id="84" dur="500"/>
                                        <p:tgtEl>
                                          <p:spTgt spid="29"/>
                                        </p:tgtEl>
                                        <p:attrNameLst>
                                          <p:attrName>ppt_x</p:attrName>
                                        </p:attrNameLst>
                                      </p:cBhvr>
                                      <p:tavLst>
                                        <p:tav tm="0">
                                          <p:val>
                                            <p:strVal val="ppt_x"/>
                                          </p:val>
                                        </p:tav>
                                        <p:tav tm="100000">
                                          <p:val>
                                            <p:strVal val="0-ppt_w/2"/>
                                          </p:val>
                                        </p:tav>
                                      </p:tavLst>
                                    </p:anim>
                                    <p:anim calcmode="lin" valueType="num">
                                      <p:cBhvr additive="base">
                                        <p:cTn id="85" dur="500"/>
                                        <p:tgtEl>
                                          <p:spTgt spid="29"/>
                                        </p:tgtEl>
                                        <p:attrNameLst>
                                          <p:attrName>ppt_y</p:attrName>
                                        </p:attrNameLst>
                                      </p:cBhvr>
                                      <p:tavLst>
                                        <p:tav tm="0">
                                          <p:val>
                                            <p:strVal val="ppt_y"/>
                                          </p:val>
                                        </p:tav>
                                        <p:tav tm="100000">
                                          <p:val>
                                            <p:strVal val="1+ppt_h/2"/>
                                          </p:val>
                                        </p:tav>
                                      </p:tavLst>
                                    </p:anim>
                                    <p:set>
                                      <p:cBhvr>
                                        <p:cTn id="86" dur="1" fill="hold">
                                          <p:stCondLst>
                                            <p:cond delay="499"/>
                                          </p:stCondLst>
                                        </p:cTn>
                                        <p:tgtEl>
                                          <p:spTgt spid="29"/>
                                        </p:tgtEl>
                                        <p:attrNameLst>
                                          <p:attrName>style.visibility</p:attrName>
                                        </p:attrNameLst>
                                      </p:cBhvr>
                                      <p:to>
                                        <p:strVal val="hidden"/>
                                      </p:to>
                                    </p:set>
                                  </p:childTnLst>
                                </p:cTn>
                              </p:par>
                              <p:par>
                                <p:cTn id="87" presetID="2" presetClass="exit" presetSubtype="6" fill="hold" grpId="1" nodeType="withEffect">
                                  <p:stCondLst>
                                    <p:cond delay="0"/>
                                  </p:stCondLst>
                                  <p:childTnLst>
                                    <p:anim calcmode="lin" valueType="num">
                                      <p:cBhvr additive="base">
                                        <p:cTn id="88" dur="500"/>
                                        <p:tgtEl>
                                          <p:spTgt spid="28"/>
                                        </p:tgtEl>
                                        <p:attrNameLst>
                                          <p:attrName>ppt_x</p:attrName>
                                        </p:attrNameLst>
                                      </p:cBhvr>
                                      <p:tavLst>
                                        <p:tav tm="0">
                                          <p:val>
                                            <p:strVal val="ppt_x"/>
                                          </p:val>
                                        </p:tav>
                                        <p:tav tm="100000">
                                          <p:val>
                                            <p:strVal val="1+ppt_w/2"/>
                                          </p:val>
                                        </p:tav>
                                      </p:tavLst>
                                    </p:anim>
                                    <p:anim calcmode="lin" valueType="num">
                                      <p:cBhvr additive="base">
                                        <p:cTn id="89" dur="500"/>
                                        <p:tgtEl>
                                          <p:spTgt spid="28"/>
                                        </p:tgtEl>
                                        <p:attrNameLst>
                                          <p:attrName>ppt_y</p:attrName>
                                        </p:attrNameLst>
                                      </p:cBhvr>
                                      <p:tavLst>
                                        <p:tav tm="0">
                                          <p:val>
                                            <p:strVal val="ppt_y"/>
                                          </p:val>
                                        </p:tav>
                                        <p:tav tm="100000">
                                          <p:val>
                                            <p:strVal val="1+ppt_h/2"/>
                                          </p:val>
                                        </p:tav>
                                      </p:tavLst>
                                    </p:anim>
                                    <p:set>
                                      <p:cBhvr>
                                        <p:cTn id="90" dur="1" fill="hold">
                                          <p:stCondLst>
                                            <p:cond delay="499"/>
                                          </p:stCondLst>
                                        </p:cTn>
                                        <p:tgtEl>
                                          <p:spTgt spid="28"/>
                                        </p:tgtEl>
                                        <p:attrNameLst>
                                          <p:attrName>style.visibility</p:attrName>
                                        </p:attrNameLst>
                                      </p:cBhvr>
                                      <p:to>
                                        <p:strVal val="hidden"/>
                                      </p:to>
                                    </p:set>
                                  </p:childTnLst>
                                </p:cTn>
                              </p:par>
                              <p:par>
                                <p:cTn id="91" presetID="49" presetClass="exit" presetSubtype="0" accel="100000" fill="hold" nodeType="withEffect">
                                  <p:stCondLst>
                                    <p:cond delay="0"/>
                                  </p:stCondLst>
                                  <p:childTnLst>
                                    <p:anim calcmode="lin" valueType="num">
                                      <p:cBhvr>
                                        <p:cTn id="92" dur="500"/>
                                        <p:tgtEl>
                                          <p:spTgt spid="35"/>
                                        </p:tgtEl>
                                        <p:attrNameLst>
                                          <p:attrName>ppt_w</p:attrName>
                                        </p:attrNameLst>
                                      </p:cBhvr>
                                      <p:tavLst>
                                        <p:tav tm="0">
                                          <p:val>
                                            <p:strVal val="ppt_w"/>
                                          </p:val>
                                        </p:tav>
                                        <p:tav tm="100000">
                                          <p:val>
                                            <p:fltVal val="0"/>
                                          </p:val>
                                        </p:tav>
                                      </p:tavLst>
                                    </p:anim>
                                    <p:anim calcmode="lin" valueType="num">
                                      <p:cBhvr>
                                        <p:cTn id="93" dur="500"/>
                                        <p:tgtEl>
                                          <p:spTgt spid="35"/>
                                        </p:tgtEl>
                                        <p:attrNameLst>
                                          <p:attrName>ppt_h</p:attrName>
                                        </p:attrNameLst>
                                      </p:cBhvr>
                                      <p:tavLst>
                                        <p:tav tm="0">
                                          <p:val>
                                            <p:strVal val="ppt_h"/>
                                          </p:val>
                                        </p:tav>
                                        <p:tav tm="100000">
                                          <p:val>
                                            <p:fltVal val="0"/>
                                          </p:val>
                                        </p:tav>
                                      </p:tavLst>
                                    </p:anim>
                                    <p:anim calcmode="lin" valueType="num">
                                      <p:cBhvr>
                                        <p:cTn id="94" dur="500"/>
                                        <p:tgtEl>
                                          <p:spTgt spid="35"/>
                                        </p:tgtEl>
                                        <p:attrNameLst>
                                          <p:attrName>style.rotation</p:attrName>
                                        </p:attrNameLst>
                                      </p:cBhvr>
                                      <p:tavLst>
                                        <p:tav tm="0">
                                          <p:val>
                                            <p:fltVal val="0"/>
                                          </p:val>
                                        </p:tav>
                                        <p:tav tm="100000">
                                          <p:val>
                                            <p:fltVal val="360"/>
                                          </p:val>
                                        </p:tav>
                                      </p:tavLst>
                                    </p:anim>
                                    <p:animEffect transition="out" filter="fade">
                                      <p:cBhvr>
                                        <p:cTn id="95" dur="500"/>
                                        <p:tgtEl>
                                          <p:spTgt spid="35"/>
                                        </p:tgtEl>
                                      </p:cBhvr>
                                    </p:animEffect>
                                    <p:set>
                                      <p:cBhvr>
                                        <p:cTn id="96" dur="1" fill="hold">
                                          <p:stCondLst>
                                            <p:cond delay="499"/>
                                          </p:stCondLst>
                                        </p:cTn>
                                        <p:tgtEl>
                                          <p:spTgt spid="35"/>
                                        </p:tgtEl>
                                        <p:attrNameLst>
                                          <p:attrName>style.visibility</p:attrName>
                                        </p:attrNameLst>
                                      </p:cBhvr>
                                      <p:to>
                                        <p:strVal val="hidden"/>
                                      </p:to>
                                    </p:set>
                                  </p:childTnLst>
                                </p:cTn>
                              </p:par>
                              <p:par>
                                <p:cTn id="97" presetID="49" presetClass="exit" presetSubtype="0" accel="100000" fill="hold" grpId="1" nodeType="withEffect">
                                  <p:stCondLst>
                                    <p:cond delay="0"/>
                                  </p:stCondLst>
                                  <p:childTnLst>
                                    <p:anim calcmode="lin" valueType="num">
                                      <p:cBhvr>
                                        <p:cTn id="98" dur="500"/>
                                        <p:tgtEl>
                                          <p:spTgt spid="41"/>
                                        </p:tgtEl>
                                        <p:attrNameLst>
                                          <p:attrName>ppt_w</p:attrName>
                                        </p:attrNameLst>
                                      </p:cBhvr>
                                      <p:tavLst>
                                        <p:tav tm="0">
                                          <p:val>
                                            <p:strVal val="ppt_w"/>
                                          </p:val>
                                        </p:tav>
                                        <p:tav tm="100000">
                                          <p:val>
                                            <p:fltVal val="0"/>
                                          </p:val>
                                        </p:tav>
                                      </p:tavLst>
                                    </p:anim>
                                    <p:anim calcmode="lin" valueType="num">
                                      <p:cBhvr>
                                        <p:cTn id="99" dur="500"/>
                                        <p:tgtEl>
                                          <p:spTgt spid="41"/>
                                        </p:tgtEl>
                                        <p:attrNameLst>
                                          <p:attrName>ppt_h</p:attrName>
                                        </p:attrNameLst>
                                      </p:cBhvr>
                                      <p:tavLst>
                                        <p:tav tm="0">
                                          <p:val>
                                            <p:strVal val="ppt_h"/>
                                          </p:val>
                                        </p:tav>
                                        <p:tav tm="100000">
                                          <p:val>
                                            <p:fltVal val="0"/>
                                          </p:val>
                                        </p:tav>
                                      </p:tavLst>
                                    </p:anim>
                                    <p:anim calcmode="lin" valueType="num">
                                      <p:cBhvr>
                                        <p:cTn id="100" dur="500"/>
                                        <p:tgtEl>
                                          <p:spTgt spid="41"/>
                                        </p:tgtEl>
                                        <p:attrNameLst>
                                          <p:attrName>style.rotation</p:attrName>
                                        </p:attrNameLst>
                                      </p:cBhvr>
                                      <p:tavLst>
                                        <p:tav tm="0">
                                          <p:val>
                                            <p:fltVal val="0"/>
                                          </p:val>
                                        </p:tav>
                                        <p:tav tm="100000">
                                          <p:val>
                                            <p:fltVal val="360"/>
                                          </p:val>
                                        </p:tav>
                                      </p:tavLst>
                                    </p:anim>
                                    <p:animEffect transition="out" filter="fade">
                                      <p:cBhvr>
                                        <p:cTn id="101" dur="500"/>
                                        <p:tgtEl>
                                          <p:spTgt spid="41"/>
                                        </p:tgtEl>
                                      </p:cBhvr>
                                    </p:animEffect>
                                    <p:set>
                                      <p:cBhvr>
                                        <p:cTn id="102" dur="1" fill="hold">
                                          <p:stCondLst>
                                            <p:cond delay="499"/>
                                          </p:stCondLst>
                                        </p:cTn>
                                        <p:tgtEl>
                                          <p:spTgt spid="41"/>
                                        </p:tgtEl>
                                        <p:attrNameLst>
                                          <p:attrName>style.visibility</p:attrName>
                                        </p:attrNameLst>
                                      </p:cBhvr>
                                      <p:to>
                                        <p:strVal val="hidden"/>
                                      </p:to>
                                    </p:set>
                                  </p:childTnLst>
                                </p:cTn>
                              </p:par>
                              <p:par>
                                <p:cTn id="103" presetID="49" presetClass="exit" presetSubtype="0" accel="100000" fill="hold" grpId="1" nodeType="withEffect">
                                  <p:stCondLst>
                                    <p:cond delay="0"/>
                                  </p:stCondLst>
                                  <p:childTnLst>
                                    <p:anim calcmode="lin" valueType="num">
                                      <p:cBhvr>
                                        <p:cTn id="104" dur="500"/>
                                        <p:tgtEl>
                                          <p:spTgt spid="40"/>
                                        </p:tgtEl>
                                        <p:attrNameLst>
                                          <p:attrName>ppt_w</p:attrName>
                                        </p:attrNameLst>
                                      </p:cBhvr>
                                      <p:tavLst>
                                        <p:tav tm="0">
                                          <p:val>
                                            <p:strVal val="ppt_w"/>
                                          </p:val>
                                        </p:tav>
                                        <p:tav tm="100000">
                                          <p:val>
                                            <p:fltVal val="0"/>
                                          </p:val>
                                        </p:tav>
                                      </p:tavLst>
                                    </p:anim>
                                    <p:anim calcmode="lin" valueType="num">
                                      <p:cBhvr>
                                        <p:cTn id="105" dur="500"/>
                                        <p:tgtEl>
                                          <p:spTgt spid="40"/>
                                        </p:tgtEl>
                                        <p:attrNameLst>
                                          <p:attrName>ppt_h</p:attrName>
                                        </p:attrNameLst>
                                      </p:cBhvr>
                                      <p:tavLst>
                                        <p:tav tm="0">
                                          <p:val>
                                            <p:strVal val="ppt_h"/>
                                          </p:val>
                                        </p:tav>
                                        <p:tav tm="100000">
                                          <p:val>
                                            <p:fltVal val="0"/>
                                          </p:val>
                                        </p:tav>
                                      </p:tavLst>
                                    </p:anim>
                                    <p:anim calcmode="lin" valueType="num">
                                      <p:cBhvr>
                                        <p:cTn id="106" dur="500"/>
                                        <p:tgtEl>
                                          <p:spTgt spid="40"/>
                                        </p:tgtEl>
                                        <p:attrNameLst>
                                          <p:attrName>style.rotation</p:attrName>
                                        </p:attrNameLst>
                                      </p:cBhvr>
                                      <p:tavLst>
                                        <p:tav tm="0">
                                          <p:val>
                                            <p:fltVal val="0"/>
                                          </p:val>
                                        </p:tav>
                                        <p:tav tm="100000">
                                          <p:val>
                                            <p:fltVal val="360"/>
                                          </p:val>
                                        </p:tav>
                                      </p:tavLst>
                                    </p:anim>
                                    <p:animEffect transition="out" filter="fade">
                                      <p:cBhvr>
                                        <p:cTn id="107" dur="500"/>
                                        <p:tgtEl>
                                          <p:spTgt spid="40"/>
                                        </p:tgtEl>
                                      </p:cBhvr>
                                    </p:animEffect>
                                    <p:set>
                                      <p:cBhvr>
                                        <p:cTn id="108" dur="1" fill="hold">
                                          <p:stCondLst>
                                            <p:cond delay="499"/>
                                          </p:stCondLst>
                                        </p:cTn>
                                        <p:tgtEl>
                                          <p:spTgt spid="40"/>
                                        </p:tgtEl>
                                        <p:attrNameLst>
                                          <p:attrName>style.visibility</p:attrName>
                                        </p:attrNameLst>
                                      </p:cBhvr>
                                      <p:to>
                                        <p:strVal val="hidden"/>
                                      </p:to>
                                    </p:set>
                                  </p:childTnLst>
                                </p:cTn>
                              </p:par>
                              <p:par>
                                <p:cTn id="109" presetID="49" presetClass="exit" presetSubtype="0" accel="100000" fill="hold" grpId="1" nodeType="withEffect">
                                  <p:stCondLst>
                                    <p:cond delay="0"/>
                                  </p:stCondLst>
                                  <p:childTnLst>
                                    <p:anim calcmode="lin" valueType="num">
                                      <p:cBhvr>
                                        <p:cTn id="110" dur="500"/>
                                        <p:tgtEl>
                                          <p:spTgt spid="43"/>
                                        </p:tgtEl>
                                        <p:attrNameLst>
                                          <p:attrName>ppt_w</p:attrName>
                                        </p:attrNameLst>
                                      </p:cBhvr>
                                      <p:tavLst>
                                        <p:tav tm="0">
                                          <p:val>
                                            <p:strVal val="ppt_w"/>
                                          </p:val>
                                        </p:tav>
                                        <p:tav tm="100000">
                                          <p:val>
                                            <p:fltVal val="0"/>
                                          </p:val>
                                        </p:tav>
                                      </p:tavLst>
                                    </p:anim>
                                    <p:anim calcmode="lin" valueType="num">
                                      <p:cBhvr>
                                        <p:cTn id="111" dur="500"/>
                                        <p:tgtEl>
                                          <p:spTgt spid="43"/>
                                        </p:tgtEl>
                                        <p:attrNameLst>
                                          <p:attrName>ppt_h</p:attrName>
                                        </p:attrNameLst>
                                      </p:cBhvr>
                                      <p:tavLst>
                                        <p:tav tm="0">
                                          <p:val>
                                            <p:strVal val="ppt_h"/>
                                          </p:val>
                                        </p:tav>
                                        <p:tav tm="100000">
                                          <p:val>
                                            <p:fltVal val="0"/>
                                          </p:val>
                                        </p:tav>
                                      </p:tavLst>
                                    </p:anim>
                                    <p:anim calcmode="lin" valueType="num">
                                      <p:cBhvr>
                                        <p:cTn id="112" dur="500"/>
                                        <p:tgtEl>
                                          <p:spTgt spid="43"/>
                                        </p:tgtEl>
                                        <p:attrNameLst>
                                          <p:attrName>style.rotation</p:attrName>
                                        </p:attrNameLst>
                                      </p:cBhvr>
                                      <p:tavLst>
                                        <p:tav tm="0">
                                          <p:val>
                                            <p:fltVal val="0"/>
                                          </p:val>
                                        </p:tav>
                                        <p:tav tm="100000">
                                          <p:val>
                                            <p:fltVal val="360"/>
                                          </p:val>
                                        </p:tav>
                                      </p:tavLst>
                                    </p:anim>
                                    <p:animEffect transition="out" filter="fade">
                                      <p:cBhvr>
                                        <p:cTn id="113" dur="500"/>
                                        <p:tgtEl>
                                          <p:spTgt spid="43"/>
                                        </p:tgtEl>
                                      </p:cBhvr>
                                    </p:animEffect>
                                    <p:set>
                                      <p:cBhvr>
                                        <p:cTn id="114" dur="1" fill="hold">
                                          <p:stCondLst>
                                            <p:cond delay="499"/>
                                          </p:stCondLst>
                                        </p:cTn>
                                        <p:tgtEl>
                                          <p:spTgt spid="43"/>
                                        </p:tgtEl>
                                        <p:attrNameLst>
                                          <p:attrName>style.visibility</p:attrName>
                                        </p:attrNameLst>
                                      </p:cBhvr>
                                      <p:to>
                                        <p:strVal val="hidden"/>
                                      </p:to>
                                    </p:set>
                                  </p:childTnLst>
                                </p:cTn>
                              </p:par>
                              <p:par>
                                <p:cTn id="115" presetID="49" presetClass="exit" presetSubtype="0" accel="100000" fill="hold" grpId="1" nodeType="withEffect">
                                  <p:stCondLst>
                                    <p:cond delay="0"/>
                                  </p:stCondLst>
                                  <p:childTnLst>
                                    <p:anim calcmode="lin" valueType="num">
                                      <p:cBhvr>
                                        <p:cTn id="116" dur="500"/>
                                        <p:tgtEl>
                                          <p:spTgt spid="42"/>
                                        </p:tgtEl>
                                        <p:attrNameLst>
                                          <p:attrName>ppt_w</p:attrName>
                                        </p:attrNameLst>
                                      </p:cBhvr>
                                      <p:tavLst>
                                        <p:tav tm="0">
                                          <p:val>
                                            <p:strVal val="ppt_w"/>
                                          </p:val>
                                        </p:tav>
                                        <p:tav tm="100000">
                                          <p:val>
                                            <p:fltVal val="0"/>
                                          </p:val>
                                        </p:tav>
                                      </p:tavLst>
                                    </p:anim>
                                    <p:anim calcmode="lin" valueType="num">
                                      <p:cBhvr>
                                        <p:cTn id="117" dur="500"/>
                                        <p:tgtEl>
                                          <p:spTgt spid="42"/>
                                        </p:tgtEl>
                                        <p:attrNameLst>
                                          <p:attrName>ppt_h</p:attrName>
                                        </p:attrNameLst>
                                      </p:cBhvr>
                                      <p:tavLst>
                                        <p:tav tm="0">
                                          <p:val>
                                            <p:strVal val="ppt_h"/>
                                          </p:val>
                                        </p:tav>
                                        <p:tav tm="100000">
                                          <p:val>
                                            <p:fltVal val="0"/>
                                          </p:val>
                                        </p:tav>
                                      </p:tavLst>
                                    </p:anim>
                                    <p:anim calcmode="lin" valueType="num">
                                      <p:cBhvr>
                                        <p:cTn id="118" dur="500"/>
                                        <p:tgtEl>
                                          <p:spTgt spid="42"/>
                                        </p:tgtEl>
                                        <p:attrNameLst>
                                          <p:attrName>style.rotation</p:attrName>
                                        </p:attrNameLst>
                                      </p:cBhvr>
                                      <p:tavLst>
                                        <p:tav tm="0">
                                          <p:val>
                                            <p:fltVal val="0"/>
                                          </p:val>
                                        </p:tav>
                                        <p:tav tm="100000">
                                          <p:val>
                                            <p:fltVal val="360"/>
                                          </p:val>
                                        </p:tav>
                                      </p:tavLst>
                                    </p:anim>
                                    <p:animEffect transition="out" filter="fade">
                                      <p:cBhvr>
                                        <p:cTn id="119" dur="500"/>
                                        <p:tgtEl>
                                          <p:spTgt spid="42"/>
                                        </p:tgtEl>
                                      </p:cBhvr>
                                    </p:animEffect>
                                    <p:set>
                                      <p:cBhvr>
                                        <p:cTn id="120"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8" grpId="1" animBg="1"/>
      <p:bldP spid="29" grpId="0" animBg="1"/>
      <p:bldP spid="29" grpId="1" animBg="1"/>
      <p:bldP spid="31" grpId="0" animBg="1"/>
      <p:bldP spid="31" grpId="1" animBg="1"/>
      <p:bldP spid="32" grpId="0" animBg="1"/>
      <p:bldP spid="32" grpId="1" animBg="1"/>
      <p:bldP spid="40" grpId="0"/>
      <p:bldP spid="40" grpId="1"/>
      <p:bldP spid="41" grpId="0"/>
      <p:bldP spid="41" grpId="1"/>
      <p:bldP spid="42" grpId="0"/>
      <p:bldP spid="42" grpId="1"/>
      <p:bldP spid="43" grpId="0"/>
      <p:bldP spid="43" grpId="1"/>
      <p:bldP spid="44" grpId="0" animBg="1"/>
      <p:bldP spid="44" grpId="1"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2"/>
          <p:cNvSpPr>
            <a:spLocks/>
          </p:cNvSpPr>
          <p:nvPr/>
        </p:nvSpPr>
        <p:spPr bwMode="gray">
          <a:xfrm rot="3046289" flipH="1">
            <a:off x="4804479" y="803756"/>
            <a:ext cx="1643942" cy="2625558"/>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noFill/>
          <a:ln w="6350" cap="flat" cmpd="sng" algn="ctr">
            <a:solidFill>
              <a:schemeClr val="tx1"/>
            </a:solidFill>
            <a:prstDash val="dash"/>
            <a:miter lim="800000"/>
          </a:ln>
          <a:effectLst>
            <a:outerShdw blurRad="50800" dist="38100" algn="l" rotWithShape="0">
              <a:prstClr val="black">
                <a:alpha val="40000"/>
              </a:prstClr>
            </a:outerShdw>
          </a:effectLst>
        </p:spPr>
        <p:txBody>
          <a:bodyPr anchor="ctr"/>
          <a:lstStyle/>
          <a:p>
            <a:pPr algn="ctr" defTabSz="914400" fontAlgn="base">
              <a:lnSpc>
                <a:spcPct val="120000"/>
              </a:lnSpc>
              <a:spcBef>
                <a:spcPct val="0"/>
              </a:spcBef>
              <a:spcAft>
                <a:spcPct val="0"/>
              </a:spcAft>
              <a:defRPr/>
            </a:pPr>
            <a:r>
              <a:rPr lang="zh-CN" altLang="en-US" sz="1400" kern="0" dirty="0">
                <a:solidFill>
                  <a:sysClr val="window" lastClr="FFFFFF"/>
                </a:solidFill>
                <a:latin typeface="Calibri"/>
                <a:ea typeface="微软雅黑" pitchFamily="34" charset="-122"/>
              </a:rPr>
              <a:t>单击添加文字</a:t>
            </a:r>
          </a:p>
          <a:p>
            <a:pPr marL="0" marR="0" lvl="0" indent="0" algn="ctr" defTabSz="914400" eaLnBrk="1" fontAlgn="base" latinLnBrk="0" hangingPunct="1">
              <a:lnSpc>
                <a:spcPct val="120000"/>
              </a:lnSpc>
              <a:spcBef>
                <a:spcPct val="0"/>
              </a:spcBef>
              <a:spcAft>
                <a:spcPct val="0"/>
              </a:spcAft>
              <a:buClrTx/>
              <a:buSzTx/>
              <a:buFontTx/>
              <a:buNone/>
              <a:tabLst/>
              <a:defRPr/>
            </a:pPr>
            <a:endParaRPr kumimoji="0" lang="zh-CN" altLang="en-US" sz="1400" b="1"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sp>
        <p:nvSpPr>
          <p:cNvPr id="15" name="Freeform 3"/>
          <p:cNvSpPr>
            <a:spLocks/>
          </p:cNvSpPr>
          <p:nvPr/>
        </p:nvSpPr>
        <p:spPr bwMode="ltGray">
          <a:xfrm rot="3171804" flipH="1">
            <a:off x="2694796" y="2641647"/>
            <a:ext cx="1622832" cy="2591254"/>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noFill/>
          <a:ln w="6350" cap="flat" cmpd="sng" algn="ctr">
            <a:solidFill>
              <a:schemeClr val="tx1"/>
            </a:solidFill>
            <a:prstDash val="solid"/>
            <a:miter lim="800000"/>
          </a:ln>
          <a:effectLst>
            <a:outerShdw blurRad="50800" dist="38100" algn="l" rotWithShape="0">
              <a:prstClr val="black">
                <a:alpha val="40000"/>
              </a:prstClr>
            </a:outerShdw>
          </a:effectLst>
        </p:spPr>
        <p:txBody>
          <a:bodyPr anchor="ctr"/>
          <a:lstStyle/>
          <a:p>
            <a:pPr lvl="0" algn="ctr" defTabSz="914400" fontAlgn="base">
              <a:lnSpc>
                <a:spcPct val="120000"/>
              </a:lnSpc>
              <a:spcBef>
                <a:spcPct val="0"/>
              </a:spcBef>
              <a:spcAft>
                <a:spcPct val="0"/>
              </a:spcAft>
              <a:defRPr/>
            </a:pPr>
            <a:r>
              <a:rPr lang="zh-CN" altLang="en-US" sz="1400" kern="0" dirty="0">
                <a:solidFill>
                  <a:sysClr val="window" lastClr="FFFFFF"/>
                </a:solidFill>
                <a:latin typeface="Calibri"/>
                <a:ea typeface="微软雅黑" pitchFamily="34" charset="-122"/>
              </a:rPr>
              <a:t>单击添加文字</a:t>
            </a:r>
          </a:p>
        </p:txBody>
      </p:sp>
      <p:sp>
        <p:nvSpPr>
          <p:cNvPr id="16" name="Freeform 4"/>
          <p:cNvSpPr>
            <a:spLocks/>
          </p:cNvSpPr>
          <p:nvPr/>
        </p:nvSpPr>
        <p:spPr bwMode="gray">
          <a:xfrm rot="18473053">
            <a:off x="4804479" y="2645605"/>
            <a:ext cx="1643942" cy="2625558"/>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noFill/>
          <a:ln w="6350" cap="flat" cmpd="sng" algn="ctr">
            <a:solidFill>
              <a:schemeClr val="tx1"/>
            </a:solidFill>
            <a:prstDash val="solid"/>
            <a:miter lim="800000"/>
          </a:ln>
          <a:effectLst>
            <a:outerShdw blurRad="50800" dist="38100" algn="l" rotWithShape="0">
              <a:prstClr val="black">
                <a:alpha val="40000"/>
              </a:prstClr>
            </a:outerShdw>
          </a:effectLst>
        </p:spPr>
        <p:txBody>
          <a:bodyPr anchor="ctr"/>
          <a:lstStyle/>
          <a:p>
            <a:pPr lvl="0" algn="ctr" defTabSz="914400" fontAlgn="base">
              <a:lnSpc>
                <a:spcPct val="120000"/>
              </a:lnSpc>
              <a:spcBef>
                <a:spcPct val="0"/>
              </a:spcBef>
              <a:spcAft>
                <a:spcPct val="0"/>
              </a:spcAft>
              <a:defRPr/>
            </a:pPr>
            <a:r>
              <a:rPr lang="zh-CN" altLang="en-US" sz="1400" kern="0" dirty="0">
                <a:solidFill>
                  <a:sysClr val="window" lastClr="FFFFFF"/>
                </a:solidFill>
                <a:latin typeface="Calibri"/>
                <a:ea typeface="微软雅黑" pitchFamily="34" charset="-122"/>
              </a:rPr>
              <a:t>单击添加文字</a:t>
            </a:r>
          </a:p>
        </p:txBody>
      </p:sp>
      <p:sp>
        <p:nvSpPr>
          <p:cNvPr id="17" name="Freeform 5"/>
          <p:cNvSpPr>
            <a:spLocks/>
          </p:cNvSpPr>
          <p:nvPr/>
        </p:nvSpPr>
        <p:spPr bwMode="ltGray">
          <a:xfrm rot="18553711">
            <a:off x="2698755" y="802437"/>
            <a:ext cx="1643942" cy="2625558"/>
          </a:xfrm>
          <a:custGeom>
            <a:avLst/>
            <a:gdLst/>
            <a:ahLst/>
            <a:cxnLst>
              <a:cxn ang="0">
                <a:pos x="1467" y="1246"/>
              </a:cxn>
              <a:cxn ang="0">
                <a:pos x="1444" y="1390"/>
              </a:cxn>
              <a:cxn ang="0">
                <a:pos x="1400" y="1529"/>
              </a:cxn>
              <a:cxn ang="0">
                <a:pos x="1339" y="1662"/>
              </a:cxn>
              <a:cxn ang="0">
                <a:pos x="1267" y="1784"/>
              </a:cxn>
              <a:cxn ang="0">
                <a:pos x="1187" y="1898"/>
              </a:cxn>
              <a:cxn ang="0">
                <a:pos x="1102" y="2002"/>
              </a:cxn>
              <a:cxn ang="0">
                <a:pos x="1019" y="2094"/>
              </a:cxn>
              <a:cxn ang="0">
                <a:pos x="939" y="2174"/>
              </a:cxn>
              <a:cxn ang="0">
                <a:pos x="866" y="2239"/>
              </a:cxn>
              <a:cxn ang="0">
                <a:pos x="806" y="2290"/>
              </a:cxn>
              <a:cxn ang="0">
                <a:pos x="763" y="2325"/>
              </a:cxn>
              <a:cxn ang="0">
                <a:pos x="739" y="2343"/>
              </a:cxn>
              <a:cxn ang="0">
                <a:pos x="732" y="2343"/>
              </a:cxn>
              <a:cxn ang="0">
                <a:pos x="709" y="2325"/>
              </a:cxn>
              <a:cxn ang="0">
                <a:pos x="665" y="2290"/>
              </a:cxn>
              <a:cxn ang="0">
                <a:pos x="604" y="2239"/>
              </a:cxn>
              <a:cxn ang="0">
                <a:pos x="532" y="2174"/>
              </a:cxn>
              <a:cxn ang="0">
                <a:pos x="452" y="2094"/>
              </a:cxn>
              <a:cxn ang="0">
                <a:pos x="367" y="2002"/>
              </a:cxn>
              <a:cxn ang="0">
                <a:pos x="284" y="1898"/>
              </a:cxn>
              <a:cxn ang="0">
                <a:pos x="204" y="1784"/>
              </a:cxn>
              <a:cxn ang="0">
                <a:pos x="131" y="1662"/>
              </a:cxn>
              <a:cxn ang="0">
                <a:pos x="71" y="1529"/>
              </a:cxn>
              <a:cxn ang="0">
                <a:pos x="27" y="1390"/>
              </a:cxn>
              <a:cxn ang="0">
                <a:pos x="4" y="1246"/>
              </a:cxn>
              <a:cxn ang="0">
                <a:pos x="4" y="1098"/>
              </a:cxn>
              <a:cxn ang="0">
                <a:pos x="27" y="954"/>
              </a:cxn>
              <a:cxn ang="0">
                <a:pos x="71" y="815"/>
              </a:cxn>
              <a:cxn ang="0">
                <a:pos x="131" y="684"/>
              </a:cxn>
              <a:cxn ang="0">
                <a:pos x="204" y="560"/>
              </a:cxn>
              <a:cxn ang="0">
                <a:pos x="284" y="446"/>
              </a:cxn>
              <a:cxn ang="0">
                <a:pos x="367" y="343"/>
              </a:cxn>
              <a:cxn ang="0">
                <a:pos x="452" y="251"/>
              </a:cxn>
              <a:cxn ang="0">
                <a:pos x="532" y="170"/>
              </a:cxn>
              <a:cxn ang="0">
                <a:pos x="604" y="105"/>
              </a:cxn>
              <a:cxn ang="0">
                <a:pos x="665" y="55"/>
              </a:cxn>
              <a:cxn ang="0">
                <a:pos x="709" y="19"/>
              </a:cxn>
              <a:cxn ang="0">
                <a:pos x="732" y="1"/>
              </a:cxn>
              <a:cxn ang="0">
                <a:pos x="739" y="1"/>
              </a:cxn>
              <a:cxn ang="0">
                <a:pos x="763" y="19"/>
              </a:cxn>
              <a:cxn ang="0">
                <a:pos x="806" y="55"/>
              </a:cxn>
              <a:cxn ang="0">
                <a:pos x="866" y="105"/>
              </a:cxn>
              <a:cxn ang="0">
                <a:pos x="939" y="170"/>
              </a:cxn>
              <a:cxn ang="0">
                <a:pos x="1019" y="251"/>
              </a:cxn>
              <a:cxn ang="0">
                <a:pos x="1102" y="343"/>
              </a:cxn>
              <a:cxn ang="0">
                <a:pos x="1187" y="446"/>
              </a:cxn>
              <a:cxn ang="0">
                <a:pos x="1267" y="560"/>
              </a:cxn>
              <a:cxn ang="0">
                <a:pos x="1339" y="684"/>
              </a:cxn>
              <a:cxn ang="0">
                <a:pos x="1400" y="815"/>
              </a:cxn>
              <a:cxn ang="0">
                <a:pos x="1444" y="954"/>
              </a:cxn>
              <a:cxn ang="0">
                <a:pos x="1467" y="1098"/>
              </a:cxn>
            </a:cxnLst>
            <a:rect l="0" t="0" r="r" b="b"/>
            <a:pathLst>
              <a:path w="1470" h="2346">
                <a:moveTo>
                  <a:pt x="1470" y="1173"/>
                </a:moveTo>
                <a:lnTo>
                  <a:pt x="1467" y="1246"/>
                </a:lnTo>
                <a:lnTo>
                  <a:pt x="1458" y="1319"/>
                </a:lnTo>
                <a:lnTo>
                  <a:pt x="1444" y="1390"/>
                </a:lnTo>
                <a:lnTo>
                  <a:pt x="1423" y="1462"/>
                </a:lnTo>
                <a:lnTo>
                  <a:pt x="1400" y="1529"/>
                </a:lnTo>
                <a:lnTo>
                  <a:pt x="1371" y="1596"/>
                </a:lnTo>
                <a:lnTo>
                  <a:pt x="1339" y="1662"/>
                </a:lnTo>
                <a:lnTo>
                  <a:pt x="1305" y="1724"/>
                </a:lnTo>
                <a:lnTo>
                  <a:pt x="1267" y="1784"/>
                </a:lnTo>
                <a:lnTo>
                  <a:pt x="1228" y="1843"/>
                </a:lnTo>
                <a:lnTo>
                  <a:pt x="1187" y="1898"/>
                </a:lnTo>
                <a:lnTo>
                  <a:pt x="1145" y="1952"/>
                </a:lnTo>
                <a:lnTo>
                  <a:pt x="1102" y="2002"/>
                </a:lnTo>
                <a:lnTo>
                  <a:pt x="1060" y="2050"/>
                </a:lnTo>
                <a:lnTo>
                  <a:pt x="1019" y="2094"/>
                </a:lnTo>
                <a:lnTo>
                  <a:pt x="978" y="2134"/>
                </a:lnTo>
                <a:lnTo>
                  <a:pt x="939" y="2174"/>
                </a:lnTo>
                <a:lnTo>
                  <a:pt x="901" y="2207"/>
                </a:lnTo>
                <a:lnTo>
                  <a:pt x="866" y="2239"/>
                </a:lnTo>
                <a:lnTo>
                  <a:pt x="835" y="2266"/>
                </a:lnTo>
                <a:lnTo>
                  <a:pt x="806" y="2290"/>
                </a:lnTo>
                <a:lnTo>
                  <a:pt x="783" y="2309"/>
                </a:lnTo>
                <a:lnTo>
                  <a:pt x="763" y="2325"/>
                </a:lnTo>
                <a:lnTo>
                  <a:pt x="748" y="2336"/>
                </a:lnTo>
                <a:lnTo>
                  <a:pt x="739" y="2343"/>
                </a:lnTo>
                <a:lnTo>
                  <a:pt x="735" y="2346"/>
                </a:lnTo>
                <a:lnTo>
                  <a:pt x="732" y="2343"/>
                </a:lnTo>
                <a:lnTo>
                  <a:pt x="723" y="2336"/>
                </a:lnTo>
                <a:lnTo>
                  <a:pt x="709" y="2325"/>
                </a:lnTo>
                <a:lnTo>
                  <a:pt x="688" y="2309"/>
                </a:lnTo>
                <a:lnTo>
                  <a:pt x="665" y="2290"/>
                </a:lnTo>
                <a:lnTo>
                  <a:pt x="636" y="2266"/>
                </a:lnTo>
                <a:lnTo>
                  <a:pt x="604" y="2239"/>
                </a:lnTo>
                <a:lnTo>
                  <a:pt x="570" y="2207"/>
                </a:lnTo>
                <a:lnTo>
                  <a:pt x="532" y="2174"/>
                </a:lnTo>
                <a:lnTo>
                  <a:pt x="493" y="2134"/>
                </a:lnTo>
                <a:lnTo>
                  <a:pt x="452" y="2094"/>
                </a:lnTo>
                <a:lnTo>
                  <a:pt x="410" y="2050"/>
                </a:lnTo>
                <a:lnTo>
                  <a:pt x="367" y="2002"/>
                </a:lnTo>
                <a:lnTo>
                  <a:pt x="325" y="1952"/>
                </a:lnTo>
                <a:lnTo>
                  <a:pt x="284" y="1898"/>
                </a:lnTo>
                <a:lnTo>
                  <a:pt x="243" y="1843"/>
                </a:lnTo>
                <a:lnTo>
                  <a:pt x="204" y="1784"/>
                </a:lnTo>
                <a:lnTo>
                  <a:pt x="166" y="1724"/>
                </a:lnTo>
                <a:lnTo>
                  <a:pt x="131" y="1662"/>
                </a:lnTo>
                <a:lnTo>
                  <a:pt x="100" y="1596"/>
                </a:lnTo>
                <a:lnTo>
                  <a:pt x="71" y="1529"/>
                </a:lnTo>
                <a:lnTo>
                  <a:pt x="48" y="1462"/>
                </a:lnTo>
                <a:lnTo>
                  <a:pt x="27" y="1390"/>
                </a:lnTo>
                <a:lnTo>
                  <a:pt x="13" y="1319"/>
                </a:lnTo>
                <a:lnTo>
                  <a:pt x="4" y="1246"/>
                </a:lnTo>
                <a:lnTo>
                  <a:pt x="0" y="1173"/>
                </a:lnTo>
                <a:lnTo>
                  <a:pt x="4" y="1098"/>
                </a:lnTo>
                <a:lnTo>
                  <a:pt x="13" y="1025"/>
                </a:lnTo>
                <a:lnTo>
                  <a:pt x="27" y="954"/>
                </a:lnTo>
                <a:lnTo>
                  <a:pt x="48" y="884"/>
                </a:lnTo>
                <a:lnTo>
                  <a:pt x="71" y="815"/>
                </a:lnTo>
                <a:lnTo>
                  <a:pt x="100" y="748"/>
                </a:lnTo>
                <a:lnTo>
                  <a:pt x="131" y="684"/>
                </a:lnTo>
                <a:lnTo>
                  <a:pt x="166" y="621"/>
                </a:lnTo>
                <a:lnTo>
                  <a:pt x="204" y="560"/>
                </a:lnTo>
                <a:lnTo>
                  <a:pt x="243" y="502"/>
                </a:lnTo>
                <a:lnTo>
                  <a:pt x="284" y="446"/>
                </a:lnTo>
                <a:lnTo>
                  <a:pt x="325" y="394"/>
                </a:lnTo>
                <a:lnTo>
                  <a:pt x="367" y="343"/>
                </a:lnTo>
                <a:lnTo>
                  <a:pt x="410" y="294"/>
                </a:lnTo>
                <a:lnTo>
                  <a:pt x="452" y="251"/>
                </a:lnTo>
                <a:lnTo>
                  <a:pt x="493" y="210"/>
                </a:lnTo>
                <a:lnTo>
                  <a:pt x="532" y="170"/>
                </a:lnTo>
                <a:lnTo>
                  <a:pt x="570" y="137"/>
                </a:lnTo>
                <a:lnTo>
                  <a:pt x="604" y="105"/>
                </a:lnTo>
                <a:lnTo>
                  <a:pt x="636" y="79"/>
                </a:lnTo>
                <a:lnTo>
                  <a:pt x="665" y="55"/>
                </a:lnTo>
                <a:lnTo>
                  <a:pt x="688" y="35"/>
                </a:lnTo>
                <a:lnTo>
                  <a:pt x="709" y="19"/>
                </a:lnTo>
                <a:lnTo>
                  <a:pt x="723" y="9"/>
                </a:lnTo>
                <a:lnTo>
                  <a:pt x="732" y="1"/>
                </a:lnTo>
                <a:lnTo>
                  <a:pt x="735" y="0"/>
                </a:lnTo>
                <a:lnTo>
                  <a:pt x="739" y="1"/>
                </a:lnTo>
                <a:lnTo>
                  <a:pt x="748" y="9"/>
                </a:lnTo>
                <a:lnTo>
                  <a:pt x="763" y="19"/>
                </a:lnTo>
                <a:lnTo>
                  <a:pt x="783" y="35"/>
                </a:lnTo>
                <a:lnTo>
                  <a:pt x="806" y="55"/>
                </a:lnTo>
                <a:lnTo>
                  <a:pt x="835" y="79"/>
                </a:lnTo>
                <a:lnTo>
                  <a:pt x="866" y="105"/>
                </a:lnTo>
                <a:lnTo>
                  <a:pt x="901" y="137"/>
                </a:lnTo>
                <a:lnTo>
                  <a:pt x="939" y="170"/>
                </a:lnTo>
                <a:lnTo>
                  <a:pt x="978" y="210"/>
                </a:lnTo>
                <a:lnTo>
                  <a:pt x="1019" y="251"/>
                </a:lnTo>
                <a:lnTo>
                  <a:pt x="1060" y="294"/>
                </a:lnTo>
                <a:lnTo>
                  <a:pt x="1102" y="343"/>
                </a:lnTo>
                <a:lnTo>
                  <a:pt x="1145" y="394"/>
                </a:lnTo>
                <a:lnTo>
                  <a:pt x="1187" y="446"/>
                </a:lnTo>
                <a:lnTo>
                  <a:pt x="1228" y="502"/>
                </a:lnTo>
                <a:lnTo>
                  <a:pt x="1267" y="560"/>
                </a:lnTo>
                <a:lnTo>
                  <a:pt x="1305" y="621"/>
                </a:lnTo>
                <a:lnTo>
                  <a:pt x="1339" y="684"/>
                </a:lnTo>
                <a:lnTo>
                  <a:pt x="1371" y="748"/>
                </a:lnTo>
                <a:lnTo>
                  <a:pt x="1400" y="815"/>
                </a:lnTo>
                <a:lnTo>
                  <a:pt x="1423" y="884"/>
                </a:lnTo>
                <a:lnTo>
                  <a:pt x="1444" y="954"/>
                </a:lnTo>
                <a:lnTo>
                  <a:pt x="1458" y="1025"/>
                </a:lnTo>
                <a:lnTo>
                  <a:pt x="1467" y="1098"/>
                </a:lnTo>
                <a:lnTo>
                  <a:pt x="1470" y="1173"/>
                </a:lnTo>
              </a:path>
            </a:pathLst>
          </a:custGeom>
          <a:noFill/>
          <a:ln w="6350" cap="flat" cmpd="sng" algn="ctr">
            <a:solidFill>
              <a:schemeClr val="tx1"/>
            </a:solidFill>
            <a:prstDash val="solid"/>
            <a:miter lim="800000"/>
          </a:ln>
          <a:effectLst>
            <a:outerShdw blurRad="50800" dist="38100" algn="l" rotWithShape="0">
              <a:prstClr val="black">
                <a:alpha val="40000"/>
              </a:prstClr>
            </a:outerShdw>
          </a:effec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r>
              <a:rPr lang="zh-CN" altLang="en-US" sz="1400" kern="0" dirty="0" smtClean="0">
                <a:solidFill>
                  <a:sysClr val="window" lastClr="FFFFFF"/>
                </a:solidFill>
                <a:latin typeface="Calibri"/>
                <a:ea typeface="微软雅黑" pitchFamily="34" charset="-122"/>
              </a:rPr>
              <a:t>单击添加文字</a:t>
            </a:r>
            <a:endParaRPr kumimoji="0" lang="zh-CN" altLang="en-US" sz="1400" i="0" u="none" strike="noStrike" kern="0" cap="none" spc="0" normalizeH="0" baseline="0" noProof="0" dirty="0">
              <a:ln>
                <a:noFill/>
              </a:ln>
              <a:solidFill>
                <a:sysClr val="window" lastClr="FFFFFF"/>
              </a:solidFill>
              <a:effectLst/>
              <a:uLnTx/>
              <a:uFillTx/>
              <a:latin typeface="Calibri"/>
              <a:ea typeface="微软雅黑" pitchFamily="34" charset="-122"/>
            </a:endParaRPr>
          </a:p>
        </p:txBody>
      </p:sp>
      <p:grpSp>
        <p:nvGrpSpPr>
          <p:cNvPr id="3" name="组合 2"/>
          <p:cNvGrpSpPr/>
          <p:nvPr/>
        </p:nvGrpSpPr>
        <p:grpSpPr>
          <a:xfrm>
            <a:off x="6714346" y="1437261"/>
            <a:ext cx="1518152" cy="1118535"/>
            <a:chOff x="6795698" y="1692387"/>
            <a:chExt cx="1518152" cy="1118535"/>
          </a:xfrm>
        </p:grpSpPr>
        <p:sp>
          <p:nvSpPr>
            <p:cNvPr id="19" name="TextBox 20"/>
            <p:cNvSpPr txBox="1"/>
            <p:nvPr/>
          </p:nvSpPr>
          <p:spPr bwMode="auto">
            <a:xfrm>
              <a:off x="6877050" y="1692387"/>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23" name="TextBox 20"/>
            <p:cNvSpPr txBox="1"/>
            <p:nvPr/>
          </p:nvSpPr>
          <p:spPr bwMode="auto">
            <a:xfrm>
              <a:off x="6795698" y="1887592"/>
              <a:ext cx="1436800" cy="92333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nvGrpSpPr>
          <p:cNvPr id="25" name="组合 24"/>
          <p:cNvGrpSpPr/>
          <p:nvPr/>
        </p:nvGrpSpPr>
        <p:grpSpPr>
          <a:xfrm>
            <a:off x="6661026" y="3509555"/>
            <a:ext cx="1518152" cy="1118535"/>
            <a:chOff x="6795698" y="1692387"/>
            <a:chExt cx="1518152" cy="1118535"/>
          </a:xfrm>
        </p:grpSpPr>
        <p:sp>
          <p:nvSpPr>
            <p:cNvPr id="26" name="TextBox 20"/>
            <p:cNvSpPr txBox="1"/>
            <p:nvPr/>
          </p:nvSpPr>
          <p:spPr bwMode="auto">
            <a:xfrm>
              <a:off x="6877050" y="1692387"/>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27" name="TextBox 20"/>
            <p:cNvSpPr txBox="1"/>
            <p:nvPr/>
          </p:nvSpPr>
          <p:spPr bwMode="auto">
            <a:xfrm>
              <a:off x="6795698" y="1887592"/>
              <a:ext cx="1436800" cy="92333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nvGrpSpPr>
          <p:cNvPr id="28" name="组合 27"/>
          <p:cNvGrpSpPr/>
          <p:nvPr/>
        </p:nvGrpSpPr>
        <p:grpSpPr>
          <a:xfrm>
            <a:off x="864382" y="1437261"/>
            <a:ext cx="1518152" cy="1118535"/>
            <a:chOff x="6795698" y="1692387"/>
            <a:chExt cx="1518152" cy="1118535"/>
          </a:xfrm>
        </p:grpSpPr>
        <p:sp>
          <p:nvSpPr>
            <p:cNvPr id="29" name="TextBox 20"/>
            <p:cNvSpPr txBox="1"/>
            <p:nvPr/>
          </p:nvSpPr>
          <p:spPr bwMode="auto">
            <a:xfrm>
              <a:off x="6877050" y="1692387"/>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30" name="TextBox 20"/>
            <p:cNvSpPr txBox="1"/>
            <p:nvPr/>
          </p:nvSpPr>
          <p:spPr bwMode="auto">
            <a:xfrm>
              <a:off x="6795698" y="1887592"/>
              <a:ext cx="1436800" cy="92333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nvGrpSpPr>
          <p:cNvPr id="31" name="组合 30"/>
          <p:cNvGrpSpPr/>
          <p:nvPr/>
        </p:nvGrpSpPr>
        <p:grpSpPr>
          <a:xfrm>
            <a:off x="811062" y="3509555"/>
            <a:ext cx="1518152" cy="1118535"/>
            <a:chOff x="6795698" y="1692387"/>
            <a:chExt cx="1518152" cy="1118535"/>
          </a:xfrm>
        </p:grpSpPr>
        <p:sp>
          <p:nvSpPr>
            <p:cNvPr id="32" name="TextBox 20"/>
            <p:cNvSpPr txBox="1"/>
            <p:nvPr/>
          </p:nvSpPr>
          <p:spPr bwMode="auto">
            <a:xfrm>
              <a:off x="6877050" y="1692387"/>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33" name="TextBox 20"/>
            <p:cNvSpPr txBox="1"/>
            <p:nvPr/>
          </p:nvSpPr>
          <p:spPr bwMode="auto">
            <a:xfrm>
              <a:off x="6795698" y="1887592"/>
              <a:ext cx="1436800" cy="923330"/>
            </a:xfrm>
            <a:prstGeom prst="rect">
              <a:avLst/>
            </a:prstGeom>
            <a:noFill/>
          </p:spPr>
          <p:txBody>
            <a:bodyPr vert="horz" wrap="square" lIns="91440" tIns="45720" rIns="91440" bIns="45720" numCol="1" anchor="t" anchorCtr="0" compatLnSpc="1">
              <a:prstTxWarp prst="textNoShape">
                <a:avLst/>
              </a:prstTxWarp>
              <a:spAutoFit/>
            </a:bodyPr>
            <a:lstStyle/>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a:p>
              <a:pPr lvl="0" algn="ctr"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a:solidFill>
                  <a:sysClr val="window" lastClr="FFFFFF">
                    <a:lumMod val="95000"/>
                  </a:sysClr>
                </a:solidFill>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val="2713092981"/>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1+#ppt_w/2"/>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12"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0-#ppt_w/2"/>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par>
                                <p:cTn id="13" presetID="2" presetClass="entr" presetSubtype="9"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500" fill="hold"/>
                                        <p:tgtEl>
                                          <p:spTgt spid="16"/>
                                        </p:tgtEl>
                                        <p:attrNameLst>
                                          <p:attrName>ppt_x</p:attrName>
                                        </p:attrNameLst>
                                      </p:cBhvr>
                                      <p:tavLst>
                                        <p:tav tm="0">
                                          <p:val>
                                            <p:strVal val="0-#ppt_w/2"/>
                                          </p:val>
                                        </p:tav>
                                        <p:tav tm="100000">
                                          <p:val>
                                            <p:strVal val="#ppt_x"/>
                                          </p:val>
                                        </p:tav>
                                      </p:tavLst>
                                    </p:anim>
                                    <p:anim calcmode="lin" valueType="num">
                                      <p:cBhvr additive="base">
                                        <p:cTn id="16" dur="500" fill="hold"/>
                                        <p:tgtEl>
                                          <p:spTgt spid="16"/>
                                        </p:tgtEl>
                                        <p:attrNameLst>
                                          <p:attrName>ppt_y</p:attrName>
                                        </p:attrNameLst>
                                      </p:cBhvr>
                                      <p:tavLst>
                                        <p:tav tm="0">
                                          <p:val>
                                            <p:strVal val="0-#ppt_h/2"/>
                                          </p:val>
                                        </p:tav>
                                        <p:tav tm="100000">
                                          <p:val>
                                            <p:strVal val="#ppt_y"/>
                                          </p:val>
                                        </p:tav>
                                      </p:tavLst>
                                    </p:anim>
                                  </p:childTnLst>
                                </p:cTn>
                              </p:par>
                              <p:par>
                                <p:cTn id="17" presetID="2" presetClass="entr" presetSubtype="3" fill="hold" grpId="0"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0-#ppt_h/2"/>
                                          </p:val>
                                        </p:tav>
                                        <p:tav tm="100000">
                                          <p:val>
                                            <p:strVal val="#ppt_y"/>
                                          </p:val>
                                        </p:tav>
                                      </p:tavLst>
                                    </p:anim>
                                  </p:childTnLst>
                                </p:cTn>
                              </p:par>
                            </p:childTnLst>
                          </p:cTn>
                        </p:par>
                        <p:par>
                          <p:cTn id="21" fill="hold">
                            <p:stCondLst>
                              <p:cond delay="500"/>
                            </p:stCondLst>
                            <p:childTnLst>
                              <p:par>
                                <p:cTn id="22" presetID="12" presetClass="entr" presetSubtype="2"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p:tgtEl>
                                          <p:spTgt spid="31"/>
                                        </p:tgtEl>
                                        <p:attrNameLst>
                                          <p:attrName>ppt_x</p:attrName>
                                        </p:attrNameLst>
                                      </p:cBhvr>
                                      <p:tavLst>
                                        <p:tav tm="0">
                                          <p:val>
                                            <p:strVal val="#ppt_x+#ppt_w*1.125000"/>
                                          </p:val>
                                        </p:tav>
                                        <p:tav tm="100000">
                                          <p:val>
                                            <p:strVal val="#ppt_x"/>
                                          </p:val>
                                        </p:tav>
                                      </p:tavLst>
                                    </p:anim>
                                    <p:animEffect transition="in" filter="wipe(left)">
                                      <p:cBhvr>
                                        <p:cTn id="25" dur="500"/>
                                        <p:tgtEl>
                                          <p:spTgt spid="31"/>
                                        </p:tgtEl>
                                      </p:cBhvr>
                                    </p:animEffect>
                                  </p:childTnLst>
                                </p:cTn>
                              </p:par>
                              <p:par>
                                <p:cTn id="26" presetID="12" presetClass="entr" presetSubtype="2" fill="hold" nodeType="with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additive="base">
                                        <p:cTn id="28" dur="500"/>
                                        <p:tgtEl>
                                          <p:spTgt spid="28"/>
                                        </p:tgtEl>
                                        <p:attrNameLst>
                                          <p:attrName>ppt_x</p:attrName>
                                        </p:attrNameLst>
                                      </p:cBhvr>
                                      <p:tavLst>
                                        <p:tav tm="0">
                                          <p:val>
                                            <p:strVal val="#ppt_x+#ppt_w*1.125000"/>
                                          </p:val>
                                        </p:tav>
                                        <p:tav tm="100000">
                                          <p:val>
                                            <p:strVal val="#ppt_x"/>
                                          </p:val>
                                        </p:tav>
                                      </p:tavLst>
                                    </p:anim>
                                    <p:animEffect transition="in" filter="wipe(left)">
                                      <p:cBhvr>
                                        <p:cTn id="29" dur="500"/>
                                        <p:tgtEl>
                                          <p:spTgt spid="28"/>
                                        </p:tgtEl>
                                      </p:cBhvr>
                                    </p:animEffect>
                                  </p:childTnLst>
                                </p:cTn>
                              </p:par>
                            </p:childTnLst>
                          </p:cTn>
                        </p:par>
                        <p:par>
                          <p:cTn id="30" fill="hold">
                            <p:stCondLst>
                              <p:cond delay="1000"/>
                            </p:stCondLst>
                            <p:childTnLst>
                              <p:par>
                                <p:cTn id="31" presetID="12" presetClass="entr" presetSubtype="8" fill="hold"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p:tgtEl>
                                          <p:spTgt spid="3"/>
                                        </p:tgtEl>
                                        <p:attrNameLst>
                                          <p:attrName>ppt_x</p:attrName>
                                        </p:attrNameLst>
                                      </p:cBhvr>
                                      <p:tavLst>
                                        <p:tav tm="0">
                                          <p:val>
                                            <p:strVal val="#ppt_x-#ppt_w*1.125000"/>
                                          </p:val>
                                        </p:tav>
                                        <p:tav tm="100000">
                                          <p:val>
                                            <p:strVal val="#ppt_x"/>
                                          </p:val>
                                        </p:tav>
                                      </p:tavLst>
                                    </p:anim>
                                    <p:animEffect transition="in" filter="wipe(right)">
                                      <p:cBhvr>
                                        <p:cTn id="34" dur="500"/>
                                        <p:tgtEl>
                                          <p:spTgt spid="3"/>
                                        </p:tgtEl>
                                      </p:cBhvr>
                                    </p:animEffect>
                                  </p:childTnLst>
                                </p:cTn>
                              </p:par>
                              <p:par>
                                <p:cTn id="35" presetID="1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 calcmode="lin" valueType="num">
                                      <p:cBhvr additive="base">
                                        <p:cTn id="37" dur="500"/>
                                        <p:tgtEl>
                                          <p:spTgt spid="25"/>
                                        </p:tgtEl>
                                        <p:attrNameLst>
                                          <p:attrName>ppt_x</p:attrName>
                                        </p:attrNameLst>
                                      </p:cBhvr>
                                      <p:tavLst>
                                        <p:tav tm="0">
                                          <p:val>
                                            <p:strVal val="#ppt_x-#ppt_w*1.125000"/>
                                          </p:val>
                                        </p:tav>
                                        <p:tav tm="100000">
                                          <p:val>
                                            <p:strVal val="#ppt_x"/>
                                          </p:val>
                                        </p:tav>
                                      </p:tavLst>
                                    </p:anim>
                                    <p:animEffect transition="in" filter="wipe(right)">
                                      <p:cBhvr>
                                        <p:cTn id="38" dur="500"/>
                                        <p:tgtEl>
                                          <p:spTgt spid="25"/>
                                        </p:tgtEl>
                                      </p:cBhvr>
                                    </p:animEffect>
                                  </p:childTnLst>
                                </p:cTn>
                              </p:par>
                            </p:childTnLst>
                          </p:cTn>
                        </p:par>
                        <p:par>
                          <p:cTn id="39" fill="hold">
                            <p:stCondLst>
                              <p:cond delay="1500"/>
                            </p:stCondLst>
                            <p:childTnLst>
                              <p:par>
                                <p:cTn id="40" presetID="15" presetClass="exit" presetSubtype="0" fill="hold" grpId="1" nodeType="afterEffect">
                                  <p:stCondLst>
                                    <p:cond delay="0"/>
                                  </p:stCondLst>
                                  <p:childTnLst>
                                    <p:anim calcmode="lin" valueType="num">
                                      <p:cBhvr>
                                        <p:cTn id="41" dur="1000"/>
                                        <p:tgtEl>
                                          <p:spTgt spid="17"/>
                                        </p:tgtEl>
                                        <p:attrNameLst>
                                          <p:attrName>ppt_w</p:attrName>
                                        </p:attrNameLst>
                                      </p:cBhvr>
                                      <p:tavLst>
                                        <p:tav tm="0">
                                          <p:val>
                                            <p:strVal val="ppt_w"/>
                                          </p:val>
                                        </p:tav>
                                        <p:tav tm="100000">
                                          <p:val>
                                            <p:fltVal val="0"/>
                                          </p:val>
                                        </p:tav>
                                      </p:tavLst>
                                    </p:anim>
                                    <p:anim calcmode="lin" valueType="num">
                                      <p:cBhvr>
                                        <p:cTn id="42" dur="1000"/>
                                        <p:tgtEl>
                                          <p:spTgt spid="17"/>
                                        </p:tgtEl>
                                        <p:attrNameLst>
                                          <p:attrName>ppt_h</p:attrName>
                                        </p:attrNameLst>
                                      </p:cBhvr>
                                      <p:tavLst>
                                        <p:tav tm="0">
                                          <p:val>
                                            <p:strVal val="ppt_h"/>
                                          </p:val>
                                        </p:tav>
                                        <p:tav tm="100000">
                                          <p:val>
                                            <p:fltVal val="0"/>
                                          </p:val>
                                        </p:tav>
                                      </p:tavLst>
                                    </p:anim>
                                    <p:anim calcmode="lin" valueType="num">
                                      <p:cBhvr>
                                        <p:cTn id="43" dur="1000"/>
                                        <p:tgtEl>
                                          <p:spTgt spid="17"/>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44" dur="1000"/>
                                        <p:tgtEl>
                                          <p:spTgt spid="17"/>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45" dur="1" fill="hold">
                                          <p:stCondLst>
                                            <p:cond delay="999"/>
                                          </p:stCondLst>
                                        </p:cTn>
                                        <p:tgtEl>
                                          <p:spTgt spid="17"/>
                                        </p:tgtEl>
                                        <p:attrNameLst>
                                          <p:attrName>style.visibility</p:attrName>
                                        </p:attrNameLst>
                                      </p:cBhvr>
                                      <p:to>
                                        <p:strVal val="hidden"/>
                                      </p:to>
                                    </p:set>
                                  </p:childTnLst>
                                </p:cTn>
                              </p:par>
                              <p:par>
                                <p:cTn id="46" presetID="15" presetClass="exit" presetSubtype="0" fill="hold" grpId="1" nodeType="withEffect">
                                  <p:stCondLst>
                                    <p:cond delay="0"/>
                                  </p:stCondLst>
                                  <p:childTnLst>
                                    <p:anim calcmode="lin" valueType="num">
                                      <p:cBhvr>
                                        <p:cTn id="47" dur="1000"/>
                                        <p:tgtEl>
                                          <p:spTgt spid="14"/>
                                        </p:tgtEl>
                                        <p:attrNameLst>
                                          <p:attrName>ppt_w</p:attrName>
                                        </p:attrNameLst>
                                      </p:cBhvr>
                                      <p:tavLst>
                                        <p:tav tm="0">
                                          <p:val>
                                            <p:strVal val="ppt_w"/>
                                          </p:val>
                                        </p:tav>
                                        <p:tav tm="100000">
                                          <p:val>
                                            <p:fltVal val="0"/>
                                          </p:val>
                                        </p:tav>
                                      </p:tavLst>
                                    </p:anim>
                                    <p:anim calcmode="lin" valueType="num">
                                      <p:cBhvr>
                                        <p:cTn id="48" dur="1000"/>
                                        <p:tgtEl>
                                          <p:spTgt spid="14"/>
                                        </p:tgtEl>
                                        <p:attrNameLst>
                                          <p:attrName>ppt_h</p:attrName>
                                        </p:attrNameLst>
                                      </p:cBhvr>
                                      <p:tavLst>
                                        <p:tav tm="0">
                                          <p:val>
                                            <p:strVal val="ppt_h"/>
                                          </p:val>
                                        </p:tav>
                                        <p:tav tm="100000">
                                          <p:val>
                                            <p:fltVal val="0"/>
                                          </p:val>
                                        </p:tav>
                                      </p:tavLst>
                                    </p:anim>
                                    <p:anim calcmode="lin" valueType="num">
                                      <p:cBhvr>
                                        <p:cTn id="49" dur="1000"/>
                                        <p:tgtEl>
                                          <p:spTgt spid="14"/>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0" dur="1000"/>
                                        <p:tgtEl>
                                          <p:spTgt spid="14"/>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1" dur="1" fill="hold">
                                          <p:stCondLst>
                                            <p:cond delay="999"/>
                                          </p:stCondLst>
                                        </p:cTn>
                                        <p:tgtEl>
                                          <p:spTgt spid="14"/>
                                        </p:tgtEl>
                                        <p:attrNameLst>
                                          <p:attrName>style.visibility</p:attrName>
                                        </p:attrNameLst>
                                      </p:cBhvr>
                                      <p:to>
                                        <p:strVal val="hidden"/>
                                      </p:to>
                                    </p:set>
                                  </p:childTnLst>
                                </p:cTn>
                              </p:par>
                              <p:par>
                                <p:cTn id="52" presetID="15" presetClass="exit" presetSubtype="0" fill="hold" grpId="1" nodeType="withEffect">
                                  <p:stCondLst>
                                    <p:cond delay="0"/>
                                  </p:stCondLst>
                                  <p:childTnLst>
                                    <p:anim calcmode="lin" valueType="num">
                                      <p:cBhvr>
                                        <p:cTn id="53" dur="1000"/>
                                        <p:tgtEl>
                                          <p:spTgt spid="16"/>
                                        </p:tgtEl>
                                        <p:attrNameLst>
                                          <p:attrName>ppt_w</p:attrName>
                                        </p:attrNameLst>
                                      </p:cBhvr>
                                      <p:tavLst>
                                        <p:tav tm="0">
                                          <p:val>
                                            <p:strVal val="ppt_w"/>
                                          </p:val>
                                        </p:tav>
                                        <p:tav tm="100000">
                                          <p:val>
                                            <p:fltVal val="0"/>
                                          </p:val>
                                        </p:tav>
                                      </p:tavLst>
                                    </p:anim>
                                    <p:anim calcmode="lin" valueType="num">
                                      <p:cBhvr>
                                        <p:cTn id="54" dur="1000"/>
                                        <p:tgtEl>
                                          <p:spTgt spid="16"/>
                                        </p:tgtEl>
                                        <p:attrNameLst>
                                          <p:attrName>ppt_h</p:attrName>
                                        </p:attrNameLst>
                                      </p:cBhvr>
                                      <p:tavLst>
                                        <p:tav tm="0">
                                          <p:val>
                                            <p:strVal val="ppt_h"/>
                                          </p:val>
                                        </p:tav>
                                        <p:tav tm="100000">
                                          <p:val>
                                            <p:fltVal val="0"/>
                                          </p:val>
                                        </p:tav>
                                      </p:tavLst>
                                    </p:anim>
                                    <p:anim calcmode="lin" valueType="num">
                                      <p:cBhvr>
                                        <p:cTn id="55" dur="1000"/>
                                        <p:tgtEl>
                                          <p:spTgt spid="1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6" dur="1000"/>
                                        <p:tgtEl>
                                          <p:spTgt spid="1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7" dur="1" fill="hold">
                                          <p:stCondLst>
                                            <p:cond delay="999"/>
                                          </p:stCondLst>
                                        </p:cTn>
                                        <p:tgtEl>
                                          <p:spTgt spid="16"/>
                                        </p:tgtEl>
                                        <p:attrNameLst>
                                          <p:attrName>style.visibility</p:attrName>
                                        </p:attrNameLst>
                                      </p:cBhvr>
                                      <p:to>
                                        <p:strVal val="hidden"/>
                                      </p:to>
                                    </p:set>
                                  </p:childTnLst>
                                </p:cTn>
                              </p:par>
                              <p:par>
                                <p:cTn id="58" presetID="15" presetClass="exit" presetSubtype="0" fill="hold" grpId="1" nodeType="withEffect">
                                  <p:stCondLst>
                                    <p:cond delay="0"/>
                                  </p:stCondLst>
                                  <p:childTnLst>
                                    <p:anim calcmode="lin" valueType="num">
                                      <p:cBhvr>
                                        <p:cTn id="59" dur="1000"/>
                                        <p:tgtEl>
                                          <p:spTgt spid="15"/>
                                        </p:tgtEl>
                                        <p:attrNameLst>
                                          <p:attrName>ppt_w</p:attrName>
                                        </p:attrNameLst>
                                      </p:cBhvr>
                                      <p:tavLst>
                                        <p:tav tm="0">
                                          <p:val>
                                            <p:strVal val="ppt_w"/>
                                          </p:val>
                                        </p:tav>
                                        <p:tav tm="100000">
                                          <p:val>
                                            <p:fltVal val="0"/>
                                          </p:val>
                                        </p:tav>
                                      </p:tavLst>
                                    </p:anim>
                                    <p:anim calcmode="lin" valueType="num">
                                      <p:cBhvr>
                                        <p:cTn id="60" dur="1000"/>
                                        <p:tgtEl>
                                          <p:spTgt spid="15"/>
                                        </p:tgtEl>
                                        <p:attrNameLst>
                                          <p:attrName>ppt_h</p:attrName>
                                        </p:attrNameLst>
                                      </p:cBhvr>
                                      <p:tavLst>
                                        <p:tav tm="0">
                                          <p:val>
                                            <p:strVal val="ppt_h"/>
                                          </p:val>
                                        </p:tav>
                                        <p:tav tm="100000">
                                          <p:val>
                                            <p:fltVal val="0"/>
                                          </p:val>
                                        </p:tav>
                                      </p:tavLst>
                                    </p:anim>
                                    <p:anim calcmode="lin" valueType="num">
                                      <p:cBhvr>
                                        <p:cTn id="61" dur="1000"/>
                                        <p:tgtEl>
                                          <p:spTgt spid="15"/>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62" dur="1000"/>
                                        <p:tgtEl>
                                          <p:spTgt spid="15"/>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63" dur="1" fill="hold">
                                          <p:stCondLst>
                                            <p:cond delay="999"/>
                                          </p:stCondLst>
                                        </p:cTn>
                                        <p:tgtEl>
                                          <p:spTgt spid="15"/>
                                        </p:tgtEl>
                                        <p:attrNameLst>
                                          <p:attrName>style.visibility</p:attrName>
                                        </p:attrNameLst>
                                      </p:cBhvr>
                                      <p:to>
                                        <p:strVal val="hidden"/>
                                      </p:to>
                                    </p:set>
                                  </p:childTnLst>
                                </p:cTn>
                              </p:par>
                              <p:par>
                                <p:cTn id="64" presetID="25" presetClass="exit" presetSubtype="0" fill="hold" nodeType="withEffect">
                                  <p:stCondLst>
                                    <p:cond delay="0"/>
                                  </p:stCondLst>
                                  <p:childTnLst>
                                    <p:animEffect transition="out" filter="fade">
                                      <p:cBhvr>
                                        <p:cTn id="65" dur="1000" accel="50000">
                                          <p:stCondLst>
                                            <p:cond delay="0"/>
                                          </p:stCondLst>
                                        </p:cTn>
                                        <p:tgtEl>
                                          <p:spTgt spid="31"/>
                                        </p:tgtEl>
                                      </p:cBhvr>
                                    </p:animEffect>
                                    <p:anim calcmode="lin" valueType="num">
                                      <p:cBhvr>
                                        <p:cTn id="66" dur="500" accel="50000">
                                          <p:stCondLst>
                                            <p:cond delay="0"/>
                                          </p:stCondLst>
                                        </p:cTn>
                                        <p:tgtEl>
                                          <p:spTgt spid="31"/>
                                        </p:tgtEl>
                                        <p:attrNameLst>
                                          <p:attrName>ppt_y</p:attrName>
                                        </p:attrNameLst>
                                      </p:cBhvr>
                                      <p:tavLst>
                                        <p:tav tm="0">
                                          <p:val>
                                            <p:strVal val="ppt_y"/>
                                          </p:val>
                                        </p:tav>
                                        <p:tav tm="100000">
                                          <p:val>
                                            <p:strVal val="ppt_y+.1"/>
                                          </p:val>
                                        </p:tav>
                                      </p:tavLst>
                                    </p:anim>
                                    <p:anim calcmode="lin" valueType="num">
                                      <p:cBhvr>
                                        <p:cTn id="67" dur="500" decel="50000">
                                          <p:stCondLst>
                                            <p:cond delay="500"/>
                                          </p:stCondLst>
                                        </p:cTn>
                                        <p:tgtEl>
                                          <p:spTgt spid="31"/>
                                        </p:tgtEl>
                                        <p:attrNameLst>
                                          <p:attrName>ppt_y</p:attrName>
                                        </p:attrNameLst>
                                      </p:cBhvr>
                                      <p:tavLst>
                                        <p:tav tm="0">
                                          <p:val>
                                            <p:strVal val="ppt_y"/>
                                          </p:val>
                                        </p:tav>
                                        <p:tav tm="100000">
                                          <p:val>
                                            <p:strVal val="ppt_y-.1"/>
                                          </p:val>
                                        </p:tav>
                                      </p:tavLst>
                                    </p:anim>
                                    <p:anim calcmode="lin" valueType="num">
                                      <p:cBhvr>
                                        <p:cTn id="68" dur="500" accel="50000">
                                          <p:stCondLst>
                                            <p:cond delay="500"/>
                                          </p:stCondLst>
                                        </p:cTn>
                                        <p:tgtEl>
                                          <p:spTgt spid="31"/>
                                        </p:tgtEl>
                                        <p:attrNameLst>
                                          <p:attrName>ppt_x</p:attrName>
                                        </p:attrNameLst>
                                      </p:cBhvr>
                                      <p:tavLst>
                                        <p:tav tm="0">
                                          <p:val>
                                            <p:strVal val="ppt_x"/>
                                          </p:val>
                                        </p:tav>
                                        <p:tav tm="100000">
                                          <p:val>
                                            <p:strVal val="ppt_x+.4"/>
                                          </p:val>
                                        </p:tav>
                                      </p:tavLst>
                                    </p:anim>
                                    <p:anim calcmode="lin" valueType="num">
                                      <p:cBhvr>
                                        <p:cTn id="69" dur="1000"/>
                                        <p:tgtEl>
                                          <p:spTgt spid="31"/>
                                        </p:tgtEl>
                                        <p:attrNameLst>
                                          <p:attrName>ppt_h</p:attrName>
                                        </p:attrNameLst>
                                      </p:cBhvr>
                                      <p:tavLst>
                                        <p:tav tm="0">
                                          <p:val>
                                            <p:strVal val="ppt_h"/>
                                          </p:val>
                                        </p:tav>
                                        <p:tav tm="100000">
                                          <p:val>
                                            <p:strVal val="ppt_h"/>
                                          </p:val>
                                        </p:tav>
                                      </p:tavLst>
                                    </p:anim>
                                    <p:anim calcmode="lin" valueType="num">
                                      <p:cBhvr>
                                        <p:cTn id="70" dur="500" accel="50000">
                                          <p:stCondLst>
                                            <p:cond delay="0"/>
                                          </p:stCondLst>
                                        </p:cTn>
                                        <p:tgtEl>
                                          <p:spTgt spid="31"/>
                                        </p:tgtEl>
                                        <p:attrNameLst>
                                          <p:attrName>ppt_w</p:attrName>
                                        </p:attrNameLst>
                                      </p:cBhvr>
                                      <p:tavLst>
                                        <p:tav tm="0">
                                          <p:val>
                                            <p:strVal val="ppt_w"/>
                                          </p:val>
                                        </p:tav>
                                        <p:tav tm="100000">
                                          <p:val>
                                            <p:strVal val="ppt_w*.05"/>
                                          </p:val>
                                        </p:tav>
                                      </p:tavLst>
                                    </p:anim>
                                    <p:anim calcmode="lin" valueType="num">
                                      <p:cBhvr>
                                        <p:cTn id="71" dur="500" decel="50000">
                                          <p:stCondLst>
                                            <p:cond delay="500"/>
                                          </p:stCondLst>
                                        </p:cTn>
                                        <p:tgtEl>
                                          <p:spTgt spid="31"/>
                                        </p:tgtEl>
                                        <p:attrNameLst>
                                          <p:attrName>ppt_w</p:attrName>
                                        </p:attrNameLst>
                                      </p:cBhvr>
                                      <p:tavLst>
                                        <p:tav tm="0">
                                          <p:val>
                                            <p:strVal val="ppt_w"/>
                                          </p:val>
                                        </p:tav>
                                        <p:tav tm="100000">
                                          <p:val>
                                            <p:strVal val="ppt_w/.05"/>
                                          </p:val>
                                        </p:tav>
                                      </p:tavLst>
                                    </p:anim>
                                    <p:anim calcmode="lin" valueType="num">
                                      <p:cBhvr>
                                        <p:cTn id="72" dur="500" accel="50000">
                                          <p:stCondLst>
                                            <p:cond delay="500"/>
                                          </p:stCondLst>
                                        </p:cTn>
                                        <p:tgtEl>
                                          <p:spTgt spid="31"/>
                                        </p:tgtEl>
                                        <p:attrNameLst>
                                          <p:attrName>style.rotation</p:attrName>
                                        </p:attrNameLst>
                                      </p:cBhvr>
                                      <p:tavLst>
                                        <p:tav tm="0">
                                          <p:val>
                                            <p:fltVal val="0"/>
                                          </p:val>
                                        </p:tav>
                                        <p:tav tm="100000">
                                          <p:val>
                                            <p:fltVal val="-90"/>
                                          </p:val>
                                        </p:tav>
                                      </p:tavLst>
                                    </p:anim>
                                    <p:set>
                                      <p:cBhvr>
                                        <p:cTn id="73" dur="1" fill="hold">
                                          <p:stCondLst>
                                            <p:cond delay="999"/>
                                          </p:stCondLst>
                                        </p:cTn>
                                        <p:tgtEl>
                                          <p:spTgt spid="31"/>
                                        </p:tgtEl>
                                        <p:attrNameLst>
                                          <p:attrName>style.visibility</p:attrName>
                                        </p:attrNameLst>
                                      </p:cBhvr>
                                      <p:to>
                                        <p:strVal val="hidden"/>
                                      </p:to>
                                    </p:set>
                                  </p:childTnLst>
                                </p:cTn>
                              </p:par>
                              <p:par>
                                <p:cTn id="74" presetID="25" presetClass="exit" presetSubtype="0" fill="hold" nodeType="withEffect">
                                  <p:stCondLst>
                                    <p:cond delay="0"/>
                                  </p:stCondLst>
                                  <p:childTnLst>
                                    <p:animEffect transition="out" filter="fade">
                                      <p:cBhvr>
                                        <p:cTn id="75" dur="1000" accel="50000">
                                          <p:stCondLst>
                                            <p:cond delay="0"/>
                                          </p:stCondLst>
                                        </p:cTn>
                                        <p:tgtEl>
                                          <p:spTgt spid="28"/>
                                        </p:tgtEl>
                                      </p:cBhvr>
                                    </p:animEffect>
                                    <p:anim calcmode="lin" valueType="num">
                                      <p:cBhvr>
                                        <p:cTn id="76" dur="500" accel="50000">
                                          <p:stCondLst>
                                            <p:cond delay="0"/>
                                          </p:stCondLst>
                                        </p:cTn>
                                        <p:tgtEl>
                                          <p:spTgt spid="28"/>
                                        </p:tgtEl>
                                        <p:attrNameLst>
                                          <p:attrName>ppt_y</p:attrName>
                                        </p:attrNameLst>
                                      </p:cBhvr>
                                      <p:tavLst>
                                        <p:tav tm="0">
                                          <p:val>
                                            <p:strVal val="ppt_y"/>
                                          </p:val>
                                        </p:tav>
                                        <p:tav tm="100000">
                                          <p:val>
                                            <p:strVal val="ppt_y+.1"/>
                                          </p:val>
                                        </p:tav>
                                      </p:tavLst>
                                    </p:anim>
                                    <p:anim calcmode="lin" valueType="num">
                                      <p:cBhvr>
                                        <p:cTn id="77" dur="500" decel="50000">
                                          <p:stCondLst>
                                            <p:cond delay="500"/>
                                          </p:stCondLst>
                                        </p:cTn>
                                        <p:tgtEl>
                                          <p:spTgt spid="28"/>
                                        </p:tgtEl>
                                        <p:attrNameLst>
                                          <p:attrName>ppt_y</p:attrName>
                                        </p:attrNameLst>
                                      </p:cBhvr>
                                      <p:tavLst>
                                        <p:tav tm="0">
                                          <p:val>
                                            <p:strVal val="ppt_y"/>
                                          </p:val>
                                        </p:tav>
                                        <p:tav tm="100000">
                                          <p:val>
                                            <p:strVal val="ppt_y-.1"/>
                                          </p:val>
                                        </p:tav>
                                      </p:tavLst>
                                    </p:anim>
                                    <p:anim calcmode="lin" valueType="num">
                                      <p:cBhvr>
                                        <p:cTn id="78" dur="500" accel="50000">
                                          <p:stCondLst>
                                            <p:cond delay="500"/>
                                          </p:stCondLst>
                                        </p:cTn>
                                        <p:tgtEl>
                                          <p:spTgt spid="28"/>
                                        </p:tgtEl>
                                        <p:attrNameLst>
                                          <p:attrName>ppt_x</p:attrName>
                                        </p:attrNameLst>
                                      </p:cBhvr>
                                      <p:tavLst>
                                        <p:tav tm="0">
                                          <p:val>
                                            <p:strVal val="ppt_x"/>
                                          </p:val>
                                        </p:tav>
                                        <p:tav tm="100000">
                                          <p:val>
                                            <p:strVal val="ppt_x+.4"/>
                                          </p:val>
                                        </p:tav>
                                      </p:tavLst>
                                    </p:anim>
                                    <p:anim calcmode="lin" valueType="num">
                                      <p:cBhvr>
                                        <p:cTn id="79" dur="1000"/>
                                        <p:tgtEl>
                                          <p:spTgt spid="28"/>
                                        </p:tgtEl>
                                        <p:attrNameLst>
                                          <p:attrName>ppt_h</p:attrName>
                                        </p:attrNameLst>
                                      </p:cBhvr>
                                      <p:tavLst>
                                        <p:tav tm="0">
                                          <p:val>
                                            <p:strVal val="ppt_h"/>
                                          </p:val>
                                        </p:tav>
                                        <p:tav tm="100000">
                                          <p:val>
                                            <p:strVal val="ppt_h"/>
                                          </p:val>
                                        </p:tav>
                                      </p:tavLst>
                                    </p:anim>
                                    <p:anim calcmode="lin" valueType="num">
                                      <p:cBhvr>
                                        <p:cTn id="80" dur="500" accel="50000">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81" dur="500" decel="50000">
                                          <p:stCondLst>
                                            <p:cond delay="500"/>
                                          </p:stCondLst>
                                        </p:cTn>
                                        <p:tgtEl>
                                          <p:spTgt spid="28"/>
                                        </p:tgtEl>
                                        <p:attrNameLst>
                                          <p:attrName>ppt_w</p:attrName>
                                        </p:attrNameLst>
                                      </p:cBhvr>
                                      <p:tavLst>
                                        <p:tav tm="0">
                                          <p:val>
                                            <p:strVal val="ppt_w"/>
                                          </p:val>
                                        </p:tav>
                                        <p:tav tm="100000">
                                          <p:val>
                                            <p:strVal val="ppt_w/.05"/>
                                          </p:val>
                                        </p:tav>
                                      </p:tavLst>
                                    </p:anim>
                                    <p:anim calcmode="lin" valueType="num">
                                      <p:cBhvr>
                                        <p:cTn id="82" dur="500" accel="50000">
                                          <p:stCondLst>
                                            <p:cond delay="500"/>
                                          </p:stCondLst>
                                        </p:cTn>
                                        <p:tgtEl>
                                          <p:spTgt spid="28"/>
                                        </p:tgtEl>
                                        <p:attrNameLst>
                                          <p:attrName>style.rotation</p:attrName>
                                        </p:attrNameLst>
                                      </p:cBhvr>
                                      <p:tavLst>
                                        <p:tav tm="0">
                                          <p:val>
                                            <p:fltVal val="0"/>
                                          </p:val>
                                        </p:tav>
                                        <p:tav tm="100000">
                                          <p:val>
                                            <p:fltVal val="-90"/>
                                          </p:val>
                                        </p:tav>
                                      </p:tavLst>
                                    </p:anim>
                                    <p:set>
                                      <p:cBhvr>
                                        <p:cTn id="83" dur="1" fill="hold">
                                          <p:stCondLst>
                                            <p:cond delay="999"/>
                                          </p:stCondLst>
                                        </p:cTn>
                                        <p:tgtEl>
                                          <p:spTgt spid="28"/>
                                        </p:tgtEl>
                                        <p:attrNameLst>
                                          <p:attrName>style.visibility</p:attrName>
                                        </p:attrNameLst>
                                      </p:cBhvr>
                                      <p:to>
                                        <p:strVal val="hidden"/>
                                      </p:to>
                                    </p:set>
                                  </p:childTnLst>
                                </p:cTn>
                              </p:par>
                              <p:par>
                                <p:cTn id="84" presetID="25" presetClass="exit" presetSubtype="0" fill="hold" nodeType="withEffect">
                                  <p:stCondLst>
                                    <p:cond delay="0"/>
                                  </p:stCondLst>
                                  <p:childTnLst>
                                    <p:animEffect transition="out" filter="fade">
                                      <p:cBhvr>
                                        <p:cTn id="85" dur="1000" accel="50000">
                                          <p:stCondLst>
                                            <p:cond delay="0"/>
                                          </p:stCondLst>
                                        </p:cTn>
                                        <p:tgtEl>
                                          <p:spTgt spid="3"/>
                                        </p:tgtEl>
                                      </p:cBhvr>
                                    </p:animEffect>
                                    <p:anim calcmode="lin" valueType="num">
                                      <p:cBhvr>
                                        <p:cTn id="86" dur="500" accel="50000">
                                          <p:stCondLst>
                                            <p:cond delay="0"/>
                                          </p:stCondLst>
                                        </p:cTn>
                                        <p:tgtEl>
                                          <p:spTgt spid="3"/>
                                        </p:tgtEl>
                                        <p:attrNameLst>
                                          <p:attrName>ppt_y</p:attrName>
                                        </p:attrNameLst>
                                      </p:cBhvr>
                                      <p:tavLst>
                                        <p:tav tm="0">
                                          <p:val>
                                            <p:strVal val="ppt_y"/>
                                          </p:val>
                                        </p:tav>
                                        <p:tav tm="100000">
                                          <p:val>
                                            <p:strVal val="ppt_y+.1"/>
                                          </p:val>
                                        </p:tav>
                                      </p:tavLst>
                                    </p:anim>
                                    <p:anim calcmode="lin" valueType="num">
                                      <p:cBhvr>
                                        <p:cTn id="87" dur="500" decel="50000">
                                          <p:stCondLst>
                                            <p:cond delay="500"/>
                                          </p:stCondLst>
                                        </p:cTn>
                                        <p:tgtEl>
                                          <p:spTgt spid="3"/>
                                        </p:tgtEl>
                                        <p:attrNameLst>
                                          <p:attrName>ppt_y</p:attrName>
                                        </p:attrNameLst>
                                      </p:cBhvr>
                                      <p:tavLst>
                                        <p:tav tm="0">
                                          <p:val>
                                            <p:strVal val="ppt_y"/>
                                          </p:val>
                                        </p:tav>
                                        <p:tav tm="100000">
                                          <p:val>
                                            <p:strVal val="ppt_y-.1"/>
                                          </p:val>
                                        </p:tav>
                                      </p:tavLst>
                                    </p:anim>
                                    <p:anim calcmode="lin" valueType="num">
                                      <p:cBhvr>
                                        <p:cTn id="88" dur="500" accel="50000">
                                          <p:stCondLst>
                                            <p:cond delay="500"/>
                                          </p:stCondLst>
                                        </p:cTn>
                                        <p:tgtEl>
                                          <p:spTgt spid="3"/>
                                        </p:tgtEl>
                                        <p:attrNameLst>
                                          <p:attrName>ppt_x</p:attrName>
                                        </p:attrNameLst>
                                      </p:cBhvr>
                                      <p:tavLst>
                                        <p:tav tm="0">
                                          <p:val>
                                            <p:strVal val="ppt_x"/>
                                          </p:val>
                                        </p:tav>
                                        <p:tav tm="100000">
                                          <p:val>
                                            <p:strVal val="ppt_x+.4"/>
                                          </p:val>
                                        </p:tav>
                                      </p:tavLst>
                                    </p:anim>
                                    <p:anim calcmode="lin" valueType="num">
                                      <p:cBhvr>
                                        <p:cTn id="89" dur="1000"/>
                                        <p:tgtEl>
                                          <p:spTgt spid="3"/>
                                        </p:tgtEl>
                                        <p:attrNameLst>
                                          <p:attrName>ppt_h</p:attrName>
                                        </p:attrNameLst>
                                      </p:cBhvr>
                                      <p:tavLst>
                                        <p:tav tm="0">
                                          <p:val>
                                            <p:strVal val="ppt_h"/>
                                          </p:val>
                                        </p:tav>
                                        <p:tav tm="100000">
                                          <p:val>
                                            <p:strVal val="ppt_h"/>
                                          </p:val>
                                        </p:tav>
                                      </p:tavLst>
                                    </p:anim>
                                    <p:anim calcmode="lin" valueType="num">
                                      <p:cBhvr>
                                        <p:cTn id="90" dur="500" accel="50000">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91" dur="500" decel="50000">
                                          <p:stCondLst>
                                            <p:cond delay="500"/>
                                          </p:stCondLst>
                                        </p:cTn>
                                        <p:tgtEl>
                                          <p:spTgt spid="3"/>
                                        </p:tgtEl>
                                        <p:attrNameLst>
                                          <p:attrName>ppt_w</p:attrName>
                                        </p:attrNameLst>
                                      </p:cBhvr>
                                      <p:tavLst>
                                        <p:tav tm="0">
                                          <p:val>
                                            <p:strVal val="ppt_w"/>
                                          </p:val>
                                        </p:tav>
                                        <p:tav tm="100000">
                                          <p:val>
                                            <p:strVal val="ppt_w/.05"/>
                                          </p:val>
                                        </p:tav>
                                      </p:tavLst>
                                    </p:anim>
                                    <p:anim calcmode="lin" valueType="num">
                                      <p:cBhvr>
                                        <p:cTn id="92" dur="500" accel="50000">
                                          <p:stCondLst>
                                            <p:cond delay="500"/>
                                          </p:stCondLst>
                                        </p:cTn>
                                        <p:tgtEl>
                                          <p:spTgt spid="3"/>
                                        </p:tgtEl>
                                        <p:attrNameLst>
                                          <p:attrName>style.rotation</p:attrName>
                                        </p:attrNameLst>
                                      </p:cBhvr>
                                      <p:tavLst>
                                        <p:tav tm="0">
                                          <p:val>
                                            <p:fltVal val="0"/>
                                          </p:val>
                                        </p:tav>
                                        <p:tav tm="100000">
                                          <p:val>
                                            <p:fltVal val="-90"/>
                                          </p:val>
                                        </p:tav>
                                      </p:tavLst>
                                    </p:anim>
                                    <p:set>
                                      <p:cBhvr>
                                        <p:cTn id="93" dur="1" fill="hold">
                                          <p:stCondLst>
                                            <p:cond delay="999"/>
                                          </p:stCondLst>
                                        </p:cTn>
                                        <p:tgtEl>
                                          <p:spTgt spid="3"/>
                                        </p:tgtEl>
                                        <p:attrNameLst>
                                          <p:attrName>style.visibility</p:attrName>
                                        </p:attrNameLst>
                                      </p:cBhvr>
                                      <p:to>
                                        <p:strVal val="hidden"/>
                                      </p:to>
                                    </p:set>
                                  </p:childTnLst>
                                </p:cTn>
                              </p:par>
                              <p:par>
                                <p:cTn id="94" presetID="25" presetClass="exit" presetSubtype="0" fill="hold" nodeType="withEffect">
                                  <p:stCondLst>
                                    <p:cond delay="0"/>
                                  </p:stCondLst>
                                  <p:childTnLst>
                                    <p:animEffect transition="out" filter="fade">
                                      <p:cBhvr>
                                        <p:cTn id="95" dur="1000" accel="50000">
                                          <p:stCondLst>
                                            <p:cond delay="0"/>
                                          </p:stCondLst>
                                        </p:cTn>
                                        <p:tgtEl>
                                          <p:spTgt spid="25"/>
                                        </p:tgtEl>
                                      </p:cBhvr>
                                    </p:animEffect>
                                    <p:anim calcmode="lin" valueType="num">
                                      <p:cBhvr>
                                        <p:cTn id="96" dur="500" accel="50000">
                                          <p:stCondLst>
                                            <p:cond delay="0"/>
                                          </p:stCondLst>
                                        </p:cTn>
                                        <p:tgtEl>
                                          <p:spTgt spid="25"/>
                                        </p:tgtEl>
                                        <p:attrNameLst>
                                          <p:attrName>ppt_y</p:attrName>
                                        </p:attrNameLst>
                                      </p:cBhvr>
                                      <p:tavLst>
                                        <p:tav tm="0">
                                          <p:val>
                                            <p:strVal val="ppt_y"/>
                                          </p:val>
                                        </p:tav>
                                        <p:tav tm="100000">
                                          <p:val>
                                            <p:strVal val="ppt_y+.1"/>
                                          </p:val>
                                        </p:tav>
                                      </p:tavLst>
                                    </p:anim>
                                    <p:anim calcmode="lin" valueType="num">
                                      <p:cBhvr>
                                        <p:cTn id="97" dur="500" decel="50000">
                                          <p:stCondLst>
                                            <p:cond delay="500"/>
                                          </p:stCondLst>
                                        </p:cTn>
                                        <p:tgtEl>
                                          <p:spTgt spid="25"/>
                                        </p:tgtEl>
                                        <p:attrNameLst>
                                          <p:attrName>ppt_y</p:attrName>
                                        </p:attrNameLst>
                                      </p:cBhvr>
                                      <p:tavLst>
                                        <p:tav tm="0">
                                          <p:val>
                                            <p:strVal val="ppt_y"/>
                                          </p:val>
                                        </p:tav>
                                        <p:tav tm="100000">
                                          <p:val>
                                            <p:strVal val="ppt_y-.1"/>
                                          </p:val>
                                        </p:tav>
                                      </p:tavLst>
                                    </p:anim>
                                    <p:anim calcmode="lin" valueType="num">
                                      <p:cBhvr>
                                        <p:cTn id="98" dur="500" accel="50000">
                                          <p:stCondLst>
                                            <p:cond delay="500"/>
                                          </p:stCondLst>
                                        </p:cTn>
                                        <p:tgtEl>
                                          <p:spTgt spid="25"/>
                                        </p:tgtEl>
                                        <p:attrNameLst>
                                          <p:attrName>ppt_x</p:attrName>
                                        </p:attrNameLst>
                                      </p:cBhvr>
                                      <p:tavLst>
                                        <p:tav tm="0">
                                          <p:val>
                                            <p:strVal val="ppt_x"/>
                                          </p:val>
                                        </p:tav>
                                        <p:tav tm="100000">
                                          <p:val>
                                            <p:strVal val="ppt_x+.4"/>
                                          </p:val>
                                        </p:tav>
                                      </p:tavLst>
                                    </p:anim>
                                    <p:anim calcmode="lin" valueType="num">
                                      <p:cBhvr>
                                        <p:cTn id="99" dur="1000"/>
                                        <p:tgtEl>
                                          <p:spTgt spid="25"/>
                                        </p:tgtEl>
                                        <p:attrNameLst>
                                          <p:attrName>ppt_h</p:attrName>
                                        </p:attrNameLst>
                                      </p:cBhvr>
                                      <p:tavLst>
                                        <p:tav tm="0">
                                          <p:val>
                                            <p:strVal val="ppt_h"/>
                                          </p:val>
                                        </p:tav>
                                        <p:tav tm="100000">
                                          <p:val>
                                            <p:strVal val="ppt_h"/>
                                          </p:val>
                                        </p:tav>
                                      </p:tavLst>
                                    </p:anim>
                                    <p:anim calcmode="lin" valueType="num">
                                      <p:cBhvr>
                                        <p:cTn id="100" dur="500" accel="50000">
                                          <p:stCondLst>
                                            <p:cond delay="0"/>
                                          </p:stCondLst>
                                        </p:cTn>
                                        <p:tgtEl>
                                          <p:spTgt spid="25"/>
                                        </p:tgtEl>
                                        <p:attrNameLst>
                                          <p:attrName>ppt_w</p:attrName>
                                        </p:attrNameLst>
                                      </p:cBhvr>
                                      <p:tavLst>
                                        <p:tav tm="0">
                                          <p:val>
                                            <p:strVal val="ppt_w"/>
                                          </p:val>
                                        </p:tav>
                                        <p:tav tm="100000">
                                          <p:val>
                                            <p:strVal val="ppt_w*.05"/>
                                          </p:val>
                                        </p:tav>
                                      </p:tavLst>
                                    </p:anim>
                                    <p:anim calcmode="lin" valueType="num">
                                      <p:cBhvr>
                                        <p:cTn id="101" dur="500" decel="50000">
                                          <p:stCondLst>
                                            <p:cond delay="500"/>
                                          </p:stCondLst>
                                        </p:cTn>
                                        <p:tgtEl>
                                          <p:spTgt spid="25"/>
                                        </p:tgtEl>
                                        <p:attrNameLst>
                                          <p:attrName>ppt_w</p:attrName>
                                        </p:attrNameLst>
                                      </p:cBhvr>
                                      <p:tavLst>
                                        <p:tav tm="0">
                                          <p:val>
                                            <p:strVal val="ppt_w"/>
                                          </p:val>
                                        </p:tav>
                                        <p:tav tm="100000">
                                          <p:val>
                                            <p:strVal val="ppt_w/.05"/>
                                          </p:val>
                                        </p:tav>
                                      </p:tavLst>
                                    </p:anim>
                                    <p:anim calcmode="lin" valueType="num">
                                      <p:cBhvr>
                                        <p:cTn id="102" dur="500" accel="50000">
                                          <p:stCondLst>
                                            <p:cond delay="500"/>
                                          </p:stCondLst>
                                        </p:cTn>
                                        <p:tgtEl>
                                          <p:spTgt spid="25"/>
                                        </p:tgtEl>
                                        <p:attrNameLst>
                                          <p:attrName>style.rotation</p:attrName>
                                        </p:attrNameLst>
                                      </p:cBhvr>
                                      <p:tavLst>
                                        <p:tav tm="0">
                                          <p:val>
                                            <p:fltVal val="0"/>
                                          </p:val>
                                        </p:tav>
                                        <p:tav tm="100000">
                                          <p:val>
                                            <p:fltVal val="-90"/>
                                          </p:val>
                                        </p:tav>
                                      </p:tavLst>
                                    </p:anim>
                                    <p:set>
                                      <p:cBhvr>
                                        <p:cTn id="103" dur="1" fill="hold">
                                          <p:stCondLst>
                                            <p:cond delay="999"/>
                                          </p:stCondLst>
                                        </p:cTn>
                                        <p:tgtEl>
                                          <p:spTgt spid="2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P spid="15" grpId="0" animBg="1"/>
      <p:bldP spid="15" grpId="1" animBg="1"/>
      <p:bldP spid="16" grpId="0" animBg="1"/>
      <p:bldP spid="16" grpId="1" animBg="1"/>
      <p:bldP spid="17" grpId="0" animBg="1"/>
      <p:bldP spid="17" grpId="1"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3117996" y="1554975"/>
            <a:ext cx="2913044" cy="2911654"/>
            <a:chOff x="3117777" y="1355537"/>
            <a:chExt cx="2913044" cy="2911654"/>
          </a:xfrm>
          <a:noFill/>
        </p:grpSpPr>
        <p:sp>
          <p:nvSpPr>
            <p:cNvPr id="33" name="Ellipse 9"/>
            <p:cNvSpPr>
              <a:spLocks noChangeArrowheads="1"/>
            </p:cNvSpPr>
            <p:nvPr/>
          </p:nvSpPr>
          <p:spPr bwMode="gray">
            <a:xfrm>
              <a:off x="3117777" y="1355537"/>
              <a:ext cx="2913044" cy="2911654"/>
            </a:xfrm>
            <a:prstGeom prst="ellipse">
              <a:avLst/>
            </a:prstGeom>
            <a:grpFill/>
            <a:ln w="6350" algn="ctr">
              <a:solidFill>
                <a:schemeClr val="tx1"/>
              </a:solidFill>
              <a:prstDash val="dash"/>
              <a:miter lim="800000"/>
              <a:headEnd/>
              <a:tailEnd/>
            </a:ln>
            <a:effectLst>
              <a:outerShdw blurRad="50800" dist="38100" dir="8100000" algn="tr" rotWithShape="0">
                <a:prstClr val="black">
                  <a:alpha val="40000"/>
                </a:prstClr>
              </a:outerShdw>
            </a:effec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34" name="Text Box 19"/>
            <p:cNvSpPr txBox="1">
              <a:spLocks noChangeArrowheads="1"/>
            </p:cNvSpPr>
            <p:nvPr/>
          </p:nvSpPr>
          <p:spPr bwMode="gray">
            <a:xfrm>
              <a:off x="3983629" y="1747463"/>
              <a:ext cx="1166051" cy="184845"/>
            </a:xfrm>
            <a:prstGeom prst="rect">
              <a:avLst/>
            </a:prstGeom>
            <a:grpFill/>
            <a:ln w="6350">
              <a:noFill/>
              <a:prstDash val="dash"/>
              <a:miter lim="800000"/>
              <a:headEnd/>
              <a:tailEnd/>
            </a:ln>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lvl="0" algn="ctr">
                <a:spcAft>
                  <a:spcPct val="40000"/>
                </a:spcAft>
                <a:defRPr/>
              </a:pPr>
              <a:r>
                <a:rPr kumimoji="0" lang="zh-CN" altLang="en-US" sz="1200" b="0" i="0" u="none" strike="noStrike" kern="0" cap="none" spc="0" normalizeH="0" baseline="0" noProof="1" smtClean="0">
                  <a:ln>
                    <a:noFill/>
                  </a:ln>
                  <a:solidFill>
                    <a:srgbClr val="FFFFFF"/>
                  </a:solidFill>
                  <a:effectLst/>
                  <a:uLnTx/>
                  <a:uFillTx/>
                  <a:latin typeface="微软雅黑" pitchFamily="34" charset="-122"/>
                  <a:ea typeface="微软雅黑" pitchFamily="34" charset="-122"/>
                  <a:cs typeface="Arial" charset="0"/>
                </a:rPr>
                <a:t>单击输入文字</a:t>
              </a:r>
              <a:endParaRPr kumimoji="0" lang="en-US" altLang="zh-CN" sz="1200" b="0" i="0" u="none" strike="noStrike" kern="0" cap="none" spc="0" normalizeH="0" baseline="0" noProof="1">
                <a:ln>
                  <a:noFill/>
                </a:ln>
                <a:solidFill>
                  <a:srgbClr val="FFFFFF"/>
                </a:solidFill>
                <a:effectLst/>
                <a:uLnTx/>
                <a:uFillTx/>
                <a:latin typeface="微软雅黑" pitchFamily="34" charset="-122"/>
                <a:ea typeface="微软雅黑" pitchFamily="34" charset="-122"/>
                <a:cs typeface="Arial" charset="0"/>
              </a:endParaRPr>
            </a:p>
          </p:txBody>
        </p:sp>
      </p:grpSp>
      <p:grpSp>
        <p:nvGrpSpPr>
          <p:cNvPr id="48" name="组合 47"/>
          <p:cNvGrpSpPr/>
          <p:nvPr/>
        </p:nvGrpSpPr>
        <p:grpSpPr>
          <a:xfrm>
            <a:off x="3548837" y="2379133"/>
            <a:ext cx="2038853" cy="2037463"/>
            <a:chOff x="3548618" y="2179695"/>
            <a:chExt cx="2038853" cy="2037463"/>
          </a:xfrm>
          <a:noFill/>
          <a:effectLst>
            <a:outerShdw blurRad="50800" dist="38100" dir="8100000" algn="tr" rotWithShape="0">
              <a:prstClr val="black">
                <a:alpha val="40000"/>
              </a:prstClr>
            </a:outerShdw>
          </a:effectLst>
        </p:grpSpPr>
        <p:sp>
          <p:nvSpPr>
            <p:cNvPr id="49" name="Ellipse 8"/>
            <p:cNvSpPr>
              <a:spLocks noChangeArrowheads="1"/>
            </p:cNvSpPr>
            <p:nvPr/>
          </p:nvSpPr>
          <p:spPr bwMode="gray">
            <a:xfrm>
              <a:off x="3548618" y="2179695"/>
              <a:ext cx="2038853" cy="2037463"/>
            </a:xfrm>
            <a:prstGeom prst="ellipse">
              <a:avLst/>
            </a:prstGeom>
            <a:grpFill/>
            <a:ln w="6350" algn="ctr">
              <a:solidFill>
                <a:schemeClr val="tx1"/>
              </a:solidFill>
              <a:prstDash val="solid"/>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50" name="Text Box 19"/>
            <p:cNvSpPr txBox="1">
              <a:spLocks noChangeArrowheads="1"/>
            </p:cNvSpPr>
            <p:nvPr/>
          </p:nvSpPr>
          <p:spPr bwMode="gray">
            <a:xfrm>
              <a:off x="3985019" y="2628603"/>
              <a:ext cx="1166051" cy="184845"/>
            </a:xfrm>
            <a:prstGeom prst="rect">
              <a:avLst/>
            </a:prstGeom>
            <a:grpFill/>
            <a:ln w="6350">
              <a:noFill/>
              <a:prstDash val="solid"/>
              <a:miter lim="800000"/>
              <a:headEnd/>
              <a:tailEnd/>
            </a:ln>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lvl="0" algn="ctr">
                <a:spcAft>
                  <a:spcPct val="40000"/>
                </a:spcAft>
                <a:defRPr/>
              </a:pPr>
              <a:r>
                <a:rPr lang="zh-CN" altLang="en-US" sz="1200" kern="0" noProof="1">
                  <a:solidFill>
                    <a:srgbClr val="FFFFFF"/>
                  </a:solidFill>
                  <a:latin typeface="微软雅黑" pitchFamily="34" charset="-122"/>
                  <a:ea typeface="微软雅黑" pitchFamily="34" charset="-122"/>
                  <a:cs typeface="Arial" charset="0"/>
                </a:rPr>
                <a:t>单击输入文字</a:t>
              </a:r>
              <a:endParaRPr lang="en-US" altLang="zh-CN" sz="1200" kern="0" noProof="1">
                <a:solidFill>
                  <a:srgbClr val="FFFFFF"/>
                </a:solidFill>
                <a:latin typeface="微软雅黑" pitchFamily="34" charset="-122"/>
                <a:ea typeface="微软雅黑" pitchFamily="34" charset="-122"/>
                <a:cs typeface="Arial" charset="0"/>
              </a:endParaRPr>
            </a:p>
          </p:txBody>
        </p:sp>
      </p:grpSp>
      <p:grpSp>
        <p:nvGrpSpPr>
          <p:cNvPr id="51" name="组合 50"/>
          <p:cNvGrpSpPr/>
          <p:nvPr/>
        </p:nvGrpSpPr>
        <p:grpSpPr>
          <a:xfrm>
            <a:off x="3990797" y="3289459"/>
            <a:ext cx="1166051" cy="1097951"/>
            <a:chOff x="3990578" y="3090021"/>
            <a:chExt cx="1166051" cy="1097951"/>
          </a:xfrm>
          <a:noFill/>
          <a:effectLst>
            <a:outerShdw blurRad="50800" dist="38100" dir="8100000" algn="tr" rotWithShape="0">
              <a:prstClr val="black">
                <a:alpha val="40000"/>
              </a:prstClr>
            </a:outerShdw>
          </a:effectLst>
        </p:grpSpPr>
        <p:sp>
          <p:nvSpPr>
            <p:cNvPr id="52" name="Ellipse 7"/>
            <p:cNvSpPr>
              <a:spLocks noChangeArrowheads="1"/>
            </p:cNvSpPr>
            <p:nvPr/>
          </p:nvSpPr>
          <p:spPr bwMode="gray">
            <a:xfrm>
              <a:off x="4023934" y="3090021"/>
              <a:ext cx="1100730" cy="1097951"/>
            </a:xfrm>
            <a:prstGeom prst="ellipse">
              <a:avLst/>
            </a:prstGeom>
            <a:grpFill/>
            <a:ln w="6350" algn="ctr">
              <a:solidFill>
                <a:schemeClr val="tx1"/>
              </a:solidFill>
              <a:prstDash val="solid"/>
              <a:miter lim="800000"/>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zh-CN" sz="12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cs typeface="Arial" charset="0"/>
              </a:endParaRPr>
            </a:p>
          </p:txBody>
        </p:sp>
        <p:sp>
          <p:nvSpPr>
            <p:cNvPr id="53" name="Text Box 19"/>
            <p:cNvSpPr txBox="1">
              <a:spLocks noChangeArrowheads="1"/>
            </p:cNvSpPr>
            <p:nvPr/>
          </p:nvSpPr>
          <p:spPr bwMode="gray">
            <a:xfrm>
              <a:off x="3990578" y="3579234"/>
              <a:ext cx="1166051" cy="169277"/>
            </a:xfrm>
            <a:prstGeom prst="rect">
              <a:avLst/>
            </a:prstGeom>
            <a:grpFill/>
            <a:ln w="6350">
              <a:noFill/>
              <a:prstDash val="solid"/>
              <a:miter lim="800000"/>
              <a:headEnd/>
              <a:tailEnd/>
            </a:ln>
            <a:extLst/>
          </p:spPr>
          <p:txBody>
            <a:bodyPr lIns="0" tIns="0" rIns="0" bIns="0">
              <a:spAutoFit/>
            </a:bodyPr>
            <a:lstStyle>
              <a:lvl1pPr defTabSz="801688">
                <a:defRPr>
                  <a:solidFill>
                    <a:schemeClr val="tx1"/>
                  </a:solidFill>
                  <a:latin typeface="Arial" charset="0"/>
                </a:defRPr>
              </a:lvl1pPr>
              <a:lvl2pPr marL="742950" indent="-285750" defTabSz="801688">
                <a:defRPr>
                  <a:solidFill>
                    <a:schemeClr val="tx1"/>
                  </a:solidFill>
                  <a:latin typeface="Arial" charset="0"/>
                </a:defRPr>
              </a:lvl2pPr>
              <a:lvl3pPr marL="1143000" indent="-228600" defTabSz="801688">
                <a:defRPr>
                  <a:solidFill>
                    <a:schemeClr val="tx1"/>
                  </a:solidFill>
                  <a:latin typeface="Arial" charset="0"/>
                </a:defRPr>
              </a:lvl3pPr>
              <a:lvl4pPr marL="1600200" indent="-228600" defTabSz="801688">
                <a:defRPr>
                  <a:solidFill>
                    <a:schemeClr val="tx1"/>
                  </a:solidFill>
                  <a:latin typeface="Arial" charset="0"/>
                </a:defRPr>
              </a:lvl4pPr>
              <a:lvl5pPr marL="2057400" indent="-228600" defTabSz="801688">
                <a:defRPr>
                  <a:solidFill>
                    <a:schemeClr val="tx1"/>
                  </a:solidFill>
                  <a:latin typeface="Arial" charset="0"/>
                </a:defRPr>
              </a:lvl5pPr>
              <a:lvl6pPr marL="2514600" indent="-228600" defTabSz="801688" fontAlgn="base">
                <a:spcBef>
                  <a:spcPct val="0"/>
                </a:spcBef>
                <a:spcAft>
                  <a:spcPct val="0"/>
                </a:spcAft>
                <a:defRPr>
                  <a:solidFill>
                    <a:schemeClr val="tx1"/>
                  </a:solidFill>
                  <a:latin typeface="Arial" charset="0"/>
                </a:defRPr>
              </a:lvl6pPr>
              <a:lvl7pPr marL="2971800" indent="-228600" defTabSz="801688" fontAlgn="base">
                <a:spcBef>
                  <a:spcPct val="0"/>
                </a:spcBef>
                <a:spcAft>
                  <a:spcPct val="0"/>
                </a:spcAft>
                <a:defRPr>
                  <a:solidFill>
                    <a:schemeClr val="tx1"/>
                  </a:solidFill>
                  <a:latin typeface="Arial" charset="0"/>
                </a:defRPr>
              </a:lvl7pPr>
              <a:lvl8pPr marL="3429000" indent="-228600" defTabSz="801688" fontAlgn="base">
                <a:spcBef>
                  <a:spcPct val="0"/>
                </a:spcBef>
                <a:spcAft>
                  <a:spcPct val="0"/>
                </a:spcAft>
                <a:defRPr>
                  <a:solidFill>
                    <a:schemeClr val="tx1"/>
                  </a:solidFill>
                  <a:latin typeface="Arial" charset="0"/>
                </a:defRPr>
              </a:lvl8pPr>
              <a:lvl9pPr marL="3886200" indent="-228600" defTabSz="801688" fontAlgn="base">
                <a:spcBef>
                  <a:spcPct val="0"/>
                </a:spcBef>
                <a:spcAft>
                  <a:spcPct val="0"/>
                </a:spcAft>
                <a:defRPr>
                  <a:solidFill>
                    <a:schemeClr val="tx1"/>
                  </a:solidFill>
                  <a:latin typeface="Arial" charset="0"/>
                </a:defRPr>
              </a:lvl9pPr>
            </a:lstStyle>
            <a:p>
              <a:pPr lvl="0" algn="ctr">
                <a:spcAft>
                  <a:spcPct val="40000"/>
                </a:spcAft>
                <a:defRPr/>
              </a:pPr>
              <a:r>
                <a:rPr lang="zh-CN" altLang="en-US" sz="1100" kern="0" noProof="1">
                  <a:solidFill>
                    <a:srgbClr val="FFFFFF"/>
                  </a:solidFill>
                  <a:latin typeface="微软雅黑" pitchFamily="34" charset="-122"/>
                  <a:ea typeface="微软雅黑" pitchFamily="34" charset="-122"/>
                  <a:cs typeface="Arial" charset="0"/>
                </a:rPr>
                <a:t>单击输入文字</a:t>
              </a:r>
              <a:endParaRPr lang="en-US" altLang="zh-CN" sz="1100" kern="0" noProof="1">
                <a:solidFill>
                  <a:srgbClr val="FFFFFF"/>
                </a:solidFill>
                <a:latin typeface="微软雅黑" pitchFamily="34" charset="-122"/>
                <a:ea typeface="微软雅黑" pitchFamily="34" charset="-122"/>
                <a:cs typeface="Arial" charset="0"/>
              </a:endParaRPr>
            </a:p>
          </p:txBody>
        </p:sp>
      </p:grpSp>
      <p:sp>
        <p:nvSpPr>
          <p:cNvPr id="54" name="Freeform 22"/>
          <p:cNvSpPr>
            <a:spLocks/>
          </p:cNvSpPr>
          <p:nvPr/>
        </p:nvSpPr>
        <p:spPr bwMode="gray">
          <a:xfrm>
            <a:off x="5835178" y="1475756"/>
            <a:ext cx="696194" cy="1126107"/>
          </a:xfrm>
          <a:custGeom>
            <a:avLst/>
            <a:gdLst>
              <a:gd name="T0" fmla="*/ 247 w 247"/>
              <a:gd name="T1" fmla="*/ 399 h 399"/>
              <a:gd name="T2" fmla="*/ 0 w 247"/>
              <a:gd name="T3" fmla="*/ 0 h 399"/>
            </a:gdLst>
            <a:ahLst/>
            <a:cxnLst>
              <a:cxn ang="0">
                <a:pos x="T0" y="T1"/>
              </a:cxn>
              <a:cxn ang="0">
                <a:pos x="T2" y="T3"/>
              </a:cxn>
            </a:cxnLst>
            <a:rect l="0" t="0" r="r" b="b"/>
            <a:pathLst>
              <a:path w="247" h="399">
                <a:moveTo>
                  <a:pt x="247" y="399"/>
                </a:moveTo>
                <a:cubicBezTo>
                  <a:pt x="212" y="239"/>
                  <a:pt x="123" y="100"/>
                  <a:pt x="0" y="0"/>
                </a:cubicBezTo>
              </a:path>
            </a:pathLst>
          </a:custGeom>
          <a:noFill/>
          <a:ln w="12700" cap="flat" cmpd="sng">
            <a:solidFill>
              <a:schemeClr val="tx1"/>
            </a:solidFill>
            <a:prstDash val="sysDot"/>
            <a:miter lim="800000"/>
            <a:headEnd type="non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5" name="Freeform 23"/>
          <p:cNvSpPr>
            <a:spLocks/>
          </p:cNvSpPr>
          <p:nvPr/>
        </p:nvSpPr>
        <p:spPr bwMode="gray">
          <a:xfrm>
            <a:off x="5903128" y="3584517"/>
            <a:ext cx="603209" cy="959941"/>
          </a:xfrm>
          <a:custGeom>
            <a:avLst/>
            <a:gdLst>
              <a:gd name="T0" fmla="*/ 0 w 214"/>
              <a:gd name="T1" fmla="*/ 340 h 340"/>
              <a:gd name="T2" fmla="*/ 214 w 214"/>
              <a:gd name="T3" fmla="*/ 0 h 340"/>
            </a:gdLst>
            <a:ahLst/>
            <a:cxnLst>
              <a:cxn ang="0">
                <a:pos x="T0" y="T1"/>
              </a:cxn>
              <a:cxn ang="0">
                <a:pos x="T2" y="T3"/>
              </a:cxn>
            </a:cxnLst>
            <a:rect l="0" t="0" r="r" b="b"/>
            <a:pathLst>
              <a:path w="214" h="340">
                <a:moveTo>
                  <a:pt x="0" y="340"/>
                </a:moveTo>
                <a:cubicBezTo>
                  <a:pt x="101" y="250"/>
                  <a:pt x="176" y="133"/>
                  <a:pt x="214" y="0"/>
                </a:cubicBezTo>
              </a:path>
            </a:pathLst>
          </a:custGeom>
          <a:noFill/>
          <a:ln w="12700" cap="flat" cmpd="sng">
            <a:solidFill>
              <a:schemeClr val="tx1"/>
            </a:solidFill>
            <a:prstDash val="sysDot"/>
            <a:miter lim="800000"/>
            <a:headEnd type="non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6" name="Freeform 24"/>
          <p:cNvSpPr>
            <a:spLocks/>
          </p:cNvSpPr>
          <p:nvPr/>
        </p:nvSpPr>
        <p:spPr bwMode="gray">
          <a:xfrm>
            <a:off x="2645083" y="3584517"/>
            <a:ext cx="599633" cy="959941"/>
          </a:xfrm>
          <a:custGeom>
            <a:avLst/>
            <a:gdLst>
              <a:gd name="T0" fmla="*/ 0 w 213"/>
              <a:gd name="T1" fmla="*/ 0 h 340"/>
              <a:gd name="T2" fmla="*/ 213 w 213"/>
              <a:gd name="T3" fmla="*/ 340 h 340"/>
            </a:gdLst>
            <a:ahLst/>
            <a:cxnLst>
              <a:cxn ang="0">
                <a:pos x="T0" y="T1"/>
              </a:cxn>
              <a:cxn ang="0">
                <a:pos x="T2" y="T3"/>
              </a:cxn>
            </a:cxnLst>
            <a:rect l="0" t="0" r="r" b="b"/>
            <a:pathLst>
              <a:path w="213" h="340">
                <a:moveTo>
                  <a:pt x="0" y="0"/>
                </a:moveTo>
                <a:cubicBezTo>
                  <a:pt x="37" y="133"/>
                  <a:pt x="112" y="250"/>
                  <a:pt x="213" y="340"/>
                </a:cubicBezTo>
              </a:path>
            </a:pathLst>
          </a:custGeom>
          <a:noFill/>
          <a:ln w="12700" cap="flat" cmpd="sng">
            <a:solidFill>
              <a:schemeClr val="tx1"/>
            </a:solidFill>
            <a:prstDash val="sysDot"/>
            <a:miter lim="800000"/>
            <a:headEnd type="non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7" name="Freeform 25"/>
          <p:cNvSpPr>
            <a:spLocks/>
          </p:cNvSpPr>
          <p:nvPr/>
        </p:nvSpPr>
        <p:spPr bwMode="gray">
          <a:xfrm>
            <a:off x="2617664" y="1475756"/>
            <a:ext cx="695002" cy="1126107"/>
          </a:xfrm>
          <a:custGeom>
            <a:avLst/>
            <a:gdLst>
              <a:gd name="T0" fmla="*/ 247 w 247"/>
              <a:gd name="T1" fmla="*/ 0 h 399"/>
              <a:gd name="T2" fmla="*/ 0 w 247"/>
              <a:gd name="T3" fmla="*/ 399 h 399"/>
            </a:gdLst>
            <a:ahLst/>
            <a:cxnLst>
              <a:cxn ang="0">
                <a:pos x="T0" y="T1"/>
              </a:cxn>
              <a:cxn ang="0">
                <a:pos x="T2" y="T3"/>
              </a:cxn>
            </a:cxnLst>
            <a:rect l="0" t="0" r="r" b="b"/>
            <a:pathLst>
              <a:path w="247" h="399">
                <a:moveTo>
                  <a:pt x="247" y="0"/>
                </a:moveTo>
                <a:cubicBezTo>
                  <a:pt x="125" y="100"/>
                  <a:pt x="35" y="239"/>
                  <a:pt x="0" y="399"/>
                </a:cubicBezTo>
              </a:path>
            </a:pathLst>
          </a:custGeom>
          <a:noFill/>
          <a:ln w="12700" cap="flat" cmpd="sng">
            <a:solidFill>
              <a:schemeClr val="tx1"/>
            </a:solidFill>
            <a:prstDash val="sysDot"/>
            <a:miter lim="800000"/>
            <a:headEnd type="none" w="med" len="med"/>
            <a:tailEnd type="triangle" w="med" len="med"/>
          </a:ln>
          <a:effectLst>
            <a:outerShdw blurRad="50800" dist="38100" dir="8100000" algn="tr" rotWithShape="0">
              <a:prstClr val="black">
                <a:alpha val="40000"/>
              </a:prstClr>
            </a:outerShdw>
          </a:effectLst>
          <a:extLst>
            <a:ext uri="{909E8E84-426E-40DD-AFC4-6F175D3DCCD1}">
              <a14:hiddenFill xmlns:a14="http://schemas.microsoft.com/office/drawing/2010/main">
                <a:solidFill>
                  <a:srgbClr val="FFFFFF"/>
                </a:solidFill>
              </a14:hiddenFill>
            </a:ex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0" cap="none" spc="0" normalizeH="0" baseline="0" noProof="0" dirty="0">
              <a:ln>
                <a:noFill/>
              </a:ln>
              <a:solidFill>
                <a:sysClr val="windowText" lastClr="000000"/>
              </a:solidFill>
              <a:effectLst/>
              <a:uLnTx/>
              <a:uFillTx/>
              <a:latin typeface="微软雅黑" pitchFamily="34" charset="-122"/>
              <a:ea typeface="微软雅黑" pitchFamily="34" charset="-122"/>
            </a:endParaRPr>
          </a:p>
        </p:txBody>
      </p:sp>
      <p:sp>
        <p:nvSpPr>
          <p:cNvPr id="58" name="TextBox 57"/>
          <p:cNvSpPr txBox="1"/>
          <p:nvPr/>
        </p:nvSpPr>
        <p:spPr>
          <a:xfrm>
            <a:off x="6204732" y="2802160"/>
            <a:ext cx="1823871" cy="369332"/>
          </a:xfrm>
          <a:prstGeom prst="rect">
            <a:avLst/>
          </a:prstGeom>
          <a:noFill/>
        </p:spPr>
        <p:txBody>
          <a:bodyPr wrap="square" rtlCol="0">
            <a:spAutoFit/>
          </a:bodyPr>
          <a:lstStyle/>
          <a:p>
            <a:r>
              <a:rPr lang="zh-CN" altLang="en-US" sz="900" dirty="0">
                <a:latin typeface="微软雅黑" panose="020B0503020204020204" pitchFamily="34" charset="-122"/>
                <a:ea typeface="微软雅黑" panose="020B0503020204020204" pitchFamily="34" charset="-122"/>
              </a:rPr>
              <a:t>单击添加文字     单击添加文字单击添加文字     单击添加文字</a:t>
            </a:r>
            <a:endParaRPr lang="en-US" altLang="zh-CN" sz="900" dirty="0">
              <a:latin typeface="微软雅黑" panose="020B0503020204020204" pitchFamily="34" charset="-122"/>
              <a:ea typeface="微软雅黑" panose="020B0503020204020204" pitchFamily="34" charset="-122"/>
            </a:endParaRPr>
          </a:p>
        </p:txBody>
      </p:sp>
      <p:sp>
        <p:nvSpPr>
          <p:cNvPr id="59" name="TextBox 58"/>
          <p:cNvSpPr txBox="1"/>
          <p:nvPr/>
        </p:nvSpPr>
        <p:spPr>
          <a:xfrm>
            <a:off x="3656611" y="1040734"/>
            <a:ext cx="1823871" cy="369332"/>
          </a:xfrm>
          <a:prstGeom prst="rect">
            <a:avLst/>
          </a:prstGeom>
          <a:noFill/>
        </p:spPr>
        <p:txBody>
          <a:bodyPr wrap="square" rtlCol="0">
            <a:spAutoFit/>
          </a:bodyPr>
          <a:lstStyle/>
          <a:p>
            <a:r>
              <a:rPr lang="zh-CN" altLang="en-US" sz="900" dirty="0" smtClean="0">
                <a:latin typeface="微软雅黑" panose="020B0503020204020204" pitchFamily="34" charset="-122"/>
                <a:ea typeface="微软雅黑" panose="020B0503020204020204" pitchFamily="34" charset="-122"/>
              </a:rPr>
              <a:t>单击</a:t>
            </a:r>
            <a:r>
              <a:rPr lang="zh-CN" altLang="en-US" sz="900" dirty="0">
                <a:latin typeface="微软雅黑" panose="020B0503020204020204" pitchFamily="34" charset="-122"/>
                <a:ea typeface="微软雅黑" panose="020B0503020204020204" pitchFamily="34" charset="-122"/>
              </a:rPr>
              <a:t>添加</a:t>
            </a:r>
            <a:r>
              <a:rPr lang="zh-CN" altLang="en-US" sz="900" dirty="0" smtClean="0">
                <a:latin typeface="微软雅黑" panose="020B0503020204020204" pitchFamily="34" charset="-122"/>
                <a:ea typeface="微软雅黑" panose="020B0503020204020204" pitchFamily="34" charset="-122"/>
              </a:rPr>
              <a:t>文字     单击</a:t>
            </a:r>
            <a:r>
              <a:rPr lang="zh-CN" altLang="en-US" sz="900" dirty="0">
                <a:latin typeface="微软雅黑" panose="020B0503020204020204" pitchFamily="34" charset="-122"/>
                <a:ea typeface="微软雅黑" panose="020B0503020204020204" pitchFamily="34" charset="-122"/>
              </a:rPr>
              <a:t>添加</a:t>
            </a:r>
            <a:r>
              <a:rPr lang="zh-CN" altLang="en-US" sz="900" dirty="0" smtClean="0">
                <a:latin typeface="微软雅黑" panose="020B0503020204020204" pitchFamily="34" charset="-122"/>
                <a:ea typeface="微软雅黑" panose="020B0503020204020204" pitchFamily="34" charset="-122"/>
              </a:rPr>
              <a:t>文字</a:t>
            </a:r>
            <a:r>
              <a:rPr lang="zh-CN" altLang="en-US" sz="900" dirty="0">
                <a:latin typeface="微软雅黑" panose="020B0503020204020204" pitchFamily="34" charset="-122"/>
                <a:ea typeface="微软雅黑" panose="020B0503020204020204" pitchFamily="34" charset="-122"/>
              </a:rPr>
              <a:t>单击添加文字     单击添加文字</a:t>
            </a:r>
            <a:endParaRPr lang="en-US" altLang="zh-CN" sz="900" dirty="0" smtClean="0">
              <a:latin typeface="微软雅黑" panose="020B0503020204020204" pitchFamily="34" charset="-122"/>
              <a:ea typeface="微软雅黑" panose="020B0503020204020204" pitchFamily="34" charset="-122"/>
            </a:endParaRPr>
          </a:p>
        </p:txBody>
      </p:sp>
      <p:sp>
        <p:nvSpPr>
          <p:cNvPr id="61" name="TextBox 60"/>
          <p:cNvSpPr txBox="1"/>
          <p:nvPr/>
        </p:nvSpPr>
        <p:spPr>
          <a:xfrm>
            <a:off x="1141294" y="2802160"/>
            <a:ext cx="1823871" cy="369332"/>
          </a:xfrm>
          <a:prstGeom prst="rect">
            <a:avLst/>
          </a:prstGeom>
          <a:noFill/>
        </p:spPr>
        <p:txBody>
          <a:bodyPr wrap="square" rtlCol="0">
            <a:spAutoFit/>
          </a:bodyPr>
          <a:lstStyle/>
          <a:p>
            <a:r>
              <a:rPr lang="zh-CN" altLang="en-US" sz="900" dirty="0">
                <a:latin typeface="微软雅黑" panose="020B0503020204020204" pitchFamily="34" charset="-122"/>
                <a:ea typeface="微软雅黑" panose="020B0503020204020204" pitchFamily="34" charset="-122"/>
              </a:rPr>
              <a:t>单击添加文字     单击添加文字单击添加文字     单击添加文字</a:t>
            </a:r>
            <a:endParaRPr lang="en-US" altLang="zh-CN" sz="900" dirty="0">
              <a:latin typeface="微软雅黑" panose="020B0503020204020204" pitchFamily="34" charset="-122"/>
              <a:ea typeface="微软雅黑" panose="020B0503020204020204" pitchFamily="34" charset="-122"/>
            </a:endParaRPr>
          </a:p>
        </p:txBody>
      </p:sp>
      <p:sp>
        <p:nvSpPr>
          <p:cNvPr id="63" name="TextBox 62"/>
          <p:cNvSpPr txBox="1"/>
          <p:nvPr/>
        </p:nvSpPr>
        <p:spPr>
          <a:xfrm>
            <a:off x="3656611" y="4643396"/>
            <a:ext cx="1823871" cy="369332"/>
          </a:xfrm>
          <a:prstGeom prst="rect">
            <a:avLst/>
          </a:prstGeom>
          <a:noFill/>
        </p:spPr>
        <p:txBody>
          <a:bodyPr wrap="square" rtlCol="0">
            <a:spAutoFit/>
          </a:bodyPr>
          <a:lstStyle/>
          <a:p>
            <a:r>
              <a:rPr lang="zh-CN" altLang="en-US" sz="900" dirty="0">
                <a:latin typeface="微软雅黑" panose="020B0503020204020204" pitchFamily="34" charset="-122"/>
                <a:ea typeface="微软雅黑" panose="020B0503020204020204" pitchFamily="34" charset="-122"/>
              </a:rPr>
              <a:t>单击添加文字     单击添加文字单击添加文字     单击添加文字</a:t>
            </a:r>
            <a:endParaRPr lang="en-US" altLang="zh-CN" sz="9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7579082"/>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ppt_x"/>
                                          </p:val>
                                        </p:tav>
                                        <p:tav tm="100000">
                                          <p:val>
                                            <p:strVal val="#ppt_x"/>
                                          </p:val>
                                        </p:tav>
                                      </p:tavLst>
                                    </p:anim>
                                    <p:anim calcmode="lin" valueType="num">
                                      <p:cBhvr additive="base">
                                        <p:cTn id="8" dur="500" fill="hold"/>
                                        <p:tgtEl>
                                          <p:spTgt spid="30"/>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8"/>
                                        </p:tgtEl>
                                        <p:attrNameLst>
                                          <p:attrName>style.visibility</p:attrName>
                                        </p:attrNameLst>
                                      </p:cBhvr>
                                      <p:to>
                                        <p:strVal val="visible"/>
                                      </p:to>
                                    </p:set>
                                    <p:anim calcmode="lin" valueType="num">
                                      <p:cBhvr additive="base">
                                        <p:cTn id="12" dur="500" fill="hold"/>
                                        <p:tgtEl>
                                          <p:spTgt spid="48"/>
                                        </p:tgtEl>
                                        <p:attrNameLst>
                                          <p:attrName>ppt_x</p:attrName>
                                        </p:attrNameLst>
                                      </p:cBhvr>
                                      <p:tavLst>
                                        <p:tav tm="0">
                                          <p:val>
                                            <p:strVal val="#ppt_x"/>
                                          </p:val>
                                        </p:tav>
                                        <p:tav tm="100000">
                                          <p:val>
                                            <p:strVal val="#ppt_x"/>
                                          </p:val>
                                        </p:tav>
                                      </p:tavLst>
                                    </p:anim>
                                    <p:anim calcmode="lin" valueType="num">
                                      <p:cBhvr additive="base">
                                        <p:cTn id="13" dur="500" fill="hold"/>
                                        <p:tgtEl>
                                          <p:spTgt spid="48"/>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additive="base">
                                        <p:cTn id="17" dur="500" fill="hold"/>
                                        <p:tgtEl>
                                          <p:spTgt spid="51"/>
                                        </p:tgtEl>
                                        <p:attrNameLst>
                                          <p:attrName>ppt_x</p:attrName>
                                        </p:attrNameLst>
                                      </p:cBhvr>
                                      <p:tavLst>
                                        <p:tav tm="0">
                                          <p:val>
                                            <p:strVal val="#ppt_x"/>
                                          </p:val>
                                        </p:tav>
                                        <p:tav tm="100000">
                                          <p:val>
                                            <p:strVal val="#ppt_x"/>
                                          </p:val>
                                        </p:tav>
                                      </p:tavLst>
                                    </p:anim>
                                    <p:anim calcmode="lin" valueType="num">
                                      <p:cBhvr additive="base">
                                        <p:cTn id="18" dur="500" fill="hold"/>
                                        <p:tgtEl>
                                          <p:spTgt spid="51"/>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63"/>
                                        </p:tgtEl>
                                        <p:attrNameLst>
                                          <p:attrName>style.visibility</p:attrName>
                                        </p:attrNameLst>
                                      </p:cBhvr>
                                      <p:to>
                                        <p:strVal val="visible"/>
                                      </p:to>
                                    </p:set>
                                    <p:anim calcmode="lin" valueType="num">
                                      <p:cBhvr additive="base">
                                        <p:cTn id="22" dur="500"/>
                                        <p:tgtEl>
                                          <p:spTgt spid="63"/>
                                        </p:tgtEl>
                                        <p:attrNameLst>
                                          <p:attrName>ppt_y</p:attrName>
                                        </p:attrNameLst>
                                      </p:cBhvr>
                                      <p:tavLst>
                                        <p:tav tm="0">
                                          <p:val>
                                            <p:strVal val="#ppt_y-#ppt_h*1.125000"/>
                                          </p:val>
                                        </p:tav>
                                        <p:tav tm="100000">
                                          <p:val>
                                            <p:strVal val="#ppt_y"/>
                                          </p:val>
                                        </p:tav>
                                      </p:tavLst>
                                    </p:anim>
                                    <p:animEffect transition="in" filter="wipe(down)">
                                      <p:cBhvr>
                                        <p:cTn id="23" dur="500"/>
                                        <p:tgtEl>
                                          <p:spTgt spid="63"/>
                                        </p:tgtEl>
                                      </p:cBhvr>
                                    </p:animEffect>
                                  </p:childTnLst>
                                </p:cTn>
                              </p:par>
                            </p:childTnLst>
                          </p:cTn>
                        </p:par>
                        <p:par>
                          <p:cTn id="24" fill="hold">
                            <p:stCondLst>
                              <p:cond delay="2000"/>
                            </p:stCondLst>
                            <p:childTnLst>
                              <p:par>
                                <p:cTn id="25" presetID="22" presetClass="entr" presetSubtype="4" fill="hold" grpId="0" nodeType="after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down)">
                                      <p:cBhvr>
                                        <p:cTn id="27" dur="500"/>
                                        <p:tgtEl>
                                          <p:spTgt spid="55"/>
                                        </p:tgtEl>
                                      </p:cBhvr>
                                    </p:animEffect>
                                  </p:childTnLst>
                                </p:cTn>
                              </p:par>
                            </p:childTnLst>
                          </p:cTn>
                        </p:par>
                        <p:par>
                          <p:cTn id="28" fill="hold">
                            <p:stCondLst>
                              <p:cond delay="2500"/>
                            </p:stCondLst>
                            <p:childTnLst>
                              <p:par>
                                <p:cTn id="29" presetID="12" presetClass="entr" presetSubtype="8" fill="hold" grpId="0" nodeType="after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500"/>
                                        <p:tgtEl>
                                          <p:spTgt spid="58"/>
                                        </p:tgtEl>
                                        <p:attrNameLst>
                                          <p:attrName>ppt_x</p:attrName>
                                        </p:attrNameLst>
                                      </p:cBhvr>
                                      <p:tavLst>
                                        <p:tav tm="0">
                                          <p:val>
                                            <p:strVal val="#ppt_x-#ppt_w*1.125000"/>
                                          </p:val>
                                        </p:tav>
                                        <p:tav tm="100000">
                                          <p:val>
                                            <p:strVal val="#ppt_x"/>
                                          </p:val>
                                        </p:tav>
                                      </p:tavLst>
                                    </p:anim>
                                    <p:animEffect transition="in" filter="wipe(right)">
                                      <p:cBhvr>
                                        <p:cTn id="32" dur="500"/>
                                        <p:tgtEl>
                                          <p:spTgt spid="58"/>
                                        </p:tgtEl>
                                      </p:cBhvr>
                                    </p:animEffect>
                                  </p:childTnLst>
                                </p:cTn>
                              </p:par>
                            </p:childTnLst>
                          </p:cTn>
                        </p:par>
                        <p:par>
                          <p:cTn id="33" fill="hold">
                            <p:stCondLst>
                              <p:cond delay="3000"/>
                            </p:stCondLst>
                            <p:childTnLst>
                              <p:par>
                                <p:cTn id="34" presetID="22" presetClass="entr" presetSubtype="4" fill="hold" grpId="0"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down)">
                                      <p:cBhvr>
                                        <p:cTn id="36" dur="500"/>
                                        <p:tgtEl>
                                          <p:spTgt spid="54"/>
                                        </p:tgtEl>
                                      </p:cBhvr>
                                    </p:animEffect>
                                  </p:childTnLst>
                                </p:cTn>
                              </p:par>
                            </p:childTnLst>
                          </p:cTn>
                        </p:par>
                        <p:par>
                          <p:cTn id="37" fill="hold">
                            <p:stCondLst>
                              <p:cond delay="3500"/>
                            </p:stCondLst>
                            <p:childTnLst>
                              <p:par>
                                <p:cTn id="38" presetID="12" presetClass="entr" presetSubtype="4" fill="hold" grpId="0" nodeType="after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500"/>
                                        <p:tgtEl>
                                          <p:spTgt spid="59"/>
                                        </p:tgtEl>
                                        <p:attrNameLst>
                                          <p:attrName>ppt_y</p:attrName>
                                        </p:attrNameLst>
                                      </p:cBhvr>
                                      <p:tavLst>
                                        <p:tav tm="0">
                                          <p:val>
                                            <p:strVal val="#ppt_y+#ppt_h*1.125000"/>
                                          </p:val>
                                        </p:tav>
                                        <p:tav tm="100000">
                                          <p:val>
                                            <p:strVal val="#ppt_y"/>
                                          </p:val>
                                        </p:tav>
                                      </p:tavLst>
                                    </p:anim>
                                    <p:animEffect transition="in" filter="wipe(up)">
                                      <p:cBhvr>
                                        <p:cTn id="41" dur="500"/>
                                        <p:tgtEl>
                                          <p:spTgt spid="59"/>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up)">
                                      <p:cBhvr>
                                        <p:cTn id="45" dur="500"/>
                                        <p:tgtEl>
                                          <p:spTgt spid="57"/>
                                        </p:tgtEl>
                                      </p:cBhvr>
                                    </p:animEffect>
                                  </p:childTnLst>
                                </p:cTn>
                              </p:par>
                            </p:childTnLst>
                          </p:cTn>
                        </p:par>
                        <p:par>
                          <p:cTn id="46" fill="hold">
                            <p:stCondLst>
                              <p:cond delay="4500"/>
                            </p:stCondLst>
                            <p:childTnLst>
                              <p:par>
                                <p:cTn id="47" presetID="12" presetClass="entr" presetSubtype="2" fill="hold" grpId="0" nodeType="afterEffect">
                                  <p:stCondLst>
                                    <p:cond delay="0"/>
                                  </p:stCondLst>
                                  <p:childTnLst>
                                    <p:set>
                                      <p:cBhvr>
                                        <p:cTn id="48" dur="1" fill="hold">
                                          <p:stCondLst>
                                            <p:cond delay="0"/>
                                          </p:stCondLst>
                                        </p:cTn>
                                        <p:tgtEl>
                                          <p:spTgt spid="61"/>
                                        </p:tgtEl>
                                        <p:attrNameLst>
                                          <p:attrName>style.visibility</p:attrName>
                                        </p:attrNameLst>
                                      </p:cBhvr>
                                      <p:to>
                                        <p:strVal val="visible"/>
                                      </p:to>
                                    </p:set>
                                    <p:anim calcmode="lin" valueType="num">
                                      <p:cBhvr additive="base">
                                        <p:cTn id="49" dur="500"/>
                                        <p:tgtEl>
                                          <p:spTgt spid="61"/>
                                        </p:tgtEl>
                                        <p:attrNameLst>
                                          <p:attrName>ppt_x</p:attrName>
                                        </p:attrNameLst>
                                      </p:cBhvr>
                                      <p:tavLst>
                                        <p:tav tm="0">
                                          <p:val>
                                            <p:strVal val="#ppt_x+#ppt_w*1.125000"/>
                                          </p:val>
                                        </p:tav>
                                        <p:tav tm="100000">
                                          <p:val>
                                            <p:strVal val="#ppt_x"/>
                                          </p:val>
                                        </p:tav>
                                      </p:tavLst>
                                    </p:anim>
                                    <p:animEffect transition="in" filter="wipe(left)">
                                      <p:cBhvr>
                                        <p:cTn id="50" dur="500"/>
                                        <p:tgtEl>
                                          <p:spTgt spid="61"/>
                                        </p:tgtEl>
                                      </p:cBhvr>
                                    </p:animEffect>
                                  </p:childTnLst>
                                </p:cTn>
                              </p:par>
                            </p:childTnLst>
                          </p:cTn>
                        </p:par>
                        <p:par>
                          <p:cTn id="51" fill="hold">
                            <p:stCondLst>
                              <p:cond delay="5000"/>
                            </p:stCondLst>
                            <p:childTnLst>
                              <p:par>
                                <p:cTn id="52" presetID="22" presetClass="entr" presetSubtype="1"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wipe(up)">
                                      <p:cBhvr>
                                        <p:cTn id="54"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animBg="1"/>
      <p:bldP spid="55" grpId="0" animBg="1"/>
      <p:bldP spid="56" grpId="0" animBg="1"/>
      <p:bldP spid="57" grpId="0" animBg="1"/>
      <p:bldP spid="58" grpId="0"/>
      <p:bldP spid="59" grpId="0"/>
      <p:bldP spid="61" grpId="0"/>
      <p:bldP spid="6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组合 193"/>
          <p:cNvGrpSpPr/>
          <p:nvPr/>
        </p:nvGrpSpPr>
        <p:grpSpPr>
          <a:xfrm>
            <a:off x="1087539" y="1470013"/>
            <a:ext cx="1392354" cy="727144"/>
            <a:chOff x="4692651" y="4087813"/>
            <a:chExt cx="963613" cy="503238"/>
          </a:xfrm>
        </p:grpSpPr>
        <p:sp>
          <p:nvSpPr>
            <p:cNvPr id="110" name="Freeform 100"/>
            <p:cNvSpPr>
              <a:spLocks/>
            </p:cNvSpPr>
            <p:nvPr/>
          </p:nvSpPr>
          <p:spPr bwMode="auto">
            <a:xfrm>
              <a:off x="5345113" y="4135438"/>
              <a:ext cx="85725" cy="12700"/>
            </a:xfrm>
            <a:custGeom>
              <a:avLst/>
              <a:gdLst>
                <a:gd name="T0" fmla="*/ 161 w 162"/>
                <a:gd name="T1" fmla="*/ 9 h 24"/>
                <a:gd name="T2" fmla="*/ 156 w 162"/>
                <a:gd name="T3" fmla="*/ 24 h 24"/>
                <a:gd name="T4" fmla="*/ 0 w 162"/>
                <a:gd name="T5" fmla="*/ 23 h 24"/>
                <a:gd name="T6" fmla="*/ 62 w 162"/>
                <a:gd name="T7" fmla="*/ 5 h 24"/>
                <a:gd name="T8" fmla="*/ 91 w 162"/>
                <a:gd name="T9" fmla="*/ 0 h 24"/>
                <a:gd name="T10" fmla="*/ 132 w 162"/>
                <a:gd name="T11" fmla="*/ 8 h 24"/>
                <a:gd name="T12" fmla="*/ 161 w 162"/>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2" h="24">
                  <a:moveTo>
                    <a:pt x="161" y="9"/>
                  </a:moveTo>
                  <a:cubicBezTo>
                    <a:pt x="162" y="17"/>
                    <a:pt x="158" y="20"/>
                    <a:pt x="156" y="24"/>
                  </a:cubicBezTo>
                  <a:cubicBezTo>
                    <a:pt x="107" y="11"/>
                    <a:pt x="55" y="16"/>
                    <a:pt x="0" y="23"/>
                  </a:cubicBezTo>
                  <a:cubicBezTo>
                    <a:pt x="5" y="0"/>
                    <a:pt x="39" y="7"/>
                    <a:pt x="62" y="5"/>
                  </a:cubicBezTo>
                  <a:cubicBezTo>
                    <a:pt x="73" y="4"/>
                    <a:pt x="82" y="0"/>
                    <a:pt x="91" y="0"/>
                  </a:cubicBezTo>
                  <a:cubicBezTo>
                    <a:pt x="105" y="0"/>
                    <a:pt x="118" y="7"/>
                    <a:pt x="132" y="8"/>
                  </a:cubicBezTo>
                  <a:cubicBezTo>
                    <a:pt x="143" y="8"/>
                    <a:pt x="153" y="1"/>
                    <a:pt x="16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101"/>
            <p:cNvSpPr>
              <a:spLocks/>
            </p:cNvSpPr>
            <p:nvPr/>
          </p:nvSpPr>
          <p:spPr bwMode="auto">
            <a:xfrm>
              <a:off x="5348288" y="4157663"/>
              <a:ext cx="82550" cy="14288"/>
            </a:xfrm>
            <a:custGeom>
              <a:avLst/>
              <a:gdLst>
                <a:gd name="T0" fmla="*/ 150 w 154"/>
                <a:gd name="T1" fmla="*/ 9 h 29"/>
                <a:gd name="T2" fmla="*/ 153 w 154"/>
                <a:gd name="T3" fmla="*/ 24 h 29"/>
                <a:gd name="T4" fmla="*/ 111 w 154"/>
                <a:gd name="T5" fmla="*/ 14 h 29"/>
                <a:gd name="T6" fmla="*/ 3 w 154"/>
                <a:gd name="T7" fmla="*/ 26 h 29"/>
                <a:gd name="T8" fmla="*/ 0 w 154"/>
                <a:gd name="T9" fmla="*/ 17 h 29"/>
                <a:gd name="T10" fmla="*/ 97 w 154"/>
                <a:gd name="T11" fmla="*/ 3 h 29"/>
                <a:gd name="T12" fmla="*/ 150 w 154"/>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4" h="29">
                  <a:moveTo>
                    <a:pt x="150" y="9"/>
                  </a:moveTo>
                  <a:cubicBezTo>
                    <a:pt x="152" y="13"/>
                    <a:pt x="154" y="17"/>
                    <a:pt x="153" y="24"/>
                  </a:cubicBezTo>
                  <a:cubicBezTo>
                    <a:pt x="139" y="29"/>
                    <a:pt x="124" y="19"/>
                    <a:pt x="111" y="14"/>
                  </a:cubicBezTo>
                  <a:cubicBezTo>
                    <a:pt x="68" y="12"/>
                    <a:pt x="38" y="17"/>
                    <a:pt x="3" y="26"/>
                  </a:cubicBezTo>
                  <a:cubicBezTo>
                    <a:pt x="4" y="23"/>
                    <a:pt x="0" y="19"/>
                    <a:pt x="0" y="17"/>
                  </a:cubicBezTo>
                  <a:cubicBezTo>
                    <a:pt x="1" y="1"/>
                    <a:pt x="72" y="0"/>
                    <a:pt x="97" y="3"/>
                  </a:cubicBezTo>
                  <a:cubicBezTo>
                    <a:pt x="117" y="5"/>
                    <a:pt x="129" y="7"/>
                    <a:pt x="150"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102"/>
            <p:cNvSpPr>
              <a:spLocks/>
            </p:cNvSpPr>
            <p:nvPr/>
          </p:nvSpPr>
          <p:spPr bwMode="auto">
            <a:xfrm>
              <a:off x="5362576" y="4314825"/>
              <a:ext cx="63500" cy="12700"/>
            </a:xfrm>
            <a:custGeom>
              <a:avLst/>
              <a:gdLst>
                <a:gd name="T0" fmla="*/ 112 w 119"/>
                <a:gd name="T1" fmla="*/ 3 h 24"/>
                <a:gd name="T2" fmla="*/ 118 w 119"/>
                <a:gd name="T3" fmla="*/ 16 h 24"/>
                <a:gd name="T4" fmla="*/ 108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6" y="20"/>
                    <a:pt x="111" y="21"/>
                    <a:pt x="108" y="24"/>
                  </a:cubicBezTo>
                  <a:cubicBezTo>
                    <a:pt x="81" y="10"/>
                    <a:pt x="26" y="22"/>
                    <a:pt x="0" y="13"/>
                  </a:cubicBezTo>
                  <a:cubicBezTo>
                    <a:pt x="2" y="0"/>
                    <a:pt x="21" y="4"/>
                    <a:pt x="27" y="3"/>
                  </a:cubicBezTo>
                  <a:cubicBezTo>
                    <a:pt x="47" y="0"/>
                    <a:pt x="89" y="10"/>
                    <a:pt x="112"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103"/>
            <p:cNvSpPr>
              <a:spLocks/>
            </p:cNvSpPr>
            <p:nvPr/>
          </p:nvSpPr>
          <p:spPr bwMode="auto">
            <a:xfrm>
              <a:off x="5362576" y="4329113"/>
              <a:ext cx="65088" cy="19050"/>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4" y="32"/>
                    <a:pt x="71" y="23"/>
                    <a:pt x="44" y="21"/>
                  </a:cubicBezTo>
                  <a:cubicBezTo>
                    <a:pt x="29" y="20"/>
                    <a:pt x="1" y="31"/>
                    <a:pt x="0" y="15"/>
                  </a:cubicBezTo>
                  <a:cubicBezTo>
                    <a:pt x="33" y="0"/>
                    <a:pt x="71" y="20"/>
                    <a:pt x="115"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104"/>
            <p:cNvSpPr>
              <a:spLocks/>
            </p:cNvSpPr>
            <p:nvPr/>
          </p:nvSpPr>
          <p:spPr bwMode="auto">
            <a:xfrm>
              <a:off x="5362576" y="4483100"/>
              <a:ext cx="68263" cy="17463"/>
            </a:xfrm>
            <a:custGeom>
              <a:avLst/>
              <a:gdLst>
                <a:gd name="T0" fmla="*/ 119 w 128"/>
                <a:gd name="T1" fmla="*/ 14 h 34"/>
                <a:gd name="T2" fmla="*/ 113 w 128"/>
                <a:gd name="T3" fmla="*/ 34 h 34"/>
                <a:gd name="T4" fmla="*/ 103 w 128"/>
                <a:gd name="T5" fmla="*/ 29 h 34"/>
                <a:gd name="T6" fmla="*/ 0 w 128"/>
                <a:gd name="T7" fmla="*/ 22 h 34"/>
                <a:gd name="T8" fmla="*/ 65 w 128"/>
                <a:gd name="T9" fmla="*/ 14 h 34"/>
                <a:gd name="T10" fmla="*/ 119 w 128"/>
                <a:gd name="T11" fmla="*/ 14 h 34"/>
              </a:gdLst>
              <a:ahLst/>
              <a:cxnLst>
                <a:cxn ang="0">
                  <a:pos x="T0" y="T1"/>
                </a:cxn>
                <a:cxn ang="0">
                  <a:pos x="T2" y="T3"/>
                </a:cxn>
                <a:cxn ang="0">
                  <a:pos x="T4" y="T5"/>
                </a:cxn>
                <a:cxn ang="0">
                  <a:pos x="T6" y="T7"/>
                </a:cxn>
                <a:cxn ang="0">
                  <a:pos x="T8" y="T9"/>
                </a:cxn>
                <a:cxn ang="0">
                  <a:pos x="T10" y="T11"/>
                </a:cxn>
              </a:cxnLst>
              <a:rect l="0" t="0" r="r" b="b"/>
              <a:pathLst>
                <a:path w="128" h="34">
                  <a:moveTo>
                    <a:pt x="119" y="14"/>
                  </a:moveTo>
                  <a:cubicBezTo>
                    <a:pt x="126" y="19"/>
                    <a:pt x="128" y="32"/>
                    <a:pt x="113" y="34"/>
                  </a:cubicBezTo>
                  <a:cubicBezTo>
                    <a:pt x="110" y="34"/>
                    <a:pt x="106" y="30"/>
                    <a:pt x="103" y="29"/>
                  </a:cubicBezTo>
                  <a:cubicBezTo>
                    <a:pt x="74" y="22"/>
                    <a:pt x="25" y="27"/>
                    <a:pt x="0" y="22"/>
                  </a:cubicBezTo>
                  <a:cubicBezTo>
                    <a:pt x="12" y="0"/>
                    <a:pt x="50" y="14"/>
                    <a:pt x="65" y="14"/>
                  </a:cubicBezTo>
                  <a:cubicBezTo>
                    <a:pt x="93" y="13"/>
                    <a:pt x="97" y="19"/>
                    <a:pt x="119"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05"/>
            <p:cNvSpPr>
              <a:spLocks/>
            </p:cNvSpPr>
            <p:nvPr/>
          </p:nvSpPr>
          <p:spPr bwMode="auto">
            <a:xfrm>
              <a:off x="5359401" y="4505325"/>
              <a:ext cx="71438" cy="20638"/>
            </a:xfrm>
            <a:custGeom>
              <a:avLst/>
              <a:gdLst>
                <a:gd name="T0" fmla="*/ 127 w 136"/>
                <a:gd name="T1" fmla="*/ 9 h 40"/>
                <a:gd name="T2" fmla="*/ 136 w 136"/>
                <a:gd name="T3" fmla="*/ 23 h 40"/>
                <a:gd name="T4" fmla="*/ 103 w 136"/>
                <a:gd name="T5" fmla="*/ 31 h 40"/>
                <a:gd name="T6" fmla="*/ 24 w 136"/>
                <a:gd name="T7" fmla="*/ 23 h 40"/>
                <a:gd name="T8" fmla="*/ 0 w 136"/>
                <a:gd name="T9" fmla="*/ 15 h 40"/>
                <a:gd name="T10" fmla="*/ 127 w 136"/>
                <a:gd name="T11" fmla="*/ 9 h 40"/>
              </a:gdLst>
              <a:ahLst/>
              <a:cxnLst>
                <a:cxn ang="0">
                  <a:pos x="T0" y="T1"/>
                </a:cxn>
                <a:cxn ang="0">
                  <a:pos x="T2" y="T3"/>
                </a:cxn>
                <a:cxn ang="0">
                  <a:pos x="T4" y="T5"/>
                </a:cxn>
                <a:cxn ang="0">
                  <a:pos x="T6" y="T7"/>
                </a:cxn>
                <a:cxn ang="0">
                  <a:pos x="T8" y="T9"/>
                </a:cxn>
                <a:cxn ang="0">
                  <a:pos x="T10" y="T11"/>
                </a:cxn>
              </a:cxnLst>
              <a:rect l="0" t="0" r="r" b="b"/>
              <a:pathLst>
                <a:path w="136" h="40">
                  <a:moveTo>
                    <a:pt x="127" y="9"/>
                  </a:moveTo>
                  <a:cubicBezTo>
                    <a:pt x="131" y="13"/>
                    <a:pt x="134" y="18"/>
                    <a:pt x="136" y="23"/>
                  </a:cubicBezTo>
                  <a:cubicBezTo>
                    <a:pt x="131" y="40"/>
                    <a:pt x="120" y="32"/>
                    <a:pt x="103" y="31"/>
                  </a:cubicBezTo>
                  <a:cubicBezTo>
                    <a:pt x="83" y="29"/>
                    <a:pt x="50" y="25"/>
                    <a:pt x="24" y="23"/>
                  </a:cubicBezTo>
                  <a:cubicBezTo>
                    <a:pt x="15" y="22"/>
                    <a:pt x="2" y="27"/>
                    <a:pt x="0" y="15"/>
                  </a:cubicBezTo>
                  <a:cubicBezTo>
                    <a:pt x="32" y="0"/>
                    <a:pt x="87" y="29"/>
                    <a:pt x="127"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106"/>
            <p:cNvSpPr>
              <a:spLocks noEditPoints="1"/>
            </p:cNvSpPr>
            <p:nvPr/>
          </p:nvSpPr>
          <p:spPr bwMode="auto">
            <a:xfrm>
              <a:off x="4692651" y="4087813"/>
              <a:ext cx="963613" cy="503238"/>
            </a:xfrm>
            <a:custGeom>
              <a:avLst/>
              <a:gdLst>
                <a:gd name="T0" fmla="*/ 603 w 1801"/>
                <a:gd name="T1" fmla="*/ 98 h 942"/>
                <a:gd name="T2" fmla="*/ 1025 w 1801"/>
                <a:gd name="T3" fmla="*/ 159 h 942"/>
                <a:gd name="T4" fmla="*/ 1393 w 1801"/>
                <a:gd name="T5" fmla="*/ 98 h 942"/>
                <a:gd name="T6" fmla="*/ 1765 w 1801"/>
                <a:gd name="T7" fmla="*/ 758 h 942"/>
                <a:gd name="T8" fmla="*/ 1516 w 1801"/>
                <a:gd name="T9" fmla="*/ 879 h 942"/>
                <a:gd name="T10" fmla="*/ 1236 w 1801"/>
                <a:gd name="T11" fmla="*/ 935 h 942"/>
                <a:gd name="T12" fmla="*/ 913 w 1801"/>
                <a:gd name="T13" fmla="*/ 903 h 942"/>
                <a:gd name="T14" fmla="*/ 591 w 1801"/>
                <a:gd name="T15" fmla="*/ 883 h 942"/>
                <a:gd name="T16" fmla="*/ 229 w 1801"/>
                <a:gd name="T17" fmla="*/ 885 h 942"/>
                <a:gd name="T18" fmla="*/ 274 w 1801"/>
                <a:gd name="T19" fmla="*/ 244 h 942"/>
                <a:gd name="T20" fmla="*/ 1390 w 1801"/>
                <a:gd name="T21" fmla="*/ 692 h 942"/>
                <a:gd name="T22" fmla="*/ 1204 w 1801"/>
                <a:gd name="T23" fmla="*/ 54 h 942"/>
                <a:gd name="T24" fmla="*/ 1298 w 1801"/>
                <a:gd name="T25" fmla="*/ 929 h 942"/>
                <a:gd name="T26" fmla="*/ 1182 w 1801"/>
                <a:gd name="T27" fmla="*/ 883 h 942"/>
                <a:gd name="T28" fmla="*/ 1187 w 1801"/>
                <a:gd name="T29" fmla="*/ 59 h 942"/>
                <a:gd name="T30" fmla="*/ 705 w 1801"/>
                <a:gd name="T31" fmla="*/ 103 h 942"/>
                <a:gd name="T32" fmla="*/ 515 w 1801"/>
                <a:gd name="T33" fmla="*/ 256 h 942"/>
                <a:gd name="T34" fmla="*/ 590 w 1801"/>
                <a:gd name="T35" fmla="*/ 868 h 942"/>
                <a:gd name="T36" fmla="*/ 585 w 1801"/>
                <a:gd name="T37" fmla="*/ 127 h 942"/>
                <a:gd name="T38" fmla="*/ 1029 w 1801"/>
                <a:gd name="T39" fmla="*/ 297 h 942"/>
                <a:gd name="T40" fmla="*/ 810 w 1801"/>
                <a:gd name="T41" fmla="*/ 178 h 942"/>
                <a:gd name="T42" fmla="*/ 820 w 1801"/>
                <a:gd name="T43" fmla="*/ 744 h 942"/>
                <a:gd name="T44" fmla="*/ 603 w 1801"/>
                <a:gd name="T45" fmla="*/ 203 h 942"/>
                <a:gd name="T46" fmla="*/ 274 w 1801"/>
                <a:gd name="T47" fmla="*/ 260 h 942"/>
                <a:gd name="T48" fmla="*/ 83 w 1801"/>
                <a:gd name="T49" fmla="*/ 803 h 942"/>
                <a:gd name="T50" fmla="*/ 396 w 1801"/>
                <a:gd name="T51" fmla="*/ 233 h 942"/>
                <a:gd name="T52" fmla="*/ 1164 w 1801"/>
                <a:gd name="T53" fmla="*/ 268 h 942"/>
                <a:gd name="T54" fmla="*/ 1166 w 1801"/>
                <a:gd name="T55" fmla="*/ 891 h 942"/>
                <a:gd name="T56" fmla="*/ 364 w 1801"/>
                <a:gd name="T57" fmla="*/ 448 h 942"/>
                <a:gd name="T58" fmla="*/ 434 w 1801"/>
                <a:gd name="T59" fmla="*/ 301 h 942"/>
                <a:gd name="T60" fmla="*/ 381 w 1801"/>
                <a:gd name="T61" fmla="*/ 389 h 942"/>
                <a:gd name="T62" fmla="*/ 332 w 1801"/>
                <a:gd name="T63" fmla="*/ 489 h 942"/>
                <a:gd name="T64" fmla="*/ 241 w 1801"/>
                <a:gd name="T65" fmla="*/ 695 h 942"/>
                <a:gd name="T66" fmla="*/ 267 w 1801"/>
                <a:gd name="T67" fmla="*/ 688 h 942"/>
                <a:gd name="T68" fmla="*/ 602 w 1801"/>
                <a:gd name="T69" fmla="*/ 266 h 942"/>
                <a:gd name="T70" fmla="*/ 807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3 w 1801"/>
                <a:gd name="T85" fmla="*/ 333 h 942"/>
                <a:gd name="T86" fmla="*/ 1393 w 1801"/>
                <a:gd name="T87" fmla="*/ 538 h 942"/>
                <a:gd name="T88" fmla="*/ 1610 w 1801"/>
                <a:gd name="T89" fmla="*/ 888 h 942"/>
                <a:gd name="T90" fmla="*/ 1393 w 1801"/>
                <a:gd name="T91" fmla="*/ 380 h 942"/>
                <a:gd name="T92" fmla="*/ 1580 w 1801"/>
                <a:gd name="T93" fmla="*/ 410 h 942"/>
                <a:gd name="T94" fmla="*/ 1464 w 1801"/>
                <a:gd name="T95" fmla="*/ 503 h 942"/>
                <a:gd name="T96" fmla="*/ 337 w 1801"/>
                <a:gd name="T97" fmla="*/ 548 h 942"/>
                <a:gd name="T98" fmla="*/ 378 w 1801"/>
                <a:gd name="T99" fmla="*/ 645 h 942"/>
                <a:gd name="T100" fmla="*/ 1474 w 1801"/>
                <a:gd name="T101" fmla="*/ 523 h 942"/>
                <a:gd name="T102" fmla="*/ 274 w 1801"/>
                <a:gd name="T103" fmla="*/ 585 h 942"/>
                <a:gd name="T104" fmla="*/ 352 w 1801"/>
                <a:gd name="T105" fmla="*/ 620 h 942"/>
                <a:gd name="T106" fmla="*/ 1702 w 1801"/>
                <a:gd name="T107" fmla="*/ 657 h 942"/>
                <a:gd name="T108" fmla="*/ 199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40" y="209"/>
                  </a:cubicBezTo>
                  <a:cubicBezTo>
                    <a:pt x="446" y="193"/>
                    <a:pt x="437" y="167"/>
                    <a:pt x="449" y="154"/>
                  </a:cubicBezTo>
                  <a:cubicBezTo>
                    <a:pt x="484" y="148"/>
                    <a:pt x="521" y="145"/>
                    <a:pt x="559" y="125"/>
                  </a:cubicBezTo>
                  <a:cubicBezTo>
                    <a:pt x="570" y="120"/>
                    <a:pt x="582" y="114"/>
                    <a:pt x="587" y="109"/>
                  </a:cubicBezTo>
                  <a:cubicBezTo>
                    <a:pt x="592" y="108"/>
                    <a:pt x="592" y="104"/>
                    <a:pt x="596" y="109"/>
                  </a:cubicBezTo>
                  <a:cubicBezTo>
                    <a:pt x="598" y="105"/>
                    <a:pt x="602" y="103"/>
                    <a:pt x="603" y="98"/>
                  </a:cubicBezTo>
                  <a:cubicBezTo>
                    <a:pt x="632" y="93"/>
                    <a:pt x="666" y="90"/>
                    <a:pt x="691" y="89"/>
                  </a:cubicBezTo>
                  <a:cubicBezTo>
                    <a:pt x="715" y="89"/>
                    <a:pt x="740" y="91"/>
                    <a:pt x="763" y="98"/>
                  </a:cubicBezTo>
                  <a:cubicBezTo>
                    <a:pt x="775" y="102"/>
                    <a:pt x="792" y="104"/>
                    <a:pt x="803" y="119"/>
                  </a:cubicBezTo>
                  <a:cubicBezTo>
                    <a:pt x="807" y="131"/>
                    <a:pt x="808" y="136"/>
                    <a:pt x="808" y="144"/>
                  </a:cubicBezTo>
                  <a:cubicBezTo>
                    <a:pt x="817" y="144"/>
                    <a:pt x="828" y="139"/>
                    <a:pt x="841" y="138"/>
                  </a:cubicBezTo>
                  <a:cubicBezTo>
                    <a:pt x="864" y="136"/>
                    <a:pt x="897" y="145"/>
                    <a:pt x="926" y="148"/>
                  </a:cubicBezTo>
                  <a:cubicBezTo>
                    <a:pt x="957" y="151"/>
                    <a:pt x="1003" y="136"/>
                    <a:pt x="1025" y="159"/>
                  </a:cubicBezTo>
                  <a:cubicBezTo>
                    <a:pt x="1035" y="169"/>
                    <a:pt x="1042" y="195"/>
                    <a:pt x="1045" y="215"/>
                  </a:cubicBezTo>
                  <a:cubicBezTo>
                    <a:pt x="1046" y="227"/>
                    <a:pt x="1045" y="238"/>
                    <a:pt x="1043" y="248"/>
                  </a:cubicBezTo>
                  <a:cubicBezTo>
                    <a:pt x="1057" y="248"/>
                    <a:pt x="1067" y="236"/>
                    <a:pt x="1081" y="238"/>
                  </a:cubicBezTo>
                  <a:cubicBezTo>
                    <a:pt x="1091" y="180"/>
                    <a:pt x="1074" y="116"/>
                    <a:pt x="1088" y="77"/>
                  </a:cubicBezTo>
                  <a:cubicBezTo>
                    <a:pt x="1125" y="70"/>
                    <a:pt x="1164" y="53"/>
                    <a:pt x="1201" y="37"/>
                  </a:cubicBezTo>
                  <a:cubicBezTo>
                    <a:pt x="1246" y="0"/>
                    <a:pt x="1317" y="6"/>
                    <a:pt x="1369" y="19"/>
                  </a:cubicBezTo>
                  <a:cubicBezTo>
                    <a:pt x="1396" y="33"/>
                    <a:pt x="1390" y="63"/>
                    <a:pt x="1393" y="98"/>
                  </a:cubicBezTo>
                  <a:cubicBezTo>
                    <a:pt x="1398" y="164"/>
                    <a:pt x="1399" y="245"/>
                    <a:pt x="1395" y="307"/>
                  </a:cubicBezTo>
                  <a:cubicBezTo>
                    <a:pt x="1426" y="281"/>
                    <a:pt x="1479" y="261"/>
                    <a:pt x="1530" y="272"/>
                  </a:cubicBezTo>
                  <a:cubicBezTo>
                    <a:pt x="1541" y="292"/>
                    <a:pt x="1550" y="314"/>
                    <a:pt x="1560" y="335"/>
                  </a:cubicBezTo>
                  <a:cubicBezTo>
                    <a:pt x="1566" y="346"/>
                    <a:pt x="1569" y="357"/>
                    <a:pt x="1574" y="369"/>
                  </a:cubicBezTo>
                  <a:cubicBezTo>
                    <a:pt x="1592" y="419"/>
                    <a:pt x="1626" y="465"/>
                    <a:pt x="1649" y="518"/>
                  </a:cubicBezTo>
                  <a:cubicBezTo>
                    <a:pt x="1655" y="530"/>
                    <a:pt x="1663" y="542"/>
                    <a:pt x="1669" y="554"/>
                  </a:cubicBezTo>
                  <a:cubicBezTo>
                    <a:pt x="1701" y="621"/>
                    <a:pt x="1730" y="692"/>
                    <a:pt x="1765" y="758"/>
                  </a:cubicBezTo>
                  <a:cubicBezTo>
                    <a:pt x="1767" y="762"/>
                    <a:pt x="1769" y="767"/>
                    <a:pt x="1775" y="770"/>
                  </a:cubicBezTo>
                  <a:cubicBezTo>
                    <a:pt x="1776" y="774"/>
                    <a:pt x="1774" y="775"/>
                    <a:pt x="1774" y="779"/>
                  </a:cubicBezTo>
                  <a:cubicBezTo>
                    <a:pt x="1785" y="793"/>
                    <a:pt x="1789" y="814"/>
                    <a:pt x="1801" y="827"/>
                  </a:cubicBezTo>
                  <a:cubicBezTo>
                    <a:pt x="1800" y="866"/>
                    <a:pt x="1762" y="912"/>
                    <a:pt x="1724" y="918"/>
                  </a:cubicBezTo>
                  <a:cubicBezTo>
                    <a:pt x="1691" y="924"/>
                    <a:pt x="1662" y="922"/>
                    <a:pt x="1636" y="912"/>
                  </a:cubicBezTo>
                  <a:cubicBezTo>
                    <a:pt x="1624" y="908"/>
                    <a:pt x="1611" y="902"/>
                    <a:pt x="1596" y="905"/>
                  </a:cubicBezTo>
                  <a:cubicBezTo>
                    <a:pt x="1573" y="895"/>
                    <a:pt x="1543" y="889"/>
                    <a:pt x="1516" y="879"/>
                  </a:cubicBezTo>
                  <a:cubicBezTo>
                    <a:pt x="1503" y="874"/>
                    <a:pt x="1487" y="868"/>
                    <a:pt x="1481" y="862"/>
                  </a:cubicBezTo>
                  <a:cubicBezTo>
                    <a:pt x="1474" y="854"/>
                    <a:pt x="1469" y="831"/>
                    <a:pt x="1463" y="817"/>
                  </a:cubicBezTo>
                  <a:cubicBezTo>
                    <a:pt x="1457" y="804"/>
                    <a:pt x="1448" y="790"/>
                    <a:pt x="1442" y="774"/>
                  </a:cubicBezTo>
                  <a:cubicBezTo>
                    <a:pt x="1430" y="743"/>
                    <a:pt x="1418" y="721"/>
                    <a:pt x="1404" y="692"/>
                  </a:cubicBezTo>
                  <a:cubicBezTo>
                    <a:pt x="1401" y="739"/>
                    <a:pt x="1402" y="819"/>
                    <a:pt x="1404" y="882"/>
                  </a:cubicBezTo>
                  <a:cubicBezTo>
                    <a:pt x="1405" y="933"/>
                    <a:pt x="1345" y="939"/>
                    <a:pt x="1299" y="941"/>
                  </a:cubicBezTo>
                  <a:cubicBezTo>
                    <a:pt x="1277" y="942"/>
                    <a:pt x="1258" y="936"/>
                    <a:pt x="1236" y="935"/>
                  </a:cubicBezTo>
                  <a:cubicBezTo>
                    <a:pt x="1222" y="922"/>
                    <a:pt x="1193" y="899"/>
                    <a:pt x="1172" y="902"/>
                  </a:cubicBezTo>
                  <a:cubicBezTo>
                    <a:pt x="1161" y="903"/>
                    <a:pt x="1155" y="913"/>
                    <a:pt x="1145" y="915"/>
                  </a:cubicBezTo>
                  <a:cubicBezTo>
                    <a:pt x="1119" y="917"/>
                    <a:pt x="1096" y="920"/>
                    <a:pt x="1081" y="900"/>
                  </a:cubicBezTo>
                  <a:cubicBezTo>
                    <a:pt x="1068" y="900"/>
                    <a:pt x="1052" y="890"/>
                    <a:pt x="1041" y="882"/>
                  </a:cubicBezTo>
                  <a:cubicBezTo>
                    <a:pt x="1030" y="880"/>
                    <a:pt x="1023" y="893"/>
                    <a:pt x="1017" y="897"/>
                  </a:cubicBezTo>
                  <a:cubicBezTo>
                    <a:pt x="1001" y="906"/>
                    <a:pt x="978" y="904"/>
                    <a:pt x="957" y="905"/>
                  </a:cubicBezTo>
                  <a:cubicBezTo>
                    <a:pt x="943" y="905"/>
                    <a:pt x="927" y="904"/>
                    <a:pt x="913" y="903"/>
                  </a:cubicBezTo>
                  <a:cubicBezTo>
                    <a:pt x="891" y="901"/>
                    <a:pt x="872" y="892"/>
                    <a:pt x="850" y="899"/>
                  </a:cubicBezTo>
                  <a:cubicBezTo>
                    <a:pt x="835" y="893"/>
                    <a:pt x="822" y="892"/>
                    <a:pt x="810" y="885"/>
                  </a:cubicBezTo>
                  <a:cubicBezTo>
                    <a:pt x="797" y="905"/>
                    <a:pt x="740" y="906"/>
                    <a:pt x="726" y="902"/>
                  </a:cubicBezTo>
                  <a:cubicBezTo>
                    <a:pt x="721" y="901"/>
                    <a:pt x="730" y="906"/>
                    <a:pt x="725" y="906"/>
                  </a:cubicBezTo>
                  <a:cubicBezTo>
                    <a:pt x="705" y="899"/>
                    <a:pt x="641" y="896"/>
                    <a:pt x="606" y="886"/>
                  </a:cubicBezTo>
                  <a:cubicBezTo>
                    <a:pt x="600" y="888"/>
                    <a:pt x="603" y="901"/>
                    <a:pt x="597" y="899"/>
                  </a:cubicBezTo>
                  <a:cubicBezTo>
                    <a:pt x="590" y="898"/>
                    <a:pt x="591" y="890"/>
                    <a:pt x="591" y="883"/>
                  </a:cubicBezTo>
                  <a:cubicBezTo>
                    <a:pt x="588" y="891"/>
                    <a:pt x="577" y="897"/>
                    <a:pt x="575" y="900"/>
                  </a:cubicBezTo>
                  <a:cubicBezTo>
                    <a:pt x="541" y="895"/>
                    <a:pt x="496" y="909"/>
                    <a:pt x="456" y="894"/>
                  </a:cubicBezTo>
                  <a:cubicBezTo>
                    <a:pt x="429" y="866"/>
                    <a:pt x="399" y="840"/>
                    <a:pt x="361" y="823"/>
                  </a:cubicBezTo>
                  <a:cubicBezTo>
                    <a:pt x="367" y="754"/>
                    <a:pt x="366" y="687"/>
                    <a:pt x="370" y="612"/>
                  </a:cubicBezTo>
                  <a:cubicBezTo>
                    <a:pt x="344" y="672"/>
                    <a:pt x="321" y="731"/>
                    <a:pt x="294" y="786"/>
                  </a:cubicBezTo>
                  <a:cubicBezTo>
                    <a:pt x="280" y="816"/>
                    <a:pt x="272" y="848"/>
                    <a:pt x="256" y="876"/>
                  </a:cubicBezTo>
                  <a:cubicBezTo>
                    <a:pt x="247" y="885"/>
                    <a:pt x="237" y="877"/>
                    <a:pt x="229" y="885"/>
                  </a:cubicBezTo>
                  <a:cubicBezTo>
                    <a:pt x="201" y="876"/>
                    <a:pt x="167" y="870"/>
                    <a:pt x="152" y="845"/>
                  </a:cubicBezTo>
                  <a:cubicBezTo>
                    <a:pt x="103" y="822"/>
                    <a:pt x="53" y="805"/>
                    <a:pt x="3" y="788"/>
                  </a:cubicBezTo>
                  <a:cubicBezTo>
                    <a:pt x="0" y="782"/>
                    <a:pt x="5" y="770"/>
                    <a:pt x="5" y="771"/>
                  </a:cubicBezTo>
                  <a:cubicBezTo>
                    <a:pt x="41" y="694"/>
                    <a:pt x="81" y="620"/>
                    <a:pt x="120" y="545"/>
                  </a:cubicBezTo>
                  <a:cubicBezTo>
                    <a:pt x="121" y="512"/>
                    <a:pt x="140" y="493"/>
                    <a:pt x="152" y="465"/>
                  </a:cubicBezTo>
                  <a:cubicBezTo>
                    <a:pt x="172" y="417"/>
                    <a:pt x="196" y="378"/>
                    <a:pt x="220" y="329"/>
                  </a:cubicBezTo>
                  <a:cubicBezTo>
                    <a:pt x="230" y="308"/>
                    <a:pt x="255" y="256"/>
                    <a:pt x="274" y="244"/>
                  </a:cubicBezTo>
                  <a:cubicBezTo>
                    <a:pt x="287" y="235"/>
                    <a:pt x="313" y="231"/>
                    <a:pt x="331" y="228"/>
                  </a:cubicBezTo>
                  <a:cubicBezTo>
                    <a:pt x="341" y="227"/>
                    <a:pt x="349" y="223"/>
                    <a:pt x="358" y="221"/>
                  </a:cubicBezTo>
                  <a:cubicBezTo>
                    <a:pt x="380" y="215"/>
                    <a:pt x="403" y="218"/>
                    <a:pt x="418" y="203"/>
                  </a:cubicBezTo>
                  <a:close/>
                  <a:moveTo>
                    <a:pt x="1298" y="929"/>
                  </a:moveTo>
                  <a:cubicBezTo>
                    <a:pt x="1328" y="927"/>
                    <a:pt x="1379" y="920"/>
                    <a:pt x="1389" y="899"/>
                  </a:cubicBezTo>
                  <a:cubicBezTo>
                    <a:pt x="1393" y="889"/>
                    <a:pt x="1389" y="861"/>
                    <a:pt x="1390" y="845"/>
                  </a:cubicBezTo>
                  <a:cubicBezTo>
                    <a:pt x="1392" y="802"/>
                    <a:pt x="1391" y="739"/>
                    <a:pt x="1390" y="692"/>
                  </a:cubicBezTo>
                  <a:cubicBezTo>
                    <a:pt x="1390" y="667"/>
                    <a:pt x="1384" y="635"/>
                    <a:pt x="1384" y="601"/>
                  </a:cubicBezTo>
                  <a:cubicBezTo>
                    <a:pt x="1383" y="539"/>
                    <a:pt x="1379" y="485"/>
                    <a:pt x="1381" y="418"/>
                  </a:cubicBezTo>
                  <a:cubicBezTo>
                    <a:pt x="1386" y="279"/>
                    <a:pt x="1391" y="165"/>
                    <a:pt x="1380" y="53"/>
                  </a:cubicBezTo>
                  <a:cubicBezTo>
                    <a:pt x="1372" y="52"/>
                    <a:pt x="1375" y="43"/>
                    <a:pt x="1373" y="41"/>
                  </a:cubicBezTo>
                  <a:cubicBezTo>
                    <a:pt x="1354" y="27"/>
                    <a:pt x="1335" y="28"/>
                    <a:pt x="1310" y="24"/>
                  </a:cubicBezTo>
                  <a:cubicBezTo>
                    <a:pt x="1295" y="21"/>
                    <a:pt x="1279" y="19"/>
                    <a:pt x="1269" y="21"/>
                  </a:cubicBezTo>
                  <a:cubicBezTo>
                    <a:pt x="1246" y="24"/>
                    <a:pt x="1212" y="33"/>
                    <a:pt x="1204" y="54"/>
                  </a:cubicBezTo>
                  <a:cubicBezTo>
                    <a:pt x="1195" y="76"/>
                    <a:pt x="1204" y="142"/>
                    <a:pt x="1205" y="165"/>
                  </a:cubicBezTo>
                  <a:cubicBezTo>
                    <a:pt x="1208" y="200"/>
                    <a:pt x="1208" y="233"/>
                    <a:pt x="1211" y="271"/>
                  </a:cubicBezTo>
                  <a:cubicBezTo>
                    <a:pt x="1215" y="316"/>
                    <a:pt x="1225" y="363"/>
                    <a:pt x="1225" y="415"/>
                  </a:cubicBezTo>
                  <a:cubicBezTo>
                    <a:pt x="1225" y="495"/>
                    <a:pt x="1231" y="588"/>
                    <a:pt x="1225" y="670"/>
                  </a:cubicBezTo>
                  <a:cubicBezTo>
                    <a:pt x="1224" y="685"/>
                    <a:pt x="1226" y="700"/>
                    <a:pt x="1226" y="717"/>
                  </a:cubicBezTo>
                  <a:cubicBezTo>
                    <a:pt x="1227" y="782"/>
                    <a:pt x="1220" y="846"/>
                    <a:pt x="1217" y="906"/>
                  </a:cubicBezTo>
                  <a:cubicBezTo>
                    <a:pt x="1237" y="921"/>
                    <a:pt x="1266" y="931"/>
                    <a:pt x="1298" y="929"/>
                  </a:cubicBezTo>
                  <a:close/>
                  <a:moveTo>
                    <a:pt x="1096" y="98"/>
                  </a:moveTo>
                  <a:cubicBezTo>
                    <a:pt x="1095" y="145"/>
                    <a:pt x="1098" y="205"/>
                    <a:pt x="1096" y="236"/>
                  </a:cubicBezTo>
                  <a:cubicBezTo>
                    <a:pt x="1118" y="243"/>
                    <a:pt x="1147" y="246"/>
                    <a:pt x="1172" y="250"/>
                  </a:cubicBezTo>
                  <a:cubicBezTo>
                    <a:pt x="1172" y="255"/>
                    <a:pt x="1176" y="257"/>
                    <a:pt x="1178" y="260"/>
                  </a:cubicBezTo>
                  <a:cubicBezTo>
                    <a:pt x="1184" y="288"/>
                    <a:pt x="1181" y="323"/>
                    <a:pt x="1181" y="356"/>
                  </a:cubicBezTo>
                  <a:cubicBezTo>
                    <a:pt x="1181" y="446"/>
                    <a:pt x="1189" y="547"/>
                    <a:pt x="1185" y="644"/>
                  </a:cubicBezTo>
                  <a:cubicBezTo>
                    <a:pt x="1183" y="719"/>
                    <a:pt x="1184" y="792"/>
                    <a:pt x="1182" y="883"/>
                  </a:cubicBezTo>
                  <a:cubicBezTo>
                    <a:pt x="1191" y="886"/>
                    <a:pt x="1191" y="895"/>
                    <a:pt x="1204" y="895"/>
                  </a:cubicBezTo>
                  <a:cubicBezTo>
                    <a:pt x="1219" y="796"/>
                    <a:pt x="1211" y="701"/>
                    <a:pt x="1211" y="580"/>
                  </a:cubicBezTo>
                  <a:cubicBezTo>
                    <a:pt x="1211" y="565"/>
                    <a:pt x="1215" y="550"/>
                    <a:pt x="1216" y="535"/>
                  </a:cubicBezTo>
                  <a:cubicBezTo>
                    <a:pt x="1217" y="492"/>
                    <a:pt x="1216" y="448"/>
                    <a:pt x="1214" y="406"/>
                  </a:cubicBezTo>
                  <a:cubicBezTo>
                    <a:pt x="1212" y="354"/>
                    <a:pt x="1203" y="303"/>
                    <a:pt x="1199" y="251"/>
                  </a:cubicBezTo>
                  <a:cubicBezTo>
                    <a:pt x="1196" y="201"/>
                    <a:pt x="1194" y="149"/>
                    <a:pt x="1192" y="98"/>
                  </a:cubicBezTo>
                  <a:cubicBezTo>
                    <a:pt x="1191" y="85"/>
                    <a:pt x="1196" y="71"/>
                    <a:pt x="1187" y="59"/>
                  </a:cubicBezTo>
                  <a:cubicBezTo>
                    <a:pt x="1155" y="71"/>
                    <a:pt x="1126" y="81"/>
                    <a:pt x="1096" y="98"/>
                  </a:cubicBezTo>
                  <a:close/>
                  <a:moveTo>
                    <a:pt x="647" y="200"/>
                  </a:moveTo>
                  <a:cubicBezTo>
                    <a:pt x="676" y="206"/>
                    <a:pt x="698" y="209"/>
                    <a:pt x="723" y="209"/>
                  </a:cubicBezTo>
                  <a:cubicBezTo>
                    <a:pt x="740" y="209"/>
                    <a:pt x="764" y="202"/>
                    <a:pt x="770" y="204"/>
                  </a:cubicBezTo>
                  <a:cubicBezTo>
                    <a:pt x="776" y="202"/>
                    <a:pt x="788" y="196"/>
                    <a:pt x="791" y="192"/>
                  </a:cubicBezTo>
                  <a:cubicBezTo>
                    <a:pt x="792" y="169"/>
                    <a:pt x="792" y="143"/>
                    <a:pt x="785" y="121"/>
                  </a:cubicBezTo>
                  <a:cubicBezTo>
                    <a:pt x="762" y="115"/>
                    <a:pt x="736" y="104"/>
                    <a:pt x="705" y="103"/>
                  </a:cubicBezTo>
                  <a:cubicBezTo>
                    <a:pt x="676" y="102"/>
                    <a:pt x="617" y="105"/>
                    <a:pt x="605" y="119"/>
                  </a:cubicBezTo>
                  <a:cubicBezTo>
                    <a:pt x="598" y="128"/>
                    <a:pt x="602" y="146"/>
                    <a:pt x="602" y="162"/>
                  </a:cubicBezTo>
                  <a:cubicBezTo>
                    <a:pt x="602" y="176"/>
                    <a:pt x="597" y="186"/>
                    <a:pt x="603" y="197"/>
                  </a:cubicBezTo>
                  <a:cubicBezTo>
                    <a:pt x="612" y="185"/>
                    <a:pt x="635" y="197"/>
                    <a:pt x="647" y="200"/>
                  </a:cubicBezTo>
                  <a:close/>
                  <a:moveTo>
                    <a:pt x="455" y="175"/>
                  </a:moveTo>
                  <a:cubicBezTo>
                    <a:pt x="453" y="188"/>
                    <a:pt x="451" y="203"/>
                    <a:pt x="452" y="216"/>
                  </a:cubicBezTo>
                  <a:cubicBezTo>
                    <a:pt x="476" y="221"/>
                    <a:pt x="497" y="240"/>
                    <a:pt x="515" y="256"/>
                  </a:cubicBezTo>
                  <a:cubicBezTo>
                    <a:pt x="521" y="273"/>
                    <a:pt x="505" y="297"/>
                    <a:pt x="500" y="318"/>
                  </a:cubicBezTo>
                  <a:cubicBezTo>
                    <a:pt x="531" y="312"/>
                    <a:pt x="552" y="321"/>
                    <a:pt x="575" y="330"/>
                  </a:cubicBezTo>
                  <a:cubicBezTo>
                    <a:pt x="575" y="345"/>
                    <a:pt x="573" y="362"/>
                    <a:pt x="579" y="374"/>
                  </a:cubicBezTo>
                  <a:cubicBezTo>
                    <a:pt x="584" y="457"/>
                    <a:pt x="592" y="550"/>
                    <a:pt x="587" y="636"/>
                  </a:cubicBezTo>
                  <a:cubicBezTo>
                    <a:pt x="586" y="650"/>
                    <a:pt x="583" y="663"/>
                    <a:pt x="582" y="676"/>
                  </a:cubicBezTo>
                  <a:cubicBezTo>
                    <a:pt x="580" y="724"/>
                    <a:pt x="586" y="778"/>
                    <a:pt x="584" y="824"/>
                  </a:cubicBezTo>
                  <a:cubicBezTo>
                    <a:pt x="583" y="839"/>
                    <a:pt x="574" y="858"/>
                    <a:pt x="590" y="868"/>
                  </a:cubicBezTo>
                  <a:cubicBezTo>
                    <a:pt x="585" y="854"/>
                    <a:pt x="596" y="822"/>
                    <a:pt x="587" y="809"/>
                  </a:cubicBezTo>
                  <a:cubicBezTo>
                    <a:pt x="587" y="805"/>
                    <a:pt x="593" y="807"/>
                    <a:pt x="591" y="801"/>
                  </a:cubicBezTo>
                  <a:cubicBezTo>
                    <a:pt x="592" y="728"/>
                    <a:pt x="589" y="643"/>
                    <a:pt x="593" y="568"/>
                  </a:cubicBezTo>
                  <a:cubicBezTo>
                    <a:pt x="595" y="507"/>
                    <a:pt x="592" y="448"/>
                    <a:pt x="591" y="392"/>
                  </a:cubicBezTo>
                  <a:cubicBezTo>
                    <a:pt x="590" y="346"/>
                    <a:pt x="591" y="296"/>
                    <a:pt x="591" y="250"/>
                  </a:cubicBezTo>
                  <a:cubicBezTo>
                    <a:pt x="592" y="207"/>
                    <a:pt x="590" y="169"/>
                    <a:pt x="587" y="125"/>
                  </a:cubicBezTo>
                  <a:cubicBezTo>
                    <a:pt x="587" y="126"/>
                    <a:pt x="586" y="127"/>
                    <a:pt x="585" y="127"/>
                  </a:cubicBezTo>
                  <a:cubicBezTo>
                    <a:pt x="554" y="147"/>
                    <a:pt x="490" y="160"/>
                    <a:pt x="455" y="175"/>
                  </a:cubicBezTo>
                  <a:close/>
                  <a:moveTo>
                    <a:pt x="944" y="892"/>
                  </a:moveTo>
                  <a:cubicBezTo>
                    <a:pt x="982" y="896"/>
                    <a:pt x="1011" y="889"/>
                    <a:pt x="1023" y="868"/>
                  </a:cubicBezTo>
                  <a:cubicBezTo>
                    <a:pt x="1029" y="822"/>
                    <a:pt x="1025" y="774"/>
                    <a:pt x="1023" y="727"/>
                  </a:cubicBezTo>
                  <a:cubicBezTo>
                    <a:pt x="1021"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7" y="205"/>
                    <a:pt x="1022" y="181"/>
                  </a:cubicBezTo>
                  <a:cubicBezTo>
                    <a:pt x="1015" y="171"/>
                    <a:pt x="993" y="162"/>
                    <a:pt x="976" y="160"/>
                  </a:cubicBezTo>
                  <a:cubicBezTo>
                    <a:pt x="951" y="158"/>
                    <a:pt x="929" y="160"/>
                    <a:pt x="904" y="157"/>
                  </a:cubicBezTo>
                  <a:cubicBezTo>
                    <a:pt x="873" y="154"/>
                    <a:pt x="851" y="148"/>
                    <a:pt x="835" y="151"/>
                  </a:cubicBezTo>
                  <a:cubicBezTo>
                    <a:pt x="829" y="152"/>
                    <a:pt x="813" y="158"/>
                    <a:pt x="810" y="165"/>
                  </a:cubicBezTo>
                  <a:cubicBezTo>
                    <a:pt x="808" y="169"/>
                    <a:pt x="809" y="172"/>
                    <a:pt x="810" y="178"/>
                  </a:cubicBezTo>
                  <a:cubicBezTo>
                    <a:pt x="810" y="191"/>
                    <a:pt x="812" y="210"/>
                    <a:pt x="811" y="224"/>
                  </a:cubicBezTo>
                  <a:cubicBezTo>
                    <a:pt x="811" y="230"/>
                    <a:pt x="807" y="236"/>
                    <a:pt x="807" y="242"/>
                  </a:cubicBezTo>
                  <a:cubicBezTo>
                    <a:pt x="806" y="260"/>
                    <a:pt x="808" y="282"/>
                    <a:pt x="808" y="300"/>
                  </a:cubicBezTo>
                  <a:cubicBezTo>
                    <a:pt x="808" y="348"/>
                    <a:pt x="817" y="404"/>
                    <a:pt x="817" y="459"/>
                  </a:cubicBezTo>
                  <a:cubicBezTo>
                    <a:pt x="817" y="486"/>
                    <a:pt x="815" y="513"/>
                    <a:pt x="816" y="539"/>
                  </a:cubicBezTo>
                  <a:cubicBezTo>
                    <a:pt x="817" y="567"/>
                    <a:pt x="822" y="594"/>
                    <a:pt x="822" y="620"/>
                  </a:cubicBezTo>
                  <a:cubicBezTo>
                    <a:pt x="821" y="659"/>
                    <a:pt x="821" y="702"/>
                    <a:pt x="820" y="744"/>
                  </a:cubicBezTo>
                  <a:cubicBezTo>
                    <a:pt x="820" y="790"/>
                    <a:pt x="810" y="836"/>
                    <a:pt x="825" y="874"/>
                  </a:cubicBezTo>
                  <a:cubicBezTo>
                    <a:pt x="856" y="879"/>
                    <a:pt x="902" y="889"/>
                    <a:pt x="944" y="892"/>
                  </a:cubicBezTo>
                  <a:close/>
                  <a:moveTo>
                    <a:pt x="603" y="247"/>
                  </a:moveTo>
                  <a:cubicBezTo>
                    <a:pt x="624" y="248"/>
                    <a:pt x="645" y="262"/>
                    <a:pt x="670" y="266"/>
                  </a:cubicBezTo>
                  <a:cubicBezTo>
                    <a:pt x="702" y="272"/>
                    <a:pt x="772" y="276"/>
                    <a:pt x="794" y="259"/>
                  </a:cubicBezTo>
                  <a:cubicBezTo>
                    <a:pt x="793" y="237"/>
                    <a:pt x="792" y="229"/>
                    <a:pt x="796" y="210"/>
                  </a:cubicBezTo>
                  <a:cubicBezTo>
                    <a:pt x="736" y="228"/>
                    <a:pt x="664" y="220"/>
                    <a:pt x="603" y="203"/>
                  </a:cubicBezTo>
                  <a:cubicBezTo>
                    <a:pt x="599" y="218"/>
                    <a:pt x="603" y="230"/>
                    <a:pt x="603" y="247"/>
                  </a:cubicBezTo>
                  <a:close/>
                  <a:moveTo>
                    <a:pt x="499" y="256"/>
                  </a:moveTo>
                  <a:cubicBezTo>
                    <a:pt x="473" y="247"/>
                    <a:pt x="454" y="226"/>
                    <a:pt x="421" y="222"/>
                  </a:cubicBezTo>
                  <a:cubicBezTo>
                    <a:pt x="416" y="230"/>
                    <a:pt x="409" y="236"/>
                    <a:pt x="406" y="247"/>
                  </a:cubicBezTo>
                  <a:cubicBezTo>
                    <a:pt x="445" y="247"/>
                    <a:pt x="467" y="271"/>
                    <a:pt x="499" y="289"/>
                  </a:cubicBezTo>
                  <a:cubicBezTo>
                    <a:pt x="501" y="275"/>
                    <a:pt x="506" y="267"/>
                    <a:pt x="499" y="256"/>
                  </a:cubicBezTo>
                  <a:close/>
                  <a:moveTo>
                    <a:pt x="274" y="260"/>
                  </a:moveTo>
                  <a:cubicBezTo>
                    <a:pt x="228" y="335"/>
                    <a:pt x="190" y="418"/>
                    <a:pt x="152" y="498"/>
                  </a:cubicBezTo>
                  <a:cubicBezTo>
                    <a:pt x="149" y="504"/>
                    <a:pt x="144" y="508"/>
                    <a:pt x="141" y="513"/>
                  </a:cubicBezTo>
                  <a:cubicBezTo>
                    <a:pt x="136" y="525"/>
                    <a:pt x="135" y="539"/>
                    <a:pt x="130" y="551"/>
                  </a:cubicBezTo>
                  <a:cubicBezTo>
                    <a:pt x="113" y="595"/>
                    <a:pt x="80" y="636"/>
                    <a:pt x="67" y="680"/>
                  </a:cubicBezTo>
                  <a:cubicBezTo>
                    <a:pt x="45" y="708"/>
                    <a:pt x="35" y="738"/>
                    <a:pt x="21" y="773"/>
                  </a:cubicBezTo>
                  <a:cubicBezTo>
                    <a:pt x="35" y="785"/>
                    <a:pt x="58" y="791"/>
                    <a:pt x="73" y="798"/>
                  </a:cubicBezTo>
                  <a:cubicBezTo>
                    <a:pt x="76" y="800"/>
                    <a:pt x="79" y="802"/>
                    <a:pt x="83" y="803"/>
                  </a:cubicBezTo>
                  <a:cubicBezTo>
                    <a:pt x="107" y="812"/>
                    <a:pt x="128" y="821"/>
                    <a:pt x="147" y="821"/>
                  </a:cubicBezTo>
                  <a:cubicBezTo>
                    <a:pt x="151" y="814"/>
                    <a:pt x="152" y="808"/>
                    <a:pt x="149" y="800"/>
                  </a:cubicBezTo>
                  <a:cubicBezTo>
                    <a:pt x="152" y="794"/>
                    <a:pt x="157" y="800"/>
                    <a:pt x="159" y="794"/>
                  </a:cubicBezTo>
                  <a:cubicBezTo>
                    <a:pt x="197" y="708"/>
                    <a:pt x="240" y="627"/>
                    <a:pt x="270" y="533"/>
                  </a:cubicBezTo>
                  <a:cubicBezTo>
                    <a:pt x="308" y="445"/>
                    <a:pt x="345" y="341"/>
                    <a:pt x="390" y="260"/>
                  </a:cubicBezTo>
                  <a:cubicBezTo>
                    <a:pt x="385" y="259"/>
                    <a:pt x="382" y="256"/>
                    <a:pt x="382" y="250"/>
                  </a:cubicBezTo>
                  <a:cubicBezTo>
                    <a:pt x="390" y="248"/>
                    <a:pt x="398" y="245"/>
                    <a:pt x="396" y="233"/>
                  </a:cubicBezTo>
                  <a:cubicBezTo>
                    <a:pt x="365" y="230"/>
                    <a:pt x="310" y="242"/>
                    <a:pt x="274" y="260"/>
                  </a:cubicBezTo>
                  <a:close/>
                  <a:moveTo>
                    <a:pt x="1170" y="797"/>
                  </a:moveTo>
                  <a:cubicBezTo>
                    <a:pt x="1172" y="717"/>
                    <a:pt x="1176" y="626"/>
                    <a:pt x="1175" y="550"/>
                  </a:cubicBezTo>
                  <a:cubicBezTo>
                    <a:pt x="1175" y="527"/>
                    <a:pt x="1170" y="502"/>
                    <a:pt x="1169" y="486"/>
                  </a:cubicBezTo>
                  <a:cubicBezTo>
                    <a:pt x="1168" y="477"/>
                    <a:pt x="1170" y="473"/>
                    <a:pt x="1170" y="462"/>
                  </a:cubicBezTo>
                  <a:cubicBezTo>
                    <a:pt x="1171" y="432"/>
                    <a:pt x="1170" y="401"/>
                    <a:pt x="1170" y="365"/>
                  </a:cubicBezTo>
                  <a:cubicBezTo>
                    <a:pt x="1171" y="339"/>
                    <a:pt x="1175" y="280"/>
                    <a:pt x="1164" y="268"/>
                  </a:cubicBezTo>
                  <a:cubicBezTo>
                    <a:pt x="1159" y="262"/>
                    <a:pt x="1112" y="251"/>
                    <a:pt x="1098" y="251"/>
                  </a:cubicBezTo>
                  <a:cubicBezTo>
                    <a:pt x="1095" y="251"/>
                    <a:pt x="1085" y="254"/>
                    <a:pt x="1082" y="257"/>
                  </a:cubicBezTo>
                  <a:cubicBezTo>
                    <a:pt x="1084" y="279"/>
                    <a:pt x="1080" y="304"/>
                    <a:pt x="1079" y="329"/>
                  </a:cubicBezTo>
                  <a:cubicBezTo>
                    <a:pt x="1079" y="354"/>
                    <a:pt x="1079" y="380"/>
                    <a:pt x="1079" y="406"/>
                  </a:cubicBezTo>
                  <a:cubicBezTo>
                    <a:pt x="1079" y="458"/>
                    <a:pt x="1083" y="507"/>
                    <a:pt x="1085" y="559"/>
                  </a:cubicBezTo>
                  <a:cubicBezTo>
                    <a:pt x="1090" y="673"/>
                    <a:pt x="1083" y="783"/>
                    <a:pt x="1081" y="889"/>
                  </a:cubicBezTo>
                  <a:cubicBezTo>
                    <a:pt x="1099" y="911"/>
                    <a:pt x="1142" y="900"/>
                    <a:pt x="1166" y="891"/>
                  </a:cubicBezTo>
                  <a:cubicBezTo>
                    <a:pt x="1173" y="862"/>
                    <a:pt x="1169" y="832"/>
                    <a:pt x="1170" y="797"/>
                  </a:cubicBezTo>
                  <a:close/>
                  <a:moveTo>
                    <a:pt x="359" y="606"/>
                  </a:moveTo>
                  <a:cubicBezTo>
                    <a:pt x="362" y="598"/>
                    <a:pt x="367" y="593"/>
                    <a:pt x="368" y="585"/>
                  </a:cubicBezTo>
                  <a:cubicBezTo>
                    <a:pt x="364" y="586"/>
                    <a:pt x="361" y="586"/>
                    <a:pt x="356" y="585"/>
                  </a:cubicBezTo>
                  <a:cubicBezTo>
                    <a:pt x="354" y="561"/>
                    <a:pt x="327" y="567"/>
                    <a:pt x="317" y="553"/>
                  </a:cubicBezTo>
                  <a:cubicBezTo>
                    <a:pt x="321" y="550"/>
                    <a:pt x="320" y="543"/>
                    <a:pt x="326" y="542"/>
                  </a:cubicBezTo>
                  <a:cubicBezTo>
                    <a:pt x="334" y="507"/>
                    <a:pt x="361" y="490"/>
                    <a:pt x="364" y="448"/>
                  </a:cubicBezTo>
                  <a:cubicBezTo>
                    <a:pt x="380" y="432"/>
                    <a:pt x="403" y="457"/>
                    <a:pt x="420" y="463"/>
                  </a:cubicBezTo>
                  <a:cubicBezTo>
                    <a:pt x="422" y="456"/>
                    <a:pt x="426" y="452"/>
                    <a:pt x="429" y="445"/>
                  </a:cubicBezTo>
                  <a:cubicBezTo>
                    <a:pt x="412" y="432"/>
                    <a:pt x="395" y="433"/>
                    <a:pt x="381" y="423"/>
                  </a:cubicBezTo>
                  <a:cubicBezTo>
                    <a:pt x="377" y="397"/>
                    <a:pt x="401" y="399"/>
                    <a:pt x="403" y="372"/>
                  </a:cubicBezTo>
                  <a:cubicBezTo>
                    <a:pt x="414" y="360"/>
                    <a:pt x="419" y="345"/>
                    <a:pt x="423" y="330"/>
                  </a:cubicBezTo>
                  <a:cubicBezTo>
                    <a:pt x="426" y="319"/>
                    <a:pt x="428" y="299"/>
                    <a:pt x="432" y="307"/>
                  </a:cubicBezTo>
                  <a:cubicBezTo>
                    <a:pt x="436" y="305"/>
                    <a:pt x="430" y="302"/>
                    <a:pt x="434" y="301"/>
                  </a:cubicBezTo>
                  <a:cubicBezTo>
                    <a:pt x="453" y="295"/>
                    <a:pt x="469" y="310"/>
                    <a:pt x="487" y="318"/>
                  </a:cubicBezTo>
                  <a:cubicBezTo>
                    <a:pt x="487" y="313"/>
                    <a:pt x="491" y="311"/>
                    <a:pt x="491" y="306"/>
                  </a:cubicBezTo>
                  <a:cubicBezTo>
                    <a:pt x="472" y="279"/>
                    <a:pt x="436" y="263"/>
                    <a:pt x="403" y="259"/>
                  </a:cubicBezTo>
                  <a:cubicBezTo>
                    <a:pt x="403" y="266"/>
                    <a:pt x="393" y="272"/>
                    <a:pt x="397" y="279"/>
                  </a:cubicBezTo>
                  <a:cubicBezTo>
                    <a:pt x="407" y="282"/>
                    <a:pt x="432" y="297"/>
                    <a:pt x="411" y="312"/>
                  </a:cubicBezTo>
                  <a:cubicBezTo>
                    <a:pt x="413" y="321"/>
                    <a:pt x="407" y="323"/>
                    <a:pt x="408" y="332"/>
                  </a:cubicBezTo>
                  <a:cubicBezTo>
                    <a:pt x="396" y="349"/>
                    <a:pt x="389" y="374"/>
                    <a:pt x="381" y="389"/>
                  </a:cubicBezTo>
                  <a:cubicBezTo>
                    <a:pt x="376" y="398"/>
                    <a:pt x="376" y="414"/>
                    <a:pt x="364" y="418"/>
                  </a:cubicBezTo>
                  <a:cubicBezTo>
                    <a:pt x="358" y="416"/>
                    <a:pt x="354" y="411"/>
                    <a:pt x="350" y="406"/>
                  </a:cubicBezTo>
                  <a:cubicBezTo>
                    <a:pt x="346" y="408"/>
                    <a:pt x="340" y="410"/>
                    <a:pt x="332" y="409"/>
                  </a:cubicBezTo>
                  <a:cubicBezTo>
                    <a:pt x="330" y="416"/>
                    <a:pt x="326" y="421"/>
                    <a:pt x="326" y="430"/>
                  </a:cubicBezTo>
                  <a:cubicBezTo>
                    <a:pt x="336" y="433"/>
                    <a:pt x="350" y="440"/>
                    <a:pt x="349" y="453"/>
                  </a:cubicBezTo>
                  <a:cubicBezTo>
                    <a:pt x="348" y="458"/>
                    <a:pt x="339" y="463"/>
                    <a:pt x="335" y="471"/>
                  </a:cubicBezTo>
                  <a:cubicBezTo>
                    <a:pt x="332" y="477"/>
                    <a:pt x="334" y="484"/>
                    <a:pt x="332" y="489"/>
                  </a:cubicBezTo>
                  <a:cubicBezTo>
                    <a:pt x="325" y="510"/>
                    <a:pt x="314" y="536"/>
                    <a:pt x="306" y="550"/>
                  </a:cubicBezTo>
                  <a:cubicBezTo>
                    <a:pt x="304" y="551"/>
                    <a:pt x="301" y="551"/>
                    <a:pt x="299" y="553"/>
                  </a:cubicBezTo>
                  <a:cubicBezTo>
                    <a:pt x="294" y="549"/>
                    <a:pt x="290" y="544"/>
                    <a:pt x="282" y="542"/>
                  </a:cubicBezTo>
                  <a:cubicBezTo>
                    <a:pt x="278" y="550"/>
                    <a:pt x="275" y="559"/>
                    <a:pt x="271" y="568"/>
                  </a:cubicBezTo>
                  <a:cubicBezTo>
                    <a:pt x="282" y="571"/>
                    <a:pt x="293"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2" y="714"/>
                    <a:pt x="264" y="741"/>
                    <a:pt x="294" y="753"/>
                  </a:cubicBezTo>
                  <a:cubicBezTo>
                    <a:pt x="298" y="747"/>
                    <a:pt x="303" y="742"/>
                    <a:pt x="305" y="735"/>
                  </a:cubicBezTo>
                  <a:cubicBezTo>
                    <a:pt x="294" y="719"/>
                    <a:pt x="278" y="710"/>
                    <a:pt x="259" y="703"/>
                  </a:cubicBezTo>
                  <a:cubicBezTo>
                    <a:pt x="259" y="701"/>
                    <a:pt x="259" y="700"/>
                    <a:pt x="258" y="698"/>
                  </a:cubicBezTo>
                  <a:cubicBezTo>
                    <a:pt x="261" y="695"/>
                    <a:pt x="261" y="688"/>
                    <a:pt x="267" y="688"/>
                  </a:cubicBezTo>
                  <a:cubicBezTo>
                    <a:pt x="267" y="685"/>
                    <a:pt x="267" y="682"/>
                    <a:pt x="267" y="679"/>
                  </a:cubicBezTo>
                  <a:cubicBezTo>
                    <a:pt x="286" y="663"/>
                    <a:pt x="289" y="630"/>
                    <a:pt x="306" y="612"/>
                  </a:cubicBezTo>
                  <a:cubicBezTo>
                    <a:pt x="307" y="599"/>
                    <a:pt x="310" y="589"/>
                    <a:pt x="318" y="585"/>
                  </a:cubicBezTo>
                  <a:cubicBezTo>
                    <a:pt x="335" y="586"/>
                    <a:pt x="343" y="598"/>
                    <a:pt x="359" y="606"/>
                  </a:cubicBezTo>
                  <a:close/>
                  <a:moveTo>
                    <a:pt x="738" y="285"/>
                  </a:moveTo>
                  <a:cubicBezTo>
                    <a:pt x="692" y="287"/>
                    <a:pt x="645" y="270"/>
                    <a:pt x="602" y="262"/>
                  </a:cubicBezTo>
                  <a:cubicBezTo>
                    <a:pt x="602" y="263"/>
                    <a:pt x="602" y="265"/>
                    <a:pt x="602" y="266"/>
                  </a:cubicBezTo>
                  <a:cubicBezTo>
                    <a:pt x="606" y="427"/>
                    <a:pt x="599" y="604"/>
                    <a:pt x="603" y="744"/>
                  </a:cubicBezTo>
                  <a:cubicBezTo>
                    <a:pt x="607" y="740"/>
                    <a:pt x="620" y="744"/>
                    <a:pt x="620" y="744"/>
                  </a:cubicBezTo>
                  <a:cubicBezTo>
                    <a:pt x="627" y="742"/>
                    <a:pt x="629" y="747"/>
                    <a:pt x="638" y="748"/>
                  </a:cubicBezTo>
                  <a:cubicBezTo>
                    <a:pt x="644" y="750"/>
                    <a:pt x="651" y="747"/>
                    <a:pt x="656" y="748"/>
                  </a:cubicBezTo>
                  <a:cubicBezTo>
                    <a:pt x="660" y="749"/>
                    <a:pt x="663" y="752"/>
                    <a:pt x="667" y="753"/>
                  </a:cubicBezTo>
                  <a:cubicBezTo>
                    <a:pt x="712" y="761"/>
                    <a:pt x="763" y="754"/>
                    <a:pt x="808" y="748"/>
                  </a:cubicBezTo>
                  <a:cubicBezTo>
                    <a:pt x="808" y="692"/>
                    <a:pt x="810" y="637"/>
                    <a:pt x="807" y="576"/>
                  </a:cubicBezTo>
                  <a:cubicBezTo>
                    <a:pt x="804" y="528"/>
                    <a:pt x="807" y="478"/>
                    <a:pt x="803" y="430"/>
                  </a:cubicBezTo>
                  <a:cubicBezTo>
                    <a:pt x="800" y="382"/>
                    <a:pt x="794" y="323"/>
                    <a:pt x="796" y="275"/>
                  </a:cubicBezTo>
                  <a:cubicBezTo>
                    <a:pt x="775" y="275"/>
                    <a:pt x="758" y="284"/>
                    <a:pt x="738" y="285"/>
                  </a:cubicBezTo>
                  <a:close/>
                  <a:moveTo>
                    <a:pt x="1040" y="269"/>
                  </a:moveTo>
                  <a:cubicBezTo>
                    <a:pt x="1039" y="300"/>
                    <a:pt x="1044" y="307"/>
                    <a:pt x="1038" y="327"/>
                  </a:cubicBezTo>
                  <a:cubicBezTo>
                    <a:pt x="1041" y="366"/>
                    <a:pt x="1046" y="408"/>
                    <a:pt x="1043" y="451"/>
                  </a:cubicBezTo>
                  <a:cubicBezTo>
                    <a:pt x="1034" y="587"/>
                    <a:pt x="1037" y="739"/>
                    <a:pt x="1043" y="868"/>
                  </a:cubicBezTo>
                  <a:cubicBezTo>
                    <a:pt x="1050" y="871"/>
                    <a:pt x="1057" y="881"/>
                    <a:pt x="1066" y="877"/>
                  </a:cubicBezTo>
                  <a:cubicBezTo>
                    <a:pt x="1078" y="767"/>
                    <a:pt x="1075" y="662"/>
                    <a:pt x="1073" y="551"/>
                  </a:cubicBezTo>
                  <a:cubicBezTo>
                    <a:pt x="1073" y="517"/>
                    <a:pt x="1067" y="483"/>
                    <a:pt x="1066" y="448"/>
                  </a:cubicBezTo>
                  <a:cubicBezTo>
                    <a:pt x="1063" y="389"/>
                    <a:pt x="1070" y="325"/>
                    <a:pt x="1067" y="268"/>
                  </a:cubicBezTo>
                  <a:cubicBezTo>
                    <a:pt x="1054" y="266"/>
                    <a:pt x="1050" y="273"/>
                    <a:pt x="1041" y="268"/>
                  </a:cubicBezTo>
                  <a:cubicBezTo>
                    <a:pt x="1041" y="266"/>
                    <a:pt x="1040" y="267"/>
                    <a:pt x="1040" y="269"/>
                  </a:cubicBezTo>
                  <a:close/>
                  <a:moveTo>
                    <a:pt x="1467" y="397"/>
                  </a:moveTo>
                  <a:cubicBezTo>
                    <a:pt x="1496" y="392"/>
                    <a:pt x="1534" y="379"/>
                    <a:pt x="1548" y="359"/>
                  </a:cubicBezTo>
                  <a:cubicBezTo>
                    <a:pt x="1559" y="341"/>
                    <a:pt x="1543" y="327"/>
                    <a:pt x="1537" y="315"/>
                  </a:cubicBezTo>
                  <a:cubicBezTo>
                    <a:pt x="1531" y="303"/>
                    <a:pt x="1528" y="286"/>
                    <a:pt x="1516" y="283"/>
                  </a:cubicBezTo>
                  <a:cubicBezTo>
                    <a:pt x="1511" y="282"/>
                    <a:pt x="1494" y="283"/>
                    <a:pt x="1481" y="285"/>
                  </a:cubicBezTo>
                  <a:cubicBezTo>
                    <a:pt x="1469" y="286"/>
                    <a:pt x="1455" y="288"/>
                    <a:pt x="1446" y="291"/>
                  </a:cubicBezTo>
                  <a:cubicBezTo>
                    <a:pt x="1430" y="296"/>
                    <a:pt x="1417" y="310"/>
                    <a:pt x="1407" y="315"/>
                  </a:cubicBezTo>
                  <a:cubicBezTo>
                    <a:pt x="1411" y="320"/>
                    <a:pt x="1402" y="324"/>
                    <a:pt x="1405" y="329"/>
                  </a:cubicBezTo>
                  <a:cubicBezTo>
                    <a:pt x="1400" y="329"/>
                    <a:pt x="1397" y="333"/>
                    <a:pt x="1395" y="336"/>
                  </a:cubicBezTo>
                  <a:cubicBezTo>
                    <a:pt x="1395" y="363"/>
                    <a:pt x="1412" y="382"/>
                    <a:pt x="1422" y="404"/>
                  </a:cubicBezTo>
                  <a:cubicBezTo>
                    <a:pt x="1435" y="397"/>
                    <a:pt x="1450" y="400"/>
                    <a:pt x="1467" y="397"/>
                  </a:cubicBezTo>
                  <a:close/>
                  <a:moveTo>
                    <a:pt x="388" y="292"/>
                  </a:moveTo>
                  <a:cubicBezTo>
                    <a:pt x="371" y="325"/>
                    <a:pt x="356" y="359"/>
                    <a:pt x="340" y="392"/>
                  </a:cubicBezTo>
                  <a:cubicBezTo>
                    <a:pt x="350" y="388"/>
                    <a:pt x="350" y="396"/>
                    <a:pt x="359" y="397"/>
                  </a:cubicBezTo>
                  <a:cubicBezTo>
                    <a:pt x="378" y="369"/>
                    <a:pt x="393" y="332"/>
                    <a:pt x="403" y="300"/>
                  </a:cubicBezTo>
                  <a:cubicBezTo>
                    <a:pt x="400" y="295"/>
                    <a:pt x="397" y="291"/>
                    <a:pt x="388" y="292"/>
                  </a:cubicBezTo>
                  <a:close/>
                  <a:moveTo>
                    <a:pt x="447" y="319"/>
                  </a:moveTo>
                  <a:cubicBezTo>
                    <a:pt x="439" y="329"/>
                    <a:pt x="435" y="344"/>
                    <a:pt x="425" y="366"/>
                  </a:cubicBezTo>
                  <a:cubicBezTo>
                    <a:pt x="416" y="383"/>
                    <a:pt x="401" y="399"/>
                    <a:pt x="403" y="410"/>
                  </a:cubicBezTo>
                  <a:cubicBezTo>
                    <a:pt x="406" y="422"/>
                    <a:pt x="423" y="423"/>
                    <a:pt x="431" y="433"/>
                  </a:cubicBezTo>
                  <a:cubicBezTo>
                    <a:pt x="452" y="406"/>
                    <a:pt x="463" y="367"/>
                    <a:pt x="479" y="335"/>
                  </a:cubicBezTo>
                  <a:cubicBezTo>
                    <a:pt x="472" y="326"/>
                    <a:pt x="460" y="318"/>
                    <a:pt x="447" y="319"/>
                  </a:cubicBezTo>
                  <a:close/>
                  <a:moveTo>
                    <a:pt x="493" y="333"/>
                  </a:moveTo>
                  <a:cubicBezTo>
                    <a:pt x="481" y="368"/>
                    <a:pt x="456" y="403"/>
                    <a:pt x="446" y="438"/>
                  </a:cubicBezTo>
                  <a:cubicBezTo>
                    <a:pt x="438" y="466"/>
                    <a:pt x="445" y="513"/>
                    <a:pt x="447" y="548"/>
                  </a:cubicBezTo>
                  <a:cubicBezTo>
                    <a:pt x="449" y="581"/>
                    <a:pt x="445" y="615"/>
                    <a:pt x="446" y="644"/>
                  </a:cubicBezTo>
                  <a:cubicBezTo>
                    <a:pt x="448" y="710"/>
                    <a:pt x="451"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6" y="527"/>
                    <a:pt x="577" y="505"/>
                    <a:pt x="575" y="486"/>
                  </a:cubicBezTo>
                  <a:cubicBezTo>
                    <a:pt x="574" y="480"/>
                    <a:pt x="571" y="475"/>
                    <a:pt x="570" y="470"/>
                  </a:cubicBezTo>
                  <a:cubicBezTo>
                    <a:pt x="568" y="455"/>
                    <a:pt x="573" y="439"/>
                    <a:pt x="572" y="424"/>
                  </a:cubicBezTo>
                  <a:cubicBezTo>
                    <a:pt x="569" y="395"/>
                    <a:pt x="562" y="368"/>
                    <a:pt x="559" y="336"/>
                  </a:cubicBezTo>
                  <a:cubicBezTo>
                    <a:pt x="540" y="327"/>
                    <a:pt x="512" y="327"/>
                    <a:pt x="493" y="333"/>
                  </a:cubicBezTo>
                  <a:close/>
                  <a:moveTo>
                    <a:pt x="1427" y="416"/>
                  </a:moveTo>
                  <a:cubicBezTo>
                    <a:pt x="1427" y="428"/>
                    <a:pt x="1433" y="434"/>
                    <a:pt x="1437" y="442"/>
                  </a:cubicBezTo>
                  <a:cubicBezTo>
                    <a:pt x="1444" y="443"/>
                    <a:pt x="1445" y="437"/>
                    <a:pt x="1452" y="438"/>
                  </a:cubicBezTo>
                  <a:cubicBezTo>
                    <a:pt x="1499" y="454"/>
                    <a:pt x="1611" y="417"/>
                    <a:pt x="1558" y="362"/>
                  </a:cubicBezTo>
                  <a:cubicBezTo>
                    <a:pt x="1536" y="402"/>
                    <a:pt x="1477" y="409"/>
                    <a:pt x="1427" y="416"/>
                  </a:cubicBezTo>
                  <a:close/>
                  <a:moveTo>
                    <a:pt x="1396" y="503"/>
                  </a:moveTo>
                  <a:cubicBezTo>
                    <a:pt x="1397" y="514"/>
                    <a:pt x="1393" y="526"/>
                    <a:pt x="1393" y="538"/>
                  </a:cubicBezTo>
                  <a:cubicBezTo>
                    <a:pt x="1393" y="562"/>
                    <a:pt x="1395" y="590"/>
                    <a:pt x="1396" y="618"/>
                  </a:cubicBezTo>
                  <a:cubicBezTo>
                    <a:pt x="1397" y="635"/>
                    <a:pt x="1396" y="654"/>
                    <a:pt x="1399" y="665"/>
                  </a:cubicBezTo>
                  <a:cubicBezTo>
                    <a:pt x="1402" y="673"/>
                    <a:pt x="1412" y="681"/>
                    <a:pt x="1417" y="691"/>
                  </a:cubicBezTo>
                  <a:cubicBezTo>
                    <a:pt x="1430" y="712"/>
                    <a:pt x="1443" y="742"/>
                    <a:pt x="1455" y="773"/>
                  </a:cubicBezTo>
                  <a:cubicBezTo>
                    <a:pt x="1464" y="794"/>
                    <a:pt x="1478" y="842"/>
                    <a:pt x="1493" y="855"/>
                  </a:cubicBezTo>
                  <a:cubicBezTo>
                    <a:pt x="1502" y="862"/>
                    <a:pt x="1523" y="864"/>
                    <a:pt x="1534" y="870"/>
                  </a:cubicBezTo>
                  <a:cubicBezTo>
                    <a:pt x="1557" y="881"/>
                    <a:pt x="1587" y="883"/>
                    <a:pt x="1610" y="888"/>
                  </a:cubicBezTo>
                  <a:cubicBezTo>
                    <a:pt x="1599" y="872"/>
                    <a:pt x="1595" y="853"/>
                    <a:pt x="1589" y="833"/>
                  </a:cubicBezTo>
                  <a:cubicBezTo>
                    <a:pt x="1584" y="818"/>
                    <a:pt x="1575" y="805"/>
                    <a:pt x="1571" y="791"/>
                  </a:cubicBezTo>
                  <a:cubicBezTo>
                    <a:pt x="1569" y="785"/>
                    <a:pt x="1570" y="779"/>
                    <a:pt x="1567" y="773"/>
                  </a:cubicBezTo>
                  <a:cubicBezTo>
                    <a:pt x="1556" y="740"/>
                    <a:pt x="1539" y="707"/>
                    <a:pt x="1525" y="674"/>
                  </a:cubicBezTo>
                  <a:cubicBezTo>
                    <a:pt x="1511" y="640"/>
                    <a:pt x="1501" y="606"/>
                    <a:pt x="1486" y="574"/>
                  </a:cubicBezTo>
                  <a:cubicBezTo>
                    <a:pt x="1455" y="509"/>
                    <a:pt x="1428" y="443"/>
                    <a:pt x="1396" y="380"/>
                  </a:cubicBezTo>
                  <a:cubicBezTo>
                    <a:pt x="1396" y="379"/>
                    <a:pt x="1394" y="378"/>
                    <a:pt x="1393" y="380"/>
                  </a:cubicBezTo>
                  <a:cubicBezTo>
                    <a:pt x="1392" y="413"/>
                    <a:pt x="1395" y="458"/>
                    <a:pt x="1396" y="503"/>
                  </a:cubicBezTo>
                  <a:close/>
                  <a:moveTo>
                    <a:pt x="1443" y="454"/>
                  </a:moveTo>
                  <a:cubicBezTo>
                    <a:pt x="1451" y="465"/>
                    <a:pt x="1454" y="481"/>
                    <a:pt x="1461" y="492"/>
                  </a:cubicBezTo>
                  <a:cubicBezTo>
                    <a:pt x="1461" y="489"/>
                    <a:pt x="1463" y="487"/>
                    <a:pt x="1466" y="488"/>
                  </a:cubicBezTo>
                  <a:cubicBezTo>
                    <a:pt x="1476" y="489"/>
                    <a:pt x="1491" y="488"/>
                    <a:pt x="1502" y="488"/>
                  </a:cubicBezTo>
                  <a:cubicBezTo>
                    <a:pt x="1534" y="486"/>
                    <a:pt x="1574" y="457"/>
                    <a:pt x="1584" y="435"/>
                  </a:cubicBezTo>
                  <a:cubicBezTo>
                    <a:pt x="1588" y="426"/>
                    <a:pt x="1588" y="415"/>
                    <a:pt x="1580" y="410"/>
                  </a:cubicBezTo>
                  <a:cubicBezTo>
                    <a:pt x="1555" y="454"/>
                    <a:pt x="1488" y="454"/>
                    <a:pt x="1443" y="454"/>
                  </a:cubicBezTo>
                  <a:close/>
                  <a:moveTo>
                    <a:pt x="1464" y="503"/>
                  </a:moveTo>
                  <a:cubicBezTo>
                    <a:pt x="1468" y="504"/>
                    <a:pt x="1467" y="510"/>
                    <a:pt x="1469" y="512"/>
                  </a:cubicBezTo>
                  <a:cubicBezTo>
                    <a:pt x="1489" y="513"/>
                    <a:pt x="1508" y="518"/>
                    <a:pt x="1527" y="516"/>
                  </a:cubicBezTo>
                  <a:cubicBezTo>
                    <a:pt x="1564" y="513"/>
                    <a:pt x="1589" y="484"/>
                    <a:pt x="1607" y="456"/>
                  </a:cubicBezTo>
                  <a:cubicBezTo>
                    <a:pt x="1601" y="452"/>
                    <a:pt x="1602" y="442"/>
                    <a:pt x="1595" y="439"/>
                  </a:cubicBezTo>
                  <a:cubicBezTo>
                    <a:pt x="1569" y="483"/>
                    <a:pt x="1523" y="507"/>
                    <a:pt x="1464" y="503"/>
                  </a:cubicBezTo>
                  <a:close/>
                  <a:moveTo>
                    <a:pt x="285" y="533"/>
                  </a:moveTo>
                  <a:cubicBezTo>
                    <a:pt x="292" y="533"/>
                    <a:pt x="294" y="538"/>
                    <a:pt x="300" y="535"/>
                  </a:cubicBezTo>
                  <a:cubicBezTo>
                    <a:pt x="305" y="525"/>
                    <a:pt x="318" y="503"/>
                    <a:pt x="324" y="485"/>
                  </a:cubicBezTo>
                  <a:cubicBezTo>
                    <a:pt x="329" y="471"/>
                    <a:pt x="342" y="441"/>
                    <a:pt x="318" y="442"/>
                  </a:cubicBezTo>
                  <a:cubicBezTo>
                    <a:pt x="311" y="477"/>
                    <a:pt x="297" y="500"/>
                    <a:pt x="285" y="533"/>
                  </a:cubicBezTo>
                  <a:close/>
                  <a:moveTo>
                    <a:pt x="382" y="460"/>
                  </a:moveTo>
                  <a:cubicBezTo>
                    <a:pt x="365" y="482"/>
                    <a:pt x="350" y="518"/>
                    <a:pt x="337" y="548"/>
                  </a:cubicBezTo>
                  <a:cubicBezTo>
                    <a:pt x="348" y="558"/>
                    <a:pt x="362" y="565"/>
                    <a:pt x="371" y="576"/>
                  </a:cubicBezTo>
                  <a:cubicBezTo>
                    <a:pt x="387" y="546"/>
                    <a:pt x="401" y="513"/>
                    <a:pt x="412" y="479"/>
                  </a:cubicBezTo>
                  <a:cubicBezTo>
                    <a:pt x="406" y="468"/>
                    <a:pt x="393" y="462"/>
                    <a:pt x="382" y="460"/>
                  </a:cubicBezTo>
                  <a:close/>
                  <a:moveTo>
                    <a:pt x="418" y="494"/>
                  </a:moveTo>
                  <a:cubicBezTo>
                    <a:pt x="417" y="499"/>
                    <a:pt x="417" y="505"/>
                    <a:pt x="415" y="510"/>
                  </a:cubicBezTo>
                  <a:cubicBezTo>
                    <a:pt x="407" y="532"/>
                    <a:pt x="393" y="552"/>
                    <a:pt x="387" y="573"/>
                  </a:cubicBezTo>
                  <a:cubicBezTo>
                    <a:pt x="380" y="592"/>
                    <a:pt x="379" y="621"/>
                    <a:pt x="378" y="645"/>
                  </a:cubicBezTo>
                  <a:cubicBezTo>
                    <a:pt x="375" y="709"/>
                    <a:pt x="381" y="752"/>
                    <a:pt x="371" y="809"/>
                  </a:cubicBezTo>
                  <a:cubicBezTo>
                    <a:pt x="392" y="825"/>
                    <a:pt x="413" y="841"/>
                    <a:pt x="435" y="855"/>
                  </a:cubicBezTo>
                  <a:cubicBezTo>
                    <a:pt x="438" y="814"/>
                    <a:pt x="438" y="775"/>
                    <a:pt x="438" y="730"/>
                  </a:cubicBezTo>
                  <a:cubicBezTo>
                    <a:pt x="438" y="687"/>
                    <a:pt x="433" y="646"/>
                    <a:pt x="434" y="614"/>
                  </a:cubicBezTo>
                  <a:cubicBezTo>
                    <a:pt x="434" y="570"/>
                    <a:pt x="439" y="510"/>
                    <a:pt x="432" y="465"/>
                  </a:cubicBezTo>
                  <a:cubicBezTo>
                    <a:pt x="431" y="476"/>
                    <a:pt x="422" y="484"/>
                    <a:pt x="418" y="494"/>
                  </a:cubicBezTo>
                  <a:close/>
                  <a:moveTo>
                    <a:pt x="1474" y="523"/>
                  </a:moveTo>
                  <a:cubicBezTo>
                    <a:pt x="1502" y="584"/>
                    <a:pt x="1527" y="649"/>
                    <a:pt x="1554" y="712"/>
                  </a:cubicBezTo>
                  <a:cubicBezTo>
                    <a:pt x="1607" y="718"/>
                    <a:pt x="1673" y="688"/>
                    <a:pt x="1696" y="641"/>
                  </a:cubicBezTo>
                  <a:cubicBezTo>
                    <a:pt x="1669" y="583"/>
                    <a:pt x="1643" y="525"/>
                    <a:pt x="1613" y="471"/>
                  </a:cubicBezTo>
                  <a:cubicBezTo>
                    <a:pt x="1590" y="511"/>
                    <a:pt x="1530" y="544"/>
                    <a:pt x="1474" y="523"/>
                  </a:cubicBezTo>
                  <a:close/>
                  <a:moveTo>
                    <a:pt x="227" y="673"/>
                  </a:moveTo>
                  <a:cubicBezTo>
                    <a:pt x="232" y="674"/>
                    <a:pt x="236" y="676"/>
                    <a:pt x="241" y="677"/>
                  </a:cubicBezTo>
                  <a:cubicBezTo>
                    <a:pt x="249" y="643"/>
                    <a:pt x="264" y="616"/>
                    <a:pt x="274" y="585"/>
                  </a:cubicBezTo>
                  <a:cubicBezTo>
                    <a:pt x="270" y="585"/>
                    <a:pt x="270" y="581"/>
                    <a:pt x="265" y="582"/>
                  </a:cubicBezTo>
                  <a:cubicBezTo>
                    <a:pt x="254" y="614"/>
                    <a:pt x="240" y="642"/>
                    <a:pt x="227" y="673"/>
                  </a:cubicBezTo>
                  <a:close/>
                  <a:moveTo>
                    <a:pt x="331" y="601"/>
                  </a:moveTo>
                  <a:cubicBezTo>
                    <a:pt x="314" y="610"/>
                    <a:pt x="305" y="633"/>
                    <a:pt x="303" y="650"/>
                  </a:cubicBezTo>
                  <a:cubicBezTo>
                    <a:pt x="295" y="661"/>
                    <a:pt x="282" y="676"/>
                    <a:pt x="277" y="695"/>
                  </a:cubicBezTo>
                  <a:cubicBezTo>
                    <a:pt x="287" y="706"/>
                    <a:pt x="301" y="712"/>
                    <a:pt x="309" y="724"/>
                  </a:cubicBezTo>
                  <a:cubicBezTo>
                    <a:pt x="326" y="691"/>
                    <a:pt x="339" y="656"/>
                    <a:pt x="352" y="620"/>
                  </a:cubicBezTo>
                  <a:cubicBezTo>
                    <a:pt x="345" y="613"/>
                    <a:pt x="338" y="607"/>
                    <a:pt x="331" y="601"/>
                  </a:cubicBezTo>
                  <a:close/>
                  <a:moveTo>
                    <a:pt x="1561" y="727"/>
                  </a:moveTo>
                  <a:cubicBezTo>
                    <a:pt x="1562" y="734"/>
                    <a:pt x="1565" y="739"/>
                    <a:pt x="1567" y="744"/>
                  </a:cubicBezTo>
                  <a:cubicBezTo>
                    <a:pt x="1569" y="740"/>
                    <a:pt x="1571" y="737"/>
                    <a:pt x="1575" y="736"/>
                  </a:cubicBezTo>
                  <a:cubicBezTo>
                    <a:pt x="1588" y="737"/>
                    <a:pt x="1610" y="736"/>
                    <a:pt x="1622" y="735"/>
                  </a:cubicBezTo>
                  <a:cubicBezTo>
                    <a:pt x="1653" y="732"/>
                    <a:pt x="1682" y="709"/>
                    <a:pt x="1698" y="691"/>
                  </a:cubicBezTo>
                  <a:cubicBezTo>
                    <a:pt x="1707" y="681"/>
                    <a:pt x="1714" y="664"/>
                    <a:pt x="1702" y="657"/>
                  </a:cubicBezTo>
                  <a:cubicBezTo>
                    <a:pt x="1669" y="701"/>
                    <a:pt x="1622" y="725"/>
                    <a:pt x="1561" y="727"/>
                  </a:cubicBezTo>
                  <a:close/>
                  <a:moveTo>
                    <a:pt x="1715" y="686"/>
                  </a:moveTo>
                  <a:cubicBezTo>
                    <a:pt x="1690" y="728"/>
                    <a:pt x="1630" y="762"/>
                    <a:pt x="1567" y="745"/>
                  </a:cubicBezTo>
                  <a:cubicBezTo>
                    <a:pt x="1574" y="769"/>
                    <a:pt x="1583" y="790"/>
                    <a:pt x="1611" y="776"/>
                  </a:cubicBezTo>
                  <a:cubicBezTo>
                    <a:pt x="1664" y="788"/>
                    <a:pt x="1721" y="764"/>
                    <a:pt x="1736" y="720"/>
                  </a:cubicBezTo>
                  <a:cubicBezTo>
                    <a:pt x="1728" y="710"/>
                    <a:pt x="1727" y="692"/>
                    <a:pt x="1715" y="686"/>
                  </a:cubicBezTo>
                  <a:close/>
                  <a:moveTo>
                    <a:pt x="199" y="736"/>
                  </a:moveTo>
                  <a:cubicBezTo>
                    <a:pt x="193" y="747"/>
                    <a:pt x="188" y="759"/>
                    <a:pt x="183" y="771"/>
                  </a:cubicBezTo>
                  <a:cubicBezTo>
                    <a:pt x="205" y="775"/>
                    <a:pt x="217" y="773"/>
                    <a:pt x="238" y="780"/>
                  </a:cubicBezTo>
                  <a:cubicBezTo>
                    <a:pt x="250" y="789"/>
                    <a:pt x="259" y="801"/>
                    <a:pt x="273" y="808"/>
                  </a:cubicBezTo>
                  <a:cubicBezTo>
                    <a:pt x="275" y="792"/>
                    <a:pt x="283" y="786"/>
                    <a:pt x="287" y="770"/>
                  </a:cubicBezTo>
                  <a:cubicBezTo>
                    <a:pt x="268" y="752"/>
                    <a:pt x="235" y="732"/>
                    <a:pt x="199" y="736"/>
                  </a:cubicBezTo>
                  <a:close/>
                  <a:moveTo>
                    <a:pt x="1649" y="841"/>
                  </a:moveTo>
                  <a:cubicBezTo>
                    <a:pt x="1686" y="844"/>
                    <a:pt x="1727" y="826"/>
                    <a:pt x="1746" y="801"/>
                  </a:cubicBezTo>
                  <a:cubicBezTo>
                    <a:pt x="1763" y="779"/>
                    <a:pt x="1759" y="763"/>
                    <a:pt x="1746" y="739"/>
                  </a:cubicBezTo>
                  <a:cubicBezTo>
                    <a:pt x="1745" y="739"/>
                    <a:pt x="1743" y="739"/>
                    <a:pt x="1742" y="739"/>
                  </a:cubicBezTo>
                  <a:cubicBezTo>
                    <a:pt x="1714" y="789"/>
                    <a:pt x="1644" y="794"/>
                    <a:pt x="1589" y="794"/>
                  </a:cubicBezTo>
                  <a:cubicBezTo>
                    <a:pt x="1596" y="808"/>
                    <a:pt x="1602" y="824"/>
                    <a:pt x="1611" y="836"/>
                  </a:cubicBezTo>
                  <a:cubicBezTo>
                    <a:pt x="1622" y="834"/>
                    <a:pt x="1636" y="840"/>
                    <a:pt x="1649" y="841"/>
                  </a:cubicBezTo>
                  <a:close/>
                  <a:moveTo>
                    <a:pt x="600" y="808"/>
                  </a:moveTo>
                  <a:cubicBezTo>
                    <a:pt x="660" y="823"/>
                    <a:pt x="733" y="828"/>
                    <a:pt x="805" y="818"/>
                  </a:cubicBezTo>
                  <a:cubicBezTo>
                    <a:pt x="807" y="797"/>
                    <a:pt x="807" y="783"/>
                    <a:pt x="808" y="764"/>
                  </a:cubicBezTo>
                  <a:cubicBezTo>
                    <a:pt x="736" y="773"/>
                    <a:pt x="656" y="770"/>
                    <a:pt x="605" y="756"/>
                  </a:cubicBezTo>
                  <a:cubicBezTo>
                    <a:pt x="599" y="772"/>
                    <a:pt x="601" y="787"/>
                    <a:pt x="600" y="808"/>
                  </a:cubicBezTo>
                  <a:close/>
                  <a:moveTo>
                    <a:pt x="171" y="801"/>
                  </a:moveTo>
                  <a:cubicBezTo>
                    <a:pt x="212" y="803"/>
                    <a:pt x="234" y="829"/>
                    <a:pt x="261" y="839"/>
                  </a:cubicBezTo>
                  <a:cubicBezTo>
                    <a:pt x="262" y="834"/>
                    <a:pt x="265" y="831"/>
                    <a:pt x="265" y="826"/>
                  </a:cubicBezTo>
                  <a:cubicBezTo>
                    <a:pt x="248" y="797"/>
                    <a:pt x="218" y="786"/>
                    <a:pt x="179" y="783"/>
                  </a:cubicBezTo>
                  <a:cubicBezTo>
                    <a:pt x="179" y="782"/>
                    <a:pt x="179" y="781"/>
                    <a:pt x="177" y="782"/>
                  </a:cubicBezTo>
                  <a:cubicBezTo>
                    <a:pt x="175" y="788"/>
                    <a:pt x="172" y="794"/>
                    <a:pt x="171" y="801"/>
                  </a:cubicBezTo>
                  <a:close/>
                  <a:moveTo>
                    <a:pt x="1748" y="818"/>
                  </a:moveTo>
                  <a:cubicBezTo>
                    <a:pt x="1714" y="855"/>
                    <a:pt x="1667" y="857"/>
                    <a:pt x="1614" y="852"/>
                  </a:cubicBezTo>
                  <a:cubicBezTo>
                    <a:pt x="1627" y="872"/>
                    <a:pt x="1632" y="896"/>
                    <a:pt x="1652" y="905"/>
                  </a:cubicBezTo>
                  <a:cubicBezTo>
                    <a:pt x="1666" y="910"/>
                    <a:pt x="1687" y="907"/>
                    <a:pt x="1702" y="906"/>
                  </a:cubicBezTo>
                  <a:cubicBezTo>
                    <a:pt x="1740" y="903"/>
                    <a:pt x="1774" y="880"/>
                    <a:pt x="1784" y="850"/>
                  </a:cubicBezTo>
                  <a:cubicBezTo>
                    <a:pt x="1792" y="827"/>
                    <a:pt x="1776" y="807"/>
                    <a:pt x="1766" y="788"/>
                  </a:cubicBezTo>
                  <a:cubicBezTo>
                    <a:pt x="1762" y="799"/>
                    <a:pt x="1754" y="811"/>
                    <a:pt x="1748" y="818"/>
                  </a:cubicBezTo>
                  <a:close/>
                  <a:moveTo>
                    <a:pt x="159" y="839"/>
                  </a:moveTo>
                  <a:cubicBezTo>
                    <a:pt x="179" y="859"/>
                    <a:pt x="237" y="889"/>
                    <a:pt x="253" y="850"/>
                  </a:cubicBezTo>
                  <a:cubicBezTo>
                    <a:pt x="225" y="836"/>
                    <a:pt x="204" y="814"/>
                    <a:pt x="165" y="811"/>
                  </a:cubicBezTo>
                  <a:cubicBezTo>
                    <a:pt x="159" y="820"/>
                    <a:pt x="161" y="831"/>
                    <a:pt x="159" y="839"/>
                  </a:cubicBezTo>
                  <a:close/>
                  <a:moveTo>
                    <a:pt x="606" y="873"/>
                  </a:moveTo>
                  <a:cubicBezTo>
                    <a:pt x="627" y="876"/>
                    <a:pt x="662" y="885"/>
                    <a:pt x="696" y="889"/>
                  </a:cubicBezTo>
                  <a:cubicBezTo>
                    <a:pt x="726" y="893"/>
                    <a:pt x="787" y="897"/>
                    <a:pt x="800" y="874"/>
                  </a:cubicBezTo>
                  <a:cubicBezTo>
                    <a:pt x="806" y="865"/>
                    <a:pt x="803" y="841"/>
                    <a:pt x="803" y="833"/>
                  </a:cubicBezTo>
                  <a:cubicBezTo>
                    <a:pt x="733" y="836"/>
                    <a:pt x="659" y="841"/>
                    <a:pt x="602" y="821"/>
                  </a:cubicBezTo>
                  <a:cubicBezTo>
                    <a:pt x="600" y="839"/>
                    <a:pt x="599" y="860"/>
                    <a:pt x="606" y="87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107"/>
            <p:cNvSpPr>
              <a:spLocks noEditPoints="1"/>
            </p:cNvSpPr>
            <p:nvPr/>
          </p:nvSpPr>
          <p:spPr bwMode="auto">
            <a:xfrm>
              <a:off x="5138738" y="4198938"/>
              <a:ext cx="85725" cy="330200"/>
            </a:xfrm>
            <a:custGeom>
              <a:avLst/>
              <a:gdLst>
                <a:gd name="T0" fmla="*/ 145 w 161"/>
                <a:gd name="T1" fmla="*/ 598 h 618"/>
                <a:gd name="T2" fmla="*/ 23 w 161"/>
                <a:gd name="T3" fmla="*/ 598 h 618"/>
                <a:gd name="T4" fmla="*/ 10 w 161"/>
                <a:gd name="T5" fmla="*/ 481 h 618"/>
                <a:gd name="T6" fmla="*/ 15 w 161"/>
                <a:gd name="T7" fmla="*/ 352 h 618"/>
                <a:gd name="T8" fmla="*/ 12 w 161"/>
                <a:gd name="T9" fmla="*/ 321 h 618"/>
                <a:gd name="T10" fmla="*/ 7 w 161"/>
                <a:gd name="T11" fmla="*/ 178 h 618"/>
                <a:gd name="T12" fmla="*/ 6 w 161"/>
                <a:gd name="T13" fmla="*/ 93 h 618"/>
                <a:gd name="T14" fmla="*/ 12 w 161"/>
                <a:gd name="T15" fmla="*/ 27 h 618"/>
                <a:gd name="T16" fmla="*/ 38 w 161"/>
                <a:gd name="T17" fmla="*/ 5 h 618"/>
                <a:gd name="T18" fmla="*/ 62 w 161"/>
                <a:gd name="T19" fmla="*/ 8 h 618"/>
                <a:gd name="T20" fmla="*/ 151 w 161"/>
                <a:gd name="T21" fmla="*/ 40 h 618"/>
                <a:gd name="T22" fmla="*/ 151 w 161"/>
                <a:gd name="T23" fmla="*/ 125 h 618"/>
                <a:gd name="T24" fmla="*/ 151 w 161"/>
                <a:gd name="T25" fmla="*/ 434 h 618"/>
                <a:gd name="T26" fmla="*/ 145 w 161"/>
                <a:gd name="T27" fmla="*/ 598 h 618"/>
                <a:gd name="T28" fmla="*/ 44 w 161"/>
                <a:gd name="T29" fmla="*/ 587 h 618"/>
                <a:gd name="T30" fmla="*/ 101 w 161"/>
                <a:gd name="T31" fmla="*/ 592 h 618"/>
                <a:gd name="T32" fmla="*/ 136 w 161"/>
                <a:gd name="T33" fmla="*/ 569 h 618"/>
                <a:gd name="T34" fmla="*/ 138 w 161"/>
                <a:gd name="T35" fmla="*/ 510 h 618"/>
                <a:gd name="T36" fmla="*/ 138 w 161"/>
                <a:gd name="T37" fmla="*/ 401 h 618"/>
                <a:gd name="T38" fmla="*/ 139 w 161"/>
                <a:gd name="T39" fmla="*/ 127 h 618"/>
                <a:gd name="T40" fmla="*/ 139 w 161"/>
                <a:gd name="T41" fmla="*/ 52 h 618"/>
                <a:gd name="T42" fmla="*/ 109 w 161"/>
                <a:gd name="T43" fmla="*/ 25 h 618"/>
                <a:gd name="T44" fmla="*/ 36 w 161"/>
                <a:gd name="T45" fmla="*/ 30 h 618"/>
                <a:gd name="T46" fmla="*/ 19 w 161"/>
                <a:gd name="T47" fmla="*/ 67 h 618"/>
                <a:gd name="T48" fmla="*/ 18 w 161"/>
                <a:gd name="T49" fmla="*/ 80 h 618"/>
                <a:gd name="T50" fmla="*/ 24 w 161"/>
                <a:gd name="T51" fmla="*/ 283 h 618"/>
                <a:gd name="T52" fmla="*/ 19 w 161"/>
                <a:gd name="T53" fmla="*/ 560 h 618"/>
                <a:gd name="T54" fmla="*/ 23 w 161"/>
                <a:gd name="T55" fmla="*/ 575 h 618"/>
                <a:gd name="T56" fmla="*/ 41 w 161"/>
                <a:gd name="T57" fmla="*/ 593 h 618"/>
                <a:gd name="T58" fmla="*/ 44 w 161"/>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1" h="618">
                  <a:moveTo>
                    <a:pt x="145" y="598"/>
                  </a:moveTo>
                  <a:cubicBezTo>
                    <a:pt x="115" y="618"/>
                    <a:pt x="59" y="613"/>
                    <a:pt x="23" y="598"/>
                  </a:cubicBezTo>
                  <a:cubicBezTo>
                    <a:pt x="1" y="571"/>
                    <a:pt x="9" y="525"/>
                    <a:pt x="10" y="481"/>
                  </a:cubicBezTo>
                  <a:cubicBezTo>
                    <a:pt x="12" y="440"/>
                    <a:pt x="15" y="393"/>
                    <a:pt x="15" y="352"/>
                  </a:cubicBezTo>
                  <a:cubicBezTo>
                    <a:pt x="15" y="342"/>
                    <a:pt x="12" y="331"/>
                    <a:pt x="12" y="321"/>
                  </a:cubicBezTo>
                  <a:cubicBezTo>
                    <a:pt x="12" y="268"/>
                    <a:pt x="10" y="224"/>
                    <a:pt x="7" y="178"/>
                  </a:cubicBezTo>
                  <a:cubicBezTo>
                    <a:pt x="6" y="148"/>
                    <a:pt x="4" y="123"/>
                    <a:pt x="6" y="93"/>
                  </a:cubicBezTo>
                  <a:cubicBezTo>
                    <a:pt x="7" y="74"/>
                    <a:pt x="0" y="46"/>
                    <a:pt x="12" y="27"/>
                  </a:cubicBezTo>
                  <a:cubicBezTo>
                    <a:pt x="17" y="18"/>
                    <a:pt x="31" y="6"/>
                    <a:pt x="38" y="5"/>
                  </a:cubicBezTo>
                  <a:cubicBezTo>
                    <a:pt x="42" y="5"/>
                    <a:pt x="54" y="8"/>
                    <a:pt x="62" y="8"/>
                  </a:cubicBezTo>
                  <a:cubicBezTo>
                    <a:pt x="97" y="8"/>
                    <a:pt x="138" y="0"/>
                    <a:pt x="151" y="40"/>
                  </a:cubicBezTo>
                  <a:cubicBezTo>
                    <a:pt x="161" y="68"/>
                    <a:pt x="152" y="99"/>
                    <a:pt x="151" y="125"/>
                  </a:cubicBezTo>
                  <a:cubicBezTo>
                    <a:pt x="148" y="217"/>
                    <a:pt x="152" y="337"/>
                    <a:pt x="151" y="434"/>
                  </a:cubicBezTo>
                  <a:cubicBezTo>
                    <a:pt x="151" y="493"/>
                    <a:pt x="158" y="548"/>
                    <a:pt x="145" y="598"/>
                  </a:cubicBezTo>
                  <a:close/>
                  <a:moveTo>
                    <a:pt x="44" y="587"/>
                  </a:moveTo>
                  <a:cubicBezTo>
                    <a:pt x="53" y="593"/>
                    <a:pt x="82" y="600"/>
                    <a:pt x="101" y="592"/>
                  </a:cubicBezTo>
                  <a:cubicBezTo>
                    <a:pt x="118" y="600"/>
                    <a:pt x="133" y="590"/>
                    <a:pt x="136" y="569"/>
                  </a:cubicBezTo>
                  <a:cubicBezTo>
                    <a:pt x="139" y="553"/>
                    <a:pt x="137" y="531"/>
                    <a:pt x="138" y="510"/>
                  </a:cubicBezTo>
                  <a:cubicBezTo>
                    <a:pt x="139" y="475"/>
                    <a:pt x="137" y="439"/>
                    <a:pt x="138" y="401"/>
                  </a:cubicBezTo>
                  <a:cubicBezTo>
                    <a:pt x="140" y="295"/>
                    <a:pt x="135" y="227"/>
                    <a:pt x="139" y="127"/>
                  </a:cubicBezTo>
                  <a:cubicBezTo>
                    <a:pt x="140" y="100"/>
                    <a:pt x="144" y="72"/>
                    <a:pt x="139" y="52"/>
                  </a:cubicBezTo>
                  <a:cubicBezTo>
                    <a:pt x="137" y="41"/>
                    <a:pt x="123" y="32"/>
                    <a:pt x="109" y="25"/>
                  </a:cubicBezTo>
                  <a:cubicBezTo>
                    <a:pt x="87" y="14"/>
                    <a:pt x="49" y="28"/>
                    <a:pt x="36" y="30"/>
                  </a:cubicBezTo>
                  <a:cubicBezTo>
                    <a:pt x="21" y="31"/>
                    <a:pt x="21" y="55"/>
                    <a:pt x="19" y="67"/>
                  </a:cubicBezTo>
                  <a:cubicBezTo>
                    <a:pt x="19" y="71"/>
                    <a:pt x="18" y="75"/>
                    <a:pt x="18" y="80"/>
                  </a:cubicBezTo>
                  <a:cubicBezTo>
                    <a:pt x="16" y="145"/>
                    <a:pt x="19" y="218"/>
                    <a:pt x="24" y="283"/>
                  </a:cubicBezTo>
                  <a:cubicBezTo>
                    <a:pt x="31" y="373"/>
                    <a:pt x="20" y="480"/>
                    <a:pt x="19" y="560"/>
                  </a:cubicBezTo>
                  <a:cubicBezTo>
                    <a:pt x="22" y="564"/>
                    <a:pt x="24" y="571"/>
                    <a:pt x="23" y="575"/>
                  </a:cubicBezTo>
                  <a:cubicBezTo>
                    <a:pt x="30" y="579"/>
                    <a:pt x="34" y="588"/>
                    <a:pt x="41" y="593"/>
                  </a:cubicBezTo>
                  <a:cubicBezTo>
                    <a:pt x="41" y="591"/>
                    <a:pt x="39" y="586"/>
                    <a:pt x="44" y="58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69" name="组合 2368"/>
          <p:cNvGrpSpPr/>
          <p:nvPr/>
        </p:nvGrpSpPr>
        <p:grpSpPr>
          <a:xfrm>
            <a:off x="5018285" y="1511409"/>
            <a:ext cx="863600" cy="762000"/>
            <a:chOff x="4592641" y="6485730"/>
            <a:chExt cx="863600" cy="762000"/>
          </a:xfrm>
        </p:grpSpPr>
        <p:sp>
          <p:nvSpPr>
            <p:cNvPr id="2294" name="Freeform 313"/>
            <p:cNvSpPr>
              <a:spLocks noEditPoints="1"/>
            </p:cNvSpPr>
            <p:nvPr/>
          </p:nvSpPr>
          <p:spPr bwMode="auto">
            <a:xfrm>
              <a:off x="5403854" y="6561930"/>
              <a:ext cx="31750" cy="30162"/>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5" name="Freeform 314"/>
            <p:cNvSpPr>
              <a:spLocks noEditPoints="1"/>
            </p:cNvSpPr>
            <p:nvPr/>
          </p:nvSpPr>
          <p:spPr bwMode="auto">
            <a:xfrm>
              <a:off x="5383216" y="6601618"/>
              <a:ext cx="28575" cy="25400"/>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6" name="Freeform 315"/>
            <p:cNvSpPr>
              <a:spLocks noEditPoints="1"/>
            </p:cNvSpPr>
            <p:nvPr/>
          </p:nvSpPr>
          <p:spPr bwMode="auto">
            <a:xfrm>
              <a:off x="5227641" y="6507955"/>
              <a:ext cx="28575" cy="31750"/>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7" name="Freeform 316"/>
            <p:cNvSpPr>
              <a:spLocks noEditPoints="1"/>
            </p:cNvSpPr>
            <p:nvPr/>
          </p:nvSpPr>
          <p:spPr bwMode="auto">
            <a:xfrm>
              <a:off x="5214941" y="6552405"/>
              <a:ext cx="25400" cy="25400"/>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8" name="Freeform 317"/>
            <p:cNvSpPr>
              <a:spLocks/>
            </p:cNvSpPr>
            <p:nvPr/>
          </p:nvSpPr>
          <p:spPr bwMode="auto">
            <a:xfrm>
              <a:off x="4672016" y="6682580"/>
              <a:ext cx="3175" cy="4762"/>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99" name="Freeform 318"/>
            <p:cNvSpPr>
              <a:spLocks noEditPoints="1"/>
            </p:cNvSpPr>
            <p:nvPr/>
          </p:nvSpPr>
          <p:spPr bwMode="auto">
            <a:xfrm>
              <a:off x="4592641" y="6485730"/>
              <a:ext cx="863600" cy="762000"/>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71" name="组合 2370"/>
          <p:cNvGrpSpPr/>
          <p:nvPr/>
        </p:nvGrpSpPr>
        <p:grpSpPr>
          <a:xfrm>
            <a:off x="6677212" y="1360040"/>
            <a:ext cx="1196975" cy="846137"/>
            <a:chOff x="6663099" y="1496393"/>
            <a:chExt cx="1196975" cy="846137"/>
          </a:xfrm>
        </p:grpSpPr>
        <p:sp>
          <p:nvSpPr>
            <p:cNvPr id="2330" name="Freeform 349"/>
            <p:cNvSpPr>
              <a:spLocks noEditPoints="1"/>
            </p:cNvSpPr>
            <p:nvPr/>
          </p:nvSpPr>
          <p:spPr bwMode="auto">
            <a:xfrm>
              <a:off x="6690086" y="1771031"/>
              <a:ext cx="52388" cy="53975"/>
            </a:xfrm>
            <a:custGeom>
              <a:avLst/>
              <a:gdLst>
                <a:gd name="T0" fmla="*/ 15 w 125"/>
                <a:gd name="T1" fmla="*/ 20 h 126"/>
                <a:gd name="T2" fmla="*/ 31 w 125"/>
                <a:gd name="T3" fmla="*/ 11 h 126"/>
                <a:gd name="T4" fmla="*/ 121 w 125"/>
                <a:gd name="T5" fmla="*/ 66 h 126"/>
                <a:gd name="T6" fmla="*/ 22 w 125"/>
                <a:gd name="T7" fmla="*/ 96 h 126"/>
                <a:gd name="T8" fmla="*/ 15 w 125"/>
                <a:gd name="T9" fmla="*/ 20 h 126"/>
                <a:gd name="T10" fmla="*/ 59 w 125"/>
                <a:gd name="T11" fmla="*/ 89 h 126"/>
                <a:gd name="T12" fmla="*/ 52 w 125"/>
                <a:gd name="T13" fmla="*/ 33 h 126"/>
                <a:gd name="T14" fmla="*/ 59 w 125"/>
                <a:gd name="T15" fmla="*/ 8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26">
                  <a:moveTo>
                    <a:pt x="15" y="20"/>
                  </a:moveTo>
                  <a:cubicBezTo>
                    <a:pt x="21" y="24"/>
                    <a:pt x="29" y="16"/>
                    <a:pt x="31" y="11"/>
                  </a:cubicBezTo>
                  <a:cubicBezTo>
                    <a:pt x="71" y="0"/>
                    <a:pt x="125" y="29"/>
                    <a:pt x="121" y="66"/>
                  </a:cubicBezTo>
                  <a:cubicBezTo>
                    <a:pt x="117" y="98"/>
                    <a:pt x="52" y="126"/>
                    <a:pt x="22" y="96"/>
                  </a:cubicBezTo>
                  <a:cubicBezTo>
                    <a:pt x="0" y="71"/>
                    <a:pt x="2" y="48"/>
                    <a:pt x="15" y="20"/>
                  </a:cubicBezTo>
                  <a:close/>
                  <a:moveTo>
                    <a:pt x="59" y="89"/>
                  </a:moveTo>
                  <a:cubicBezTo>
                    <a:pt x="107" y="87"/>
                    <a:pt x="97" y="25"/>
                    <a:pt x="52" y="33"/>
                  </a:cubicBezTo>
                  <a:cubicBezTo>
                    <a:pt x="12" y="45"/>
                    <a:pt x="33" y="89"/>
                    <a:pt x="59"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1" name="Freeform 350"/>
            <p:cNvSpPr>
              <a:spLocks noEditPoints="1"/>
            </p:cNvSpPr>
            <p:nvPr/>
          </p:nvSpPr>
          <p:spPr bwMode="auto">
            <a:xfrm>
              <a:off x="6663099" y="1496393"/>
              <a:ext cx="715963" cy="846137"/>
            </a:xfrm>
            <a:custGeom>
              <a:avLst/>
              <a:gdLst>
                <a:gd name="T0" fmla="*/ 135 w 1672"/>
                <a:gd name="T1" fmla="*/ 1706 h 1974"/>
                <a:gd name="T2" fmla="*/ 50 w 1672"/>
                <a:gd name="T3" fmla="*/ 803 h 1974"/>
                <a:gd name="T4" fmla="*/ 162 w 1672"/>
                <a:gd name="T5" fmla="*/ 588 h 1974"/>
                <a:gd name="T6" fmla="*/ 1444 w 1672"/>
                <a:gd name="T7" fmla="*/ 259 h 1974"/>
                <a:gd name="T8" fmla="*/ 1329 w 1672"/>
                <a:gd name="T9" fmla="*/ 783 h 1974"/>
                <a:gd name="T10" fmla="*/ 785 w 1672"/>
                <a:gd name="T11" fmla="*/ 826 h 1974"/>
                <a:gd name="T12" fmla="*/ 231 w 1672"/>
                <a:gd name="T13" fmla="*/ 780 h 1974"/>
                <a:gd name="T14" fmla="*/ 720 w 1672"/>
                <a:gd name="T15" fmla="*/ 1619 h 1974"/>
                <a:gd name="T16" fmla="*/ 617 w 1672"/>
                <a:gd name="T17" fmla="*/ 964 h 1974"/>
                <a:gd name="T18" fmla="*/ 893 w 1672"/>
                <a:gd name="T19" fmla="*/ 1068 h 1974"/>
                <a:gd name="T20" fmla="*/ 1237 w 1672"/>
                <a:gd name="T21" fmla="*/ 1038 h 1974"/>
                <a:gd name="T22" fmla="*/ 909 w 1672"/>
                <a:gd name="T23" fmla="*/ 1715 h 1974"/>
                <a:gd name="T24" fmla="*/ 194 w 1672"/>
                <a:gd name="T25" fmla="*/ 636 h 1974"/>
                <a:gd name="T26" fmla="*/ 1118 w 1672"/>
                <a:gd name="T27" fmla="*/ 34 h 1974"/>
                <a:gd name="T28" fmla="*/ 1324 w 1672"/>
                <a:gd name="T29" fmla="*/ 248 h 1974"/>
                <a:gd name="T30" fmla="*/ 814 w 1672"/>
                <a:gd name="T31" fmla="*/ 613 h 1974"/>
                <a:gd name="T32" fmla="*/ 817 w 1672"/>
                <a:gd name="T33" fmla="*/ 404 h 1974"/>
                <a:gd name="T34" fmla="*/ 594 w 1672"/>
                <a:gd name="T35" fmla="*/ 404 h 1974"/>
                <a:gd name="T36" fmla="*/ 789 w 1672"/>
                <a:gd name="T37" fmla="*/ 342 h 1974"/>
                <a:gd name="T38" fmla="*/ 785 w 1672"/>
                <a:gd name="T39" fmla="*/ 362 h 1974"/>
                <a:gd name="T40" fmla="*/ 812 w 1672"/>
                <a:gd name="T41" fmla="*/ 429 h 1974"/>
                <a:gd name="T42" fmla="*/ 1572 w 1672"/>
                <a:gd name="T43" fmla="*/ 604 h 1974"/>
                <a:gd name="T44" fmla="*/ 259 w 1672"/>
                <a:gd name="T45" fmla="*/ 702 h 1974"/>
                <a:gd name="T46" fmla="*/ 1352 w 1672"/>
                <a:gd name="T47" fmla="*/ 606 h 1974"/>
                <a:gd name="T48" fmla="*/ 1306 w 1672"/>
                <a:gd name="T49" fmla="*/ 723 h 1974"/>
                <a:gd name="T50" fmla="*/ 1099 w 1672"/>
                <a:gd name="T51" fmla="*/ 560 h 1974"/>
                <a:gd name="T52" fmla="*/ 1384 w 1672"/>
                <a:gd name="T53" fmla="*/ 769 h 1974"/>
                <a:gd name="T54" fmla="*/ 1283 w 1672"/>
                <a:gd name="T55" fmla="*/ 617 h 1974"/>
                <a:gd name="T56" fmla="*/ 1184 w 1672"/>
                <a:gd name="T57" fmla="*/ 576 h 1974"/>
                <a:gd name="T58" fmla="*/ 589 w 1672"/>
                <a:gd name="T59" fmla="*/ 1559 h 1974"/>
                <a:gd name="T60" fmla="*/ 213 w 1672"/>
                <a:gd name="T61" fmla="*/ 801 h 1974"/>
                <a:gd name="T62" fmla="*/ 589 w 1672"/>
                <a:gd name="T63" fmla="*/ 1559 h 1974"/>
                <a:gd name="T64" fmla="*/ 449 w 1672"/>
                <a:gd name="T65" fmla="*/ 1520 h 1974"/>
                <a:gd name="T66" fmla="*/ 82 w 1672"/>
                <a:gd name="T67" fmla="*/ 817 h 1974"/>
                <a:gd name="T68" fmla="*/ 511 w 1672"/>
                <a:gd name="T69" fmla="*/ 1506 h 1974"/>
                <a:gd name="T70" fmla="*/ 911 w 1672"/>
                <a:gd name="T71" fmla="*/ 1336 h 1974"/>
                <a:gd name="T72" fmla="*/ 879 w 1672"/>
                <a:gd name="T73" fmla="*/ 1240 h 1974"/>
                <a:gd name="T74" fmla="*/ 835 w 1672"/>
                <a:gd name="T75" fmla="*/ 1155 h 1974"/>
                <a:gd name="T76" fmla="*/ 791 w 1672"/>
                <a:gd name="T77" fmla="*/ 1070 h 1974"/>
                <a:gd name="T78" fmla="*/ 766 w 1672"/>
                <a:gd name="T79" fmla="*/ 1024 h 1974"/>
                <a:gd name="T80" fmla="*/ 681 w 1672"/>
                <a:gd name="T81" fmla="*/ 992 h 1974"/>
                <a:gd name="T82" fmla="*/ 1170 w 1672"/>
                <a:gd name="T83" fmla="*/ 996 h 1974"/>
                <a:gd name="T84" fmla="*/ 968 w 1672"/>
                <a:gd name="T85" fmla="*/ 1049 h 1974"/>
                <a:gd name="T86" fmla="*/ 1152 w 1672"/>
                <a:gd name="T87" fmla="*/ 1148 h 1974"/>
                <a:gd name="T88" fmla="*/ 1159 w 1672"/>
                <a:gd name="T89" fmla="*/ 1196 h 1974"/>
                <a:gd name="T90" fmla="*/ 1021 w 1672"/>
                <a:gd name="T91" fmla="*/ 1086 h 1974"/>
                <a:gd name="T92" fmla="*/ 1143 w 1672"/>
                <a:gd name="T93" fmla="*/ 1176 h 1974"/>
                <a:gd name="T94" fmla="*/ 803 w 1672"/>
                <a:gd name="T95" fmla="*/ 1437 h 1974"/>
                <a:gd name="T96" fmla="*/ 1067 w 1672"/>
                <a:gd name="T97" fmla="*/ 1453 h 1974"/>
                <a:gd name="T98" fmla="*/ 1042 w 1672"/>
                <a:gd name="T99" fmla="*/ 1453 h 1974"/>
                <a:gd name="T100" fmla="*/ 973 w 1672"/>
                <a:gd name="T101" fmla="*/ 1470 h 1974"/>
                <a:gd name="T102" fmla="*/ 913 w 1672"/>
                <a:gd name="T103" fmla="*/ 1472 h 1974"/>
                <a:gd name="T104" fmla="*/ 936 w 1672"/>
                <a:gd name="T105" fmla="*/ 1470 h 1974"/>
                <a:gd name="T106" fmla="*/ 948 w 1672"/>
                <a:gd name="T107" fmla="*/ 1692 h 1974"/>
                <a:gd name="T108" fmla="*/ 403 w 1672"/>
                <a:gd name="T109" fmla="*/ 1552 h 1974"/>
                <a:gd name="T110" fmla="*/ 525 w 1672"/>
                <a:gd name="T111" fmla="*/ 1532 h 1974"/>
                <a:gd name="T112" fmla="*/ 500 w 1672"/>
                <a:gd name="T113" fmla="*/ 1715 h 1974"/>
                <a:gd name="T114" fmla="*/ 84 w 1672"/>
                <a:gd name="T115" fmla="*/ 1773 h 1974"/>
                <a:gd name="T116" fmla="*/ 975 w 1672"/>
                <a:gd name="T117" fmla="*/ 1823 h 1974"/>
                <a:gd name="T118" fmla="*/ 311 w 1672"/>
                <a:gd name="T119" fmla="*/ 1644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2" h="1974">
                  <a:moveTo>
                    <a:pt x="909" y="1715"/>
                  </a:moveTo>
                  <a:cubicBezTo>
                    <a:pt x="941" y="1755"/>
                    <a:pt x="1005" y="1780"/>
                    <a:pt x="998" y="1844"/>
                  </a:cubicBezTo>
                  <a:cubicBezTo>
                    <a:pt x="918" y="1889"/>
                    <a:pt x="831" y="1928"/>
                    <a:pt x="723" y="1945"/>
                  </a:cubicBezTo>
                  <a:cubicBezTo>
                    <a:pt x="514" y="1966"/>
                    <a:pt x="296" y="1974"/>
                    <a:pt x="114" y="1897"/>
                  </a:cubicBezTo>
                  <a:cubicBezTo>
                    <a:pt x="73" y="1893"/>
                    <a:pt x="61" y="1861"/>
                    <a:pt x="29" y="1849"/>
                  </a:cubicBezTo>
                  <a:cubicBezTo>
                    <a:pt x="9" y="1812"/>
                    <a:pt x="58" y="1783"/>
                    <a:pt x="84" y="1754"/>
                  </a:cubicBezTo>
                  <a:cubicBezTo>
                    <a:pt x="100" y="1737"/>
                    <a:pt x="111" y="1722"/>
                    <a:pt x="135" y="1706"/>
                  </a:cubicBezTo>
                  <a:cubicBezTo>
                    <a:pt x="171" y="1681"/>
                    <a:pt x="221" y="1655"/>
                    <a:pt x="263" y="1637"/>
                  </a:cubicBezTo>
                  <a:cubicBezTo>
                    <a:pt x="274" y="1633"/>
                    <a:pt x="286" y="1633"/>
                    <a:pt x="295" y="1628"/>
                  </a:cubicBezTo>
                  <a:cubicBezTo>
                    <a:pt x="306" y="1623"/>
                    <a:pt x="313" y="1612"/>
                    <a:pt x="325" y="1612"/>
                  </a:cubicBezTo>
                  <a:cubicBezTo>
                    <a:pt x="330" y="1571"/>
                    <a:pt x="359" y="1546"/>
                    <a:pt x="399" y="1534"/>
                  </a:cubicBezTo>
                  <a:cubicBezTo>
                    <a:pt x="340" y="1391"/>
                    <a:pt x="267" y="1249"/>
                    <a:pt x="201" y="1102"/>
                  </a:cubicBezTo>
                  <a:cubicBezTo>
                    <a:pt x="169" y="1029"/>
                    <a:pt x="128" y="961"/>
                    <a:pt x="93" y="888"/>
                  </a:cubicBezTo>
                  <a:cubicBezTo>
                    <a:pt x="80" y="860"/>
                    <a:pt x="68" y="826"/>
                    <a:pt x="50" y="803"/>
                  </a:cubicBezTo>
                  <a:cubicBezTo>
                    <a:pt x="44" y="797"/>
                    <a:pt x="47" y="800"/>
                    <a:pt x="43" y="792"/>
                  </a:cubicBezTo>
                  <a:cubicBezTo>
                    <a:pt x="38" y="783"/>
                    <a:pt x="26" y="777"/>
                    <a:pt x="22" y="769"/>
                  </a:cubicBezTo>
                  <a:cubicBezTo>
                    <a:pt x="19" y="764"/>
                    <a:pt x="17" y="748"/>
                    <a:pt x="13" y="735"/>
                  </a:cubicBezTo>
                  <a:cubicBezTo>
                    <a:pt x="3" y="702"/>
                    <a:pt x="0" y="674"/>
                    <a:pt x="17" y="640"/>
                  </a:cubicBezTo>
                  <a:cubicBezTo>
                    <a:pt x="25" y="631"/>
                    <a:pt x="36" y="624"/>
                    <a:pt x="43" y="613"/>
                  </a:cubicBezTo>
                  <a:cubicBezTo>
                    <a:pt x="71" y="597"/>
                    <a:pt x="102" y="588"/>
                    <a:pt x="132" y="581"/>
                  </a:cubicBezTo>
                  <a:cubicBezTo>
                    <a:pt x="141" y="584"/>
                    <a:pt x="154" y="583"/>
                    <a:pt x="162" y="588"/>
                  </a:cubicBezTo>
                  <a:cubicBezTo>
                    <a:pt x="224" y="546"/>
                    <a:pt x="280" y="521"/>
                    <a:pt x="353" y="491"/>
                  </a:cubicBezTo>
                  <a:cubicBezTo>
                    <a:pt x="521" y="403"/>
                    <a:pt x="716" y="341"/>
                    <a:pt x="872" y="241"/>
                  </a:cubicBezTo>
                  <a:cubicBezTo>
                    <a:pt x="873" y="189"/>
                    <a:pt x="859" y="123"/>
                    <a:pt x="874" y="80"/>
                  </a:cubicBezTo>
                  <a:cubicBezTo>
                    <a:pt x="908" y="46"/>
                    <a:pt x="981" y="30"/>
                    <a:pt x="1028" y="16"/>
                  </a:cubicBezTo>
                  <a:cubicBezTo>
                    <a:pt x="1067" y="4"/>
                    <a:pt x="1102" y="0"/>
                    <a:pt x="1138" y="22"/>
                  </a:cubicBezTo>
                  <a:cubicBezTo>
                    <a:pt x="1188" y="80"/>
                    <a:pt x="1232" y="145"/>
                    <a:pt x="1276" y="209"/>
                  </a:cubicBezTo>
                  <a:cubicBezTo>
                    <a:pt x="1332" y="232"/>
                    <a:pt x="1391" y="236"/>
                    <a:pt x="1444" y="259"/>
                  </a:cubicBezTo>
                  <a:cubicBezTo>
                    <a:pt x="1455" y="264"/>
                    <a:pt x="1464" y="276"/>
                    <a:pt x="1476" y="282"/>
                  </a:cubicBezTo>
                  <a:cubicBezTo>
                    <a:pt x="1550" y="316"/>
                    <a:pt x="1611" y="377"/>
                    <a:pt x="1667" y="431"/>
                  </a:cubicBezTo>
                  <a:cubicBezTo>
                    <a:pt x="1660" y="451"/>
                    <a:pt x="1672" y="483"/>
                    <a:pt x="1664" y="509"/>
                  </a:cubicBezTo>
                  <a:cubicBezTo>
                    <a:pt x="1653" y="552"/>
                    <a:pt x="1612" y="588"/>
                    <a:pt x="1579" y="624"/>
                  </a:cubicBezTo>
                  <a:cubicBezTo>
                    <a:pt x="1543" y="663"/>
                    <a:pt x="1517" y="682"/>
                    <a:pt x="1471" y="709"/>
                  </a:cubicBezTo>
                  <a:cubicBezTo>
                    <a:pt x="1451" y="721"/>
                    <a:pt x="1435" y="737"/>
                    <a:pt x="1409" y="741"/>
                  </a:cubicBezTo>
                  <a:cubicBezTo>
                    <a:pt x="1417" y="795"/>
                    <a:pt x="1373" y="796"/>
                    <a:pt x="1329" y="783"/>
                  </a:cubicBezTo>
                  <a:cubicBezTo>
                    <a:pt x="1310" y="803"/>
                    <a:pt x="1309" y="840"/>
                    <a:pt x="1281" y="849"/>
                  </a:cubicBezTo>
                  <a:cubicBezTo>
                    <a:pt x="1256" y="857"/>
                    <a:pt x="1231" y="839"/>
                    <a:pt x="1205" y="831"/>
                  </a:cubicBezTo>
                  <a:cubicBezTo>
                    <a:pt x="1172" y="831"/>
                    <a:pt x="1139" y="854"/>
                    <a:pt x="1104" y="863"/>
                  </a:cubicBezTo>
                  <a:cubicBezTo>
                    <a:pt x="1102" y="863"/>
                    <a:pt x="1099" y="865"/>
                    <a:pt x="1099" y="865"/>
                  </a:cubicBezTo>
                  <a:cubicBezTo>
                    <a:pt x="1028" y="868"/>
                    <a:pt x="938" y="881"/>
                    <a:pt x="849" y="879"/>
                  </a:cubicBezTo>
                  <a:cubicBezTo>
                    <a:pt x="831" y="866"/>
                    <a:pt x="797" y="870"/>
                    <a:pt x="782" y="854"/>
                  </a:cubicBezTo>
                  <a:cubicBezTo>
                    <a:pt x="782" y="840"/>
                    <a:pt x="779" y="836"/>
                    <a:pt x="785" y="826"/>
                  </a:cubicBezTo>
                  <a:cubicBezTo>
                    <a:pt x="758" y="711"/>
                    <a:pt x="797" y="588"/>
                    <a:pt x="831" y="493"/>
                  </a:cubicBezTo>
                  <a:cubicBezTo>
                    <a:pt x="819" y="492"/>
                    <a:pt x="800" y="504"/>
                    <a:pt x="791" y="514"/>
                  </a:cubicBezTo>
                  <a:cubicBezTo>
                    <a:pt x="765" y="523"/>
                    <a:pt x="737" y="530"/>
                    <a:pt x="711" y="539"/>
                  </a:cubicBezTo>
                  <a:cubicBezTo>
                    <a:pt x="639" y="565"/>
                    <a:pt x="556" y="603"/>
                    <a:pt x="484" y="638"/>
                  </a:cubicBezTo>
                  <a:cubicBezTo>
                    <a:pt x="451" y="654"/>
                    <a:pt x="415" y="666"/>
                    <a:pt x="383" y="682"/>
                  </a:cubicBezTo>
                  <a:cubicBezTo>
                    <a:pt x="346" y="700"/>
                    <a:pt x="314" y="718"/>
                    <a:pt x="279" y="739"/>
                  </a:cubicBezTo>
                  <a:cubicBezTo>
                    <a:pt x="259" y="751"/>
                    <a:pt x="245" y="762"/>
                    <a:pt x="231" y="780"/>
                  </a:cubicBezTo>
                  <a:cubicBezTo>
                    <a:pt x="259" y="894"/>
                    <a:pt x="326" y="988"/>
                    <a:pt x="369" y="1095"/>
                  </a:cubicBezTo>
                  <a:cubicBezTo>
                    <a:pt x="389" y="1134"/>
                    <a:pt x="405" y="1173"/>
                    <a:pt x="426" y="1212"/>
                  </a:cubicBezTo>
                  <a:cubicBezTo>
                    <a:pt x="433" y="1224"/>
                    <a:pt x="442" y="1234"/>
                    <a:pt x="449" y="1247"/>
                  </a:cubicBezTo>
                  <a:cubicBezTo>
                    <a:pt x="481" y="1300"/>
                    <a:pt x="503" y="1357"/>
                    <a:pt x="537" y="1407"/>
                  </a:cubicBezTo>
                  <a:cubicBezTo>
                    <a:pt x="549" y="1427"/>
                    <a:pt x="558" y="1447"/>
                    <a:pt x="569" y="1467"/>
                  </a:cubicBezTo>
                  <a:cubicBezTo>
                    <a:pt x="576" y="1480"/>
                    <a:pt x="592" y="1492"/>
                    <a:pt x="589" y="1511"/>
                  </a:cubicBezTo>
                  <a:cubicBezTo>
                    <a:pt x="641" y="1551"/>
                    <a:pt x="716" y="1558"/>
                    <a:pt x="720" y="1619"/>
                  </a:cubicBezTo>
                  <a:cubicBezTo>
                    <a:pt x="750" y="1641"/>
                    <a:pt x="785" y="1645"/>
                    <a:pt x="819" y="1656"/>
                  </a:cubicBezTo>
                  <a:cubicBezTo>
                    <a:pt x="798" y="1534"/>
                    <a:pt x="789" y="1437"/>
                    <a:pt x="762" y="1318"/>
                  </a:cubicBezTo>
                  <a:cubicBezTo>
                    <a:pt x="761" y="1308"/>
                    <a:pt x="770" y="1308"/>
                    <a:pt x="773" y="1302"/>
                  </a:cubicBezTo>
                  <a:cubicBezTo>
                    <a:pt x="738" y="1247"/>
                    <a:pt x="701" y="1165"/>
                    <a:pt x="667" y="1091"/>
                  </a:cubicBezTo>
                  <a:cubicBezTo>
                    <a:pt x="660" y="1075"/>
                    <a:pt x="649" y="1059"/>
                    <a:pt x="644" y="1045"/>
                  </a:cubicBezTo>
                  <a:cubicBezTo>
                    <a:pt x="640" y="1030"/>
                    <a:pt x="639" y="1010"/>
                    <a:pt x="631" y="992"/>
                  </a:cubicBezTo>
                  <a:cubicBezTo>
                    <a:pt x="627" y="983"/>
                    <a:pt x="621" y="975"/>
                    <a:pt x="617" y="964"/>
                  </a:cubicBezTo>
                  <a:cubicBezTo>
                    <a:pt x="611" y="950"/>
                    <a:pt x="595" y="922"/>
                    <a:pt x="596" y="904"/>
                  </a:cubicBezTo>
                  <a:cubicBezTo>
                    <a:pt x="599" y="875"/>
                    <a:pt x="664" y="837"/>
                    <a:pt x="697" y="842"/>
                  </a:cubicBezTo>
                  <a:cubicBezTo>
                    <a:pt x="702" y="846"/>
                    <a:pt x="708" y="858"/>
                    <a:pt x="702" y="865"/>
                  </a:cubicBezTo>
                  <a:cubicBezTo>
                    <a:pt x="738" y="931"/>
                    <a:pt x="770" y="1001"/>
                    <a:pt x="805" y="1068"/>
                  </a:cubicBezTo>
                  <a:cubicBezTo>
                    <a:pt x="832" y="1113"/>
                    <a:pt x="861" y="1165"/>
                    <a:pt x="883" y="1217"/>
                  </a:cubicBezTo>
                  <a:cubicBezTo>
                    <a:pt x="890" y="1232"/>
                    <a:pt x="894" y="1257"/>
                    <a:pt x="913" y="1258"/>
                  </a:cubicBezTo>
                  <a:cubicBezTo>
                    <a:pt x="907" y="1196"/>
                    <a:pt x="911" y="1120"/>
                    <a:pt x="893" y="1068"/>
                  </a:cubicBezTo>
                  <a:cubicBezTo>
                    <a:pt x="910" y="1039"/>
                    <a:pt x="938" y="991"/>
                    <a:pt x="934" y="948"/>
                  </a:cubicBezTo>
                  <a:cubicBezTo>
                    <a:pt x="961" y="941"/>
                    <a:pt x="971" y="975"/>
                    <a:pt x="982" y="992"/>
                  </a:cubicBezTo>
                  <a:cubicBezTo>
                    <a:pt x="1001" y="1019"/>
                    <a:pt x="1017" y="1045"/>
                    <a:pt x="1046" y="1061"/>
                  </a:cubicBezTo>
                  <a:cubicBezTo>
                    <a:pt x="1040" y="1104"/>
                    <a:pt x="1052" y="1143"/>
                    <a:pt x="1049" y="1185"/>
                  </a:cubicBezTo>
                  <a:cubicBezTo>
                    <a:pt x="1071" y="1110"/>
                    <a:pt x="1103" y="1036"/>
                    <a:pt x="1127" y="971"/>
                  </a:cubicBezTo>
                  <a:cubicBezTo>
                    <a:pt x="1144" y="958"/>
                    <a:pt x="1180" y="973"/>
                    <a:pt x="1196" y="983"/>
                  </a:cubicBezTo>
                  <a:cubicBezTo>
                    <a:pt x="1189" y="1016"/>
                    <a:pt x="1216" y="1025"/>
                    <a:pt x="1237" y="1038"/>
                  </a:cubicBezTo>
                  <a:cubicBezTo>
                    <a:pt x="1239" y="1100"/>
                    <a:pt x="1188" y="1142"/>
                    <a:pt x="1207" y="1203"/>
                  </a:cubicBezTo>
                  <a:cubicBezTo>
                    <a:pt x="1204" y="1239"/>
                    <a:pt x="1153" y="1253"/>
                    <a:pt x="1154" y="1212"/>
                  </a:cubicBezTo>
                  <a:cubicBezTo>
                    <a:pt x="1146" y="1238"/>
                    <a:pt x="1139" y="1266"/>
                    <a:pt x="1125" y="1286"/>
                  </a:cubicBezTo>
                  <a:cubicBezTo>
                    <a:pt x="1153" y="1303"/>
                    <a:pt x="1123" y="1357"/>
                    <a:pt x="1120" y="1391"/>
                  </a:cubicBezTo>
                  <a:cubicBezTo>
                    <a:pt x="1117" y="1416"/>
                    <a:pt x="1121" y="1442"/>
                    <a:pt x="1120" y="1467"/>
                  </a:cubicBezTo>
                  <a:cubicBezTo>
                    <a:pt x="1115" y="1543"/>
                    <a:pt x="1104" y="1618"/>
                    <a:pt x="1097" y="1679"/>
                  </a:cubicBezTo>
                  <a:cubicBezTo>
                    <a:pt x="1049" y="1716"/>
                    <a:pt x="965" y="1721"/>
                    <a:pt x="909" y="1715"/>
                  </a:cubicBezTo>
                  <a:close/>
                  <a:moveTo>
                    <a:pt x="27" y="693"/>
                  </a:moveTo>
                  <a:cubicBezTo>
                    <a:pt x="23" y="709"/>
                    <a:pt x="42" y="754"/>
                    <a:pt x="50" y="762"/>
                  </a:cubicBezTo>
                  <a:cubicBezTo>
                    <a:pt x="52" y="765"/>
                    <a:pt x="69" y="778"/>
                    <a:pt x="77" y="783"/>
                  </a:cubicBezTo>
                  <a:cubicBezTo>
                    <a:pt x="132" y="816"/>
                    <a:pt x="213" y="776"/>
                    <a:pt x="215" y="732"/>
                  </a:cubicBezTo>
                  <a:cubicBezTo>
                    <a:pt x="217" y="732"/>
                    <a:pt x="220" y="732"/>
                    <a:pt x="222" y="732"/>
                  </a:cubicBezTo>
                  <a:cubicBezTo>
                    <a:pt x="224" y="724"/>
                    <a:pt x="220" y="700"/>
                    <a:pt x="220" y="700"/>
                  </a:cubicBezTo>
                  <a:cubicBezTo>
                    <a:pt x="224" y="672"/>
                    <a:pt x="208" y="660"/>
                    <a:pt x="194" y="636"/>
                  </a:cubicBezTo>
                  <a:cubicBezTo>
                    <a:pt x="175" y="626"/>
                    <a:pt x="149" y="625"/>
                    <a:pt x="121" y="613"/>
                  </a:cubicBezTo>
                  <a:cubicBezTo>
                    <a:pt x="84" y="615"/>
                    <a:pt x="41" y="636"/>
                    <a:pt x="31" y="670"/>
                  </a:cubicBezTo>
                  <a:cubicBezTo>
                    <a:pt x="34" y="670"/>
                    <a:pt x="37" y="671"/>
                    <a:pt x="36" y="675"/>
                  </a:cubicBezTo>
                  <a:cubicBezTo>
                    <a:pt x="33" y="675"/>
                    <a:pt x="31" y="676"/>
                    <a:pt x="29" y="677"/>
                  </a:cubicBezTo>
                  <a:cubicBezTo>
                    <a:pt x="35" y="686"/>
                    <a:pt x="27" y="691"/>
                    <a:pt x="27" y="693"/>
                  </a:cubicBezTo>
                  <a:close/>
                  <a:moveTo>
                    <a:pt x="1170" y="91"/>
                  </a:moveTo>
                  <a:cubicBezTo>
                    <a:pt x="1153" y="70"/>
                    <a:pt x="1141" y="47"/>
                    <a:pt x="1118" y="34"/>
                  </a:cubicBezTo>
                  <a:cubicBezTo>
                    <a:pt x="1082" y="14"/>
                    <a:pt x="1052" y="30"/>
                    <a:pt x="1019" y="41"/>
                  </a:cubicBezTo>
                  <a:cubicBezTo>
                    <a:pt x="951" y="64"/>
                    <a:pt x="884" y="69"/>
                    <a:pt x="883" y="149"/>
                  </a:cubicBezTo>
                  <a:cubicBezTo>
                    <a:pt x="883" y="210"/>
                    <a:pt x="903" y="286"/>
                    <a:pt x="904" y="342"/>
                  </a:cubicBezTo>
                  <a:cubicBezTo>
                    <a:pt x="972" y="243"/>
                    <a:pt x="1099" y="215"/>
                    <a:pt x="1244" y="199"/>
                  </a:cubicBezTo>
                  <a:cubicBezTo>
                    <a:pt x="1227" y="161"/>
                    <a:pt x="1196" y="122"/>
                    <a:pt x="1170" y="91"/>
                  </a:cubicBezTo>
                  <a:close/>
                  <a:moveTo>
                    <a:pt x="1359" y="252"/>
                  </a:moveTo>
                  <a:cubicBezTo>
                    <a:pt x="1348" y="250"/>
                    <a:pt x="1336" y="251"/>
                    <a:pt x="1324" y="248"/>
                  </a:cubicBezTo>
                  <a:cubicBezTo>
                    <a:pt x="1293" y="238"/>
                    <a:pt x="1258" y="222"/>
                    <a:pt x="1228" y="222"/>
                  </a:cubicBezTo>
                  <a:cubicBezTo>
                    <a:pt x="1180" y="223"/>
                    <a:pt x="1123" y="236"/>
                    <a:pt x="1083" y="248"/>
                  </a:cubicBezTo>
                  <a:cubicBezTo>
                    <a:pt x="1027" y="264"/>
                    <a:pt x="975" y="297"/>
                    <a:pt x="941" y="333"/>
                  </a:cubicBezTo>
                  <a:cubicBezTo>
                    <a:pt x="934" y="340"/>
                    <a:pt x="925" y="345"/>
                    <a:pt x="920" y="351"/>
                  </a:cubicBezTo>
                  <a:cubicBezTo>
                    <a:pt x="891" y="383"/>
                    <a:pt x="883" y="428"/>
                    <a:pt x="865" y="470"/>
                  </a:cubicBezTo>
                  <a:cubicBezTo>
                    <a:pt x="855" y="495"/>
                    <a:pt x="840" y="518"/>
                    <a:pt x="831" y="544"/>
                  </a:cubicBezTo>
                  <a:cubicBezTo>
                    <a:pt x="823" y="566"/>
                    <a:pt x="820" y="591"/>
                    <a:pt x="814" y="613"/>
                  </a:cubicBezTo>
                  <a:cubicBezTo>
                    <a:pt x="799" y="673"/>
                    <a:pt x="788" y="733"/>
                    <a:pt x="798" y="808"/>
                  </a:cubicBezTo>
                  <a:cubicBezTo>
                    <a:pt x="796" y="791"/>
                    <a:pt x="809" y="788"/>
                    <a:pt x="810" y="774"/>
                  </a:cubicBezTo>
                  <a:cubicBezTo>
                    <a:pt x="857" y="734"/>
                    <a:pt x="891" y="683"/>
                    <a:pt x="943" y="640"/>
                  </a:cubicBezTo>
                  <a:cubicBezTo>
                    <a:pt x="991" y="601"/>
                    <a:pt x="1047" y="570"/>
                    <a:pt x="1106" y="537"/>
                  </a:cubicBezTo>
                  <a:cubicBezTo>
                    <a:pt x="1255" y="455"/>
                    <a:pt x="1440" y="385"/>
                    <a:pt x="1621" y="415"/>
                  </a:cubicBezTo>
                  <a:cubicBezTo>
                    <a:pt x="1555" y="343"/>
                    <a:pt x="1471" y="279"/>
                    <a:pt x="1359" y="252"/>
                  </a:cubicBezTo>
                  <a:close/>
                  <a:moveTo>
                    <a:pt x="817" y="404"/>
                  </a:moveTo>
                  <a:cubicBezTo>
                    <a:pt x="837" y="414"/>
                    <a:pt x="832" y="422"/>
                    <a:pt x="856" y="429"/>
                  </a:cubicBezTo>
                  <a:cubicBezTo>
                    <a:pt x="864" y="420"/>
                    <a:pt x="862" y="410"/>
                    <a:pt x="867" y="401"/>
                  </a:cubicBezTo>
                  <a:cubicBezTo>
                    <a:pt x="823" y="382"/>
                    <a:pt x="825" y="316"/>
                    <a:pt x="883" y="312"/>
                  </a:cubicBezTo>
                  <a:cubicBezTo>
                    <a:pt x="879" y="299"/>
                    <a:pt x="883" y="283"/>
                    <a:pt x="876" y="277"/>
                  </a:cubicBezTo>
                  <a:cubicBezTo>
                    <a:pt x="821" y="290"/>
                    <a:pt x="798" y="341"/>
                    <a:pt x="817" y="404"/>
                  </a:cubicBezTo>
                  <a:close/>
                  <a:moveTo>
                    <a:pt x="649" y="372"/>
                  </a:moveTo>
                  <a:cubicBezTo>
                    <a:pt x="630" y="381"/>
                    <a:pt x="614" y="395"/>
                    <a:pt x="594" y="404"/>
                  </a:cubicBezTo>
                  <a:cubicBezTo>
                    <a:pt x="453" y="466"/>
                    <a:pt x="311" y="521"/>
                    <a:pt x="183" y="594"/>
                  </a:cubicBezTo>
                  <a:cubicBezTo>
                    <a:pt x="191" y="593"/>
                    <a:pt x="186" y="607"/>
                    <a:pt x="201" y="606"/>
                  </a:cubicBezTo>
                  <a:cubicBezTo>
                    <a:pt x="208" y="606"/>
                    <a:pt x="219" y="594"/>
                    <a:pt x="226" y="590"/>
                  </a:cubicBezTo>
                  <a:cubicBezTo>
                    <a:pt x="250" y="576"/>
                    <a:pt x="291" y="556"/>
                    <a:pt x="311" y="546"/>
                  </a:cubicBezTo>
                  <a:cubicBezTo>
                    <a:pt x="347" y="530"/>
                    <a:pt x="386" y="515"/>
                    <a:pt x="424" y="498"/>
                  </a:cubicBezTo>
                  <a:cubicBezTo>
                    <a:pt x="484" y="471"/>
                    <a:pt x="550" y="450"/>
                    <a:pt x="605" y="424"/>
                  </a:cubicBezTo>
                  <a:cubicBezTo>
                    <a:pt x="669" y="395"/>
                    <a:pt x="730" y="367"/>
                    <a:pt x="789" y="342"/>
                  </a:cubicBezTo>
                  <a:cubicBezTo>
                    <a:pt x="791" y="328"/>
                    <a:pt x="805" y="315"/>
                    <a:pt x="801" y="303"/>
                  </a:cubicBezTo>
                  <a:cubicBezTo>
                    <a:pt x="755" y="335"/>
                    <a:pt x="699" y="346"/>
                    <a:pt x="649" y="372"/>
                  </a:cubicBezTo>
                  <a:close/>
                  <a:moveTo>
                    <a:pt x="879" y="381"/>
                  </a:moveTo>
                  <a:cubicBezTo>
                    <a:pt x="887" y="364"/>
                    <a:pt x="894" y="345"/>
                    <a:pt x="881" y="330"/>
                  </a:cubicBezTo>
                  <a:cubicBezTo>
                    <a:pt x="864" y="336"/>
                    <a:pt x="856" y="371"/>
                    <a:pt x="879" y="381"/>
                  </a:cubicBezTo>
                  <a:close/>
                  <a:moveTo>
                    <a:pt x="787" y="388"/>
                  </a:moveTo>
                  <a:cubicBezTo>
                    <a:pt x="790" y="378"/>
                    <a:pt x="783" y="374"/>
                    <a:pt x="785" y="362"/>
                  </a:cubicBezTo>
                  <a:cubicBezTo>
                    <a:pt x="783" y="362"/>
                    <a:pt x="782" y="362"/>
                    <a:pt x="780" y="362"/>
                  </a:cubicBezTo>
                  <a:cubicBezTo>
                    <a:pt x="700" y="399"/>
                    <a:pt x="629" y="439"/>
                    <a:pt x="543" y="466"/>
                  </a:cubicBezTo>
                  <a:cubicBezTo>
                    <a:pt x="522" y="482"/>
                    <a:pt x="490" y="490"/>
                    <a:pt x="458" y="503"/>
                  </a:cubicBezTo>
                  <a:cubicBezTo>
                    <a:pt x="432" y="513"/>
                    <a:pt x="405" y="530"/>
                    <a:pt x="376" y="542"/>
                  </a:cubicBezTo>
                  <a:cubicBezTo>
                    <a:pt x="334" y="559"/>
                    <a:pt x="278" y="581"/>
                    <a:pt x="240" y="601"/>
                  </a:cubicBezTo>
                  <a:cubicBezTo>
                    <a:pt x="198" y="624"/>
                    <a:pt x="251" y="654"/>
                    <a:pt x="254" y="684"/>
                  </a:cubicBezTo>
                  <a:cubicBezTo>
                    <a:pt x="440" y="594"/>
                    <a:pt x="638" y="531"/>
                    <a:pt x="812" y="429"/>
                  </a:cubicBezTo>
                  <a:cubicBezTo>
                    <a:pt x="798" y="427"/>
                    <a:pt x="800" y="397"/>
                    <a:pt x="787" y="388"/>
                  </a:cubicBezTo>
                  <a:close/>
                  <a:moveTo>
                    <a:pt x="1572" y="604"/>
                  </a:moveTo>
                  <a:cubicBezTo>
                    <a:pt x="1614" y="557"/>
                    <a:pt x="1658" y="510"/>
                    <a:pt x="1637" y="445"/>
                  </a:cubicBezTo>
                  <a:cubicBezTo>
                    <a:pt x="1624" y="437"/>
                    <a:pt x="1614" y="431"/>
                    <a:pt x="1598" y="429"/>
                  </a:cubicBezTo>
                  <a:cubicBezTo>
                    <a:pt x="1502" y="415"/>
                    <a:pt x="1393" y="440"/>
                    <a:pt x="1324" y="461"/>
                  </a:cubicBezTo>
                  <a:cubicBezTo>
                    <a:pt x="1346" y="559"/>
                    <a:pt x="1397" y="634"/>
                    <a:pt x="1407" y="723"/>
                  </a:cubicBezTo>
                  <a:cubicBezTo>
                    <a:pt x="1472" y="688"/>
                    <a:pt x="1525" y="657"/>
                    <a:pt x="1572" y="604"/>
                  </a:cubicBezTo>
                  <a:close/>
                  <a:moveTo>
                    <a:pt x="828" y="452"/>
                  </a:moveTo>
                  <a:cubicBezTo>
                    <a:pt x="830" y="452"/>
                    <a:pt x="831" y="450"/>
                    <a:pt x="828" y="450"/>
                  </a:cubicBezTo>
                  <a:cubicBezTo>
                    <a:pt x="817" y="458"/>
                    <a:pt x="800" y="461"/>
                    <a:pt x="789" y="463"/>
                  </a:cubicBezTo>
                  <a:cubicBezTo>
                    <a:pt x="749" y="474"/>
                    <a:pt x="701" y="519"/>
                    <a:pt x="663" y="530"/>
                  </a:cubicBezTo>
                  <a:cubicBezTo>
                    <a:pt x="621" y="543"/>
                    <a:pt x="585" y="561"/>
                    <a:pt x="546" y="578"/>
                  </a:cubicBezTo>
                  <a:cubicBezTo>
                    <a:pt x="501" y="598"/>
                    <a:pt x="452" y="616"/>
                    <a:pt x="415" y="633"/>
                  </a:cubicBezTo>
                  <a:cubicBezTo>
                    <a:pt x="363" y="658"/>
                    <a:pt x="306" y="671"/>
                    <a:pt x="259" y="702"/>
                  </a:cubicBezTo>
                  <a:cubicBezTo>
                    <a:pt x="260" y="710"/>
                    <a:pt x="265" y="719"/>
                    <a:pt x="256" y="730"/>
                  </a:cubicBezTo>
                  <a:cubicBezTo>
                    <a:pt x="346" y="673"/>
                    <a:pt x="444" y="633"/>
                    <a:pt x="543" y="592"/>
                  </a:cubicBezTo>
                  <a:cubicBezTo>
                    <a:pt x="606" y="566"/>
                    <a:pt x="664" y="530"/>
                    <a:pt x="734" y="516"/>
                  </a:cubicBezTo>
                  <a:cubicBezTo>
                    <a:pt x="771" y="497"/>
                    <a:pt x="810" y="479"/>
                    <a:pt x="847" y="459"/>
                  </a:cubicBezTo>
                  <a:cubicBezTo>
                    <a:pt x="845" y="451"/>
                    <a:pt x="833" y="460"/>
                    <a:pt x="828" y="452"/>
                  </a:cubicBezTo>
                  <a:close/>
                  <a:moveTo>
                    <a:pt x="1386" y="702"/>
                  </a:moveTo>
                  <a:cubicBezTo>
                    <a:pt x="1381" y="674"/>
                    <a:pt x="1366" y="640"/>
                    <a:pt x="1352" y="606"/>
                  </a:cubicBezTo>
                  <a:cubicBezTo>
                    <a:pt x="1347" y="594"/>
                    <a:pt x="1347" y="580"/>
                    <a:pt x="1343" y="567"/>
                  </a:cubicBezTo>
                  <a:cubicBezTo>
                    <a:pt x="1337" y="550"/>
                    <a:pt x="1325" y="535"/>
                    <a:pt x="1320" y="521"/>
                  </a:cubicBezTo>
                  <a:cubicBezTo>
                    <a:pt x="1312" y="500"/>
                    <a:pt x="1312" y="483"/>
                    <a:pt x="1295" y="473"/>
                  </a:cubicBezTo>
                  <a:cubicBezTo>
                    <a:pt x="1284" y="477"/>
                    <a:pt x="1270" y="478"/>
                    <a:pt x="1265" y="486"/>
                  </a:cubicBezTo>
                  <a:cubicBezTo>
                    <a:pt x="1276" y="539"/>
                    <a:pt x="1313" y="609"/>
                    <a:pt x="1338" y="668"/>
                  </a:cubicBezTo>
                  <a:cubicBezTo>
                    <a:pt x="1346" y="686"/>
                    <a:pt x="1346" y="701"/>
                    <a:pt x="1345" y="712"/>
                  </a:cubicBezTo>
                  <a:cubicBezTo>
                    <a:pt x="1341" y="728"/>
                    <a:pt x="1320" y="736"/>
                    <a:pt x="1306" y="723"/>
                  </a:cubicBezTo>
                  <a:cubicBezTo>
                    <a:pt x="1278" y="641"/>
                    <a:pt x="1238" y="583"/>
                    <a:pt x="1205" y="509"/>
                  </a:cubicBezTo>
                  <a:cubicBezTo>
                    <a:pt x="1197" y="510"/>
                    <a:pt x="1191" y="514"/>
                    <a:pt x="1187" y="519"/>
                  </a:cubicBezTo>
                  <a:cubicBezTo>
                    <a:pt x="1196" y="562"/>
                    <a:pt x="1221" y="607"/>
                    <a:pt x="1242" y="652"/>
                  </a:cubicBezTo>
                  <a:cubicBezTo>
                    <a:pt x="1256" y="684"/>
                    <a:pt x="1278" y="725"/>
                    <a:pt x="1258" y="757"/>
                  </a:cubicBezTo>
                  <a:cubicBezTo>
                    <a:pt x="1230" y="763"/>
                    <a:pt x="1204" y="721"/>
                    <a:pt x="1193" y="700"/>
                  </a:cubicBezTo>
                  <a:cubicBezTo>
                    <a:pt x="1169" y="654"/>
                    <a:pt x="1150" y="588"/>
                    <a:pt x="1129" y="546"/>
                  </a:cubicBezTo>
                  <a:cubicBezTo>
                    <a:pt x="1118" y="549"/>
                    <a:pt x="1109" y="555"/>
                    <a:pt x="1099" y="560"/>
                  </a:cubicBezTo>
                  <a:cubicBezTo>
                    <a:pt x="1098" y="568"/>
                    <a:pt x="1109" y="566"/>
                    <a:pt x="1106" y="576"/>
                  </a:cubicBezTo>
                  <a:cubicBezTo>
                    <a:pt x="1101" y="599"/>
                    <a:pt x="1124" y="624"/>
                    <a:pt x="1141" y="650"/>
                  </a:cubicBezTo>
                  <a:cubicBezTo>
                    <a:pt x="1157" y="675"/>
                    <a:pt x="1168" y="708"/>
                    <a:pt x="1184" y="737"/>
                  </a:cubicBezTo>
                  <a:cubicBezTo>
                    <a:pt x="1191" y="749"/>
                    <a:pt x="1203" y="762"/>
                    <a:pt x="1212" y="776"/>
                  </a:cubicBezTo>
                  <a:cubicBezTo>
                    <a:pt x="1227" y="799"/>
                    <a:pt x="1237" y="832"/>
                    <a:pt x="1265" y="831"/>
                  </a:cubicBezTo>
                  <a:cubicBezTo>
                    <a:pt x="1296" y="829"/>
                    <a:pt x="1288" y="789"/>
                    <a:pt x="1308" y="771"/>
                  </a:cubicBezTo>
                  <a:cubicBezTo>
                    <a:pt x="1331" y="751"/>
                    <a:pt x="1364" y="769"/>
                    <a:pt x="1384" y="769"/>
                  </a:cubicBezTo>
                  <a:cubicBezTo>
                    <a:pt x="1391" y="749"/>
                    <a:pt x="1391" y="724"/>
                    <a:pt x="1386" y="702"/>
                  </a:cubicBezTo>
                  <a:close/>
                  <a:moveTo>
                    <a:pt x="1301" y="638"/>
                  </a:moveTo>
                  <a:cubicBezTo>
                    <a:pt x="1280" y="593"/>
                    <a:pt x="1272" y="539"/>
                    <a:pt x="1239" y="505"/>
                  </a:cubicBezTo>
                  <a:cubicBezTo>
                    <a:pt x="1240" y="499"/>
                    <a:pt x="1236" y="500"/>
                    <a:pt x="1239" y="496"/>
                  </a:cubicBezTo>
                  <a:cubicBezTo>
                    <a:pt x="1238" y="496"/>
                    <a:pt x="1236" y="496"/>
                    <a:pt x="1235" y="496"/>
                  </a:cubicBezTo>
                  <a:cubicBezTo>
                    <a:pt x="1230" y="497"/>
                    <a:pt x="1231" y="502"/>
                    <a:pt x="1223" y="500"/>
                  </a:cubicBezTo>
                  <a:cubicBezTo>
                    <a:pt x="1238" y="542"/>
                    <a:pt x="1263" y="578"/>
                    <a:pt x="1283" y="617"/>
                  </a:cubicBezTo>
                  <a:cubicBezTo>
                    <a:pt x="1298" y="646"/>
                    <a:pt x="1299" y="682"/>
                    <a:pt x="1320" y="700"/>
                  </a:cubicBezTo>
                  <a:cubicBezTo>
                    <a:pt x="1327" y="676"/>
                    <a:pt x="1311" y="658"/>
                    <a:pt x="1301" y="638"/>
                  </a:cubicBezTo>
                  <a:close/>
                  <a:moveTo>
                    <a:pt x="1184" y="576"/>
                  </a:moveTo>
                  <a:cubicBezTo>
                    <a:pt x="1178" y="557"/>
                    <a:pt x="1177" y="535"/>
                    <a:pt x="1161" y="528"/>
                  </a:cubicBezTo>
                  <a:cubicBezTo>
                    <a:pt x="1158" y="535"/>
                    <a:pt x="1143" y="531"/>
                    <a:pt x="1143" y="542"/>
                  </a:cubicBezTo>
                  <a:cubicBezTo>
                    <a:pt x="1177" y="596"/>
                    <a:pt x="1194" y="688"/>
                    <a:pt x="1244" y="735"/>
                  </a:cubicBezTo>
                  <a:cubicBezTo>
                    <a:pt x="1241" y="675"/>
                    <a:pt x="1202" y="627"/>
                    <a:pt x="1184" y="576"/>
                  </a:cubicBezTo>
                  <a:close/>
                  <a:moveTo>
                    <a:pt x="840" y="774"/>
                  </a:moveTo>
                  <a:cubicBezTo>
                    <a:pt x="824" y="792"/>
                    <a:pt x="812" y="817"/>
                    <a:pt x="805" y="840"/>
                  </a:cubicBezTo>
                  <a:cubicBezTo>
                    <a:pt x="874" y="868"/>
                    <a:pt x="966" y="861"/>
                    <a:pt x="1037" y="852"/>
                  </a:cubicBezTo>
                  <a:cubicBezTo>
                    <a:pt x="1095" y="844"/>
                    <a:pt x="1145" y="831"/>
                    <a:pt x="1189" y="810"/>
                  </a:cubicBezTo>
                  <a:cubicBezTo>
                    <a:pt x="1151" y="740"/>
                    <a:pt x="1110" y="644"/>
                    <a:pt x="1076" y="571"/>
                  </a:cubicBezTo>
                  <a:cubicBezTo>
                    <a:pt x="983" y="622"/>
                    <a:pt x="908" y="696"/>
                    <a:pt x="840" y="774"/>
                  </a:cubicBezTo>
                  <a:close/>
                  <a:moveTo>
                    <a:pt x="589" y="1559"/>
                  </a:moveTo>
                  <a:cubicBezTo>
                    <a:pt x="584" y="1554"/>
                    <a:pt x="579" y="1534"/>
                    <a:pt x="569" y="1527"/>
                  </a:cubicBezTo>
                  <a:cubicBezTo>
                    <a:pt x="564" y="1483"/>
                    <a:pt x="544" y="1466"/>
                    <a:pt x="532" y="1428"/>
                  </a:cubicBezTo>
                  <a:cubicBezTo>
                    <a:pt x="519" y="1419"/>
                    <a:pt x="513" y="1403"/>
                    <a:pt x="502" y="1391"/>
                  </a:cubicBezTo>
                  <a:cubicBezTo>
                    <a:pt x="502" y="1385"/>
                    <a:pt x="498" y="1382"/>
                    <a:pt x="497" y="1375"/>
                  </a:cubicBezTo>
                  <a:cubicBezTo>
                    <a:pt x="473" y="1348"/>
                    <a:pt x="466" y="1302"/>
                    <a:pt x="440" y="1277"/>
                  </a:cubicBezTo>
                  <a:cubicBezTo>
                    <a:pt x="406" y="1214"/>
                    <a:pt x="375" y="1150"/>
                    <a:pt x="346" y="1084"/>
                  </a:cubicBezTo>
                  <a:cubicBezTo>
                    <a:pt x="305" y="988"/>
                    <a:pt x="248" y="901"/>
                    <a:pt x="213" y="801"/>
                  </a:cubicBezTo>
                  <a:cubicBezTo>
                    <a:pt x="203" y="803"/>
                    <a:pt x="197" y="810"/>
                    <a:pt x="185" y="810"/>
                  </a:cubicBezTo>
                  <a:cubicBezTo>
                    <a:pt x="201" y="859"/>
                    <a:pt x="230" y="908"/>
                    <a:pt x="252" y="950"/>
                  </a:cubicBezTo>
                  <a:cubicBezTo>
                    <a:pt x="263" y="972"/>
                    <a:pt x="270" y="997"/>
                    <a:pt x="282" y="1019"/>
                  </a:cubicBezTo>
                  <a:cubicBezTo>
                    <a:pt x="362" y="1172"/>
                    <a:pt x="425" y="1336"/>
                    <a:pt x="518" y="1472"/>
                  </a:cubicBezTo>
                  <a:cubicBezTo>
                    <a:pt x="528" y="1503"/>
                    <a:pt x="546" y="1526"/>
                    <a:pt x="557" y="1557"/>
                  </a:cubicBezTo>
                  <a:cubicBezTo>
                    <a:pt x="558" y="1564"/>
                    <a:pt x="549" y="1565"/>
                    <a:pt x="555" y="1571"/>
                  </a:cubicBezTo>
                  <a:cubicBezTo>
                    <a:pt x="574" y="1579"/>
                    <a:pt x="579" y="1567"/>
                    <a:pt x="589" y="1559"/>
                  </a:cubicBezTo>
                  <a:close/>
                  <a:moveTo>
                    <a:pt x="105" y="875"/>
                  </a:moveTo>
                  <a:cubicBezTo>
                    <a:pt x="112" y="889"/>
                    <a:pt x="120" y="904"/>
                    <a:pt x="128" y="918"/>
                  </a:cubicBezTo>
                  <a:cubicBezTo>
                    <a:pt x="143" y="946"/>
                    <a:pt x="156" y="977"/>
                    <a:pt x="171" y="1003"/>
                  </a:cubicBezTo>
                  <a:cubicBezTo>
                    <a:pt x="237" y="1118"/>
                    <a:pt x="284" y="1244"/>
                    <a:pt x="344" y="1359"/>
                  </a:cubicBezTo>
                  <a:cubicBezTo>
                    <a:pt x="374" y="1418"/>
                    <a:pt x="387" y="1482"/>
                    <a:pt x="424" y="1534"/>
                  </a:cubicBezTo>
                  <a:cubicBezTo>
                    <a:pt x="421" y="1545"/>
                    <a:pt x="432" y="1586"/>
                    <a:pt x="458" y="1575"/>
                  </a:cubicBezTo>
                  <a:cubicBezTo>
                    <a:pt x="462" y="1554"/>
                    <a:pt x="455" y="1542"/>
                    <a:pt x="449" y="1520"/>
                  </a:cubicBezTo>
                  <a:cubicBezTo>
                    <a:pt x="420" y="1479"/>
                    <a:pt x="403" y="1430"/>
                    <a:pt x="380" y="1387"/>
                  </a:cubicBezTo>
                  <a:cubicBezTo>
                    <a:pt x="369" y="1366"/>
                    <a:pt x="359" y="1347"/>
                    <a:pt x="350" y="1325"/>
                  </a:cubicBezTo>
                  <a:cubicBezTo>
                    <a:pt x="342" y="1303"/>
                    <a:pt x="327" y="1284"/>
                    <a:pt x="316" y="1263"/>
                  </a:cubicBezTo>
                  <a:cubicBezTo>
                    <a:pt x="305" y="1241"/>
                    <a:pt x="298" y="1217"/>
                    <a:pt x="288" y="1194"/>
                  </a:cubicBezTo>
                  <a:cubicBezTo>
                    <a:pt x="270" y="1148"/>
                    <a:pt x="249" y="1104"/>
                    <a:pt x="229" y="1061"/>
                  </a:cubicBezTo>
                  <a:cubicBezTo>
                    <a:pt x="208" y="1017"/>
                    <a:pt x="180" y="978"/>
                    <a:pt x="160" y="937"/>
                  </a:cubicBezTo>
                  <a:cubicBezTo>
                    <a:pt x="141" y="897"/>
                    <a:pt x="124" y="814"/>
                    <a:pt x="82" y="817"/>
                  </a:cubicBezTo>
                  <a:cubicBezTo>
                    <a:pt x="88" y="838"/>
                    <a:pt x="95" y="855"/>
                    <a:pt x="105" y="875"/>
                  </a:cubicBezTo>
                  <a:close/>
                  <a:moveTo>
                    <a:pt x="162" y="822"/>
                  </a:moveTo>
                  <a:cubicBezTo>
                    <a:pt x="154" y="823"/>
                    <a:pt x="148" y="818"/>
                    <a:pt x="135" y="822"/>
                  </a:cubicBezTo>
                  <a:cubicBezTo>
                    <a:pt x="153" y="889"/>
                    <a:pt x="189" y="950"/>
                    <a:pt x="222" y="1010"/>
                  </a:cubicBezTo>
                  <a:cubicBezTo>
                    <a:pt x="295" y="1145"/>
                    <a:pt x="337" y="1285"/>
                    <a:pt x="419" y="1417"/>
                  </a:cubicBezTo>
                  <a:cubicBezTo>
                    <a:pt x="431" y="1449"/>
                    <a:pt x="446" y="1479"/>
                    <a:pt x="465" y="1509"/>
                  </a:cubicBezTo>
                  <a:cubicBezTo>
                    <a:pt x="482" y="1502"/>
                    <a:pt x="498" y="1515"/>
                    <a:pt x="511" y="1506"/>
                  </a:cubicBezTo>
                  <a:cubicBezTo>
                    <a:pt x="384" y="1289"/>
                    <a:pt x="282" y="1046"/>
                    <a:pt x="162" y="822"/>
                  </a:cubicBezTo>
                  <a:close/>
                  <a:moveTo>
                    <a:pt x="672" y="863"/>
                  </a:moveTo>
                  <a:cubicBezTo>
                    <a:pt x="634" y="876"/>
                    <a:pt x="615" y="902"/>
                    <a:pt x="628" y="944"/>
                  </a:cubicBezTo>
                  <a:cubicBezTo>
                    <a:pt x="634" y="961"/>
                    <a:pt x="646" y="976"/>
                    <a:pt x="654" y="996"/>
                  </a:cubicBezTo>
                  <a:cubicBezTo>
                    <a:pt x="668" y="1036"/>
                    <a:pt x="678" y="1074"/>
                    <a:pt x="695" y="1111"/>
                  </a:cubicBezTo>
                  <a:cubicBezTo>
                    <a:pt x="727" y="1181"/>
                    <a:pt x="765" y="1257"/>
                    <a:pt x="803" y="1320"/>
                  </a:cubicBezTo>
                  <a:cubicBezTo>
                    <a:pt x="824" y="1339"/>
                    <a:pt x="873" y="1342"/>
                    <a:pt x="911" y="1336"/>
                  </a:cubicBezTo>
                  <a:cubicBezTo>
                    <a:pt x="912" y="1331"/>
                    <a:pt x="907" y="1331"/>
                    <a:pt x="909" y="1325"/>
                  </a:cubicBezTo>
                  <a:cubicBezTo>
                    <a:pt x="901" y="1326"/>
                    <a:pt x="892" y="1337"/>
                    <a:pt x="883" y="1329"/>
                  </a:cubicBezTo>
                  <a:cubicBezTo>
                    <a:pt x="886" y="1315"/>
                    <a:pt x="900" y="1312"/>
                    <a:pt x="902" y="1297"/>
                  </a:cubicBezTo>
                  <a:cubicBezTo>
                    <a:pt x="888" y="1287"/>
                    <a:pt x="877" y="1315"/>
                    <a:pt x="867" y="1302"/>
                  </a:cubicBezTo>
                  <a:cubicBezTo>
                    <a:pt x="868" y="1284"/>
                    <a:pt x="898" y="1279"/>
                    <a:pt x="886" y="1263"/>
                  </a:cubicBezTo>
                  <a:cubicBezTo>
                    <a:pt x="878" y="1270"/>
                    <a:pt x="866" y="1282"/>
                    <a:pt x="856" y="1279"/>
                  </a:cubicBezTo>
                  <a:cubicBezTo>
                    <a:pt x="855" y="1257"/>
                    <a:pt x="873" y="1255"/>
                    <a:pt x="879" y="1240"/>
                  </a:cubicBezTo>
                  <a:cubicBezTo>
                    <a:pt x="873" y="1232"/>
                    <a:pt x="871" y="1220"/>
                    <a:pt x="865" y="1212"/>
                  </a:cubicBezTo>
                  <a:cubicBezTo>
                    <a:pt x="846" y="1217"/>
                    <a:pt x="823" y="1242"/>
                    <a:pt x="805" y="1233"/>
                  </a:cubicBezTo>
                  <a:cubicBezTo>
                    <a:pt x="818" y="1217"/>
                    <a:pt x="836" y="1205"/>
                    <a:pt x="856" y="1196"/>
                  </a:cubicBezTo>
                  <a:cubicBezTo>
                    <a:pt x="856" y="1189"/>
                    <a:pt x="850" y="1188"/>
                    <a:pt x="849" y="1182"/>
                  </a:cubicBezTo>
                  <a:cubicBezTo>
                    <a:pt x="839" y="1182"/>
                    <a:pt x="830" y="1194"/>
                    <a:pt x="821" y="1187"/>
                  </a:cubicBezTo>
                  <a:cubicBezTo>
                    <a:pt x="818" y="1177"/>
                    <a:pt x="833" y="1168"/>
                    <a:pt x="840" y="1162"/>
                  </a:cubicBezTo>
                  <a:cubicBezTo>
                    <a:pt x="836" y="1161"/>
                    <a:pt x="837" y="1157"/>
                    <a:pt x="835" y="1155"/>
                  </a:cubicBezTo>
                  <a:cubicBezTo>
                    <a:pt x="834" y="1153"/>
                    <a:pt x="809" y="1169"/>
                    <a:pt x="808" y="1153"/>
                  </a:cubicBezTo>
                  <a:cubicBezTo>
                    <a:pt x="808" y="1141"/>
                    <a:pt x="824" y="1145"/>
                    <a:pt x="824" y="1132"/>
                  </a:cubicBezTo>
                  <a:cubicBezTo>
                    <a:pt x="814" y="1134"/>
                    <a:pt x="803" y="1146"/>
                    <a:pt x="791" y="1139"/>
                  </a:cubicBezTo>
                  <a:cubicBezTo>
                    <a:pt x="792" y="1123"/>
                    <a:pt x="811" y="1116"/>
                    <a:pt x="810" y="1107"/>
                  </a:cubicBezTo>
                  <a:cubicBezTo>
                    <a:pt x="803" y="1104"/>
                    <a:pt x="786" y="1130"/>
                    <a:pt x="775" y="1116"/>
                  </a:cubicBezTo>
                  <a:cubicBezTo>
                    <a:pt x="782" y="1104"/>
                    <a:pt x="790" y="1095"/>
                    <a:pt x="798" y="1086"/>
                  </a:cubicBezTo>
                  <a:cubicBezTo>
                    <a:pt x="795" y="1082"/>
                    <a:pt x="793" y="1076"/>
                    <a:pt x="791" y="1070"/>
                  </a:cubicBezTo>
                  <a:cubicBezTo>
                    <a:pt x="770" y="1072"/>
                    <a:pt x="760" y="1086"/>
                    <a:pt x="746" y="1095"/>
                  </a:cubicBezTo>
                  <a:cubicBezTo>
                    <a:pt x="745" y="1092"/>
                    <a:pt x="742" y="1091"/>
                    <a:pt x="741" y="1088"/>
                  </a:cubicBezTo>
                  <a:cubicBezTo>
                    <a:pt x="747" y="1066"/>
                    <a:pt x="770" y="1062"/>
                    <a:pt x="780" y="1049"/>
                  </a:cubicBezTo>
                  <a:cubicBezTo>
                    <a:pt x="778" y="1049"/>
                    <a:pt x="777" y="1047"/>
                    <a:pt x="778" y="1045"/>
                  </a:cubicBezTo>
                  <a:cubicBezTo>
                    <a:pt x="772" y="1040"/>
                    <a:pt x="763" y="1049"/>
                    <a:pt x="755" y="1049"/>
                  </a:cubicBezTo>
                  <a:cubicBezTo>
                    <a:pt x="754" y="1045"/>
                    <a:pt x="748" y="1045"/>
                    <a:pt x="750" y="1038"/>
                  </a:cubicBezTo>
                  <a:cubicBezTo>
                    <a:pt x="754" y="1031"/>
                    <a:pt x="764" y="1031"/>
                    <a:pt x="766" y="1024"/>
                  </a:cubicBezTo>
                  <a:cubicBezTo>
                    <a:pt x="758" y="1012"/>
                    <a:pt x="745" y="1038"/>
                    <a:pt x="729" y="1026"/>
                  </a:cubicBezTo>
                  <a:cubicBezTo>
                    <a:pt x="735" y="1017"/>
                    <a:pt x="740" y="1006"/>
                    <a:pt x="755" y="1006"/>
                  </a:cubicBezTo>
                  <a:cubicBezTo>
                    <a:pt x="753" y="1000"/>
                    <a:pt x="752" y="995"/>
                    <a:pt x="746" y="994"/>
                  </a:cubicBezTo>
                  <a:cubicBezTo>
                    <a:pt x="740" y="1000"/>
                    <a:pt x="735" y="1006"/>
                    <a:pt x="723" y="1006"/>
                  </a:cubicBezTo>
                  <a:cubicBezTo>
                    <a:pt x="724" y="993"/>
                    <a:pt x="726" y="982"/>
                    <a:pt x="741" y="983"/>
                  </a:cubicBezTo>
                  <a:cubicBezTo>
                    <a:pt x="739" y="975"/>
                    <a:pt x="736" y="969"/>
                    <a:pt x="732" y="964"/>
                  </a:cubicBezTo>
                  <a:cubicBezTo>
                    <a:pt x="716" y="974"/>
                    <a:pt x="696" y="1002"/>
                    <a:pt x="681" y="992"/>
                  </a:cubicBezTo>
                  <a:cubicBezTo>
                    <a:pt x="693" y="975"/>
                    <a:pt x="706" y="960"/>
                    <a:pt x="727" y="953"/>
                  </a:cubicBezTo>
                  <a:cubicBezTo>
                    <a:pt x="713" y="920"/>
                    <a:pt x="697" y="878"/>
                    <a:pt x="672" y="863"/>
                  </a:cubicBezTo>
                  <a:close/>
                  <a:moveTo>
                    <a:pt x="938" y="1019"/>
                  </a:moveTo>
                  <a:cubicBezTo>
                    <a:pt x="951" y="1015"/>
                    <a:pt x="959" y="1006"/>
                    <a:pt x="966" y="996"/>
                  </a:cubicBezTo>
                  <a:cubicBezTo>
                    <a:pt x="961" y="989"/>
                    <a:pt x="957" y="981"/>
                    <a:pt x="950" y="976"/>
                  </a:cubicBezTo>
                  <a:cubicBezTo>
                    <a:pt x="952" y="996"/>
                    <a:pt x="940" y="1003"/>
                    <a:pt x="938" y="1019"/>
                  </a:cubicBezTo>
                  <a:close/>
                  <a:moveTo>
                    <a:pt x="1170" y="996"/>
                  </a:moveTo>
                  <a:cubicBezTo>
                    <a:pt x="1163" y="995"/>
                    <a:pt x="1155" y="993"/>
                    <a:pt x="1150" y="989"/>
                  </a:cubicBezTo>
                  <a:cubicBezTo>
                    <a:pt x="1148" y="996"/>
                    <a:pt x="1140" y="995"/>
                    <a:pt x="1141" y="1003"/>
                  </a:cubicBezTo>
                  <a:cubicBezTo>
                    <a:pt x="1152" y="1008"/>
                    <a:pt x="1164" y="1009"/>
                    <a:pt x="1173" y="1010"/>
                  </a:cubicBezTo>
                  <a:cubicBezTo>
                    <a:pt x="1175" y="995"/>
                    <a:pt x="1166" y="1008"/>
                    <a:pt x="1170" y="996"/>
                  </a:cubicBezTo>
                  <a:close/>
                  <a:moveTo>
                    <a:pt x="932" y="1026"/>
                  </a:moveTo>
                  <a:cubicBezTo>
                    <a:pt x="930" y="1040"/>
                    <a:pt x="916" y="1079"/>
                    <a:pt x="918" y="1081"/>
                  </a:cubicBezTo>
                  <a:cubicBezTo>
                    <a:pt x="937" y="1112"/>
                    <a:pt x="949" y="1054"/>
                    <a:pt x="968" y="1049"/>
                  </a:cubicBezTo>
                  <a:cubicBezTo>
                    <a:pt x="982" y="1054"/>
                    <a:pt x="986" y="1068"/>
                    <a:pt x="998" y="1074"/>
                  </a:cubicBezTo>
                  <a:cubicBezTo>
                    <a:pt x="999" y="1065"/>
                    <a:pt x="1011" y="1067"/>
                    <a:pt x="1010" y="1056"/>
                  </a:cubicBezTo>
                  <a:cubicBezTo>
                    <a:pt x="997" y="1042"/>
                    <a:pt x="989" y="1023"/>
                    <a:pt x="973" y="1012"/>
                  </a:cubicBezTo>
                  <a:cubicBezTo>
                    <a:pt x="966" y="1025"/>
                    <a:pt x="945" y="1039"/>
                    <a:pt x="932" y="1026"/>
                  </a:cubicBezTo>
                  <a:close/>
                  <a:moveTo>
                    <a:pt x="1129" y="1019"/>
                  </a:moveTo>
                  <a:cubicBezTo>
                    <a:pt x="1113" y="1062"/>
                    <a:pt x="1091" y="1099"/>
                    <a:pt x="1081" y="1148"/>
                  </a:cubicBezTo>
                  <a:cubicBezTo>
                    <a:pt x="1100" y="1160"/>
                    <a:pt x="1134" y="1163"/>
                    <a:pt x="1152" y="1148"/>
                  </a:cubicBezTo>
                  <a:cubicBezTo>
                    <a:pt x="1161" y="1115"/>
                    <a:pt x="1166" y="1078"/>
                    <a:pt x="1173" y="1038"/>
                  </a:cubicBezTo>
                  <a:cubicBezTo>
                    <a:pt x="1164" y="1026"/>
                    <a:pt x="1149" y="1020"/>
                    <a:pt x="1129" y="1019"/>
                  </a:cubicBezTo>
                  <a:close/>
                  <a:moveTo>
                    <a:pt x="1159" y="1196"/>
                  </a:moveTo>
                  <a:cubicBezTo>
                    <a:pt x="1165" y="1199"/>
                    <a:pt x="1164" y="1209"/>
                    <a:pt x="1175" y="1208"/>
                  </a:cubicBezTo>
                  <a:cubicBezTo>
                    <a:pt x="1180" y="1162"/>
                    <a:pt x="1199" y="1106"/>
                    <a:pt x="1219" y="1056"/>
                  </a:cubicBezTo>
                  <a:cubicBezTo>
                    <a:pt x="1213" y="1046"/>
                    <a:pt x="1204" y="1040"/>
                    <a:pt x="1191" y="1038"/>
                  </a:cubicBezTo>
                  <a:cubicBezTo>
                    <a:pt x="1186" y="1088"/>
                    <a:pt x="1171" y="1148"/>
                    <a:pt x="1159" y="1196"/>
                  </a:cubicBezTo>
                  <a:close/>
                  <a:moveTo>
                    <a:pt x="918" y="1107"/>
                  </a:moveTo>
                  <a:cubicBezTo>
                    <a:pt x="928" y="1191"/>
                    <a:pt x="930" y="1277"/>
                    <a:pt x="948" y="1339"/>
                  </a:cubicBezTo>
                  <a:cubicBezTo>
                    <a:pt x="952" y="1335"/>
                    <a:pt x="978" y="1335"/>
                    <a:pt x="989" y="1339"/>
                  </a:cubicBezTo>
                  <a:cubicBezTo>
                    <a:pt x="994" y="1328"/>
                    <a:pt x="984" y="1307"/>
                    <a:pt x="991" y="1290"/>
                  </a:cubicBezTo>
                  <a:cubicBezTo>
                    <a:pt x="1010" y="1295"/>
                    <a:pt x="996" y="1331"/>
                    <a:pt x="1012" y="1339"/>
                  </a:cubicBezTo>
                  <a:cubicBezTo>
                    <a:pt x="1029" y="1322"/>
                    <a:pt x="1027" y="1282"/>
                    <a:pt x="1026" y="1249"/>
                  </a:cubicBezTo>
                  <a:cubicBezTo>
                    <a:pt x="1037" y="1194"/>
                    <a:pt x="1023" y="1143"/>
                    <a:pt x="1021" y="1086"/>
                  </a:cubicBezTo>
                  <a:cubicBezTo>
                    <a:pt x="1012" y="1090"/>
                    <a:pt x="999" y="1096"/>
                    <a:pt x="987" y="1091"/>
                  </a:cubicBezTo>
                  <a:cubicBezTo>
                    <a:pt x="989" y="1139"/>
                    <a:pt x="997" y="1197"/>
                    <a:pt x="994" y="1249"/>
                  </a:cubicBezTo>
                  <a:cubicBezTo>
                    <a:pt x="969" y="1206"/>
                    <a:pt x="989" y="1127"/>
                    <a:pt x="964" y="1081"/>
                  </a:cubicBezTo>
                  <a:cubicBezTo>
                    <a:pt x="959" y="1100"/>
                    <a:pt x="937" y="1110"/>
                    <a:pt x="918" y="1107"/>
                  </a:cubicBezTo>
                  <a:close/>
                  <a:moveTo>
                    <a:pt x="1040" y="1336"/>
                  </a:moveTo>
                  <a:cubicBezTo>
                    <a:pt x="1054" y="1331"/>
                    <a:pt x="1067" y="1325"/>
                    <a:pt x="1083" y="1323"/>
                  </a:cubicBezTo>
                  <a:cubicBezTo>
                    <a:pt x="1112" y="1278"/>
                    <a:pt x="1131" y="1232"/>
                    <a:pt x="1143" y="1176"/>
                  </a:cubicBezTo>
                  <a:cubicBezTo>
                    <a:pt x="1115" y="1177"/>
                    <a:pt x="1089" y="1176"/>
                    <a:pt x="1076" y="1162"/>
                  </a:cubicBezTo>
                  <a:cubicBezTo>
                    <a:pt x="1057" y="1222"/>
                    <a:pt x="1046" y="1272"/>
                    <a:pt x="1040" y="1336"/>
                  </a:cubicBezTo>
                  <a:close/>
                  <a:moveTo>
                    <a:pt x="911" y="1277"/>
                  </a:moveTo>
                  <a:cubicBezTo>
                    <a:pt x="916" y="1288"/>
                    <a:pt x="914" y="1294"/>
                    <a:pt x="922" y="1300"/>
                  </a:cubicBezTo>
                  <a:cubicBezTo>
                    <a:pt x="919" y="1289"/>
                    <a:pt x="922" y="1277"/>
                    <a:pt x="916" y="1274"/>
                  </a:cubicBezTo>
                  <a:cubicBezTo>
                    <a:pt x="915" y="1276"/>
                    <a:pt x="914" y="1277"/>
                    <a:pt x="911" y="1277"/>
                  </a:cubicBezTo>
                  <a:close/>
                  <a:moveTo>
                    <a:pt x="803" y="1437"/>
                  </a:moveTo>
                  <a:cubicBezTo>
                    <a:pt x="889" y="1451"/>
                    <a:pt x="951" y="1459"/>
                    <a:pt x="1030" y="1430"/>
                  </a:cubicBezTo>
                  <a:cubicBezTo>
                    <a:pt x="1072" y="1435"/>
                    <a:pt x="1079" y="1419"/>
                    <a:pt x="1104" y="1407"/>
                  </a:cubicBezTo>
                  <a:cubicBezTo>
                    <a:pt x="1101" y="1373"/>
                    <a:pt x="1115" y="1355"/>
                    <a:pt x="1118" y="1325"/>
                  </a:cubicBezTo>
                  <a:cubicBezTo>
                    <a:pt x="1072" y="1366"/>
                    <a:pt x="996" y="1352"/>
                    <a:pt x="925" y="1359"/>
                  </a:cubicBezTo>
                  <a:cubicBezTo>
                    <a:pt x="887" y="1363"/>
                    <a:pt x="811" y="1356"/>
                    <a:pt x="785" y="1339"/>
                  </a:cubicBezTo>
                  <a:cubicBezTo>
                    <a:pt x="793" y="1374"/>
                    <a:pt x="796" y="1404"/>
                    <a:pt x="803" y="1437"/>
                  </a:cubicBezTo>
                  <a:close/>
                  <a:moveTo>
                    <a:pt x="1067" y="1453"/>
                  </a:moveTo>
                  <a:cubicBezTo>
                    <a:pt x="1071" y="1475"/>
                    <a:pt x="1071" y="1487"/>
                    <a:pt x="1072" y="1511"/>
                  </a:cubicBezTo>
                  <a:cubicBezTo>
                    <a:pt x="1084" y="1513"/>
                    <a:pt x="1086" y="1504"/>
                    <a:pt x="1097" y="1504"/>
                  </a:cubicBezTo>
                  <a:cubicBezTo>
                    <a:pt x="1096" y="1472"/>
                    <a:pt x="1107" y="1459"/>
                    <a:pt x="1102" y="1435"/>
                  </a:cubicBezTo>
                  <a:cubicBezTo>
                    <a:pt x="1092" y="1443"/>
                    <a:pt x="1074" y="1442"/>
                    <a:pt x="1067" y="1453"/>
                  </a:cubicBezTo>
                  <a:close/>
                  <a:moveTo>
                    <a:pt x="1042" y="1525"/>
                  </a:moveTo>
                  <a:cubicBezTo>
                    <a:pt x="1044" y="1522"/>
                    <a:pt x="1046" y="1524"/>
                    <a:pt x="1053" y="1522"/>
                  </a:cubicBezTo>
                  <a:cubicBezTo>
                    <a:pt x="1057" y="1501"/>
                    <a:pt x="1061" y="1460"/>
                    <a:pt x="1042" y="1453"/>
                  </a:cubicBezTo>
                  <a:cubicBezTo>
                    <a:pt x="1036" y="1471"/>
                    <a:pt x="1039" y="1500"/>
                    <a:pt x="1042" y="1525"/>
                  </a:cubicBezTo>
                  <a:close/>
                  <a:moveTo>
                    <a:pt x="805" y="1458"/>
                  </a:moveTo>
                  <a:cubicBezTo>
                    <a:pt x="808" y="1484"/>
                    <a:pt x="815" y="1503"/>
                    <a:pt x="817" y="1529"/>
                  </a:cubicBezTo>
                  <a:cubicBezTo>
                    <a:pt x="825" y="1529"/>
                    <a:pt x="832" y="1538"/>
                    <a:pt x="837" y="1534"/>
                  </a:cubicBezTo>
                  <a:cubicBezTo>
                    <a:pt x="842" y="1514"/>
                    <a:pt x="836" y="1494"/>
                    <a:pt x="835" y="1465"/>
                  </a:cubicBezTo>
                  <a:cubicBezTo>
                    <a:pt x="823" y="1459"/>
                    <a:pt x="818" y="1457"/>
                    <a:pt x="805" y="1458"/>
                  </a:cubicBezTo>
                  <a:close/>
                  <a:moveTo>
                    <a:pt x="973" y="1470"/>
                  </a:moveTo>
                  <a:cubicBezTo>
                    <a:pt x="972" y="1497"/>
                    <a:pt x="969" y="1517"/>
                    <a:pt x="975" y="1545"/>
                  </a:cubicBezTo>
                  <a:cubicBezTo>
                    <a:pt x="991" y="1540"/>
                    <a:pt x="1012" y="1541"/>
                    <a:pt x="1023" y="1532"/>
                  </a:cubicBezTo>
                  <a:cubicBezTo>
                    <a:pt x="1026" y="1503"/>
                    <a:pt x="1024" y="1489"/>
                    <a:pt x="1019" y="1460"/>
                  </a:cubicBezTo>
                  <a:cubicBezTo>
                    <a:pt x="1005" y="1458"/>
                    <a:pt x="988" y="1466"/>
                    <a:pt x="973" y="1470"/>
                  </a:cubicBezTo>
                  <a:close/>
                  <a:moveTo>
                    <a:pt x="854" y="1541"/>
                  </a:moveTo>
                  <a:cubicBezTo>
                    <a:pt x="876" y="1546"/>
                    <a:pt x="890" y="1545"/>
                    <a:pt x="916" y="1548"/>
                  </a:cubicBezTo>
                  <a:cubicBezTo>
                    <a:pt x="915" y="1523"/>
                    <a:pt x="921" y="1496"/>
                    <a:pt x="913" y="1472"/>
                  </a:cubicBezTo>
                  <a:cubicBezTo>
                    <a:pt x="894" y="1468"/>
                    <a:pt x="867" y="1468"/>
                    <a:pt x="854" y="1465"/>
                  </a:cubicBezTo>
                  <a:cubicBezTo>
                    <a:pt x="855" y="1482"/>
                    <a:pt x="852" y="1524"/>
                    <a:pt x="854" y="1541"/>
                  </a:cubicBezTo>
                  <a:close/>
                  <a:moveTo>
                    <a:pt x="936" y="1470"/>
                  </a:moveTo>
                  <a:cubicBezTo>
                    <a:pt x="929" y="1493"/>
                    <a:pt x="932" y="1521"/>
                    <a:pt x="934" y="1550"/>
                  </a:cubicBezTo>
                  <a:cubicBezTo>
                    <a:pt x="942" y="1549"/>
                    <a:pt x="954" y="1552"/>
                    <a:pt x="959" y="1548"/>
                  </a:cubicBezTo>
                  <a:cubicBezTo>
                    <a:pt x="955" y="1526"/>
                    <a:pt x="961" y="1496"/>
                    <a:pt x="952" y="1470"/>
                  </a:cubicBezTo>
                  <a:cubicBezTo>
                    <a:pt x="947" y="1470"/>
                    <a:pt x="942" y="1470"/>
                    <a:pt x="936" y="1470"/>
                  </a:cubicBezTo>
                  <a:close/>
                  <a:moveTo>
                    <a:pt x="1026" y="1561"/>
                  </a:moveTo>
                  <a:cubicBezTo>
                    <a:pt x="1021" y="1560"/>
                    <a:pt x="1022" y="1555"/>
                    <a:pt x="1014" y="1557"/>
                  </a:cubicBezTo>
                  <a:cubicBezTo>
                    <a:pt x="959" y="1579"/>
                    <a:pt x="886" y="1572"/>
                    <a:pt x="821" y="1552"/>
                  </a:cubicBezTo>
                  <a:cubicBezTo>
                    <a:pt x="829" y="1584"/>
                    <a:pt x="834" y="1634"/>
                    <a:pt x="842" y="1669"/>
                  </a:cubicBezTo>
                  <a:cubicBezTo>
                    <a:pt x="848" y="1675"/>
                    <a:pt x="854" y="1680"/>
                    <a:pt x="860" y="1685"/>
                  </a:cubicBezTo>
                  <a:cubicBezTo>
                    <a:pt x="877" y="1683"/>
                    <a:pt x="893" y="1698"/>
                    <a:pt x="911" y="1699"/>
                  </a:cubicBezTo>
                  <a:cubicBezTo>
                    <a:pt x="923" y="1700"/>
                    <a:pt x="935" y="1692"/>
                    <a:pt x="948" y="1692"/>
                  </a:cubicBezTo>
                  <a:cubicBezTo>
                    <a:pt x="987" y="1692"/>
                    <a:pt x="1031" y="1702"/>
                    <a:pt x="1065" y="1679"/>
                  </a:cubicBezTo>
                  <a:cubicBezTo>
                    <a:pt x="1088" y="1638"/>
                    <a:pt x="1091" y="1567"/>
                    <a:pt x="1090" y="1527"/>
                  </a:cubicBezTo>
                  <a:cubicBezTo>
                    <a:pt x="1071" y="1541"/>
                    <a:pt x="1041" y="1544"/>
                    <a:pt x="1026" y="1561"/>
                  </a:cubicBezTo>
                  <a:close/>
                  <a:moveTo>
                    <a:pt x="481" y="1534"/>
                  </a:moveTo>
                  <a:cubicBezTo>
                    <a:pt x="493" y="1554"/>
                    <a:pt x="500" y="1597"/>
                    <a:pt x="452" y="1600"/>
                  </a:cubicBezTo>
                  <a:cubicBezTo>
                    <a:pt x="442" y="1593"/>
                    <a:pt x="437" y="1594"/>
                    <a:pt x="424" y="1598"/>
                  </a:cubicBezTo>
                  <a:cubicBezTo>
                    <a:pt x="417" y="1581"/>
                    <a:pt x="419" y="1554"/>
                    <a:pt x="403" y="1552"/>
                  </a:cubicBezTo>
                  <a:cubicBezTo>
                    <a:pt x="390" y="1566"/>
                    <a:pt x="340" y="1581"/>
                    <a:pt x="360" y="1610"/>
                  </a:cubicBezTo>
                  <a:cubicBezTo>
                    <a:pt x="442" y="1626"/>
                    <a:pt x="562" y="1633"/>
                    <a:pt x="658" y="1610"/>
                  </a:cubicBezTo>
                  <a:cubicBezTo>
                    <a:pt x="657" y="1602"/>
                    <a:pt x="665" y="1604"/>
                    <a:pt x="663" y="1596"/>
                  </a:cubicBezTo>
                  <a:cubicBezTo>
                    <a:pt x="653" y="1575"/>
                    <a:pt x="629" y="1554"/>
                    <a:pt x="612" y="1555"/>
                  </a:cubicBezTo>
                  <a:cubicBezTo>
                    <a:pt x="641" y="1578"/>
                    <a:pt x="584" y="1605"/>
                    <a:pt x="557" y="1596"/>
                  </a:cubicBezTo>
                  <a:cubicBezTo>
                    <a:pt x="537" y="1589"/>
                    <a:pt x="531" y="1568"/>
                    <a:pt x="534" y="1548"/>
                  </a:cubicBezTo>
                  <a:cubicBezTo>
                    <a:pt x="529" y="1545"/>
                    <a:pt x="528" y="1537"/>
                    <a:pt x="525" y="1532"/>
                  </a:cubicBezTo>
                  <a:cubicBezTo>
                    <a:pt x="512" y="1536"/>
                    <a:pt x="502" y="1528"/>
                    <a:pt x="481" y="1534"/>
                  </a:cubicBezTo>
                  <a:close/>
                  <a:moveTo>
                    <a:pt x="686" y="1607"/>
                  </a:moveTo>
                  <a:cubicBezTo>
                    <a:pt x="679" y="1617"/>
                    <a:pt x="668" y="1626"/>
                    <a:pt x="658" y="1630"/>
                  </a:cubicBezTo>
                  <a:cubicBezTo>
                    <a:pt x="582" y="1662"/>
                    <a:pt x="481" y="1632"/>
                    <a:pt x="385" y="1642"/>
                  </a:cubicBezTo>
                  <a:cubicBezTo>
                    <a:pt x="378" y="1635"/>
                    <a:pt x="358" y="1633"/>
                    <a:pt x="344" y="1630"/>
                  </a:cubicBezTo>
                  <a:cubicBezTo>
                    <a:pt x="339" y="1642"/>
                    <a:pt x="336" y="1655"/>
                    <a:pt x="334" y="1669"/>
                  </a:cubicBezTo>
                  <a:cubicBezTo>
                    <a:pt x="361" y="1696"/>
                    <a:pt x="432" y="1706"/>
                    <a:pt x="500" y="1715"/>
                  </a:cubicBezTo>
                  <a:cubicBezTo>
                    <a:pt x="540" y="1721"/>
                    <a:pt x="564" y="1718"/>
                    <a:pt x="605" y="1711"/>
                  </a:cubicBezTo>
                  <a:cubicBezTo>
                    <a:pt x="629" y="1706"/>
                    <a:pt x="696" y="1690"/>
                    <a:pt x="704" y="1674"/>
                  </a:cubicBezTo>
                  <a:cubicBezTo>
                    <a:pt x="714" y="1652"/>
                    <a:pt x="696" y="1625"/>
                    <a:pt x="693" y="1607"/>
                  </a:cubicBezTo>
                  <a:cubicBezTo>
                    <a:pt x="690" y="1607"/>
                    <a:pt x="688" y="1607"/>
                    <a:pt x="686" y="1607"/>
                  </a:cubicBezTo>
                  <a:close/>
                  <a:moveTo>
                    <a:pt x="261" y="1662"/>
                  </a:moveTo>
                  <a:cubicBezTo>
                    <a:pt x="229" y="1676"/>
                    <a:pt x="207" y="1688"/>
                    <a:pt x="178" y="1704"/>
                  </a:cubicBezTo>
                  <a:cubicBezTo>
                    <a:pt x="137" y="1727"/>
                    <a:pt x="116" y="1739"/>
                    <a:pt x="84" y="1773"/>
                  </a:cubicBezTo>
                  <a:cubicBezTo>
                    <a:pt x="70" y="1787"/>
                    <a:pt x="45" y="1813"/>
                    <a:pt x="47" y="1830"/>
                  </a:cubicBezTo>
                  <a:cubicBezTo>
                    <a:pt x="51" y="1857"/>
                    <a:pt x="107" y="1874"/>
                    <a:pt x="130" y="1883"/>
                  </a:cubicBezTo>
                  <a:cubicBezTo>
                    <a:pt x="205" y="1912"/>
                    <a:pt x="288" y="1931"/>
                    <a:pt x="376" y="1940"/>
                  </a:cubicBezTo>
                  <a:cubicBezTo>
                    <a:pt x="450" y="1948"/>
                    <a:pt x="484" y="1935"/>
                    <a:pt x="555" y="1936"/>
                  </a:cubicBezTo>
                  <a:cubicBezTo>
                    <a:pt x="600" y="1936"/>
                    <a:pt x="638" y="1933"/>
                    <a:pt x="681" y="1927"/>
                  </a:cubicBezTo>
                  <a:cubicBezTo>
                    <a:pt x="760" y="1915"/>
                    <a:pt x="822" y="1904"/>
                    <a:pt x="883" y="1878"/>
                  </a:cubicBezTo>
                  <a:cubicBezTo>
                    <a:pt x="919" y="1864"/>
                    <a:pt x="953" y="1847"/>
                    <a:pt x="975" y="1823"/>
                  </a:cubicBezTo>
                  <a:cubicBezTo>
                    <a:pt x="941" y="1751"/>
                    <a:pt x="866" y="1720"/>
                    <a:pt x="808" y="1672"/>
                  </a:cubicBezTo>
                  <a:cubicBezTo>
                    <a:pt x="780" y="1669"/>
                    <a:pt x="762" y="1656"/>
                    <a:pt x="734" y="1653"/>
                  </a:cubicBezTo>
                  <a:cubicBezTo>
                    <a:pt x="731" y="1660"/>
                    <a:pt x="734" y="1668"/>
                    <a:pt x="736" y="1679"/>
                  </a:cubicBezTo>
                  <a:cubicBezTo>
                    <a:pt x="695" y="1707"/>
                    <a:pt x="639" y="1727"/>
                    <a:pt x="580" y="1734"/>
                  </a:cubicBezTo>
                  <a:cubicBezTo>
                    <a:pt x="537" y="1739"/>
                    <a:pt x="498" y="1730"/>
                    <a:pt x="463" y="1727"/>
                  </a:cubicBezTo>
                  <a:cubicBezTo>
                    <a:pt x="401" y="1721"/>
                    <a:pt x="349" y="1721"/>
                    <a:pt x="311" y="1688"/>
                  </a:cubicBezTo>
                  <a:cubicBezTo>
                    <a:pt x="309" y="1681"/>
                    <a:pt x="325" y="1654"/>
                    <a:pt x="311" y="1644"/>
                  </a:cubicBezTo>
                  <a:cubicBezTo>
                    <a:pt x="301" y="1650"/>
                    <a:pt x="280" y="1654"/>
                    <a:pt x="261" y="16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2" name="Freeform 351"/>
            <p:cNvSpPr>
              <a:spLocks noEditPoints="1"/>
            </p:cNvSpPr>
            <p:nvPr/>
          </p:nvSpPr>
          <p:spPr bwMode="auto">
            <a:xfrm>
              <a:off x="7134586" y="1826593"/>
              <a:ext cx="725488" cy="514350"/>
            </a:xfrm>
            <a:custGeom>
              <a:avLst/>
              <a:gdLst>
                <a:gd name="T0" fmla="*/ 1219 w 1692"/>
                <a:gd name="T1" fmla="*/ 7 h 1199"/>
                <a:gd name="T2" fmla="*/ 1405 w 1692"/>
                <a:gd name="T3" fmla="*/ 349 h 1199"/>
                <a:gd name="T4" fmla="*/ 1573 w 1692"/>
                <a:gd name="T5" fmla="*/ 705 h 1199"/>
                <a:gd name="T6" fmla="*/ 1692 w 1692"/>
                <a:gd name="T7" fmla="*/ 806 h 1199"/>
                <a:gd name="T8" fmla="*/ 1442 w 1692"/>
                <a:gd name="T9" fmla="*/ 1199 h 1199"/>
                <a:gd name="T10" fmla="*/ 746 w 1692"/>
                <a:gd name="T11" fmla="*/ 1179 h 1199"/>
                <a:gd name="T12" fmla="*/ 197 w 1692"/>
                <a:gd name="T13" fmla="*/ 1153 h 1199"/>
                <a:gd name="T14" fmla="*/ 59 w 1692"/>
                <a:gd name="T15" fmla="*/ 1084 h 1199"/>
                <a:gd name="T16" fmla="*/ 91 w 1692"/>
                <a:gd name="T17" fmla="*/ 871 h 1199"/>
                <a:gd name="T18" fmla="*/ 411 w 1692"/>
                <a:gd name="T19" fmla="*/ 602 h 1199"/>
                <a:gd name="T20" fmla="*/ 962 w 1692"/>
                <a:gd name="T21" fmla="*/ 666 h 1199"/>
                <a:gd name="T22" fmla="*/ 1006 w 1692"/>
                <a:gd name="T23" fmla="*/ 225 h 1199"/>
                <a:gd name="T24" fmla="*/ 1173 w 1692"/>
                <a:gd name="T25" fmla="*/ 280 h 1199"/>
                <a:gd name="T26" fmla="*/ 1479 w 1692"/>
                <a:gd name="T27" fmla="*/ 1071 h 1199"/>
                <a:gd name="T28" fmla="*/ 1277 w 1692"/>
                <a:gd name="T29" fmla="*/ 1137 h 1199"/>
                <a:gd name="T30" fmla="*/ 1238 w 1692"/>
                <a:gd name="T31" fmla="*/ 1169 h 1199"/>
                <a:gd name="T32" fmla="*/ 1506 w 1692"/>
                <a:gd name="T33" fmla="*/ 1073 h 1199"/>
                <a:gd name="T34" fmla="*/ 1164 w 1692"/>
                <a:gd name="T35" fmla="*/ 113 h 1199"/>
                <a:gd name="T36" fmla="*/ 1224 w 1692"/>
                <a:gd name="T37" fmla="*/ 223 h 1199"/>
                <a:gd name="T38" fmla="*/ 1192 w 1692"/>
                <a:gd name="T39" fmla="*/ 81 h 1199"/>
                <a:gd name="T40" fmla="*/ 1274 w 1692"/>
                <a:gd name="T41" fmla="*/ 189 h 1199"/>
                <a:gd name="T42" fmla="*/ 1201 w 1692"/>
                <a:gd name="T43" fmla="*/ 35 h 1199"/>
                <a:gd name="T44" fmla="*/ 1040 w 1692"/>
                <a:gd name="T45" fmla="*/ 214 h 1199"/>
                <a:gd name="T46" fmla="*/ 1054 w 1692"/>
                <a:gd name="T47" fmla="*/ 177 h 1199"/>
                <a:gd name="T48" fmla="*/ 1323 w 1692"/>
                <a:gd name="T49" fmla="*/ 326 h 1199"/>
                <a:gd name="T50" fmla="*/ 1146 w 1692"/>
                <a:gd name="T51" fmla="*/ 359 h 1199"/>
                <a:gd name="T52" fmla="*/ 1003 w 1692"/>
                <a:gd name="T53" fmla="*/ 664 h 1199"/>
                <a:gd name="T54" fmla="*/ 1196 w 1692"/>
                <a:gd name="T55" fmla="*/ 352 h 1199"/>
                <a:gd name="T56" fmla="*/ 1495 w 1692"/>
                <a:gd name="T57" fmla="*/ 618 h 1199"/>
                <a:gd name="T58" fmla="*/ 875 w 1692"/>
                <a:gd name="T59" fmla="*/ 857 h 1199"/>
                <a:gd name="T60" fmla="*/ 1350 w 1692"/>
                <a:gd name="T61" fmla="*/ 997 h 1199"/>
                <a:gd name="T62" fmla="*/ 654 w 1692"/>
                <a:gd name="T63" fmla="*/ 623 h 1199"/>
                <a:gd name="T64" fmla="*/ 273 w 1692"/>
                <a:gd name="T65" fmla="*/ 602 h 1199"/>
                <a:gd name="T66" fmla="*/ 135 w 1692"/>
                <a:gd name="T67" fmla="*/ 834 h 1199"/>
                <a:gd name="T68" fmla="*/ 144 w 1692"/>
                <a:gd name="T69" fmla="*/ 960 h 1199"/>
                <a:gd name="T70" fmla="*/ 914 w 1692"/>
                <a:gd name="T71" fmla="*/ 772 h 1199"/>
                <a:gd name="T72" fmla="*/ 1405 w 1692"/>
                <a:gd name="T73" fmla="*/ 1032 h 1199"/>
                <a:gd name="T74" fmla="*/ 1578 w 1692"/>
                <a:gd name="T75" fmla="*/ 800 h 1199"/>
                <a:gd name="T76" fmla="*/ 1437 w 1692"/>
                <a:gd name="T77" fmla="*/ 1075 h 1199"/>
                <a:gd name="T78" fmla="*/ 1578 w 1692"/>
                <a:gd name="T79" fmla="*/ 800 h 1199"/>
                <a:gd name="T80" fmla="*/ 133 w 1692"/>
                <a:gd name="T81" fmla="*/ 970 h 1199"/>
                <a:gd name="T82" fmla="*/ 1235 w 1692"/>
                <a:gd name="T83" fmla="*/ 993 h 1199"/>
                <a:gd name="T84" fmla="*/ 1235 w 1692"/>
                <a:gd name="T85" fmla="*/ 993 h 1199"/>
                <a:gd name="T86" fmla="*/ 165 w 1692"/>
                <a:gd name="T87" fmla="*/ 1068 h 1199"/>
                <a:gd name="T88" fmla="*/ 512 w 1692"/>
                <a:gd name="T89" fmla="*/ 1091 h 1199"/>
                <a:gd name="T90" fmla="*/ 452 w 1692"/>
                <a:gd name="T91" fmla="*/ 1041 h 1199"/>
                <a:gd name="T92" fmla="*/ 1224 w 1692"/>
                <a:gd name="T93" fmla="*/ 1029 h 1199"/>
                <a:gd name="T94" fmla="*/ 951 w 1692"/>
                <a:gd name="T95" fmla="*/ 1043 h 1199"/>
                <a:gd name="T96" fmla="*/ 1412 w 1692"/>
                <a:gd name="T97" fmla="*/ 1119 h 1199"/>
                <a:gd name="T98" fmla="*/ 1410 w 1692"/>
                <a:gd name="T99" fmla="*/ 1068 h 1199"/>
                <a:gd name="T100" fmla="*/ 755 w 1692"/>
                <a:gd name="T101" fmla="*/ 1073 h 1199"/>
                <a:gd name="T102" fmla="*/ 682 w 1692"/>
                <a:gd name="T103" fmla="*/ 1100 h 1199"/>
                <a:gd name="T104" fmla="*/ 553 w 1692"/>
                <a:gd name="T105" fmla="*/ 1096 h 1199"/>
                <a:gd name="T106" fmla="*/ 319 w 1692"/>
                <a:gd name="T107" fmla="*/ 1112 h 1199"/>
                <a:gd name="T108" fmla="*/ 362 w 1692"/>
                <a:gd name="T109" fmla="*/ 1140 h 1199"/>
                <a:gd name="T110" fmla="*/ 712 w 1692"/>
                <a:gd name="T111" fmla="*/ 1126 h 1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2" h="1199">
                  <a:moveTo>
                    <a:pt x="1173" y="280"/>
                  </a:moveTo>
                  <a:cubicBezTo>
                    <a:pt x="1178" y="256"/>
                    <a:pt x="1155" y="232"/>
                    <a:pt x="1148" y="202"/>
                  </a:cubicBezTo>
                  <a:cubicBezTo>
                    <a:pt x="1130" y="126"/>
                    <a:pt x="1166" y="46"/>
                    <a:pt x="1203" y="3"/>
                  </a:cubicBezTo>
                  <a:cubicBezTo>
                    <a:pt x="1213" y="0"/>
                    <a:pt x="1212" y="7"/>
                    <a:pt x="1219" y="7"/>
                  </a:cubicBezTo>
                  <a:cubicBezTo>
                    <a:pt x="1224" y="12"/>
                    <a:pt x="1217" y="17"/>
                    <a:pt x="1219" y="26"/>
                  </a:cubicBezTo>
                  <a:cubicBezTo>
                    <a:pt x="1236" y="54"/>
                    <a:pt x="1274" y="71"/>
                    <a:pt x="1290" y="101"/>
                  </a:cubicBezTo>
                  <a:cubicBezTo>
                    <a:pt x="1331" y="178"/>
                    <a:pt x="1290" y="252"/>
                    <a:pt x="1240" y="310"/>
                  </a:cubicBezTo>
                  <a:cubicBezTo>
                    <a:pt x="1301" y="304"/>
                    <a:pt x="1363" y="314"/>
                    <a:pt x="1405" y="349"/>
                  </a:cubicBezTo>
                  <a:cubicBezTo>
                    <a:pt x="1469" y="403"/>
                    <a:pt x="1472" y="496"/>
                    <a:pt x="1437" y="584"/>
                  </a:cubicBezTo>
                  <a:cubicBezTo>
                    <a:pt x="1504" y="602"/>
                    <a:pt x="1581" y="611"/>
                    <a:pt x="1637" y="627"/>
                  </a:cubicBezTo>
                  <a:cubicBezTo>
                    <a:pt x="1633" y="645"/>
                    <a:pt x="1616" y="654"/>
                    <a:pt x="1605" y="666"/>
                  </a:cubicBezTo>
                  <a:cubicBezTo>
                    <a:pt x="1594" y="679"/>
                    <a:pt x="1586" y="694"/>
                    <a:pt x="1573" y="705"/>
                  </a:cubicBezTo>
                  <a:cubicBezTo>
                    <a:pt x="1590" y="719"/>
                    <a:pt x="1614" y="712"/>
                    <a:pt x="1630" y="724"/>
                  </a:cubicBezTo>
                  <a:cubicBezTo>
                    <a:pt x="1631" y="738"/>
                    <a:pt x="1623" y="757"/>
                    <a:pt x="1623" y="777"/>
                  </a:cubicBezTo>
                  <a:cubicBezTo>
                    <a:pt x="1636" y="774"/>
                    <a:pt x="1646" y="792"/>
                    <a:pt x="1660" y="797"/>
                  </a:cubicBezTo>
                  <a:cubicBezTo>
                    <a:pt x="1672" y="802"/>
                    <a:pt x="1688" y="795"/>
                    <a:pt x="1692" y="806"/>
                  </a:cubicBezTo>
                  <a:cubicBezTo>
                    <a:pt x="1689" y="835"/>
                    <a:pt x="1650" y="861"/>
                    <a:pt x="1646" y="889"/>
                  </a:cubicBezTo>
                  <a:cubicBezTo>
                    <a:pt x="1591" y="979"/>
                    <a:pt x="1520" y="1066"/>
                    <a:pt x="1486" y="1169"/>
                  </a:cubicBezTo>
                  <a:cubicBezTo>
                    <a:pt x="1475" y="1172"/>
                    <a:pt x="1476" y="1185"/>
                    <a:pt x="1467" y="1190"/>
                  </a:cubicBezTo>
                  <a:cubicBezTo>
                    <a:pt x="1459" y="1196"/>
                    <a:pt x="1449" y="1192"/>
                    <a:pt x="1442" y="1199"/>
                  </a:cubicBezTo>
                  <a:cubicBezTo>
                    <a:pt x="1375" y="1174"/>
                    <a:pt x="1303" y="1193"/>
                    <a:pt x="1212" y="1188"/>
                  </a:cubicBezTo>
                  <a:cubicBezTo>
                    <a:pt x="1133" y="1183"/>
                    <a:pt x="1055" y="1193"/>
                    <a:pt x="976" y="1188"/>
                  </a:cubicBezTo>
                  <a:cubicBezTo>
                    <a:pt x="936" y="1185"/>
                    <a:pt x="897" y="1180"/>
                    <a:pt x="861" y="1179"/>
                  </a:cubicBezTo>
                  <a:cubicBezTo>
                    <a:pt x="816" y="1177"/>
                    <a:pt x="775" y="1162"/>
                    <a:pt x="746" y="1179"/>
                  </a:cubicBezTo>
                  <a:cubicBezTo>
                    <a:pt x="726" y="1171"/>
                    <a:pt x="705" y="1176"/>
                    <a:pt x="686" y="1174"/>
                  </a:cubicBezTo>
                  <a:cubicBezTo>
                    <a:pt x="664" y="1172"/>
                    <a:pt x="641" y="1164"/>
                    <a:pt x="615" y="1162"/>
                  </a:cubicBezTo>
                  <a:cubicBezTo>
                    <a:pt x="588" y="1161"/>
                    <a:pt x="559" y="1163"/>
                    <a:pt x="530" y="1162"/>
                  </a:cubicBezTo>
                  <a:cubicBezTo>
                    <a:pt x="410" y="1161"/>
                    <a:pt x="311" y="1154"/>
                    <a:pt x="197" y="1153"/>
                  </a:cubicBezTo>
                  <a:cubicBezTo>
                    <a:pt x="188" y="1153"/>
                    <a:pt x="177" y="1149"/>
                    <a:pt x="167" y="1149"/>
                  </a:cubicBezTo>
                  <a:cubicBezTo>
                    <a:pt x="130" y="1149"/>
                    <a:pt x="93" y="1158"/>
                    <a:pt x="55" y="1160"/>
                  </a:cubicBezTo>
                  <a:cubicBezTo>
                    <a:pt x="29" y="1161"/>
                    <a:pt x="13" y="1163"/>
                    <a:pt x="0" y="1144"/>
                  </a:cubicBezTo>
                  <a:cubicBezTo>
                    <a:pt x="11" y="1113"/>
                    <a:pt x="26" y="1080"/>
                    <a:pt x="59" y="1084"/>
                  </a:cubicBezTo>
                  <a:cubicBezTo>
                    <a:pt x="59" y="1066"/>
                    <a:pt x="67" y="1057"/>
                    <a:pt x="75" y="1048"/>
                  </a:cubicBezTo>
                  <a:cubicBezTo>
                    <a:pt x="18" y="1032"/>
                    <a:pt x="90" y="986"/>
                    <a:pt x="112" y="967"/>
                  </a:cubicBezTo>
                  <a:cubicBezTo>
                    <a:pt x="102" y="946"/>
                    <a:pt x="46" y="941"/>
                    <a:pt x="46" y="924"/>
                  </a:cubicBezTo>
                  <a:cubicBezTo>
                    <a:pt x="45" y="906"/>
                    <a:pt x="78" y="886"/>
                    <a:pt x="91" y="871"/>
                  </a:cubicBezTo>
                  <a:cubicBezTo>
                    <a:pt x="109" y="851"/>
                    <a:pt x="123" y="834"/>
                    <a:pt x="128" y="811"/>
                  </a:cubicBezTo>
                  <a:cubicBezTo>
                    <a:pt x="179" y="737"/>
                    <a:pt x="232" y="665"/>
                    <a:pt x="266" y="574"/>
                  </a:cubicBezTo>
                  <a:cubicBezTo>
                    <a:pt x="282" y="574"/>
                    <a:pt x="290" y="579"/>
                    <a:pt x="300" y="588"/>
                  </a:cubicBezTo>
                  <a:cubicBezTo>
                    <a:pt x="337" y="595"/>
                    <a:pt x="372" y="603"/>
                    <a:pt x="411" y="602"/>
                  </a:cubicBezTo>
                  <a:cubicBezTo>
                    <a:pt x="541" y="598"/>
                    <a:pt x="673" y="583"/>
                    <a:pt x="781" y="627"/>
                  </a:cubicBezTo>
                  <a:cubicBezTo>
                    <a:pt x="842" y="653"/>
                    <a:pt x="903" y="681"/>
                    <a:pt x="928" y="747"/>
                  </a:cubicBezTo>
                  <a:cubicBezTo>
                    <a:pt x="946" y="725"/>
                    <a:pt x="970" y="708"/>
                    <a:pt x="985" y="682"/>
                  </a:cubicBezTo>
                  <a:cubicBezTo>
                    <a:pt x="980" y="674"/>
                    <a:pt x="970" y="671"/>
                    <a:pt x="962" y="666"/>
                  </a:cubicBezTo>
                  <a:cubicBezTo>
                    <a:pt x="951" y="644"/>
                    <a:pt x="931" y="630"/>
                    <a:pt x="918" y="607"/>
                  </a:cubicBezTo>
                  <a:cubicBezTo>
                    <a:pt x="880" y="534"/>
                    <a:pt x="886" y="418"/>
                    <a:pt x="955" y="359"/>
                  </a:cubicBezTo>
                  <a:cubicBezTo>
                    <a:pt x="991" y="328"/>
                    <a:pt x="1065" y="303"/>
                    <a:pt x="1127" y="329"/>
                  </a:cubicBezTo>
                  <a:cubicBezTo>
                    <a:pt x="1116" y="281"/>
                    <a:pt x="1057" y="241"/>
                    <a:pt x="1006" y="225"/>
                  </a:cubicBezTo>
                  <a:cubicBezTo>
                    <a:pt x="989" y="207"/>
                    <a:pt x="1002" y="179"/>
                    <a:pt x="1006" y="161"/>
                  </a:cubicBezTo>
                  <a:cubicBezTo>
                    <a:pt x="1021" y="155"/>
                    <a:pt x="1040" y="152"/>
                    <a:pt x="1054" y="156"/>
                  </a:cubicBezTo>
                  <a:cubicBezTo>
                    <a:pt x="1084" y="166"/>
                    <a:pt x="1146" y="224"/>
                    <a:pt x="1166" y="258"/>
                  </a:cubicBezTo>
                  <a:cubicBezTo>
                    <a:pt x="1171" y="265"/>
                    <a:pt x="1173" y="273"/>
                    <a:pt x="1173" y="280"/>
                  </a:cubicBezTo>
                  <a:close/>
                  <a:moveTo>
                    <a:pt x="1619" y="804"/>
                  </a:moveTo>
                  <a:cubicBezTo>
                    <a:pt x="1616" y="815"/>
                    <a:pt x="1630" y="816"/>
                    <a:pt x="1630" y="829"/>
                  </a:cubicBezTo>
                  <a:cubicBezTo>
                    <a:pt x="1631" y="838"/>
                    <a:pt x="1623" y="843"/>
                    <a:pt x="1621" y="852"/>
                  </a:cubicBezTo>
                  <a:cubicBezTo>
                    <a:pt x="1556" y="907"/>
                    <a:pt x="1522" y="994"/>
                    <a:pt x="1479" y="1071"/>
                  </a:cubicBezTo>
                  <a:cubicBezTo>
                    <a:pt x="1458" y="1084"/>
                    <a:pt x="1452" y="1111"/>
                    <a:pt x="1435" y="1128"/>
                  </a:cubicBezTo>
                  <a:cubicBezTo>
                    <a:pt x="1431" y="1140"/>
                    <a:pt x="1440" y="1127"/>
                    <a:pt x="1435" y="1140"/>
                  </a:cubicBezTo>
                  <a:cubicBezTo>
                    <a:pt x="1417" y="1156"/>
                    <a:pt x="1403" y="1144"/>
                    <a:pt x="1385" y="1142"/>
                  </a:cubicBezTo>
                  <a:cubicBezTo>
                    <a:pt x="1352" y="1139"/>
                    <a:pt x="1307" y="1139"/>
                    <a:pt x="1277" y="1137"/>
                  </a:cubicBezTo>
                  <a:cubicBezTo>
                    <a:pt x="1250" y="1135"/>
                    <a:pt x="1224" y="1126"/>
                    <a:pt x="1196" y="1123"/>
                  </a:cubicBezTo>
                  <a:cubicBezTo>
                    <a:pt x="1074" y="1113"/>
                    <a:pt x="924" y="1096"/>
                    <a:pt x="813" y="1112"/>
                  </a:cubicBezTo>
                  <a:cubicBezTo>
                    <a:pt x="808" y="1126"/>
                    <a:pt x="800" y="1148"/>
                    <a:pt x="806" y="1153"/>
                  </a:cubicBezTo>
                  <a:cubicBezTo>
                    <a:pt x="949" y="1170"/>
                    <a:pt x="1082" y="1168"/>
                    <a:pt x="1238" y="1169"/>
                  </a:cubicBezTo>
                  <a:cubicBezTo>
                    <a:pt x="1261" y="1170"/>
                    <a:pt x="1301" y="1163"/>
                    <a:pt x="1341" y="1165"/>
                  </a:cubicBezTo>
                  <a:cubicBezTo>
                    <a:pt x="1418" y="1169"/>
                    <a:pt x="1450" y="1182"/>
                    <a:pt x="1479" y="1128"/>
                  </a:cubicBezTo>
                  <a:cubicBezTo>
                    <a:pt x="1482" y="1123"/>
                    <a:pt x="1479" y="1118"/>
                    <a:pt x="1481" y="1112"/>
                  </a:cubicBezTo>
                  <a:cubicBezTo>
                    <a:pt x="1486" y="1100"/>
                    <a:pt x="1499" y="1087"/>
                    <a:pt x="1506" y="1073"/>
                  </a:cubicBezTo>
                  <a:cubicBezTo>
                    <a:pt x="1536" y="1020"/>
                    <a:pt x="1573" y="964"/>
                    <a:pt x="1603" y="917"/>
                  </a:cubicBezTo>
                  <a:cubicBezTo>
                    <a:pt x="1625" y="882"/>
                    <a:pt x="1642" y="851"/>
                    <a:pt x="1663" y="818"/>
                  </a:cubicBezTo>
                  <a:cubicBezTo>
                    <a:pt x="1651" y="816"/>
                    <a:pt x="1634" y="797"/>
                    <a:pt x="1619" y="804"/>
                  </a:cubicBezTo>
                  <a:close/>
                  <a:moveTo>
                    <a:pt x="1164" y="113"/>
                  </a:moveTo>
                  <a:cubicBezTo>
                    <a:pt x="1152" y="186"/>
                    <a:pt x="1187" y="238"/>
                    <a:pt x="1201" y="303"/>
                  </a:cubicBezTo>
                  <a:cubicBezTo>
                    <a:pt x="1208" y="286"/>
                    <a:pt x="1218" y="272"/>
                    <a:pt x="1222" y="251"/>
                  </a:cubicBezTo>
                  <a:cubicBezTo>
                    <a:pt x="1209" y="231"/>
                    <a:pt x="1176" y="219"/>
                    <a:pt x="1176" y="195"/>
                  </a:cubicBezTo>
                  <a:cubicBezTo>
                    <a:pt x="1194" y="203"/>
                    <a:pt x="1210" y="219"/>
                    <a:pt x="1224" y="223"/>
                  </a:cubicBezTo>
                  <a:cubicBezTo>
                    <a:pt x="1228" y="215"/>
                    <a:pt x="1222" y="203"/>
                    <a:pt x="1222" y="193"/>
                  </a:cubicBezTo>
                  <a:cubicBezTo>
                    <a:pt x="1198" y="190"/>
                    <a:pt x="1176" y="175"/>
                    <a:pt x="1178" y="154"/>
                  </a:cubicBezTo>
                  <a:cubicBezTo>
                    <a:pt x="1190" y="157"/>
                    <a:pt x="1195" y="175"/>
                    <a:pt x="1210" y="168"/>
                  </a:cubicBezTo>
                  <a:cubicBezTo>
                    <a:pt x="1215" y="143"/>
                    <a:pt x="1172" y="104"/>
                    <a:pt x="1192" y="81"/>
                  </a:cubicBezTo>
                  <a:cubicBezTo>
                    <a:pt x="1208" y="104"/>
                    <a:pt x="1212" y="128"/>
                    <a:pt x="1226" y="156"/>
                  </a:cubicBezTo>
                  <a:cubicBezTo>
                    <a:pt x="1241" y="142"/>
                    <a:pt x="1237" y="108"/>
                    <a:pt x="1261" y="101"/>
                  </a:cubicBezTo>
                  <a:cubicBezTo>
                    <a:pt x="1262" y="142"/>
                    <a:pt x="1223" y="174"/>
                    <a:pt x="1242" y="216"/>
                  </a:cubicBezTo>
                  <a:cubicBezTo>
                    <a:pt x="1259" y="213"/>
                    <a:pt x="1261" y="195"/>
                    <a:pt x="1274" y="189"/>
                  </a:cubicBezTo>
                  <a:cubicBezTo>
                    <a:pt x="1296" y="211"/>
                    <a:pt x="1254" y="232"/>
                    <a:pt x="1242" y="237"/>
                  </a:cubicBezTo>
                  <a:cubicBezTo>
                    <a:pt x="1242" y="255"/>
                    <a:pt x="1224" y="283"/>
                    <a:pt x="1224" y="301"/>
                  </a:cubicBezTo>
                  <a:cubicBezTo>
                    <a:pt x="1251" y="270"/>
                    <a:pt x="1288" y="228"/>
                    <a:pt x="1290" y="175"/>
                  </a:cubicBezTo>
                  <a:cubicBezTo>
                    <a:pt x="1293" y="107"/>
                    <a:pt x="1237" y="75"/>
                    <a:pt x="1201" y="35"/>
                  </a:cubicBezTo>
                  <a:cubicBezTo>
                    <a:pt x="1187" y="64"/>
                    <a:pt x="1170" y="79"/>
                    <a:pt x="1164" y="113"/>
                  </a:cubicBezTo>
                  <a:close/>
                  <a:moveTo>
                    <a:pt x="1054" y="177"/>
                  </a:moveTo>
                  <a:cubicBezTo>
                    <a:pt x="1027" y="172"/>
                    <a:pt x="1017" y="183"/>
                    <a:pt x="1017" y="205"/>
                  </a:cubicBezTo>
                  <a:cubicBezTo>
                    <a:pt x="1024" y="208"/>
                    <a:pt x="1027" y="216"/>
                    <a:pt x="1040" y="214"/>
                  </a:cubicBezTo>
                  <a:cubicBezTo>
                    <a:pt x="1065" y="235"/>
                    <a:pt x="1096" y="250"/>
                    <a:pt x="1118" y="274"/>
                  </a:cubicBezTo>
                  <a:cubicBezTo>
                    <a:pt x="1134" y="295"/>
                    <a:pt x="1143" y="322"/>
                    <a:pt x="1160" y="342"/>
                  </a:cubicBezTo>
                  <a:cubicBezTo>
                    <a:pt x="1159" y="354"/>
                    <a:pt x="1163" y="362"/>
                    <a:pt x="1169" y="368"/>
                  </a:cubicBezTo>
                  <a:cubicBezTo>
                    <a:pt x="1176" y="283"/>
                    <a:pt x="1119" y="212"/>
                    <a:pt x="1054" y="177"/>
                  </a:cubicBezTo>
                  <a:close/>
                  <a:moveTo>
                    <a:pt x="1440" y="439"/>
                  </a:moveTo>
                  <a:cubicBezTo>
                    <a:pt x="1439" y="433"/>
                    <a:pt x="1432" y="430"/>
                    <a:pt x="1431" y="425"/>
                  </a:cubicBezTo>
                  <a:cubicBezTo>
                    <a:pt x="1428" y="419"/>
                    <a:pt x="1431" y="412"/>
                    <a:pt x="1428" y="407"/>
                  </a:cubicBezTo>
                  <a:cubicBezTo>
                    <a:pt x="1410" y="371"/>
                    <a:pt x="1367" y="336"/>
                    <a:pt x="1323" y="326"/>
                  </a:cubicBezTo>
                  <a:cubicBezTo>
                    <a:pt x="1223" y="306"/>
                    <a:pt x="1185" y="467"/>
                    <a:pt x="1100" y="407"/>
                  </a:cubicBezTo>
                  <a:cubicBezTo>
                    <a:pt x="1099" y="390"/>
                    <a:pt x="1087" y="382"/>
                    <a:pt x="1097" y="370"/>
                  </a:cubicBezTo>
                  <a:cubicBezTo>
                    <a:pt x="1111" y="384"/>
                    <a:pt x="1122" y="413"/>
                    <a:pt x="1150" y="398"/>
                  </a:cubicBezTo>
                  <a:cubicBezTo>
                    <a:pt x="1157" y="380"/>
                    <a:pt x="1150" y="378"/>
                    <a:pt x="1146" y="359"/>
                  </a:cubicBezTo>
                  <a:cubicBezTo>
                    <a:pt x="1050" y="300"/>
                    <a:pt x="919" y="371"/>
                    <a:pt x="914" y="473"/>
                  </a:cubicBezTo>
                  <a:cubicBezTo>
                    <a:pt x="913" y="480"/>
                    <a:pt x="915" y="495"/>
                    <a:pt x="916" y="508"/>
                  </a:cubicBezTo>
                  <a:cubicBezTo>
                    <a:pt x="919" y="544"/>
                    <a:pt x="931" y="592"/>
                    <a:pt x="951" y="620"/>
                  </a:cubicBezTo>
                  <a:cubicBezTo>
                    <a:pt x="960" y="635"/>
                    <a:pt x="988" y="664"/>
                    <a:pt x="1003" y="664"/>
                  </a:cubicBezTo>
                  <a:cubicBezTo>
                    <a:pt x="1012" y="664"/>
                    <a:pt x="1028" y="651"/>
                    <a:pt x="1042" y="646"/>
                  </a:cubicBezTo>
                  <a:cubicBezTo>
                    <a:pt x="1155" y="602"/>
                    <a:pt x="1290" y="588"/>
                    <a:pt x="1419" y="584"/>
                  </a:cubicBezTo>
                  <a:cubicBezTo>
                    <a:pt x="1431" y="542"/>
                    <a:pt x="1451" y="498"/>
                    <a:pt x="1440" y="439"/>
                  </a:cubicBezTo>
                  <a:close/>
                  <a:moveTo>
                    <a:pt x="1196" y="352"/>
                  </a:moveTo>
                  <a:cubicBezTo>
                    <a:pt x="1199" y="359"/>
                    <a:pt x="1189" y="366"/>
                    <a:pt x="1196" y="370"/>
                  </a:cubicBezTo>
                  <a:cubicBezTo>
                    <a:pt x="1203" y="357"/>
                    <a:pt x="1222" y="344"/>
                    <a:pt x="1226" y="336"/>
                  </a:cubicBezTo>
                  <a:cubicBezTo>
                    <a:pt x="1216" y="340"/>
                    <a:pt x="1209" y="349"/>
                    <a:pt x="1196" y="352"/>
                  </a:cubicBezTo>
                  <a:close/>
                  <a:moveTo>
                    <a:pt x="1495" y="618"/>
                  </a:moveTo>
                  <a:cubicBezTo>
                    <a:pt x="1462" y="612"/>
                    <a:pt x="1428" y="599"/>
                    <a:pt x="1396" y="600"/>
                  </a:cubicBezTo>
                  <a:cubicBezTo>
                    <a:pt x="1331" y="602"/>
                    <a:pt x="1262" y="611"/>
                    <a:pt x="1199" y="620"/>
                  </a:cubicBezTo>
                  <a:cubicBezTo>
                    <a:pt x="1127" y="631"/>
                    <a:pt x="1059" y="655"/>
                    <a:pt x="1006" y="687"/>
                  </a:cubicBezTo>
                  <a:cubicBezTo>
                    <a:pt x="956" y="737"/>
                    <a:pt x="914" y="795"/>
                    <a:pt x="875" y="857"/>
                  </a:cubicBezTo>
                  <a:cubicBezTo>
                    <a:pt x="836" y="918"/>
                    <a:pt x="791" y="979"/>
                    <a:pt x="764" y="1045"/>
                  </a:cubicBezTo>
                  <a:cubicBezTo>
                    <a:pt x="817" y="1009"/>
                    <a:pt x="892" y="975"/>
                    <a:pt x="983" y="970"/>
                  </a:cubicBezTo>
                  <a:cubicBezTo>
                    <a:pt x="1005" y="968"/>
                    <a:pt x="1029" y="971"/>
                    <a:pt x="1052" y="970"/>
                  </a:cubicBezTo>
                  <a:cubicBezTo>
                    <a:pt x="1164" y="964"/>
                    <a:pt x="1270" y="971"/>
                    <a:pt x="1350" y="997"/>
                  </a:cubicBezTo>
                  <a:cubicBezTo>
                    <a:pt x="1415" y="860"/>
                    <a:pt x="1513" y="757"/>
                    <a:pt x="1598" y="641"/>
                  </a:cubicBezTo>
                  <a:cubicBezTo>
                    <a:pt x="1568" y="628"/>
                    <a:pt x="1531" y="625"/>
                    <a:pt x="1495" y="618"/>
                  </a:cubicBezTo>
                  <a:close/>
                  <a:moveTo>
                    <a:pt x="806" y="662"/>
                  </a:moveTo>
                  <a:cubicBezTo>
                    <a:pt x="758" y="638"/>
                    <a:pt x="719" y="630"/>
                    <a:pt x="654" y="623"/>
                  </a:cubicBezTo>
                  <a:cubicBezTo>
                    <a:pt x="629" y="620"/>
                    <a:pt x="602" y="614"/>
                    <a:pt x="578" y="614"/>
                  </a:cubicBezTo>
                  <a:cubicBezTo>
                    <a:pt x="507" y="612"/>
                    <a:pt x="434" y="625"/>
                    <a:pt x="376" y="623"/>
                  </a:cubicBezTo>
                  <a:cubicBezTo>
                    <a:pt x="341" y="621"/>
                    <a:pt x="305" y="605"/>
                    <a:pt x="275" y="604"/>
                  </a:cubicBezTo>
                  <a:cubicBezTo>
                    <a:pt x="275" y="603"/>
                    <a:pt x="275" y="602"/>
                    <a:pt x="273" y="602"/>
                  </a:cubicBezTo>
                  <a:cubicBezTo>
                    <a:pt x="272" y="617"/>
                    <a:pt x="262" y="622"/>
                    <a:pt x="257" y="632"/>
                  </a:cubicBezTo>
                  <a:cubicBezTo>
                    <a:pt x="247" y="652"/>
                    <a:pt x="242" y="671"/>
                    <a:pt x="232" y="689"/>
                  </a:cubicBezTo>
                  <a:cubicBezTo>
                    <a:pt x="213" y="723"/>
                    <a:pt x="187" y="753"/>
                    <a:pt x="167" y="788"/>
                  </a:cubicBezTo>
                  <a:cubicBezTo>
                    <a:pt x="158" y="804"/>
                    <a:pt x="144" y="819"/>
                    <a:pt x="135" y="834"/>
                  </a:cubicBezTo>
                  <a:cubicBezTo>
                    <a:pt x="125" y="852"/>
                    <a:pt x="121" y="865"/>
                    <a:pt x="108" y="880"/>
                  </a:cubicBezTo>
                  <a:cubicBezTo>
                    <a:pt x="96" y="893"/>
                    <a:pt x="79" y="903"/>
                    <a:pt x="78" y="924"/>
                  </a:cubicBezTo>
                  <a:cubicBezTo>
                    <a:pt x="99" y="934"/>
                    <a:pt x="112" y="960"/>
                    <a:pt x="142" y="949"/>
                  </a:cubicBezTo>
                  <a:cubicBezTo>
                    <a:pt x="140" y="956"/>
                    <a:pt x="139" y="957"/>
                    <a:pt x="144" y="960"/>
                  </a:cubicBezTo>
                  <a:cubicBezTo>
                    <a:pt x="166" y="962"/>
                    <a:pt x="184" y="970"/>
                    <a:pt x="204" y="972"/>
                  </a:cubicBezTo>
                  <a:cubicBezTo>
                    <a:pt x="264" y="976"/>
                    <a:pt x="323" y="956"/>
                    <a:pt x="383" y="953"/>
                  </a:cubicBezTo>
                  <a:cubicBezTo>
                    <a:pt x="521" y="947"/>
                    <a:pt x="644" y="994"/>
                    <a:pt x="748" y="1041"/>
                  </a:cubicBezTo>
                  <a:cubicBezTo>
                    <a:pt x="797" y="944"/>
                    <a:pt x="856" y="859"/>
                    <a:pt x="914" y="772"/>
                  </a:cubicBezTo>
                  <a:cubicBezTo>
                    <a:pt x="902" y="706"/>
                    <a:pt x="859" y="688"/>
                    <a:pt x="806" y="662"/>
                  </a:cubicBezTo>
                  <a:close/>
                  <a:moveTo>
                    <a:pt x="1557" y="724"/>
                  </a:moveTo>
                  <a:cubicBezTo>
                    <a:pt x="1487" y="816"/>
                    <a:pt x="1405" y="909"/>
                    <a:pt x="1364" y="1022"/>
                  </a:cubicBezTo>
                  <a:cubicBezTo>
                    <a:pt x="1378" y="1025"/>
                    <a:pt x="1391" y="1029"/>
                    <a:pt x="1405" y="1032"/>
                  </a:cubicBezTo>
                  <a:cubicBezTo>
                    <a:pt x="1409" y="1029"/>
                    <a:pt x="1411" y="1025"/>
                    <a:pt x="1417" y="1025"/>
                  </a:cubicBezTo>
                  <a:cubicBezTo>
                    <a:pt x="1471" y="924"/>
                    <a:pt x="1537" y="835"/>
                    <a:pt x="1591" y="735"/>
                  </a:cubicBezTo>
                  <a:cubicBezTo>
                    <a:pt x="1582" y="729"/>
                    <a:pt x="1568" y="728"/>
                    <a:pt x="1557" y="724"/>
                  </a:cubicBezTo>
                  <a:close/>
                  <a:moveTo>
                    <a:pt x="1578" y="800"/>
                  </a:moveTo>
                  <a:cubicBezTo>
                    <a:pt x="1573" y="807"/>
                    <a:pt x="1564" y="811"/>
                    <a:pt x="1559" y="818"/>
                  </a:cubicBezTo>
                  <a:cubicBezTo>
                    <a:pt x="1540" y="846"/>
                    <a:pt x="1527" y="880"/>
                    <a:pt x="1509" y="910"/>
                  </a:cubicBezTo>
                  <a:cubicBezTo>
                    <a:pt x="1479" y="959"/>
                    <a:pt x="1440" y="1003"/>
                    <a:pt x="1431" y="1061"/>
                  </a:cubicBezTo>
                  <a:cubicBezTo>
                    <a:pt x="1432" y="1067"/>
                    <a:pt x="1439" y="1066"/>
                    <a:pt x="1437" y="1075"/>
                  </a:cubicBezTo>
                  <a:cubicBezTo>
                    <a:pt x="1435" y="1081"/>
                    <a:pt x="1425" y="1091"/>
                    <a:pt x="1433" y="1098"/>
                  </a:cubicBezTo>
                  <a:cubicBezTo>
                    <a:pt x="1499" y="1018"/>
                    <a:pt x="1538" y="910"/>
                    <a:pt x="1607" y="832"/>
                  </a:cubicBezTo>
                  <a:cubicBezTo>
                    <a:pt x="1583" y="813"/>
                    <a:pt x="1615" y="785"/>
                    <a:pt x="1605" y="751"/>
                  </a:cubicBezTo>
                  <a:cubicBezTo>
                    <a:pt x="1593" y="765"/>
                    <a:pt x="1588" y="784"/>
                    <a:pt x="1578" y="800"/>
                  </a:cubicBezTo>
                  <a:close/>
                  <a:moveTo>
                    <a:pt x="546" y="986"/>
                  </a:moveTo>
                  <a:cubicBezTo>
                    <a:pt x="501" y="975"/>
                    <a:pt x="440" y="968"/>
                    <a:pt x="390" y="970"/>
                  </a:cubicBezTo>
                  <a:cubicBezTo>
                    <a:pt x="342" y="971"/>
                    <a:pt x="298" y="990"/>
                    <a:pt x="250" y="988"/>
                  </a:cubicBezTo>
                  <a:cubicBezTo>
                    <a:pt x="209" y="986"/>
                    <a:pt x="164" y="985"/>
                    <a:pt x="133" y="970"/>
                  </a:cubicBezTo>
                  <a:cubicBezTo>
                    <a:pt x="118" y="982"/>
                    <a:pt x="105" y="997"/>
                    <a:pt x="89" y="1009"/>
                  </a:cubicBezTo>
                  <a:cubicBezTo>
                    <a:pt x="258" y="1015"/>
                    <a:pt x="459" y="999"/>
                    <a:pt x="636" y="1018"/>
                  </a:cubicBezTo>
                  <a:cubicBezTo>
                    <a:pt x="609" y="1003"/>
                    <a:pt x="573" y="992"/>
                    <a:pt x="546" y="986"/>
                  </a:cubicBezTo>
                  <a:close/>
                  <a:moveTo>
                    <a:pt x="1235" y="993"/>
                  </a:moveTo>
                  <a:cubicBezTo>
                    <a:pt x="1109" y="993"/>
                    <a:pt x="958" y="967"/>
                    <a:pt x="861" y="1015"/>
                  </a:cubicBezTo>
                  <a:cubicBezTo>
                    <a:pt x="1015" y="1001"/>
                    <a:pt x="1155" y="1016"/>
                    <a:pt x="1290" y="1013"/>
                  </a:cubicBezTo>
                  <a:cubicBezTo>
                    <a:pt x="1313" y="1013"/>
                    <a:pt x="1316" y="1013"/>
                    <a:pt x="1332" y="1018"/>
                  </a:cubicBezTo>
                  <a:cubicBezTo>
                    <a:pt x="1313" y="993"/>
                    <a:pt x="1271" y="992"/>
                    <a:pt x="1235" y="993"/>
                  </a:cubicBezTo>
                  <a:close/>
                  <a:moveTo>
                    <a:pt x="567" y="1034"/>
                  </a:moveTo>
                  <a:cubicBezTo>
                    <a:pt x="407" y="1018"/>
                    <a:pt x="257" y="1033"/>
                    <a:pt x="91" y="1029"/>
                  </a:cubicBezTo>
                  <a:cubicBezTo>
                    <a:pt x="93" y="1038"/>
                    <a:pt x="94" y="1047"/>
                    <a:pt x="96" y="1055"/>
                  </a:cubicBezTo>
                  <a:cubicBezTo>
                    <a:pt x="120" y="1058"/>
                    <a:pt x="149" y="1057"/>
                    <a:pt x="165" y="1068"/>
                  </a:cubicBezTo>
                  <a:cubicBezTo>
                    <a:pt x="145" y="1071"/>
                    <a:pt x="102" y="1070"/>
                    <a:pt x="78" y="1073"/>
                  </a:cubicBezTo>
                  <a:cubicBezTo>
                    <a:pt x="93" y="1096"/>
                    <a:pt x="119" y="1084"/>
                    <a:pt x="149" y="1087"/>
                  </a:cubicBezTo>
                  <a:cubicBezTo>
                    <a:pt x="232" y="1093"/>
                    <a:pt x="322" y="1084"/>
                    <a:pt x="404" y="1087"/>
                  </a:cubicBezTo>
                  <a:cubicBezTo>
                    <a:pt x="443" y="1088"/>
                    <a:pt x="478" y="1098"/>
                    <a:pt x="512" y="1091"/>
                  </a:cubicBezTo>
                  <a:cubicBezTo>
                    <a:pt x="508" y="1091"/>
                    <a:pt x="506" y="1090"/>
                    <a:pt x="505" y="1087"/>
                  </a:cubicBezTo>
                  <a:cubicBezTo>
                    <a:pt x="552" y="1077"/>
                    <a:pt x="612" y="1093"/>
                    <a:pt x="654" y="1078"/>
                  </a:cubicBezTo>
                  <a:cubicBezTo>
                    <a:pt x="619" y="1073"/>
                    <a:pt x="584" y="1069"/>
                    <a:pt x="549" y="1064"/>
                  </a:cubicBezTo>
                  <a:cubicBezTo>
                    <a:pt x="517" y="1059"/>
                    <a:pt x="481" y="1055"/>
                    <a:pt x="452" y="1041"/>
                  </a:cubicBezTo>
                  <a:cubicBezTo>
                    <a:pt x="532" y="1039"/>
                    <a:pt x="622" y="1070"/>
                    <a:pt x="707" y="1059"/>
                  </a:cubicBezTo>
                  <a:cubicBezTo>
                    <a:pt x="664" y="1033"/>
                    <a:pt x="612" y="1038"/>
                    <a:pt x="567" y="1034"/>
                  </a:cubicBezTo>
                  <a:close/>
                  <a:moveTo>
                    <a:pt x="1375" y="1043"/>
                  </a:moveTo>
                  <a:cubicBezTo>
                    <a:pt x="1326" y="1034"/>
                    <a:pt x="1276" y="1029"/>
                    <a:pt x="1224" y="1029"/>
                  </a:cubicBezTo>
                  <a:cubicBezTo>
                    <a:pt x="1119" y="1029"/>
                    <a:pt x="989" y="1014"/>
                    <a:pt x="875" y="1029"/>
                  </a:cubicBezTo>
                  <a:cubicBezTo>
                    <a:pt x="837" y="1034"/>
                    <a:pt x="797" y="1044"/>
                    <a:pt x="769" y="1066"/>
                  </a:cubicBezTo>
                  <a:cubicBezTo>
                    <a:pt x="776" y="1071"/>
                    <a:pt x="779" y="1081"/>
                    <a:pt x="787" y="1084"/>
                  </a:cubicBezTo>
                  <a:cubicBezTo>
                    <a:pt x="840" y="1066"/>
                    <a:pt x="888" y="1046"/>
                    <a:pt x="951" y="1043"/>
                  </a:cubicBezTo>
                  <a:cubicBezTo>
                    <a:pt x="966" y="1042"/>
                    <a:pt x="990" y="1038"/>
                    <a:pt x="994" y="1055"/>
                  </a:cubicBezTo>
                  <a:cubicBezTo>
                    <a:pt x="926" y="1058"/>
                    <a:pt x="858" y="1066"/>
                    <a:pt x="808" y="1094"/>
                  </a:cubicBezTo>
                  <a:cubicBezTo>
                    <a:pt x="994" y="1073"/>
                    <a:pt x="1183" y="1111"/>
                    <a:pt x="1336" y="1123"/>
                  </a:cubicBezTo>
                  <a:cubicBezTo>
                    <a:pt x="1365" y="1126"/>
                    <a:pt x="1395" y="1134"/>
                    <a:pt x="1412" y="1119"/>
                  </a:cubicBezTo>
                  <a:cubicBezTo>
                    <a:pt x="1388" y="1114"/>
                    <a:pt x="1362" y="1117"/>
                    <a:pt x="1346" y="1100"/>
                  </a:cubicBezTo>
                  <a:cubicBezTo>
                    <a:pt x="1372" y="1092"/>
                    <a:pt x="1407" y="1116"/>
                    <a:pt x="1417" y="1089"/>
                  </a:cubicBezTo>
                  <a:cubicBezTo>
                    <a:pt x="1380" y="1073"/>
                    <a:pt x="1309" y="1101"/>
                    <a:pt x="1286" y="1073"/>
                  </a:cubicBezTo>
                  <a:cubicBezTo>
                    <a:pt x="1323" y="1073"/>
                    <a:pt x="1369" y="1071"/>
                    <a:pt x="1410" y="1068"/>
                  </a:cubicBezTo>
                  <a:cubicBezTo>
                    <a:pt x="1403" y="1063"/>
                    <a:pt x="1384" y="1054"/>
                    <a:pt x="1375" y="1043"/>
                  </a:cubicBezTo>
                  <a:close/>
                  <a:moveTo>
                    <a:pt x="705" y="1098"/>
                  </a:moveTo>
                  <a:cubicBezTo>
                    <a:pt x="731" y="1106"/>
                    <a:pt x="751" y="1097"/>
                    <a:pt x="764" y="1084"/>
                  </a:cubicBezTo>
                  <a:cubicBezTo>
                    <a:pt x="759" y="1083"/>
                    <a:pt x="759" y="1076"/>
                    <a:pt x="755" y="1073"/>
                  </a:cubicBezTo>
                  <a:cubicBezTo>
                    <a:pt x="736" y="1076"/>
                    <a:pt x="717" y="1079"/>
                    <a:pt x="705" y="1098"/>
                  </a:cubicBezTo>
                  <a:close/>
                  <a:moveTo>
                    <a:pt x="677" y="1091"/>
                  </a:moveTo>
                  <a:cubicBezTo>
                    <a:pt x="661" y="1097"/>
                    <a:pt x="632" y="1091"/>
                    <a:pt x="620" y="1100"/>
                  </a:cubicBezTo>
                  <a:cubicBezTo>
                    <a:pt x="644" y="1105"/>
                    <a:pt x="668" y="1092"/>
                    <a:pt x="682" y="1100"/>
                  </a:cubicBezTo>
                  <a:cubicBezTo>
                    <a:pt x="684" y="1092"/>
                    <a:pt x="703" y="1083"/>
                    <a:pt x="693" y="1078"/>
                  </a:cubicBezTo>
                  <a:cubicBezTo>
                    <a:pt x="693" y="1081"/>
                    <a:pt x="684" y="1075"/>
                    <a:pt x="677" y="1078"/>
                  </a:cubicBezTo>
                  <a:cubicBezTo>
                    <a:pt x="677" y="1082"/>
                    <a:pt x="677" y="1087"/>
                    <a:pt x="677" y="1091"/>
                  </a:cubicBezTo>
                  <a:close/>
                  <a:moveTo>
                    <a:pt x="553" y="1096"/>
                  </a:moveTo>
                  <a:cubicBezTo>
                    <a:pt x="550" y="1096"/>
                    <a:pt x="549" y="1092"/>
                    <a:pt x="544" y="1094"/>
                  </a:cubicBezTo>
                  <a:cubicBezTo>
                    <a:pt x="559" y="1104"/>
                    <a:pt x="588" y="1095"/>
                    <a:pt x="553" y="1096"/>
                  </a:cubicBezTo>
                  <a:close/>
                  <a:moveTo>
                    <a:pt x="429" y="1110"/>
                  </a:moveTo>
                  <a:cubicBezTo>
                    <a:pt x="392" y="1107"/>
                    <a:pt x="355" y="1114"/>
                    <a:pt x="319" y="1112"/>
                  </a:cubicBezTo>
                  <a:cubicBezTo>
                    <a:pt x="224" y="1107"/>
                    <a:pt x="118" y="1104"/>
                    <a:pt x="46" y="1107"/>
                  </a:cubicBezTo>
                  <a:cubicBezTo>
                    <a:pt x="37" y="1114"/>
                    <a:pt x="30" y="1121"/>
                    <a:pt x="25" y="1130"/>
                  </a:cubicBezTo>
                  <a:cubicBezTo>
                    <a:pt x="43" y="1142"/>
                    <a:pt x="62" y="1134"/>
                    <a:pt x="80" y="1133"/>
                  </a:cubicBezTo>
                  <a:cubicBezTo>
                    <a:pt x="178" y="1126"/>
                    <a:pt x="265" y="1133"/>
                    <a:pt x="362" y="1140"/>
                  </a:cubicBezTo>
                  <a:cubicBezTo>
                    <a:pt x="455" y="1146"/>
                    <a:pt x="569" y="1141"/>
                    <a:pt x="668" y="1146"/>
                  </a:cubicBezTo>
                  <a:cubicBezTo>
                    <a:pt x="669" y="1132"/>
                    <a:pt x="656" y="1132"/>
                    <a:pt x="654" y="1121"/>
                  </a:cubicBezTo>
                  <a:cubicBezTo>
                    <a:pt x="580" y="1118"/>
                    <a:pt x="502" y="1116"/>
                    <a:pt x="429" y="1110"/>
                  </a:cubicBezTo>
                  <a:close/>
                  <a:moveTo>
                    <a:pt x="712" y="1126"/>
                  </a:moveTo>
                  <a:cubicBezTo>
                    <a:pt x="701" y="1125"/>
                    <a:pt x="691" y="1115"/>
                    <a:pt x="682" y="1123"/>
                  </a:cubicBezTo>
                  <a:cubicBezTo>
                    <a:pt x="691" y="1165"/>
                    <a:pt x="796" y="1164"/>
                    <a:pt x="783" y="1114"/>
                  </a:cubicBezTo>
                  <a:cubicBezTo>
                    <a:pt x="761" y="1115"/>
                    <a:pt x="738" y="1128"/>
                    <a:pt x="712" y="11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33" name="Freeform 352"/>
            <p:cNvSpPr>
              <a:spLocks/>
            </p:cNvSpPr>
            <p:nvPr/>
          </p:nvSpPr>
          <p:spPr bwMode="auto">
            <a:xfrm>
              <a:off x="6939324" y="1880568"/>
              <a:ext cx="30163" cy="30162"/>
            </a:xfrm>
            <a:custGeom>
              <a:avLst/>
              <a:gdLst>
                <a:gd name="T0" fmla="*/ 35 w 68"/>
                <a:gd name="T1" fmla="*/ 4 h 69"/>
                <a:gd name="T2" fmla="*/ 3 w 68"/>
                <a:gd name="T3" fmla="*/ 31 h 69"/>
                <a:gd name="T4" fmla="*/ 35 w 68"/>
                <a:gd name="T5" fmla="*/ 4 h 69"/>
              </a:gdLst>
              <a:ahLst/>
              <a:cxnLst>
                <a:cxn ang="0">
                  <a:pos x="T0" y="T1"/>
                </a:cxn>
                <a:cxn ang="0">
                  <a:pos x="T2" y="T3"/>
                </a:cxn>
                <a:cxn ang="0">
                  <a:pos x="T4" y="T5"/>
                </a:cxn>
              </a:cxnLst>
              <a:rect l="0" t="0" r="r" b="b"/>
              <a:pathLst>
                <a:path w="68" h="69">
                  <a:moveTo>
                    <a:pt x="35" y="4"/>
                  </a:moveTo>
                  <a:cubicBezTo>
                    <a:pt x="68" y="35"/>
                    <a:pt x="9" y="69"/>
                    <a:pt x="3" y="31"/>
                  </a:cubicBezTo>
                  <a:cubicBezTo>
                    <a:pt x="0" y="12"/>
                    <a:pt x="20" y="0"/>
                    <a:pt x="35"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2372" name="组合 2371"/>
          <p:cNvGrpSpPr/>
          <p:nvPr/>
        </p:nvGrpSpPr>
        <p:grpSpPr>
          <a:xfrm>
            <a:off x="3275220" y="1360040"/>
            <a:ext cx="947738" cy="969962"/>
            <a:chOff x="3625853" y="1477183"/>
            <a:chExt cx="947738" cy="969962"/>
          </a:xfrm>
        </p:grpSpPr>
        <p:sp>
          <p:nvSpPr>
            <p:cNvPr id="224" name="Freeform 414"/>
            <p:cNvSpPr>
              <a:spLocks noEditPoints="1"/>
            </p:cNvSpPr>
            <p:nvPr/>
          </p:nvSpPr>
          <p:spPr bwMode="auto">
            <a:xfrm>
              <a:off x="4295778" y="1994708"/>
              <a:ext cx="25400" cy="25400"/>
            </a:xfrm>
            <a:custGeom>
              <a:avLst/>
              <a:gdLst>
                <a:gd name="T0" fmla="*/ 44 w 57"/>
                <a:gd name="T1" fmla="*/ 3 h 61"/>
                <a:gd name="T2" fmla="*/ 42 w 57"/>
                <a:gd name="T3" fmla="*/ 57 h 61"/>
                <a:gd name="T4" fmla="*/ 27 w 57"/>
                <a:gd name="T5" fmla="*/ 61 h 61"/>
                <a:gd name="T6" fmla="*/ 7 w 57"/>
                <a:gd name="T7" fmla="*/ 15 h 61"/>
                <a:gd name="T8" fmla="*/ 44 w 57"/>
                <a:gd name="T9" fmla="*/ 3 h 61"/>
                <a:gd name="T10" fmla="*/ 27 w 57"/>
                <a:gd name="T11" fmla="*/ 42 h 61"/>
                <a:gd name="T12" fmla="*/ 39 w 57"/>
                <a:gd name="T13" fmla="*/ 38 h 61"/>
                <a:gd name="T14" fmla="*/ 27 w 57"/>
                <a:gd name="T15" fmla="*/ 4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61">
                  <a:moveTo>
                    <a:pt x="44" y="3"/>
                  </a:moveTo>
                  <a:cubicBezTo>
                    <a:pt x="56" y="17"/>
                    <a:pt x="57" y="47"/>
                    <a:pt x="42" y="57"/>
                  </a:cubicBezTo>
                  <a:cubicBezTo>
                    <a:pt x="41" y="58"/>
                    <a:pt x="29" y="61"/>
                    <a:pt x="27" y="61"/>
                  </a:cubicBezTo>
                  <a:cubicBezTo>
                    <a:pt x="12" y="58"/>
                    <a:pt x="0" y="32"/>
                    <a:pt x="7" y="15"/>
                  </a:cubicBezTo>
                  <a:cubicBezTo>
                    <a:pt x="14" y="0"/>
                    <a:pt x="28" y="7"/>
                    <a:pt x="44" y="3"/>
                  </a:cubicBezTo>
                  <a:close/>
                  <a:moveTo>
                    <a:pt x="27" y="42"/>
                  </a:moveTo>
                  <a:cubicBezTo>
                    <a:pt x="32" y="42"/>
                    <a:pt x="35" y="39"/>
                    <a:pt x="39" y="38"/>
                  </a:cubicBezTo>
                  <a:cubicBezTo>
                    <a:pt x="44" y="6"/>
                    <a:pt x="10" y="26"/>
                    <a:pt x="27" y="4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25" name="Freeform 415"/>
            <p:cNvSpPr>
              <a:spLocks noEditPoints="1"/>
            </p:cNvSpPr>
            <p:nvPr/>
          </p:nvSpPr>
          <p:spPr bwMode="auto">
            <a:xfrm>
              <a:off x="4303716" y="2032808"/>
              <a:ext cx="31750" cy="34925"/>
            </a:xfrm>
            <a:custGeom>
              <a:avLst/>
              <a:gdLst>
                <a:gd name="T0" fmla="*/ 0 w 72"/>
                <a:gd name="T1" fmla="*/ 37 h 81"/>
                <a:gd name="T2" fmla="*/ 47 w 72"/>
                <a:gd name="T3" fmla="*/ 72 h 81"/>
                <a:gd name="T4" fmla="*/ 14 w 72"/>
                <a:gd name="T5" fmla="*/ 75 h 81"/>
                <a:gd name="T6" fmla="*/ 0 w 72"/>
                <a:gd name="T7" fmla="*/ 37 h 81"/>
                <a:gd name="T8" fmla="*/ 37 w 72"/>
                <a:gd name="T9" fmla="*/ 58 h 81"/>
                <a:gd name="T10" fmla="*/ 23 w 72"/>
                <a:gd name="T11" fmla="*/ 40 h 81"/>
                <a:gd name="T12" fmla="*/ 37 w 72"/>
                <a:gd name="T13" fmla="*/ 58 h 81"/>
              </a:gdLst>
              <a:ahLst/>
              <a:cxnLst>
                <a:cxn ang="0">
                  <a:pos x="T0" y="T1"/>
                </a:cxn>
                <a:cxn ang="0">
                  <a:pos x="T2" y="T3"/>
                </a:cxn>
                <a:cxn ang="0">
                  <a:pos x="T4" y="T5"/>
                </a:cxn>
                <a:cxn ang="0">
                  <a:pos x="T6" y="T7"/>
                </a:cxn>
                <a:cxn ang="0">
                  <a:pos x="T8" y="T9"/>
                </a:cxn>
                <a:cxn ang="0">
                  <a:pos x="T10" y="T11"/>
                </a:cxn>
                <a:cxn ang="0">
                  <a:pos x="T12" y="T13"/>
                </a:cxn>
              </a:cxnLst>
              <a:rect l="0" t="0" r="r" b="b"/>
              <a:pathLst>
                <a:path w="72" h="81">
                  <a:moveTo>
                    <a:pt x="0" y="37"/>
                  </a:moveTo>
                  <a:cubicBezTo>
                    <a:pt x="19" y="0"/>
                    <a:pt x="72" y="39"/>
                    <a:pt x="47" y="72"/>
                  </a:cubicBezTo>
                  <a:cubicBezTo>
                    <a:pt x="41" y="81"/>
                    <a:pt x="29" y="77"/>
                    <a:pt x="14" y="75"/>
                  </a:cubicBezTo>
                  <a:cubicBezTo>
                    <a:pt x="4" y="68"/>
                    <a:pt x="0" y="48"/>
                    <a:pt x="0" y="37"/>
                  </a:cubicBezTo>
                  <a:close/>
                  <a:moveTo>
                    <a:pt x="37" y="58"/>
                  </a:moveTo>
                  <a:cubicBezTo>
                    <a:pt x="37" y="47"/>
                    <a:pt x="28" y="45"/>
                    <a:pt x="23" y="40"/>
                  </a:cubicBezTo>
                  <a:cubicBezTo>
                    <a:pt x="8" y="47"/>
                    <a:pt x="24" y="69"/>
                    <a:pt x="37" y="5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36" name="Freeform 426"/>
            <p:cNvSpPr>
              <a:spLocks noEditPoints="1"/>
            </p:cNvSpPr>
            <p:nvPr/>
          </p:nvSpPr>
          <p:spPr bwMode="auto">
            <a:xfrm>
              <a:off x="3867153" y="2096308"/>
              <a:ext cx="30163" cy="38100"/>
            </a:xfrm>
            <a:custGeom>
              <a:avLst/>
              <a:gdLst>
                <a:gd name="T0" fmla="*/ 23 w 70"/>
                <a:gd name="T1" fmla="*/ 17 h 87"/>
                <a:gd name="T2" fmla="*/ 19 w 70"/>
                <a:gd name="T3" fmla="*/ 72 h 87"/>
                <a:gd name="T4" fmla="*/ 23 w 70"/>
                <a:gd name="T5" fmla="*/ 17 h 87"/>
                <a:gd name="T6" fmla="*/ 21 w 70"/>
                <a:gd name="T7" fmla="*/ 51 h 87"/>
                <a:gd name="T8" fmla="*/ 42 w 70"/>
                <a:gd name="T9" fmla="*/ 52 h 87"/>
                <a:gd name="T10" fmla="*/ 33 w 70"/>
                <a:gd name="T11" fmla="*/ 31 h 87"/>
                <a:gd name="T12" fmla="*/ 21 w 70"/>
                <a:gd name="T13" fmla="*/ 51 h 87"/>
              </a:gdLst>
              <a:ahLst/>
              <a:cxnLst>
                <a:cxn ang="0">
                  <a:pos x="T0" y="T1"/>
                </a:cxn>
                <a:cxn ang="0">
                  <a:pos x="T2" y="T3"/>
                </a:cxn>
                <a:cxn ang="0">
                  <a:pos x="T4" y="T5"/>
                </a:cxn>
                <a:cxn ang="0">
                  <a:pos x="T6" y="T7"/>
                </a:cxn>
                <a:cxn ang="0">
                  <a:pos x="T8" y="T9"/>
                </a:cxn>
                <a:cxn ang="0">
                  <a:pos x="T10" y="T11"/>
                </a:cxn>
                <a:cxn ang="0">
                  <a:pos x="T12" y="T13"/>
                </a:cxn>
              </a:cxnLst>
              <a:rect l="0" t="0" r="r" b="b"/>
              <a:pathLst>
                <a:path w="70" h="87">
                  <a:moveTo>
                    <a:pt x="23" y="17"/>
                  </a:moveTo>
                  <a:cubicBezTo>
                    <a:pt x="70" y="0"/>
                    <a:pt x="67" y="87"/>
                    <a:pt x="19" y="72"/>
                  </a:cubicBezTo>
                  <a:cubicBezTo>
                    <a:pt x="2" y="59"/>
                    <a:pt x="0" y="26"/>
                    <a:pt x="23" y="17"/>
                  </a:cubicBezTo>
                  <a:close/>
                  <a:moveTo>
                    <a:pt x="21" y="51"/>
                  </a:moveTo>
                  <a:cubicBezTo>
                    <a:pt x="25" y="55"/>
                    <a:pt x="36" y="55"/>
                    <a:pt x="42" y="52"/>
                  </a:cubicBezTo>
                  <a:cubicBezTo>
                    <a:pt x="45" y="41"/>
                    <a:pt x="40" y="37"/>
                    <a:pt x="33" y="31"/>
                  </a:cubicBezTo>
                  <a:cubicBezTo>
                    <a:pt x="26" y="37"/>
                    <a:pt x="20" y="42"/>
                    <a:pt x="21" y="5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3" name="Freeform 433"/>
            <p:cNvSpPr>
              <a:spLocks noEditPoints="1"/>
            </p:cNvSpPr>
            <p:nvPr/>
          </p:nvSpPr>
          <p:spPr bwMode="auto">
            <a:xfrm>
              <a:off x="3873503" y="2139170"/>
              <a:ext cx="39688" cy="33337"/>
            </a:xfrm>
            <a:custGeom>
              <a:avLst/>
              <a:gdLst>
                <a:gd name="T0" fmla="*/ 54 w 94"/>
                <a:gd name="T1" fmla="*/ 10 h 81"/>
                <a:gd name="T2" fmla="*/ 5 w 94"/>
                <a:gd name="T3" fmla="*/ 25 h 81"/>
                <a:gd name="T4" fmla="*/ 54 w 94"/>
                <a:gd name="T5" fmla="*/ 10 h 81"/>
                <a:gd name="T6" fmla="*/ 21 w 94"/>
                <a:gd name="T7" fmla="*/ 27 h 81"/>
                <a:gd name="T8" fmla="*/ 47 w 94"/>
                <a:gd name="T9" fmla="*/ 38 h 81"/>
                <a:gd name="T10" fmla="*/ 46 w 94"/>
                <a:gd name="T11" fmla="*/ 22 h 81"/>
                <a:gd name="T12" fmla="*/ 21 w 94"/>
                <a:gd name="T13" fmla="*/ 27 h 81"/>
              </a:gdLst>
              <a:ahLst/>
              <a:cxnLst>
                <a:cxn ang="0">
                  <a:pos x="T0" y="T1"/>
                </a:cxn>
                <a:cxn ang="0">
                  <a:pos x="T2" y="T3"/>
                </a:cxn>
                <a:cxn ang="0">
                  <a:pos x="T4" y="T5"/>
                </a:cxn>
                <a:cxn ang="0">
                  <a:pos x="T6" y="T7"/>
                </a:cxn>
                <a:cxn ang="0">
                  <a:pos x="T8" y="T9"/>
                </a:cxn>
                <a:cxn ang="0">
                  <a:pos x="T10" y="T11"/>
                </a:cxn>
                <a:cxn ang="0">
                  <a:pos x="T12" y="T13"/>
                </a:cxn>
              </a:cxnLst>
              <a:rect l="0" t="0" r="r" b="b"/>
              <a:pathLst>
                <a:path w="94" h="81">
                  <a:moveTo>
                    <a:pt x="54" y="10"/>
                  </a:moveTo>
                  <a:cubicBezTo>
                    <a:pt x="94" y="56"/>
                    <a:pt x="0" y="81"/>
                    <a:pt x="5" y="25"/>
                  </a:cubicBezTo>
                  <a:cubicBezTo>
                    <a:pt x="8" y="3"/>
                    <a:pt x="32" y="0"/>
                    <a:pt x="54" y="10"/>
                  </a:cubicBezTo>
                  <a:close/>
                  <a:moveTo>
                    <a:pt x="21" y="27"/>
                  </a:moveTo>
                  <a:cubicBezTo>
                    <a:pt x="23" y="42"/>
                    <a:pt x="35" y="47"/>
                    <a:pt x="47" y="38"/>
                  </a:cubicBezTo>
                  <a:cubicBezTo>
                    <a:pt x="48" y="31"/>
                    <a:pt x="47" y="26"/>
                    <a:pt x="46" y="22"/>
                  </a:cubicBezTo>
                  <a:cubicBezTo>
                    <a:pt x="34" y="20"/>
                    <a:pt x="29" y="23"/>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5" name="Freeform 435"/>
            <p:cNvSpPr>
              <a:spLocks noEditPoints="1"/>
            </p:cNvSpPr>
            <p:nvPr/>
          </p:nvSpPr>
          <p:spPr bwMode="auto">
            <a:xfrm>
              <a:off x="3625853" y="1477183"/>
              <a:ext cx="947738" cy="969962"/>
            </a:xfrm>
            <a:custGeom>
              <a:avLst/>
              <a:gdLst>
                <a:gd name="T0" fmla="*/ 1819 w 2215"/>
                <a:gd name="T1" fmla="*/ 1937 h 2262"/>
                <a:gd name="T2" fmla="*/ 502 w 2215"/>
                <a:gd name="T3" fmla="*/ 2259 h 2262"/>
                <a:gd name="T4" fmla="*/ 144 w 2215"/>
                <a:gd name="T5" fmla="*/ 1425 h 2262"/>
                <a:gd name="T6" fmla="*/ 572 w 2215"/>
                <a:gd name="T7" fmla="*/ 537 h 2262"/>
                <a:gd name="T8" fmla="*/ 1070 w 2215"/>
                <a:gd name="T9" fmla="*/ 341 h 2262"/>
                <a:gd name="T10" fmla="*/ 732 w 2215"/>
                <a:gd name="T11" fmla="*/ 146 h 2262"/>
                <a:gd name="T12" fmla="*/ 1461 w 2215"/>
                <a:gd name="T13" fmla="*/ 22 h 2262"/>
                <a:gd name="T14" fmla="*/ 2015 w 2215"/>
                <a:gd name="T15" fmla="*/ 700 h 2262"/>
                <a:gd name="T16" fmla="*/ 1643 w 2215"/>
                <a:gd name="T17" fmla="*/ 1651 h 2262"/>
                <a:gd name="T18" fmla="*/ 854 w 2215"/>
                <a:gd name="T19" fmla="*/ 372 h 2262"/>
                <a:gd name="T20" fmla="*/ 1924 w 2215"/>
                <a:gd name="T21" fmla="*/ 455 h 2262"/>
                <a:gd name="T22" fmla="*/ 1114 w 2215"/>
                <a:gd name="T23" fmla="*/ 99 h 2262"/>
                <a:gd name="T24" fmla="*/ 1324 w 2215"/>
                <a:gd name="T25" fmla="*/ 299 h 2262"/>
                <a:gd name="T26" fmla="*/ 369 w 2215"/>
                <a:gd name="T27" fmla="*/ 614 h 2262"/>
                <a:gd name="T28" fmla="*/ 926 w 2215"/>
                <a:gd name="T29" fmla="*/ 706 h 2262"/>
                <a:gd name="T30" fmla="*/ 1935 w 2215"/>
                <a:gd name="T31" fmla="*/ 500 h 2262"/>
                <a:gd name="T32" fmla="*/ 1942 w 2215"/>
                <a:gd name="T33" fmla="*/ 711 h 2262"/>
                <a:gd name="T34" fmla="*/ 1521 w 2215"/>
                <a:gd name="T35" fmla="*/ 39 h 2262"/>
                <a:gd name="T36" fmla="*/ 739 w 2215"/>
                <a:gd name="T37" fmla="*/ 371 h 2262"/>
                <a:gd name="T38" fmla="*/ 1345 w 2215"/>
                <a:gd name="T39" fmla="*/ 315 h 2262"/>
                <a:gd name="T40" fmla="*/ 1310 w 2215"/>
                <a:gd name="T41" fmla="*/ 436 h 2262"/>
                <a:gd name="T42" fmla="*/ 1287 w 2215"/>
                <a:gd name="T43" fmla="*/ 364 h 2262"/>
                <a:gd name="T44" fmla="*/ 1463 w 2215"/>
                <a:gd name="T45" fmla="*/ 1067 h 2262"/>
                <a:gd name="T46" fmla="*/ 1764 w 2215"/>
                <a:gd name="T47" fmla="*/ 1493 h 2262"/>
                <a:gd name="T48" fmla="*/ 1956 w 2215"/>
                <a:gd name="T49" fmla="*/ 1053 h 2262"/>
                <a:gd name="T50" fmla="*/ 851 w 2215"/>
                <a:gd name="T51" fmla="*/ 737 h 2262"/>
                <a:gd name="T52" fmla="*/ 125 w 2215"/>
                <a:gd name="T53" fmla="*/ 1290 h 2262"/>
                <a:gd name="T54" fmla="*/ 497 w 2215"/>
                <a:gd name="T55" fmla="*/ 1376 h 2262"/>
                <a:gd name="T56" fmla="*/ 518 w 2215"/>
                <a:gd name="T57" fmla="*/ 1577 h 2262"/>
                <a:gd name="T58" fmla="*/ 709 w 2215"/>
                <a:gd name="T59" fmla="*/ 1611 h 2262"/>
                <a:gd name="T60" fmla="*/ 1501 w 2215"/>
                <a:gd name="T61" fmla="*/ 1463 h 2262"/>
                <a:gd name="T62" fmla="*/ 321 w 2215"/>
                <a:gd name="T63" fmla="*/ 613 h 2262"/>
                <a:gd name="T64" fmla="*/ 193 w 2215"/>
                <a:gd name="T65" fmla="*/ 893 h 2262"/>
                <a:gd name="T66" fmla="*/ 134 w 2215"/>
                <a:gd name="T67" fmla="*/ 657 h 2262"/>
                <a:gd name="T68" fmla="*/ 1924 w 2215"/>
                <a:gd name="T69" fmla="*/ 746 h 2262"/>
                <a:gd name="T70" fmla="*/ 1957 w 2215"/>
                <a:gd name="T71" fmla="*/ 774 h 2262"/>
                <a:gd name="T72" fmla="*/ 2129 w 2215"/>
                <a:gd name="T73" fmla="*/ 1660 h 2262"/>
                <a:gd name="T74" fmla="*/ 2134 w 2215"/>
                <a:gd name="T75" fmla="*/ 1465 h 2262"/>
                <a:gd name="T76" fmla="*/ 1914 w 2215"/>
                <a:gd name="T77" fmla="*/ 790 h 2262"/>
                <a:gd name="T78" fmla="*/ 1533 w 2215"/>
                <a:gd name="T79" fmla="*/ 1400 h 2262"/>
                <a:gd name="T80" fmla="*/ 526 w 2215"/>
                <a:gd name="T81" fmla="*/ 1337 h 2262"/>
                <a:gd name="T82" fmla="*/ 1542 w 2215"/>
                <a:gd name="T83" fmla="*/ 1649 h 2262"/>
                <a:gd name="T84" fmla="*/ 1736 w 2215"/>
                <a:gd name="T85" fmla="*/ 1582 h 2262"/>
                <a:gd name="T86" fmla="*/ 388 w 2215"/>
                <a:gd name="T87" fmla="*/ 1951 h 2262"/>
                <a:gd name="T88" fmla="*/ 1042 w 2215"/>
                <a:gd name="T89" fmla="*/ 2126 h 2262"/>
                <a:gd name="T90" fmla="*/ 2075 w 2215"/>
                <a:gd name="T91" fmla="*/ 1746 h 2262"/>
                <a:gd name="T92" fmla="*/ 1742 w 2215"/>
                <a:gd name="T93" fmla="*/ 1661 h 2262"/>
                <a:gd name="T94" fmla="*/ 1570 w 2215"/>
                <a:gd name="T95" fmla="*/ 1709 h 2262"/>
                <a:gd name="T96" fmla="*/ 614 w 2215"/>
                <a:gd name="T97" fmla="*/ 2012 h 2262"/>
                <a:gd name="T98" fmla="*/ 1626 w 2215"/>
                <a:gd name="T99" fmla="*/ 1605 h 2262"/>
                <a:gd name="T100" fmla="*/ 651 w 2215"/>
                <a:gd name="T101" fmla="*/ 1633 h 2262"/>
                <a:gd name="T102" fmla="*/ 584 w 2215"/>
                <a:gd name="T103" fmla="*/ 1851 h 2262"/>
                <a:gd name="T104" fmla="*/ 702 w 2215"/>
                <a:gd name="T105" fmla="*/ 1860 h 2262"/>
                <a:gd name="T106" fmla="*/ 1640 w 2215"/>
                <a:gd name="T107" fmla="*/ 1703 h 2262"/>
                <a:gd name="T108" fmla="*/ 570 w 2215"/>
                <a:gd name="T109" fmla="*/ 1705 h 2262"/>
                <a:gd name="T110" fmla="*/ 597 w 2215"/>
                <a:gd name="T111" fmla="*/ 1695 h 2262"/>
                <a:gd name="T112" fmla="*/ 679 w 2215"/>
                <a:gd name="T113" fmla="*/ 1824 h 2262"/>
                <a:gd name="T114" fmla="*/ 704 w 2215"/>
                <a:gd name="T115" fmla="*/ 2047 h 2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5" h="2262">
                  <a:moveTo>
                    <a:pt x="1984" y="839"/>
                  </a:moveTo>
                  <a:cubicBezTo>
                    <a:pt x="1998" y="948"/>
                    <a:pt x="2030" y="1047"/>
                    <a:pt x="2063" y="1142"/>
                  </a:cubicBezTo>
                  <a:cubicBezTo>
                    <a:pt x="2126" y="1330"/>
                    <a:pt x="2171" y="1564"/>
                    <a:pt x="2215" y="1768"/>
                  </a:cubicBezTo>
                  <a:cubicBezTo>
                    <a:pt x="2215" y="1798"/>
                    <a:pt x="2192" y="1813"/>
                    <a:pt x="2166" y="1793"/>
                  </a:cubicBezTo>
                  <a:cubicBezTo>
                    <a:pt x="2160" y="1805"/>
                    <a:pt x="2152" y="1821"/>
                    <a:pt x="2143" y="1835"/>
                  </a:cubicBezTo>
                  <a:cubicBezTo>
                    <a:pt x="2125" y="1834"/>
                    <a:pt x="2116" y="1856"/>
                    <a:pt x="2091" y="1851"/>
                  </a:cubicBezTo>
                  <a:cubicBezTo>
                    <a:pt x="2087" y="1870"/>
                    <a:pt x="2072" y="1875"/>
                    <a:pt x="2063" y="1884"/>
                  </a:cubicBezTo>
                  <a:cubicBezTo>
                    <a:pt x="1983" y="1903"/>
                    <a:pt x="1909" y="1911"/>
                    <a:pt x="1819" y="1937"/>
                  </a:cubicBezTo>
                  <a:cubicBezTo>
                    <a:pt x="1790" y="1945"/>
                    <a:pt x="1759" y="1950"/>
                    <a:pt x="1729" y="1956"/>
                  </a:cubicBezTo>
                  <a:cubicBezTo>
                    <a:pt x="1669" y="1968"/>
                    <a:pt x="1609" y="1980"/>
                    <a:pt x="1552" y="1995"/>
                  </a:cubicBezTo>
                  <a:cubicBezTo>
                    <a:pt x="1495" y="2009"/>
                    <a:pt x="1439" y="2028"/>
                    <a:pt x="1382" y="2044"/>
                  </a:cubicBezTo>
                  <a:cubicBezTo>
                    <a:pt x="1266" y="2076"/>
                    <a:pt x="1157" y="2116"/>
                    <a:pt x="1035" y="2142"/>
                  </a:cubicBezTo>
                  <a:cubicBezTo>
                    <a:pt x="917" y="2167"/>
                    <a:pt x="798" y="2184"/>
                    <a:pt x="682" y="2214"/>
                  </a:cubicBezTo>
                  <a:cubicBezTo>
                    <a:pt x="655" y="2221"/>
                    <a:pt x="628" y="2228"/>
                    <a:pt x="600" y="2237"/>
                  </a:cubicBezTo>
                  <a:cubicBezTo>
                    <a:pt x="574" y="2245"/>
                    <a:pt x="546" y="2254"/>
                    <a:pt x="518" y="2252"/>
                  </a:cubicBezTo>
                  <a:cubicBezTo>
                    <a:pt x="511" y="2253"/>
                    <a:pt x="505" y="2262"/>
                    <a:pt x="502" y="2259"/>
                  </a:cubicBezTo>
                  <a:cubicBezTo>
                    <a:pt x="486" y="2254"/>
                    <a:pt x="464" y="2249"/>
                    <a:pt x="453" y="2235"/>
                  </a:cubicBezTo>
                  <a:cubicBezTo>
                    <a:pt x="445" y="2226"/>
                    <a:pt x="431" y="2191"/>
                    <a:pt x="426" y="2179"/>
                  </a:cubicBezTo>
                  <a:cubicBezTo>
                    <a:pt x="414" y="2141"/>
                    <a:pt x="407" y="2095"/>
                    <a:pt x="397" y="2049"/>
                  </a:cubicBezTo>
                  <a:cubicBezTo>
                    <a:pt x="382" y="1985"/>
                    <a:pt x="371" y="1924"/>
                    <a:pt x="358" y="1870"/>
                  </a:cubicBezTo>
                  <a:cubicBezTo>
                    <a:pt x="324" y="1883"/>
                    <a:pt x="297" y="1877"/>
                    <a:pt x="262" y="1865"/>
                  </a:cubicBezTo>
                  <a:cubicBezTo>
                    <a:pt x="257" y="1857"/>
                    <a:pt x="256" y="1853"/>
                    <a:pt x="255" y="1846"/>
                  </a:cubicBezTo>
                  <a:cubicBezTo>
                    <a:pt x="251" y="1830"/>
                    <a:pt x="251" y="1822"/>
                    <a:pt x="246" y="1803"/>
                  </a:cubicBezTo>
                  <a:cubicBezTo>
                    <a:pt x="209" y="1681"/>
                    <a:pt x="177" y="1554"/>
                    <a:pt x="144" y="1425"/>
                  </a:cubicBezTo>
                  <a:cubicBezTo>
                    <a:pt x="127" y="1360"/>
                    <a:pt x="105" y="1293"/>
                    <a:pt x="88" y="1225"/>
                  </a:cubicBezTo>
                  <a:cubicBezTo>
                    <a:pt x="80" y="1193"/>
                    <a:pt x="72" y="1155"/>
                    <a:pt x="63" y="1119"/>
                  </a:cubicBezTo>
                  <a:cubicBezTo>
                    <a:pt x="48" y="1058"/>
                    <a:pt x="24" y="1012"/>
                    <a:pt x="51" y="949"/>
                  </a:cubicBezTo>
                  <a:cubicBezTo>
                    <a:pt x="23" y="921"/>
                    <a:pt x="0" y="845"/>
                    <a:pt x="13" y="790"/>
                  </a:cubicBezTo>
                  <a:cubicBezTo>
                    <a:pt x="20" y="759"/>
                    <a:pt x="31" y="719"/>
                    <a:pt x="46" y="699"/>
                  </a:cubicBezTo>
                  <a:cubicBezTo>
                    <a:pt x="58" y="681"/>
                    <a:pt x="83" y="665"/>
                    <a:pt x="106" y="651"/>
                  </a:cubicBezTo>
                  <a:cubicBezTo>
                    <a:pt x="128" y="637"/>
                    <a:pt x="150" y="619"/>
                    <a:pt x="170" y="609"/>
                  </a:cubicBezTo>
                  <a:cubicBezTo>
                    <a:pt x="282" y="553"/>
                    <a:pt x="436" y="542"/>
                    <a:pt x="572" y="537"/>
                  </a:cubicBezTo>
                  <a:cubicBezTo>
                    <a:pt x="612" y="536"/>
                    <a:pt x="651" y="544"/>
                    <a:pt x="691" y="546"/>
                  </a:cubicBezTo>
                  <a:cubicBezTo>
                    <a:pt x="731" y="548"/>
                    <a:pt x="770" y="554"/>
                    <a:pt x="809" y="558"/>
                  </a:cubicBezTo>
                  <a:cubicBezTo>
                    <a:pt x="950" y="575"/>
                    <a:pt x="1105" y="581"/>
                    <a:pt x="1217" y="525"/>
                  </a:cubicBezTo>
                  <a:cubicBezTo>
                    <a:pt x="1251" y="508"/>
                    <a:pt x="1288" y="477"/>
                    <a:pt x="1294" y="436"/>
                  </a:cubicBezTo>
                  <a:cubicBezTo>
                    <a:pt x="1297" y="423"/>
                    <a:pt x="1293" y="395"/>
                    <a:pt x="1287" y="386"/>
                  </a:cubicBezTo>
                  <a:cubicBezTo>
                    <a:pt x="1282" y="378"/>
                    <a:pt x="1245" y="363"/>
                    <a:pt x="1235" y="360"/>
                  </a:cubicBezTo>
                  <a:cubicBezTo>
                    <a:pt x="1217" y="356"/>
                    <a:pt x="1197" y="354"/>
                    <a:pt x="1179" y="351"/>
                  </a:cubicBezTo>
                  <a:cubicBezTo>
                    <a:pt x="1139" y="345"/>
                    <a:pt x="1107" y="340"/>
                    <a:pt x="1070" y="341"/>
                  </a:cubicBezTo>
                  <a:cubicBezTo>
                    <a:pt x="1043" y="342"/>
                    <a:pt x="1015" y="350"/>
                    <a:pt x="989" y="355"/>
                  </a:cubicBezTo>
                  <a:cubicBezTo>
                    <a:pt x="964" y="360"/>
                    <a:pt x="942" y="370"/>
                    <a:pt x="919" y="378"/>
                  </a:cubicBezTo>
                  <a:cubicBezTo>
                    <a:pt x="877" y="392"/>
                    <a:pt x="828" y="399"/>
                    <a:pt x="775" y="400"/>
                  </a:cubicBezTo>
                  <a:cubicBezTo>
                    <a:pt x="751" y="395"/>
                    <a:pt x="743" y="393"/>
                    <a:pt x="725" y="383"/>
                  </a:cubicBezTo>
                  <a:cubicBezTo>
                    <a:pt x="697" y="368"/>
                    <a:pt x="677" y="343"/>
                    <a:pt x="663" y="306"/>
                  </a:cubicBezTo>
                  <a:cubicBezTo>
                    <a:pt x="656" y="288"/>
                    <a:pt x="658" y="249"/>
                    <a:pt x="667" y="227"/>
                  </a:cubicBezTo>
                  <a:cubicBezTo>
                    <a:pt x="670" y="220"/>
                    <a:pt x="678" y="212"/>
                    <a:pt x="682" y="204"/>
                  </a:cubicBezTo>
                  <a:cubicBezTo>
                    <a:pt x="698" y="178"/>
                    <a:pt x="706" y="166"/>
                    <a:pt x="732" y="146"/>
                  </a:cubicBezTo>
                  <a:cubicBezTo>
                    <a:pt x="767" y="118"/>
                    <a:pt x="815" y="83"/>
                    <a:pt x="861" y="67"/>
                  </a:cubicBezTo>
                  <a:cubicBezTo>
                    <a:pt x="872" y="64"/>
                    <a:pt x="888" y="63"/>
                    <a:pt x="902" y="60"/>
                  </a:cubicBezTo>
                  <a:cubicBezTo>
                    <a:pt x="945" y="51"/>
                    <a:pt x="993" y="37"/>
                    <a:pt x="1038" y="29"/>
                  </a:cubicBezTo>
                  <a:cubicBezTo>
                    <a:pt x="1114" y="14"/>
                    <a:pt x="1179" y="9"/>
                    <a:pt x="1254" y="2"/>
                  </a:cubicBezTo>
                  <a:cubicBezTo>
                    <a:pt x="1273" y="1"/>
                    <a:pt x="1298" y="3"/>
                    <a:pt x="1309" y="1"/>
                  </a:cubicBezTo>
                  <a:cubicBezTo>
                    <a:pt x="1325" y="6"/>
                    <a:pt x="1347" y="0"/>
                    <a:pt x="1363" y="13"/>
                  </a:cubicBezTo>
                  <a:cubicBezTo>
                    <a:pt x="1390" y="19"/>
                    <a:pt x="1419" y="13"/>
                    <a:pt x="1447" y="16"/>
                  </a:cubicBezTo>
                  <a:cubicBezTo>
                    <a:pt x="1452" y="17"/>
                    <a:pt x="1457" y="21"/>
                    <a:pt x="1461" y="22"/>
                  </a:cubicBezTo>
                  <a:cubicBezTo>
                    <a:pt x="1469" y="22"/>
                    <a:pt x="1477" y="20"/>
                    <a:pt x="1486" y="20"/>
                  </a:cubicBezTo>
                  <a:cubicBezTo>
                    <a:pt x="1523" y="21"/>
                    <a:pt x="1567" y="33"/>
                    <a:pt x="1610" y="43"/>
                  </a:cubicBezTo>
                  <a:cubicBezTo>
                    <a:pt x="1626" y="46"/>
                    <a:pt x="1644" y="47"/>
                    <a:pt x="1661" y="52"/>
                  </a:cubicBezTo>
                  <a:cubicBezTo>
                    <a:pt x="1683" y="58"/>
                    <a:pt x="1704" y="73"/>
                    <a:pt x="1724" y="83"/>
                  </a:cubicBezTo>
                  <a:cubicBezTo>
                    <a:pt x="1745" y="94"/>
                    <a:pt x="1764" y="107"/>
                    <a:pt x="1786" y="116"/>
                  </a:cubicBezTo>
                  <a:cubicBezTo>
                    <a:pt x="1842" y="174"/>
                    <a:pt x="1903" y="227"/>
                    <a:pt x="1950" y="294"/>
                  </a:cubicBezTo>
                  <a:cubicBezTo>
                    <a:pt x="1978" y="348"/>
                    <a:pt x="2004" y="404"/>
                    <a:pt x="2024" y="465"/>
                  </a:cubicBezTo>
                  <a:cubicBezTo>
                    <a:pt x="2034" y="541"/>
                    <a:pt x="2041" y="613"/>
                    <a:pt x="2015" y="700"/>
                  </a:cubicBezTo>
                  <a:cubicBezTo>
                    <a:pt x="2023" y="741"/>
                    <a:pt x="2034" y="821"/>
                    <a:pt x="1984" y="839"/>
                  </a:cubicBezTo>
                  <a:close/>
                  <a:moveTo>
                    <a:pt x="1652" y="1658"/>
                  </a:moveTo>
                  <a:cubicBezTo>
                    <a:pt x="1653" y="1667"/>
                    <a:pt x="1646" y="1671"/>
                    <a:pt x="1645" y="1674"/>
                  </a:cubicBezTo>
                  <a:cubicBezTo>
                    <a:pt x="1651" y="1691"/>
                    <a:pt x="1652" y="1716"/>
                    <a:pt x="1670" y="1717"/>
                  </a:cubicBezTo>
                  <a:cubicBezTo>
                    <a:pt x="1694" y="1720"/>
                    <a:pt x="1700" y="1676"/>
                    <a:pt x="1686" y="1658"/>
                  </a:cubicBezTo>
                  <a:cubicBezTo>
                    <a:pt x="1690" y="1629"/>
                    <a:pt x="1678" y="1603"/>
                    <a:pt x="1677" y="1568"/>
                  </a:cubicBezTo>
                  <a:cubicBezTo>
                    <a:pt x="1663" y="1552"/>
                    <a:pt x="1637" y="1571"/>
                    <a:pt x="1635" y="1588"/>
                  </a:cubicBezTo>
                  <a:cubicBezTo>
                    <a:pt x="1632" y="1606"/>
                    <a:pt x="1648" y="1632"/>
                    <a:pt x="1643" y="1651"/>
                  </a:cubicBezTo>
                  <a:cubicBezTo>
                    <a:pt x="1651" y="1648"/>
                    <a:pt x="1647" y="1653"/>
                    <a:pt x="1652" y="1658"/>
                  </a:cubicBezTo>
                  <a:close/>
                  <a:moveTo>
                    <a:pt x="1259" y="22"/>
                  </a:moveTo>
                  <a:cubicBezTo>
                    <a:pt x="1252" y="21"/>
                    <a:pt x="1244" y="21"/>
                    <a:pt x="1237" y="22"/>
                  </a:cubicBezTo>
                  <a:cubicBezTo>
                    <a:pt x="1166" y="27"/>
                    <a:pt x="1074" y="38"/>
                    <a:pt x="1000" y="55"/>
                  </a:cubicBezTo>
                  <a:cubicBezTo>
                    <a:pt x="944" y="68"/>
                    <a:pt x="892" y="93"/>
                    <a:pt x="847" y="116"/>
                  </a:cubicBezTo>
                  <a:cubicBezTo>
                    <a:pt x="835" y="123"/>
                    <a:pt x="821" y="126"/>
                    <a:pt x="810" y="132"/>
                  </a:cubicBezTo>
                  <a:cubicBezTo>
                    <a:pt x="774" y="153"/>
                    <a:pt x="713" y="206"/>
                    <a:pt x="711" y="255"/>
                  </a:cubicBezTo>
                  <a:cubicBezTo>
                    <a:pt x="705" y="349"/>
                    <a:pt x="780" y="400"/>
                    <a:pt x="854" y="372"/>
                  </a:cubicBezTo>
                  <a:cubicBezTo>
                    <a:pt x="798" y="353"/>
                    <a:pt x="814" y="257"/>
                    <a:pt x="844" y="215"/>
                  </a:cubicBezTo>
                  <a:cubicBezTo>
                    <a:pt x="861" y="190"/>
                    <a:pt x="888" y="179"/>
                    <a:pt x="903" y="160"/>
                  </a:cubicBezTo>
                  <a:cubicBezTo>
                    <a:pt x="952" y="132"/>
                    <a:pt x="1007" y="113"/>
                    <a:pt x="1068" y="97"/>
                  </a:cubicBezTo>
                  <a:cubicBezTo>
                    <a:pt x="1124" y="83"/>
                    <a:pt x="1181" y="64"/>
                    <a:pt x="1233" y="55"/>
                  </a:cubicBezTo>
                  <a:cubicBezTo>
                    <a:pt x="1279" y="47"/>
                    <a:pt x="1331" y="48"/>
                    <a:pt x="1379" y="29"/>
                  </a:cubicBezTo>
                  <a:cubicBezTo>
                    <a:pt x="1335" y="27"/>
                    <a:pt x="1303" y="24"/>
                    <a:pt x="1259" y="22"/>
                  </a:cubicBezTo>
                  <a:close/>
                  <a:moveTo>
                    <a:pt x="1935" y="500"/>
                  </a:moveTo>
                  <a:cubicBezTo>
                    <a:pt x="1933" y="486"/>
                    <a:pt x="1928" y="470"/>
                    <a:pt x="1924" y="455"/>
                  </a:cubicBezTo>
                  <a:cubicBezTo>
                    <a:pt x="1912" y="409"/>
                    <a:pt x="1900" y="367"/>
                    <a:pt x="1878" y="327"/>
                  </a:cubicBezTo>
                  <a:cubicBezTo>
                    <a:pt x="1872" y="315"/>
                    <a:pt x="1860" y="306"/>
                    <a:pt x="1852" y="294"/>
                  </a:cubicBezTo>
                  <a:cubicBezTo>
                    <a:pt x="1847" y="284"/>
                    <a:pt x="1844" y="274"/>
                    <a:pt x="1838" y="265"/>
                  </a:cubicBezTo>
                  <a:cubicBezTo>
                    <a:pt x="1814" y="230"/>
                    <a:pt x="1783" y="204"/>
                    <a:pt x="1750" y="174"/>
                  </a:cubicBezTo>
                  <a:cubicBezTo>
                    <a:pt x="1696" y="125"/>
                    <a:pt x="1631" y="91"/>
                    <a:pt x="1554" y="66"/>
                  </a:cubicBezTo>
                  <a:cubicBezTo>
                    <a:pt x="1498" y="47"/>
                    <a:pt x="1440" y="32"/>
                    <a:pt x="1377" y="45"/>
                  </a:cubicBezTo>
                  <a:cubicBezTo>
                    <a:pt x="1311" y="65"/>
                    <a:pt x="1234" y="70"/>
                    <a:pt x="1161" y="87"/>
                  </a:cubicBezTo>
                  <a:cubicBezTo>
                    <a:pt x="1146" y="90"/>
                    <a:pt x="1130" y="95"/>
                    <a:pt x="1114" y="99"/>
                  </a:cubicBezTo>
                  <a:cubicBezTo>
                    <a:pt x="1064" y="110"/>
                    <a:pt x="1019" y="128"/>
                    <a:pt x="977" y="144"/>
                  </a:cubicBezTo>
                  <a:cubicBezTo>
                    <a:pt x="908" y="172"/>
                    <a:pt x="812" y="228"/>
                    <a:pt x="837" y="337"/>
                  </a:cubicBezTo>
                  <a:cubicBezTo>
                    <a:pt x="864" y="385"/>
                    <a:pt x="906" y="359"/>
                    <a:pt x="954" y="346"/>
                  </a:cubicBezTo>
                  <a:cubicBezTo>
                    <a:pt x="982" y="339"/>
                    <a:pt x="1008" y="335"/>
                    <a:pt x="1030" y="330"/>
                  </a:cubicBezTo>
                  <a:cubicBezTo>
                    <a:pt x="1049" y="315"/>
                    <a:pt x="1070" y="316"/>
                    <a:pt x="1100" y="309"/>
                  </a:cubicBezTo>
                  <a:cubicBezTo>
                    <a:pt x="1120" y="305"/>
                    <a:pt x="1140" y="298"/>
                    <a:pt x="1158" y="299"/>
                  </a:cubicBezTo>
                  <a:cubicBezTo>
                    <a:pt x="1194" y="300"/>
                    <a:pt x="1234" y="298"/>
                    <a:pt x="1273" y="297"/>
                  </a:cubicBezTo>
                  <a:cubicBezTo>
                    <a:pt x="1290" y="297"/>
                    <a:pt x="1308" y="299"/>
                    <a:pt x="1324" y="299"/>
                  </a:cubicBezTo>
                  <a:cubicBezTo>
                    <a:pt x="1342" y="299"/>
                    <a:pt x="1366" y="298"/>
                    <a:pt x="1375" y="302"/>
                  </a:cubicBezTo>
                  <a:cubicBezTo>
                    <a:pt x="1395" y="312"/>
                    <a:pt x="1411" y="357"/>
                    <a:pt x="1421" y="379"/>
                  </a:cubicBezTo>
                  <a:cubicBezTo>
                    <a:pt x="1450" y="448"/>
                    <a:pt x="1426" y="525"/>
                    <a:pt x="1375" y="551"/>
                  </a:cubicBezTo>
                  <a:cubicBezTo>
                    <a:pt x="1363" y="558"/>
                    <a:pt x="1342" y="561"/>
                    <a:pt x="1323" y="565"/>
                  </a:cubicBezTo>
                  <a:cubicBezTo>
                    <a:pt x="1222" y="590"/>
                    <a:pt x="1118" y="613"/>
                    <a:pt x="1014" y="616"/>
                  </a:cubicBezTo>
                  <a:cubicBezTo>
                    <a:pt x="914" y="619"/>
                    <a:pt x="824" y="573"/>
                    <a:pt x="732" y="572"/>
                  </a:cubicBezTo>
                  <a:cubicBezTo>
                    <a:pt x="619" y="571"/>
                    <a:pt x="497" y="595"/>
                    <a:pt x="388" y="600"/>
                  </a:cubicBezTo>
                  <a:cubicBezTo>
                    <a:pt x="383" y="607"/>
                    <a:pt x="373" y="608"/>
                    <a:pt x="369" y="614"/>
                  </a:cubicBezTo>
                  <a:cubicBezTo>
                    <a:pt x="351" y="612"/>
                    <a:pt x="339" y="623"/>
                    <a:pt x="328" y="628"/>
                  </a:cubicBezTo>
                  <a:cubicBezTo>
                    <a:pt x="307" y="640"/>
                    <a:pt x="289" y="652"/>
                    <a:pt x="272" y="667"/>
                  </a:cubicBezTo>
                  <a:cubicBezTo>
                    <a:pt x="249" y="688"/>
                    <a:pt x="224" y="709"/>
                    <a:pt x="211" y="730"/>
                  </a:cubicBezTo>
                  <a:cubicBezTo>
                    <a:pt x="192" y="760"/>
                    <a:pt x="180" y="822"/>
                    <a:pt x="193" y="858"/>
                  </a:cubicBezTo>
                  <a:cubicBezTo>
                    <a:pt x="198" y="871"/>
                    <a:pt x="209" y="876"/>
                    <a:pt x="214" y="888"/>
                  </a:cubicBezTo>
                  <a:cubicBezTo>
                    <a:pt x="333" y="862"/>
                    <a:pt x="450" y="827"/>
                    <a:pt x="568" y="795"/>
                  </a:cubicBezTo>
                  <a:cubicBezTo>
                    <a:pt x="627" y="779"/>
                    <a:pt x="688" y="766"/>
                    <a:pt x="747" y="749"/>
                  </a:cubicBezTo>
                  <a:cubicBezTo>
                    <a:pt x="807" y="734"/>
                    <a:pt x="865" y="717"/>
                    <a:pt x="926" y="706"/>
                  </a:cubicBezTo>
                  <a:cubicBezTo>
                    <a:pt x="986" y="695"/>
                    <a:pt x="1045" y="675"/>
                    <a:pt x="1105" y="660"/>
                  </a:cubicBezTo>
                  <a:cubicBezTo>
                    <a:pt x="1228" y="630"/>
                    <a:pt x="1338" y="593"/>
                    <a:pt x="1452" y="562"/>
                  </a:cubicBezTo>
                  <a:cubicBezTo>
                    <a:pt x="1510" y="546"/>
                    <a:pt x="1569" y="530"/>
                    <a:pt x="1624" y="525"/>
                  </a:cubicBezTo>
                  <a:cubicBezTo>
                    <a:pt x="1648" y="523"/>
                    <a:pt x="1668" y="520"/>
                    <a:pt x="1693" y="516"/>
                  </a:cubicBezTo>
                  <a:cubicBezTo>
                    <a:pt x="1745" y="509"/>
                    <a:pt x="1792" y="492"/>
                    <a:pt x="1838" y="490"/>
                  </a:cubicBezTo>
                  <a:cubicBezTo>
                    <a:pt x="1849" y="496"/>
                    <a:pt x="1858" y="503"/>
                    <a:pt x="1870" y="507"/>
                  </a:cubicBezTo>
                  <a:cubicBezTo>
                    <a:pt x="1899" y="557"/>
                    <a:pt x="1905" y="621"/>
                    <a:pt x="1933" y="674"/>
                  </a:cubicBezTo>
                  <a:cubicBezTo>
                    <a:pt x="1936" y="618"/>
                    <a:pt x="1941" y="559"/>
                    <a:pt x="1935" y="500"/>
                  </a:cubicBezTo>
                  <a:close/>
                  <a:moveTo>
                    <a:pt x="1515" y="41"/>
                  </a:moveTo>
                  <a:cubicBezTo>
                    <a:pt x="1560" y="50"/>
                    <a:pt x="1602" y="69"/>
                    <a:pt x="1643" y="88"/>
                  </a:cubicBezTo>
                  <a:cubicBezTo>
                    <a:pt x="1676" y="104"/>
                    <a:pt x="1705" y="123"/>
                    <a:pt x="1731" y="143"/>
                  </a:cubicBezTo>
                  <a:cubicBezTo>
                    <a:pt x="1771" y="173"/>
                    <a:pt x="1811" y="209"/>
                    <a:pt x="1838" y="248"/>
                  </a:cubicBezTo>
                  <a:cubicBezTo>
                    <a:pt x="1848" y="262"/>
                    <a:pt x="1856" y="277"/>
                    <a:pt x="1866" y="292"/>
                  </a:cubicBezTo>
                  <a:cubicBezTo>
                    <a:pt x="1873" y="301"/>
                    <a:pt x="1883" y="308"/>
                    <a:pt x="1889" y="318"/>
                  </a:cubicBezTo>
                  <a:cubicBezTo>
                    <a:pt x="1920" y="366"/>
                    <a:pt x="1941" y="439"/>
                    <a:pt x="1950" y="506"/>
                  </a:cubicBezTo>
                  <a:cubicBezTo>
                    <a:pt x="1959" y="575"/>
                    <a:pt x="1948" y="646"/>
                    <a:pt x="1942" y="711"/>
                  </a:cubicBezTo>
                  <a:cubicBezTo>
                    <a:pt x="1968" y="709"/>
                    <a:pt x="1977" y="689"/>
                    <a:pt x="2005" y="688"/>
                  </a:cubicBezTo>
                  <a:cubicBezTo>
                    <a:pt x="2028" y="593"/>
                    <a:pt x="2021" y="507"/>
                    <a:pt x="1992" y="429"/>
                  </a:cubicBezTo>
                  <a:cubicBezTo>
                    <a:pt x="1976" y="382"/>
                    <a:pt x="1964" y="346"/>
                    <a:pt x="1940" y="308"/>
                  </a:cubicBezTo>
                  <a:cubicBezTo>
                    <a:pt x="1922" y="279"/>
                    <a:pt x="1900" y="252"/>
                    <a:pt x="1877" y="229"/>
                  </a:cubicBezTo>
                  <a:cubicBezTo>
                    <a:pt x="1827" y="179"/>
                    <a:pt x="1781" y="129"/>
                    <a:pt x="1724" y="97"/>
                  </a:cubicBezTo>
                  <a:cubicBezTo>
                    <a:pt x="1715" y="92"/>
                    <a:pt x="1702" y="86"/>
                    <a:pt x="1691" y="81"/>
                  </a:cubicBezTo>
                  <a:cubicBezTo>
                    <a:pt x="1652" y="63"/>
                    <a:pt x="1618" y="61"/>
                    <a:pt x="1570" y="50"/>
                  </a:cubicBezTo>
                  <a:cubicBezTo>
                    <a:pt x="1552" y="46"/>
                    <a:pt x="1542" y="40"/>
                    <a:pt x="1521" y="39"/>
                  </a:cubicBezTo>
                  <a:cubicBezTo>
                    <a:pt x="1519" y="39"/>
                    <a:pt x="1511" y="39"/>
                    <a:pt x="1514" y="41"/>
                  </a:cubicBezTo>
                  <a:cubicBezTo>
                    <a:pt x="1514" y="41"/>
                    <a:pt x="1515" y="41"/>
                    <a:pt x="1515" y="41"/>
                  </a:cubicBezTo>
                  <a:close/>
                  <a:moveTo>
                    <a:pt x="867" y="85"/>
                  </a:moveTo>
                  <a:cubicBezTo>
                    <a:pt x="851" y="88"/>
                    <a:pt x="844" y="95"/>
                    <a:pt x="832" y="101"/>
                  </a:cubicBezTo>
                  <a:cubicBezTo>
                    <a:pt x="823" y="104"/>
                    <a:pt x="815" y="107"/>
                    <a:pt x="807" y="111"/>
                  </a:cubicBezTo>
                  <a:cubicBezTo>
                    <a:pt x="782" y="124"/>
                    <a:pt x="767" y="138"/>
                    <a:pt x="751" y="153"/>
                  </a:cubicBezTo>
                  <a:cubicBezTo>
                    <a:pt x="737" y="167"/>
                    <a:pt x="713" y="180"/>
                    <a:pt x="704" y="194"/>
                  </a:cubicBezTo>
                  <a:cubicBezTo>
                    <a:pt x="656" y="259"/>
                    <a:pt x="668" y="339"/>
                    <a:pt x="739" y="371"/>
                  </a:cubicBezTo>
                  <a:cubicBezTo>
                    <a:pt x="704" y="344"/>
                    <a:pt x="685" y="266"/>
                    <a:pt x="704" y="222"/>
                  </a:cubicBezTo>
                  <a:cubicBezTo>
                    <a:pt x="716" y="193"/>
                    <a:pt x="746" y="163"/>
                    <a:pt x="774" y="141"/>
                  </a:cubicBezTo>
                  <a:cubicBezTo>
                    <a:pt x="805" y="116"/>
                    <a:pt x="842" y="102"/>
                    <a:pt x="870" y="85"/>
                  </a:cubicBezTo>
                  <a:cubicBezTo>
                    <a:pt x="869" y="85"/>
                    <a:pt x="868" y="85"/>
                    <a:pt x="867" y="85"/>
                  </a:cubicBezTo>
                  <a:close/>
                  <a:moveTo>
                    <a:pt x="1361" y="539"/>
                  </a:moveTo>
                  <a:cubicBezTo>
                    <a:pt x="1407" y="523"/>
                    <a:pt x="1430" y="459"/>
                    <a:pt x="1417" y="404"/>
                  </a:cubicBezTo>
                  <a:cubicBezTo>
                    <a:pt x="1414" y="390"/>
                    <a:pt x="1405" y="374"/>
                    <a:pt x="1398" y="360"/>
                  </a:cubicBezTo>
                  <a:cubicBezTo>
                    <a:pt x="1385" y="332"/>
                    <a:pt x="1374" y="318"/>
                    <a:pt x="1345" y="315"/>
                  </a:cubicBezTo>
                  <a:cubicBezTo>
                    <a:pt x="1311" y="310"/>
                    <a:pt x="1273" y="314"/>
                    <a:pt x="1244" y="316"/>
                  </a:cubicBezTo>
                  <a:cubicBezTo>
                    <a:pt x="1286" y="323"/>
                    <a:pt x="1312" y="345"/>
                    <a:pt x="1335" y="371"/>
                  </a:cubicBezTo>
                  <a:cubicBezTo>
                    <a:pt x="1357" y="414"/>
                    <a:pt x="1356" y="453"/>
                    <a:pt x="1338" y="499"/>
                  </a:cubicBezTo>
                  <a:cubicBezTo>
                    <a:pt x="1324" y="512"/>
                    <a:pt x="1315" y="530"/>
                    <a:pt x="1300" y="543"/>
                  </a:cubicBezTo>
                  <a:cubicBezTo>
                    <a:pt x="1292" y="549"/>
                    <a:pt x="1281" y="549"/>
                    <a:pt x="1277" y="560"/>
                  </a:cubicBezTo>
                  <a:cubicBezTo>
                    <a:pt x="1310" y="550"/>
                    <a:pt x="1330" y="550"/>
                    <a:pt x="1361" y="539"/>
                  </a:cubicBezTo>
                  <a:close/>
                  <a:moveTo>
                    <a:pt x="1287" y="364"/>
                  </a:moveTo>
                  <a:cubicBezTo>
                    <a:pt x="1306" y="376"/>
                    <a:pt x="1306" y="408"/>
                    <a:pt x="1310" y="436"/>
                  </a:cubicBezTo>
                  <a:cubicBezTo>
                    <a:pt x="1294" y="508"/>
                    <a:pt x="1226" y="546"/>
                    <a:pt x="1159" y="567"/>
                  </a:cubicBezTo>
                  <a:cubicBezTo>
                    <a:pt x="1198" y="554"/>
                    <a:pt x="1255" y="558"/>
                    <a:pt x="1289" y="532"/>
                  </a:cubicBezTo>
                  <a:cubicBezTo>
                    <a:pt x="1302" y="522"/>
                    <a:pt x="1329" y="489"/>
                    <a:pt x="1333" y="474"/>
                  </a:cubicBezTo>
                  <a:cubicBezTo>
                    <a:pt x="1339" y="456"/>
                    <a:pt x="1336" y="422"/>
                    <a:pt x="1335" y="413"/>
                  </a:cubicBezTo>
                  <a:cubicBezTo>
                    <a:pt x="1327" y="350"/>
                    <a:pt x="1247" y="331"/>
                    <a:pt x="1191" y="320"/>
                  </a:cubicBezTo>
                  <a:cubicBezTo>
                    <a:pt x="1185" y="321"/>
                    <a:pt x="1182" y="323"/>
                    <a:pt x="1175" y="323"/>
                  </a:cubicBezTo>
                  <a:cubicBezTo>
                    <a:pt x="1159" y="310"/>
                    <a:pt x="1128" y="316"/>
                    <a:pt x="1112" y="327"/>
                  </a:cubicBezTo>
                  <a:cubicBezTo>
                    <a:pt x="1176" y="337"/>
                    <a:pt x="1238" y="343"/>
                    <a:pt x="1287" y="364"/>
                  </a:cubicBezTo>
                  <a:close/>
                  <a:moveTo>
                    <a:pt x="1501" y="1463"/>
                  </a:moveTo>
                  <a:cubicBezTo>
                    <a:pt x="1500" y="1455"/>
                    <a:pt x="1494" y="1450"/>
                    <a:pt x="1494" y="1442"/>
                  </a:cubicBezTo>
                  <a:cubicBezTo>
                    <a:pt x="1495" y="1428"/>
                    <a:pt x="1504" y="1413"/>
                    <a:pt x="1517" y="1405"/>
                  </a:cubicBezTo>
                  <a:cubicBezTo>
                    <a:pt x="1519" y="1405"/>
                    <a:pt x="1520" y="1408"/>
                    <a:pt x="1521" y="1405"/>
                  </a:cubicBezTo>
                  <a:cubicBezTo>
                    <a:pt x="1512" y="1391"/>
                    <a:pt x="1514" y="1358"/>
                    <a:pt x="1510" y="1333"/>
                  </a:cubicBezTo>
                  <a:cubicBezTo>
                    <a:pt x="1503" y="1283"/>
                    <a:pt x="1496" y="1243"/>
                    <a:pt x="1487" y="1195"/>
                  </a:cubicBezTo>
                  <a:cubicBezTo>
                    <a:pt x="1483" y="1169"/>
                    <a:pt x="1483" y="1141"/>
                    <a:pt x="1475" y="1121"/>
                  </a:cubicBezTo>
                  <a:cubicBezTo>
                    <a:pt x="1469" y="1107"/>
                    <a:pt x="1449" y="1094"/>
                    <a:pt x="1463" y="1067"/>
                  </a:cubicBezTo>
                  <a:cubicBezTo>
                    <a:pt x="1501" y="1055"/>
                    <a:pt x="1527" y="1058"/>
                    <a:pt x="1565" y="1056"/>
                  </a:cubicBezTo>
                  <a:cubicBezTo>
                    <a:pt x="1599" y="1055"/>
                    <a:pt x="1636" y="1042"/>
                    <a:pt x="1649" y="1067"/>
                  </a:cubicBezTo>
                  <a:cubicBezTo>
                    <a:pt x="1655" y="1079"/>
                    <a:pt x="1650" y="1092"/>
                    <a:pt x="1650" y="1104"/>
                  </a:cubicBezTo>
                  <a:cubicBezTo>
                    <a:pt x="1652" y="1123"/>
                    <a:pt x="1659" y="1144"/>
                    <a:pt x="1663" y="1167"/>
                  </a:cubicBezTo>
                  <a:cubicBezTo>
                    <a:pt x="1673" y="1236"/>
                    <a:pt x="1680" y="1306"/>
                    <a:pt x="1686" y="1381"/>
                  </a:cubicBezTo>
                  <a:cubicBezTo>
                    <a:pt x="1702" y="1380"/>
                    <a:pt x="1735" y="1374"/>
                    <a:pt x="1749" y="1388"/>
                  </a:cubicBezTo>
                  <a:cubicBezTo>
                    <a:pt x="1752" y="1401"/>
                    <a:pt x="1757" y="1412"/>
                    <a:pt x="1761" y="1425"/>
                  </a:cubicBezTo>
                  <a:cubicBezTo>
                    <a:pt x="1757" y="1445"/>
                    <a:pt x="1760" y="1467"/>
                    <a:pt x="1764" y="1493"/>
                  </a:cubicBezTo>
                  <a:cubicBezTo>
                    <a:pt x="1776" y="1492"/>
                    <a:pt x="1785" y="1484"/>
                    <a:pt x="1794" y="1481"/>
                  </a:cubicBezTo>
                  <a:cubicBezTo>
                    <a:pt x="1835" y="1467"/>
                    <a:pt x="1897" y="1458"/>
                    <a:pt x="1942" y="1442"/>
                  </a:cubicBezTo>
                  <a:cubicBezTo>
                    <a:pt x="1960" y="1436"/>
                    <a:pt x="1996" y="1418"/>
                    <a:pt x="2005" y="1405"/>
                  </a:cubicBezTo>
                  <a:cubicBezTo>
                    <a:pt x="2010" y="1398"/>
                    <a:pt x="2011" y="1386"/>
                    <a:pt x="2013" y="1374"/>
                  </a:cubicBezTo>
                  <a:cubicBezTo>
                    <a:pt x="2021" y="1338"/>
                    <a:pt x="2018" y="1303"/>
                    <a:pt x="2008" y="1263"/>
                  </a:cubicBezTo>
                  <a:cubicBezTo>
                    <a:pt x="2001" y="1232"/>
                    <a:pt x="1985" y="1199"/>
                    <a:pt x="1987" y="1172"/>
                  </a:cubicBezTo>
                  <a:cubicBezTo>
                    <a:pt x="1974" y="1147"/>
                    <a:pt x="1973" y="1109"/>
                    <a:pt x="1963" y="1081"/>
                  </a:cubicBezTo>
                  <a:cubicBezTo>
                    <a:pt x="1959" y="1072"/>
                    <a:pt x="1949" y="1065"/>
                    <a:pt x="1956" y="1053"/>
                  </a:cubicBezTo>
                  <a:cubicBezTo>
                    <a:pt x="1945" y="1023"/>
                    <a:pt x="1935" y="994"/>
                    <a:pt x="1926" y="962"/>
                  </a:cubicBezTo>
                  <a:cubicBezTo>
                    <a:pt x="1916" y="926"/>
                    <a:pt x="1904" y="893"/>
                    <a:pt x="1894" y="858"/>
                  </a:cubicBezTo>
                  <a:cubicBezTo>
                    <a:pt x="1881" y="813"/>
                    <a:pt x="1863" y="769"/>
                    <a:pt x="1854" y="727"/>
                  </a:cubicBezTo>
                  <a:cubicBezTo>
                    <a:pt x="1837" y="648"/>
                    <a:pt x="1822" y="582"/>
                    <a:pt x="1824" y="509"/>
                  </a:cubicBezTo>
                  <a:cubicBezTo>
                    <a:pt x="1767" y="510"/>
                    <a:pt x="1714" y="531"/>
                    <a:pt x="1659" y="537"/>
                  </a:cubicBezTo>
                  <a:cubicBezTo>
                    <a:pt x="1564" y="547"/>
                    <a:pt x="1467" y="572"/>
                    <a:pt x="1384" y="597"/>
                  </a:cubicBezTo>
                  <a:cubicBezTo>
                    <a:pt x="1245" y="639"/>
                    <a:pt x="1102" y="679"/>
                    <a:pt x="958" y="714"/>
                  </a:cubicBezTo>
                  <a:cubicBezTo>
                    <a:pt x="922" y="723"/>
                    <a:pt x="887" y="729"/>
                    <a:pt x="851" y="737"/>
                  </a:cubicBezTo>
                  <a:cubicBezTo>
                    <a:pt x="815" y="745"/>
                    <a:pt x="779" y="758"/>
                    <a:pt x="744" y="767"/>
                  </a:cubicBezTo>
                  <a:cubicBezTo>
                    <a:pt x="700" y="779"/>
                    <a:pt x="655" y="790"/>
                    <a:pt x="612" y="800"/>
                  </a:cubicBezTo>
                  <a:cubicBezTo>
                    <a:pt x="514" y="824"/>
                    <a:pt x="418" y="855"/>
                    <a:pt x="319" y="879"/>
                  </a:cubicBezTo>
                  <a:cubicBezTo>
                    <a:pt x="254" y="895"/>
                    <a:pt x="195" y="908"/>
                    <a:pt x="137" y="927"/>
                  </a:cubicBezTo>
                  <a:cubicBezTo>
                    <a:pt x="102" y="938"/>
                    <a:pt x="78" y="942"/>
                    <a:pt x="62" y="963"/>
                  </a:cubicBezTo>
                  <a:cubicBezTo>
                    <a:pt x="44" y="1008"/>
                    <a:pt x="66" y="1069"/>
                    <a:pt x="76" y="1107"/>
                  </a:cubicBezTo>
                  <a:cubicBezTo>
                    <a:pt x="81" y="1128"/>
                    <a:pt x="87" y="1148"/>
                    <a:pt x="91" y="1169"/>
                  </a:cubicBezTo>
                  <a:cubicBezTo>
                    <a:pt x="100" y="1211"/>
                    <a:pt x="114" y="1250"/>
                    <a:pt x="125" y="1290"/>
                  </a:cubicBezTo>
                  <a:cubicBezTo>
                    <a:pt x="178" y="1478"/>
                    <a:pt x="220" y="1671"/>
                    <a:pt x="279" y="1853"/>
                  </a:cubicBezTo>
                  <a:cubicBezTo>
                    <a:pt x="361" y="1878"/>
                    <a:pt x="428" y="1818"/>
                    <a:pt x="511" y="1803"/>
                  </a:cubicBezTo>
                  <a:cubicBezTo>
                    <a:pt x="506" y="1753"/>
                    <a:pt x="500" y="1709"/>
                    <a:pt x="505" y="1656"/>
                  </a:cubicBezTo>
                  <a:cubicBezTo>
                    <a:pt x="555" y="1618"/>
                    <a:pt x="623" y="1624"/>
                    <a:pt x="693" y="1612"/>
                  </a:cubicBezTo>
                  <a:cubicBezTo>
                    <a:pt x="684" y="1543"/>
                    <a:pt x="669" y="1458"/>
                    <a:pt x="647" y="1393"/>
                  </a:cubicBezTo>
                  <a:cubicBezTo>
                    <a:pt x="644" y="1383"/>
                    <a:pt x="642" y="1371"/>
                    <a:pt x="639" y="1361"/>
                  </a:cubicBezTo>
                  <a:cubicBezTo>
                    <a:pt x="628" y="1336"/>
                    <a:pt x="613" y="1341"/>
                    <a:pt x="584" y="1346"/>
                  </a:cubicBezTo>
                  <a:cubicBezTo>
                    <a:pt x="564" y="1349"/>
                    <a:pt x="503" y="1351"/>
                    <a:pt x="497" y="1376"/>
                  </a:cubicBezTo>
                  <a:cubicBezTo>
                    <a:pt x="495" y="1383"/>
                    <a:pt x="500" y="1397"/>
                    <a:pt x="502" y="1407"/>
                  </a:cubicBezTo>
                  <a:cubicBezTo>
                    <a:pt x="504" y="1418"/>
                    <a:pt x="503" y="1429"/>
                    <a:pt x="505" y="1440"/>
                  </a:cubicBezTo>
                  <a:cubicBezTo>
                    <a:pt x="508" y="1455"/>
                    <a:pt x="516" y="1471"/>
                    <a:pt x="519" y="1488"/>
                  </a:cubicBezTo>
                  <a:cubicBezTo>
                    <a:pt x="523" y="1505"/>
                    <a:pt x="521" y="1522"/>
                    <a:pt x="525" y="1539"/>
                  </a:cubicBezTo>
                  <a:cubicBezTo>
                    <a:pt x="530" y="1564"/>
                    <a:pt x="537" y="1589"/>
                    <a:pt x="539" y="1612"/>
                  </a:cubicBezTo>
                  <a:cubicBezTo>
                    <a:pt x="539" y="1619"/>
                    <a:pt x="545" y="1633"/>
                    <a:pt x="533" y="1635"/>
                  </a:cubicBezTo>
                  <a:cubicBezTo>
                    <a:pt x="520" y="1633"/>
                    <a:pt x="526" y="1616"/>
                    <a:pt x="525" y="1607"/>
                  </a:cubicBezTo>
                  <a:cubicBezTo>
                    <a:pt x="523" y="1597"/>
                    <a:pt x="519" y="1587"/>
                    <a:pt x="518" y="1577"/>
                  </a:cubicBezTo>
                  <a:cubicBezTo>
                    <a:pt x="511" y="1526"/>
                    <a:pt x="505" y="1478"/>
                    <a:pt x="495" y="1432"/>
                  </a:cubicBezTo>
                  <a:cubicBezTo>
                    <a:pt x="491" y="1414"/>
                    <a:pt x="488" y="1391"/>
                    <a:pt x="483" y="1379"/>
                  </a:cubicBezTo>
                  <a:cubicBezTo>
                    <a:pt x="477" y="1366"/>
                    <a:pt x="460" y="1360"/>
                    <a:pt x="460" y="1346"/>
                  </a:cubicBezTo>
                  <a:cubicBezTo>
                    <a:pt x="465" y="1336"/>
                    <a:pt x="474" y="1328"/>
                    <a:pt x="481" y="1319"/>
                  </a:cubicBezTo>
                  <a:cubicBezTo>
                    <a:pt x="524" y="1301"/>
                    <a:pt x="581" y="1287"/>
                    <a:pt x="635" y="1295"/>
                  </a:cubicBezTo>
                  <a:cubicBezTo>
                    <a:pt x="647" y="1307"/>
                    <a:pt x="641" y="1325"/>
                    <a:pt x="644" y="1340"/>
                  </a:cubicBezTo>
                  <a:cubicBezTo>
                    <a:pt x="651" y="1377"/>
                    <a:pt x="673" y="1411"/>
                    <a:pt x="679" y="1451"/>
                  </a:cubicBezTo>
                  <a:cubicBezTo>
                    <a:pt x="688" y="1506"/>
                    <a:pt x="698" y="1559"/>
                    <a:pt x="709" y="1611"/>
                  </a:cubicBezTo>
                  <a:cubicBezTo>
                    <a:pt x="726" y="1614"/>
                    <a:pt x="736" y="1602"/>
                    <a:pt x="749" y="1609"/>
                  </a:cubicBezTo>
                  <a:cubicBezTo>
                    <a:pt x="761" y="1616"/>
                    <a:pt x="756" y="1633"/>
                    <a:pt x="758" y="1653"/>
                  </a:cubicBezTo>
                  <a:cubicBezTo>
                    <a:pt x="760" y="1680"/>
                    <a:pt x="772" y="1725"/>
                    <a:pt x="774" y="1747"/>
                  </a:cubicBezTo>
                  <a:cubicBezTo>
                    <a:pt x="888" y="1706"/>
                    <a:pt x="1017" y="1675"/>
                    <a:pt x="1142" y="1647"/>
                  </a:cubicBezTo>
                  <a:cubicBezTo>
                    <a:pt x="1207" y="1633"/>
                    <a:pt x="1269" y="1619"/>
                    <a:pt x="1330" y="1607"/>
                  </a:cubicBezTo>
                  <a:cubicBezTo>
                    <a:pt x="1359" y="1601"/>
                    <a:pt x="1388" y="1593"/>
                    <a:pt x="1417" y="1586"/>
                  </a:cubicBezTo>
                  <a:cubicBezTo>
                    <a:pt x="1447" y="1579"/>
                    <a:pt x="1477" y="1570"/>
                    <a:pt x="1505" y="1558"/>
                  </a:cubicBezTo>
                  <a:cubicBezTo>
                    <a:pt x="1499" y="1524"/>
                    <a:pt x="1506" y="1493"/>
                    <a:pt x="1501" y="1463"/>
                  </a:cubicBezTo>
                  <a:close/>
                  <a:moveTo>
                    <a:pt x="558" y="553"/>
                  </a:moveTo>
                  <a:cubicBezTo>
                    <a:pt x="404" y="561"/>
                    <a:pt x="237" y="570"/>
                    <a:pt x="137" y="651"/>
                  </a:cubicBezTo>
                  <a:cubicBezTo>
                    <a:pt x="175" y="629"/>
                    <a:pt x="215" y="616"/>
                    <a:pt x="258" y="604"/>
                  </a:cubicBezTo>
                  <a:cubicBezTo>
                    <a:pt x="325" y="585"/>
                    <a:pt x="400" y="587"/>
                    <a:pt x="470" y="578"/>
                  </a:cubicBezTo>
                  <a:cubicBezTo>
                    <a:pt x="528" y="570"/>
                    <a:pt x="596" y="562"/>
                    <a:pt x="656" y="560"/>
                  </a:cubicBezTo>
                  <a:cubicBezTo>
                    <a:pt x="624" y="553"/>
                    <a:pt x="593" y="551"/>
                    <a:pt x="558" y="553"/>
                  </a:cubicBezTo>
                  <a:close/>
                  <a:moveTo>
                    <a:pt x="184" y="749"/>
                  </a:moveTo>
                  <a:cubicBezTo>
                    <a:pt x="215" y="688"/>
                    <a:pt x="265" y="648"/>
                    <a:pt x="321" y="613"/>
                  </a:cubicBezTo>
                  <a:cubicBezTo>
                    <a:pt x="321" y="611"/>
                    <a:pt x="321" y="609"/>
                    <a:pt x="318" y="609"/>
                  </a:cubicBezTo>
                  <a:cubicBezTo>
                    <a:pt x="288" y="615"/>
                    <a:pt x="259" y="622"/>
                    <a:pt x="230" y="632"/>
                  </a:cubicBezTo>
                  <a:cubicBezTo>
                    <a:pt x="217" y="636"/>
                    <a:pt x="203" y="638"/>
                    <a:pt x="191" y="643"/>
                  </a:cubicBezTo>
                  <a:cubicBezTo>
                    <a:pt x="150" y="658"/>
                    <a:pt x="115" y="688"/>
                    <a:pt x="88" y="718"/>
                  </a:cubicBezTo>
                  <a:cubicBezTo>
                    <a:pt x="49" y="761"/>
                    <a:pt x="48" y="842"/>
                    <a:pt x="69" y="900"/>
                  </a:cubicBezTo>
                  <a:cubicBezTo>
                    <a:pt x="79" y="907"/>
                    <a:pt x="78" y="919"/>
                    <a:pt x="90" y="921"/>
                  </a:cubicBezTo>
                  <a:cubicBezTo>
                    <a:pt x="100" y="924"/>
                    <a:pt x="126" y="916"/>
                    <a:pt x="141" y="911"/>
                  </a:cubicBezTo>
                  <a:cubicBezTo>
                    <a:pt x="155" y="906"/>
                    <a:pt x="174" y="895"/>
                    <a:pt x="193" y="893"/>
                  </a:cubicBezTo>
                  <a:cubicBezTo>
                    <a:pt x="165" y="856"/>
                    <a:pt x="171" y="800"/>
                    <a:pt x="184" y="749"/>
                  </a:cubicBezTo>
                  <a:close/>
                  <a:moveTo>
                    <a:pt x="55" y="713"/>
                  </a:moveTo>
                  <a:cubicBezTo>
                    <a:pt x="47" y="725"/>
                    <a:pt x="42" y="745"/>
                    <a:pt x="35" y="764"/>
                  </a:cubicBezTo>
                  <a:cubicBezTo>
                    <a:pt x="14" y="824"/>
                    <a:pt x="20" y="903"/>
                    <a:pt x="60" y="941"/>
                  </a:cubicBezTo>
                  <a:cubicBezTo>
                    <a:pt x="63" y="936"/>
                    <a:pt x="69" y="935"/>
                    <a:pt x="70" y="930"/>
                  </a:cubicBezTo>
                  <a:cubicBezTo>
                    <a:pt x="52" y="908"/>
                    <a:pt x="46" y="867"/>
                    <a:pt x="41" y="832"/>
                  </a:cubicBezTo>
                  <a:cubicBezTo>
                    <a:pt x="46" y="817"/>
                    <a:pt x="43" y="807"/>
                    <a:pt x="44" y="795"/>
                  </a:cubicBezTo>
                  <a:cubicBezTo>
                    <a:pt x="52" y="730"/>
                    <a:pt x="82" y="689"/>
                    <a:pt x="134" y="657"/>
                  </a:cubicBezTo>
                  <a:cubicBezTo>
                    <a:pt x="134" y="654"/>
                    <a:pt x="136" y="653"/>
                    <a:pt x="132" y="653"/>
                  </a:cubicBezTo>
                  <a:cubicBezTo>
                    <a:pt x="111" y="673"/>
                    <a:pt x="74" y="682"/>
                    <a:pt x="55" y="713"/>
                  </a:cubicBezTo>
                  <a:close/>
                  <a:moveTo>
                    <a:pt x="1924" y="746"/>
                  </a:moveTo>
                  <a:cubicBezTo>
                    <a:pt x="1919" y="741"/>
                    <a:pt x="1921" y="752"/>
                    <a:pt x="1914" y="749"/>
                  </a:cubicBezTo>
                  <a:cubicBezTo>
                    <a:pt x="1913" y="759"/>
                    <a:pt x="1913" y="759"/>
                    <a:pt x="1912" y="769"/>
                  </a:cubicBezTo>
                  <a:cubicBezTo>
                    <a:pt x="1930" y="766"/>
                    <a:pt x="1938" y="764"/>
                    <a:pt x="1950" y="755"/>
                  </a:cubicBezTo>
                  <a:cubicBezTo>
                    <a:pt x="1965" y="759"/>
                    <a:pt x="2020" y="738"/>
                    <a:pt x="1998" y="711"/>
                  </a:cubicBezTo>
                  <a:cubicBezTo>
                    <a:pt x="1973" y="716"/>
                    <a:pt x="1941" y="727"/>
                    <a:pt x="1924" y="746"/>
                  </a:cubicBezTo>
                  <a:close/>
                  <a:moveTo>
                    <a:pt x="1987" y="762"/>
                  </a:moveTo>
                  <a:cubicBezTo>
                    <a:pt x="1993" y="776"/>
                    <a:pt x="1991" y="799"/>
                    <a:pt x="1998" y="813"/>
                  </a:cubicBezTo>
                  <a:cubicBezTo>
                    <a:pt x="2011" y="799"/>
                    <a:pt x="2007" y="769"/>
                    <a:pt x="2005" y="751"/>
                  </a:cubicBezTo>
                  <a:cubicBezTo>
                    <a:pt x="1999" y="755"/>
                    <a:pt x="1992" y="757"/>
                    <a:pt x="1987" y="762"/>
                  </a:cubicBezTo>
                  <a:close/>
                  <a:moveTo>
                    <a:pt x="1957" y="774"/>
                  </a:moveTo>
                  <a:cubicBezTo>
                    <a:pt x="1962" y="791"/>
                    <a:pt x="1963" y="812"/>
                    <a:pt x="1970" y="827"/>
                  </a:cubicBezTo>
                  <a:cubicBezTo>
                    <a:pt x="1991" y="815"/>
                    <a:pt x="1978" y="792"/>
                    <a:pt x="1978" y="767"/>
                  </a:cubicBezTo>
                  <a:cubicBezTo>
                    <a:pt x="1970" y="768"/>
                    <a:pt x="1963" y="771"/>
                    <a:pt x="1957" y="774"/>
                  </a:cubicBezTo>
                  <a:close/>
                  <a:moveTo>
                    <a:pt x="1887" y="788"/>
                  </a:moveTo>
                  <a:cubicBezTo>
                    <a:pt x="1924" y="908"/>
                    <a:pt x="1965" y="1056"/>
                    <a:pt x="1998" y="1177"/>
                  </a:cubicBezTo>
                  <a:cubicBezTo>
                    <a:pt x="2020" y="1263"/>
                    <a:pt x="2069" y="1381"/>
                    <a:pt x="1998" y="1435"/>
                  </a:cubicBezTo>
                  <a:cubicBezTo>
                    <a:pt x="2023" y="1539"/>
                    <a:pt x="2053" y="1624"/>
                    <a:pt x="2080" y="1726"/>
                  </a:cubicBezTo>
                  <a:cubicBezTo>
                    <a:pt x="2099" y="1754"/>
                    <a:pt x="2098" y="1817"/>
                    <a:pt x="2096" y="1840"/>
                  </a:cubicBezTo>
                  <a:cubicBezTo>
                    <a:pt x="2156" y="1835"/>
                    <a:pt x="2104" y="1744"/>
                    <a:pt x="2112" y="1710"/>
                  </a:cubicBezTo>
                  <a:cubicBezTo>
                    <a:pt x="2122" y="1736"/>
                    <a:pt x="2131" y="1778"/>
                    <a:pt x="2140" y="1810"/>
                  </a:cubicBezTo>
                  <a:cubicBezTo>
                    <a:pt x="2155" y="1758"/>
                    <a:pt x="2139" y="1711"/>
                    <a:pt x="2129" y="1660"/>
                  </a:cubicBezTo>
                  <a:cubicBezTo>
                    <a:pt x="2125" y="1634"/>
                    <a:pt x="2120" y="1606"/>
                    <a:pt x="2113" y="1579"/>
                  </a:cubicBezTo>
                  <a:cubicBezTo>
                    <a:pt x="2106" y="1549"/>
                    <a:pt x="2093" y="1524"/>
                    <a:pt x="2096" y="1495"/>
                  </a:cubicBezTo>
                  <a:cubicBezTo>
                    <a:pt x="2108" y="1525"/>
                    <a:pt x="2123" y="1568"/>
                    <a:pt x="2134" y="1605"/>
                  </a:cubicBezTo>
                  <a:cubicBezTo>
                    <a:pt x="2143" y="1666"/>
                    <a:pt x="2160" y="1715"/>
                    <a:pt x="2161" y="1775"/>
                  </a:cubicBezTo>
                  <a:cubicBezTo>
                    <a:pt x="2172" y="1778"/>
                    <a:pt x="2176" y="1788"/>
                    <a:pt x="2192" y="1786"/>
                  </a:cubicBezTo>
                  <a:cubicBezTo>
                    <a:pt x="2200" y="1747"/>
                    <a:pt x="2186" y="1719"/>
                    <a:pt x="2180" y="1684"/>
                  </a:cubicBezTo>
                  <a:cubicBezTo>
                    <a:pt x="2176" y="1660"/>
                    <a:pt x="2171" y="1637"/>
                    <a:pt x="2164" y="1614"/>
                  </a:cubicBezTo>
                  <a:cubicBezTo>
                    <a:pt x="2151" y="1566"/>
                    <a:pt x="2146" y="1513"/>
                    <a:pt x="2134" y="1465"/>
                  </a:cubicBezTo>
                  <a:cubicBezTo>
                    <a:pt x="2105" y="1336"/>
                    <a:pt x="2070" y="1205"/>
                    <a:pt x="2028" y="1081"/>
                  </a:cubicBezTo>
                  <a:cubicBezTo>
                    <a:pt x="2001" y="1003"/>
                    <a:pt x="1982" y="930"/>
                    <a:pt x="1973" y="846"/>
                  </a:cubicBezTo>
                  <a:cubicBezTo>
                    <a:pt x="1922" y="877"/>
                    <a:pt x="1906" y="817"/>
                    <a:pt x="1894" y="774"/>
                  </a:cubicBezTo>
                  <a:cubicBezTo>
                    <a:pt x="1893" y="780"/>
                    <a:pt x="1891" y="785"/>
                    <a:pt x="1887" y="788"/>
                  </a:cubicBezTo>
                  <a:close/>
                  <a:moveTo>
                    <a:pt x="1914" y="790"/>
                  </a:moveTo>
                  <a:cubicBezTo>
                    <a:pt x="1923" y="807"/>
                    <a:pt x="1920" y="837"/>
                    <a:pt x="1949" y="839"/>
                  </a:cubicBezTo>
                  <a:cubicBezTo>
                    <a:pt x="1957" y="821"/>
                    <a:pt x="1953" y="792"/>
                    <a:pt x="1943" y="778"/>
                  </a:cubicBezTo>
                  <a:cubicBezTo>
                    <a:pt x="1933" y="784"/>
                    <a:pt x="1922" y="786"/>
                    <a:pt x="1914" y="790"/>
                  </a:cubicBezTo>
                  <a:close/>
                  <a:moveTo>
                    <a:pt x="1628" y="1067"/>
                  </a:moveTo>
                  <a:cubicBezTo>
                    <a:pt x="1607" y="1066"/>
                    <a:pt x="1582" y="1071"/>
                    <a:pt x="1556" y="1072"/>
                  </a:cubicBezTo>
                  <a:cubicBezTo>
                    <a:pt x="1543" y="1072"/>
                    <a:pt x="1526" y="1070"/>
                    <a:pt x="1512" y="1072"/>
                  </a:cubicBezTo>
                  <a:cubicBezTo>
                    <a:pt x="1495" y="1074"/>
                    <a:pt x="1469" y="1078"/>
                    <a:pt x="1475" y="1098"/>
                  </a:cubicBezTo>
                  <a:cubicBezTo>
                    <a:pt x="1524" y="1093"/>
                    <a:pt x="1583" y="1100"/>
                    <a:pt x="1633" y="1088"/>
                  </a:cubicBezTo>
                  <a:cubicBezTo>
                    <a:pt x="1634" y="1078"/>
                    <a:pt x="1632" y="1072"/>
                    <a:pt x="1628" y="1067"/>
                  </a:cubicBezTo>
                  <a:close/>
                  <a:moveTo>
                    <a:pt x="1491" y="1116"/>
                  </a:moveTo>
                  <a:cubicBezTo>
                    <a:pt x="1501" y="1215"/>
                    <a:pt x="1523" y="1306"/>
                    <a:pt x="1533" y="1400"/>
                  </a:cubicBezTo>
                  <a:cubicBezTo>
                    <a:pt x="1579" y="1384"/>
                    <a:pt x="1607" y="1392"/>
                    <a:pt x="1668" y="1384"/>
                  </a:cubicBezTo>
                  <a:cubicBezTo>
                    <a:pt x="1675" y="1336"/>
                    <a:pt x="1665" y="1286"/>
                    <a:pt x="1659" y="1233"/>
                  </a:cubicBezTo>
                  <a:cubicBezTo>
                    <a:pt x="1655" y="1192"/>
                    <a:pt x="1650" y="1148"/>
                    <a:pt x="1635" y="1112"/>
                  </a:cubicBezTo>
                  <a:cubicBezTo>
                    <a:pt x="1596" y="1110"/>
                    <a:pt x="1532" y="1112"/>
                    <a:pt x="1491" y="1116"/>
                  </a:cubicBezTo>
                  <a:close/>
                  <a:moveTo>
                    <a:pt x="567" y="1312"/>
                  </a:moveTo>
                  <a:cubicBezTo>
                    <a:pt x="544" y="1316"/>
                    <a:pt x="517" y="1322"/>
                    <a:pt x="495" y="1332"/>
                  </a:cubicBezTo>
                  <a:cubicBezTo>
                    <a:pt x="493" y="1340"/>
                    <a:pt x="479" y="1346"/>
                    <a:pt x="483" y="1354"/>
                  </a:cubicBezTo>
                  <a:cubicBezTo>
                    <a:pt x="492" y="1347"/>
                    <a:pt x="509" y="1341"/>
                    <a:pt x="526" y="1337"/>
                  </a:cubicBezTo>
                  <a:cubicBezTo>
                    <a:pt x="549" y="1332"/>
                    <a:pt x="579" y="1329"/>
                    <a:pt x="600" y="1325"/>
                  </a:cubicBezTo>
                  <a:cubicBezTo>
                    <a:pt x="609" y="1323"/>
                    <a:pt x="622" y="1326"/>
                    <a:pt x="625" y="1316"/>
                  </a:cubicBezTo>
                  <a:cubicBezTo>
                    <a:pt x="610" y="1301"/>
                    <a:pt x="586" y="1309"/>
                    <a:pt x="567" y="1312"/>
                  </a:cubicBezTo>
                  <a:close/>
                  <a:moveTo>
                    <a:pt x="1733" y="1402"/>
                  </a:moveTo>
                  <a:cubicBezTo>
                    <a:pt x="1724" y="1395"/>
                    <a:pt x="1698" y="1401"/>
                    <a:pt x="1684" y="1402"/>
                  </a:cubicBezTo>
                  <a:cubicBezTo>
                    <a:pt x="1628" y="1405"/>
                    <a:pt x="1558" y="1395"/>
                    <a:pt x="1514" y="1430"/>
                  </a:cubicBezTo>
                  <a:cubicBezTo>
                    <a:pt x="1510" y="1476"/>
                    <a:pt x="1516" y="1524"/>
                    <a:pt x="1524" y="1568"/>
                  </a:cubicBezTo>
                  <a:cubicBezTo>
                    <a:pt x="1517" y="1600"/>
                    <a:pt x="1519" y="1636"/>
                    <a:pt x="1542" y="1649"/>
                  </a:cubicBezTo>
                  <a:cubicBezTo>
                    <a:pt x="1564" y="1661"/>
                    <a:pt x="1605" y="1654"/>
                    <a:pt x="1631" y="1651"/>
                  </a:cubicBezTo>
                  <a:cubicBezTo>
                    <a:pt x="1632" y="1638"/>
                    <a:pt x="1630" y="1633"/>
                    <a:pt x="1631" y="1623"/>
                  </a:cubicBezTo>
                  <a:cubicBezTo>
                    <a:pt x="1601" y="1618"/>
                    <a:pt x="1577" y="1627"/>
                    <a:pt x="1563" y="1607"/>
                  </a:cubicBezTo>
                  <a:cubicBezTo>
                    <a:pt x="1557" y="1549"/>
                    <a:pt x="1543" y="1484"/>
                    <a:pt x="1577" y="1446"/>
                  </a:cubicBezTo>
                  <a:cubicBezTo>
                    <a:pt x="1598" y="1447"/>
                    <a:pt x="1623" y="1437"/>
                    <a:pt x="1650" y="1439"/>
                  </a:cubicBezTo>
                  <a:cubicBezTo>
                    <a:pt x="1667" y="1439"/>
                    <a:pt x="1701" y="1441"/>
                    <a:pt x="1712" y="1446"/>
                  </a:cubicBezTo>
                  <a:cubicBezTo>
                    <a:pt x="1727" y="1452"/>
                    <a:pt x="1725" y="1469"/>
                    <a:pt x="1726" y="1488"/>
                  </a:cubicBezTo>
                  <a:cubicBezTo>
                    <a:pt x="1728" y="1519"/>
                    <a:pt x="1739" y="1559"/>
                    <a:pt x="1736" y="1582"/>
                  </a:cubicBezTo>
                  <a:cubicBezTo>
                    <a:pt x="1735" y="1594"/>
                    <a:pt x="1718" y="1603"/>
                    <a:pt x="1714" y="1612"/>
                  </a:cubicBezTo>
                  <a:cubicBezTo>
                    <a:pt x="1707" y="1616"/>
                    <a:pt x="1704" y="1613"/>
                    <a:pt x="1698" y="1616"/>
                  </a:cubicBezTo>
                  <a:cubicBezTo>
                    <a:pt x="1696" y="1626"/>
                    <a:pt x="1699" y="1640"/>
                    <a:pt x="1703" y="1649"/>
                  </a:cubicBezTo>
                  <a:cubicBezTo>
                    <a:pt x="1786" y="1661"/>
                    <a:pt x="1751" y="1552"/>
                    <a:pt x="1754" y="1512"/>
                  </a:cubicBezTo>
                  <a:cubicBezTo>
                    <a:pt x="1756" y="1505"/>
                    <a:pt x="1744" y="1512"/>
                    <a:pt x="1745" y="1505"/>
                  </a:cubicBezTo>
                  <a:cubicBezTo>
                    <a:pt x="1746" y="1501"/>
                    <a:pt x="1752" y="1501"/>
                    <a:pt x="1752" y="1495"/>
                  </a:cubicBezTo>
                  <a:cubicBezTo>
                    <a:pt x="1742" y="1468"/>
                    <a:pt x="1755" y="1419"/>
                    <a:pt x="1733" y="1402"/>
                  </a:cubicBezTo>
                  <a:close/>
                  <a:moveTo>
                    <a:pt x="388" y="1951"/>
                  </a:moveTo>
                  <a:cubicBezTo>
                    <a:pt x="393" y="1977"/>
                    <a:pt x="399" y="2004"/>
                    <a:pt x="405" y="2030"/>
                  </a:cubicBezTo>
                  <a:cubicBezTo>
                    <a:pt x="421" y="2096"/>
                    <a:pt x="432" y="2163"/>
                    <a:pt x="458" y="2223"/>
                  </a:cubicBezTo>
                  <a:cubicBezTo>
                    <a:pt x="464" y="2228"/>
                    <a:pt x="473" y="2230"/>
                    <a:pt x="479" y="2235"/>
                  </a:cubicBezTo>
                  <a:cubicBezTo>
                    <a:pt x="492" y="2232"/>
                    <a:pt x="500" y="2236"/>
                    <a:pt x="512" y="2237"/>
                  </a:cubicBezTo>
                  <a:cubicBezTo>
                    <a:pt x="560" y="2238"/>
                    <a:pt x="609" y="2213"/>
                    <a:pt x="653" y="2201"/>
                  </a:cubicBezTo>
                  <a:cubicBezTo>
                    <a:pt x="671" y="2196"/>
                    <a:pt x="693" y="2193"/>
                    <a:pt x="714" y="2187"/>
                  </a:cubicBezTo>
                  <a:cubicBezTo>
                    <a:pt x="797" y="2167"/>
                    <a:pt x="893" y="2159"/>
                    <a:pt x="979" y="2138"/>
                  </a:cubicBezTo>
                  <a:cubicBezTo>
                    <a:pt x="1000" y="2133"/>
                    <a:pt x="1021" y="2131"/>
                    <a:pt x="1042" y="2126"/>
                  </a:cubicBezTo>
                  <a:cubicBezTo>
                    <a:pt x="1110" y="2111"/>
                    <a:pt x="1170" y="2090"/>
                    <a:pt x="1237" y="2070"/>
                  </a:cubicBezTo>
                  <a:cubicBezTo>
                    <a:pt x="1284" y="2056"/>
                    <a:pt x="1334" y="2045"/>
                    <a:pt x="1380" y="2030"/>
                  </a:cubicBezTo>
                  <a:cubicBezTo>
                    <a:pt x="1452" y="2006"/>
                    <a:pt x="1520" y="1983"/>
                    <a:pt x="1593" y="1968"/>
                  </a:cubicBezTo>
                  <a:cubicBezTo>
                    <a:pt x="1651" y="1956"/>
                    <a:pt x="1723" y="1944"/>
                    <a:pt x="1775" y="1930"/>
                  </a:cubicBezTo>
                  <a:cubicBezTo>
                    <a:pt x="1780" y="1928"/>
                    <a:pt x="1788" y="1928"/>
                    <a:pt x="1793" y="1926"/>
                  </a:cubicBezTo>
                  <a:cubicBezTo>
                    <a:pt x="1872" y="1901"/>
                    <a:pt x="1969" y="1886"/>
                    <a:pt x="2047" y="1872"/>
                  </a:cubicBezTo>
                  <a:cubicBezTo>
                    <a:pt x="2058" y="1863"/>
                    <a:pt x="2068" y="1854"/>
                    <a:pt x="2077" y="1844"/>
                  </a:cubicBezTo>
                  <a:cubicBezTo>
                    <a:pt x="2082" y="1814"/>
                    <a:pt x="2082" y="1777"/>
                    <a:pt x="2075" y="1746"/>
                  </a:cubicBezTo>
                  <a:cubicBezTo>
                    <a:pt x="2068" y="1714"/>
                    <a:pt x="2055" y="1681"/>
                    <a:pt x="2045" y="1649"/>
                  </a:cubicBezTo>
                  <a:cubicBezTo>
                    <a:pt x="2035" y="1615"/>
                    <a:pt x="2020" y="1584"/>
                    <a:pt x="2012" y="1553"/>
                  </a:cubicBezTo>
                  <a:cubicBezTo>
                    <a:pt x="2007" y="1534"/>
                    <a:pt x="2005" y="1515"/>
                    <a:pt x="1999" y="1497"/>
                  </a:cubicBezTo>
                  <a:cubicBezTo>
                    <a:pt x="1994" y="1479"/>
                    <a:pt x="1989" y="1461"/>
                    <a:pt x="1985" y="1442"/>
                  </a:cubicBezTo>
                  <a:cubicBezTo>
                    <a:pt x="1984" y="1442"/>
                    <a:pt x="1983" y="1441"/>
                    <a:pt x="1982" y="1440"/>
                  </a:cubicBezTo>
                  <a:cubicBezTo>
                    <a:pt x="1915" y="1473"/>
                    <a:pt x="1840" y="1481"/>
                    <a:pt x="1766" y="1505"/>
                  </a:cubicBezTo>
                  <a:cubicBezTo>
                    <a:pt x="1766" y="1540"/>
                    <a:pt x="1777" y="1590"/>
                    <a:pt x="1773" y="1625"/>
                  </a:cubicBezTo>
                  <a:cubicBezTo>
                    <a:pt x="1771" y="1643"/>
                    <a:pt x="1761" y="1658"/>
                    <a:pt x="1742" y="1661"/>
                  </a:cubicBezTo>
                  <a:cubicBezTo>
                    <a:pt x="1746" y="1675"/>
                    <a:pt x="1751" y="1696"/>
                    <a:pt x="1752" y="1716"/>
                  </a:cubicBezTo>
                  <a:cubicBezTo>
                    <a:pt x="1753" y="1732"/>
                    <a:pt x="1755" y="1768"/>
                    <a:pt x="1752" y="1781"/>
                  </a:cubicBezTo>
                  <a:cubicBezTo>
                    <a:pt x="1749" y="1796"/>
                    <a:pt x="1735" y="1799"/>
                    <a:pt x="1728" y="1805"/>
                  </a:cubicBezTo>
                  <a:cubicBezTo>
                    <a:pt x="1714" y="1817"/>
                    <a:pt x="1705" y="1838"/>
                    <a:pt x="1686" y="1844"/>
                  </a:cubicBezTo>
                  <a:cubicBezTo>
                    <a:pt x="1672" y="1834"/>
                    <a:pt x="1664" y="1812"/>
                    <a:pt x="1652" y="1802"/>
                  </a:cubicBezTo>
                  <a:cubicBezTo>
                    <a:pt x="1632" y="1783"/>
                    <a:pt x="1605" y="1756"/>
                    <a:pt x="1589" y="1746"/>
                  </a:cubicBezTo>
                  <a:cubicBezTo>
                    <a:pt x="1581" y="1740"/>
                    <a:pt x="1573" y="1741"/>
                    <a:pt x="1568" y="1733"/>
                  </a:cubicBezTo>
                  <a:cubicBezTo>
                    <a:pt x="1561" y="1723"/>
                    <a:pt x="1569" y="1720"/>
                    <a:pt x="1570" y="1709"/>
                  </a:cubicBezTo>
                  <a:cubicBezTo>
                    <a:pt x="1571" y="1695"/>
                    <a:pt x="1564" y="1681"/>
                    <a:pt x="1566" y="1672"/>
                  </a:cubicBezTo>
                  <a:cubicBezTo>
                    <a:pt x="1511" y="1670"/>
                    <a:pt x="1501" y="1626"/>
                    <a:pt x="1505" y="1581"/>
                  </a:cubicBezTo>
                  <a:cubicBezTo>
                    <a:pt x="1279" y="1646"/>
                    <a:pt x="994" y="1676"/>
                    <a:pt x="777" y="1767"/>
                  </a:cubicBezTo>
                  <a:cubicBezTo>
                    <a:pt x="785" y="1800"/>
                    <a:pt x="792" y="1853"/>
                    <a:pt x="763" y="1867"/>
                  </a:cubicBezTo>
                  <a:cubicBezTo>
                    <a:pt x="761" y="1920"/>
                    <a:pt x="773" y="1967"/>
                    <a:pt x="761" y="2012"/>
                  </a:cubicBezTo>
                  <a:cubicBezTo>
                    <a:pt x="747" y="2025"/>
                    <a:pt x="730" y="2066"/>
                    <a:pt x="711" y="2068"/>
                  </a:cubicBezTo>
                  <a:cubicBezTo>
                    <a:pt x="692" y="2070"/>
                    <a:pt x="671" y="2044"/>
                    <a:pt x="653" y="2033"/>
                  </a:cubicBezTo>
                  <a:cubicBezTo>
                    <a:pt x="638" y="2025"/>
                    <a:pt x="624" y="2022"/>
                    <a:pt x="614" y="2012"/>
                  </a:cubicBezTo>
                  <a:cubicBezTo>
                    <a:pt x="600" y="1979"/>
                    <a:pt x="601" y="1926"/>
                    <a:pt x="591" y="1898"/>
                  </a:cubicBezTo>
                  <a:cubicBezTo>
                    <a:pt x="565" y="1899"/>
                    <a:pt x="547" y="1909"/>
                    <a:pt x="530" y="1891"/>
                  </a:cubicBezTo>
                  <a:cubicBezTo>
                    <a:pt x="517" y="1877"/>
                    <a:pt x="516" y="1847"/>
                    <a:pt x="514" y="1821"/>
                  </a:cubicBezTo>
                  <a:cubicBezTo>
                    <a:pt x="459" y="1827"/>
                    <a:pt x="422" y="1855"/>
                    <a:pt x="372" y="1868"/>
                  </a:cubicBezTo>
                  <a:cubicBezTo>
                    <a:pt x="372" y="1897"/>
                    <a:pt x="383" y="1923"/>
                    <a:pt x="388" y="1951"/>
                  </a:cubicBezTo>
                  <a:close/>
                  <a:moveTo>
                    <a:pt x="1579" y="1467"/>
                  </a:moveTo>
                  <a:cubicBezTo>
                    <a:pt x="1561" y="1499"/>
                    <a:pt x="1568" y="1554"/>
                    <a:pt x="1575" y="1595"/>
                  </a:cubicBezTo>
                  <a:cubicBezTo>
                    <a:pt x="1591" y="1609"/>
                    <a:pt x="1610" y="1600"/>
                    <a:pt x="1626" y="1605"/>
                  </a:cubicBezTo>
                  <a:cubicBezTo>
                    <a:pt x="1610" y="1561"/>
                    <a:pt x="1656" y="1527"/>
                    <a:pt x="1687" y="1558"/>
                  </a:cubicBezTo>
                  <a:cubicBezTo>
                    <a:pt x="1689" y="1572"/>
                    <a:pt x="1688" y="1583"/>
                    <a:pt x="1693" y="1595"/>
                  </a:cubicBezTo>
                  <a:cubicBezTo>
                    <a:pt x="1697" y="1592"/>
                    <a:pt x="1702" y="1593"/>
                    <a:pt x="1708" y="1595"/>
                  </a:cubicBezTo>
                  <a:cubicBezTo>
                    <a:pt x="1734" y="1561"/>
                    <a:pt x="1712" y="1515"/>
                    <a:pt x="1708" y="1468"/>
                  </a:cubicBezTo>
                  <a:cubicBezTo>
                    <a:pt x="1667" y="1450"/>
                    <a:pt x="1620" y="1452"/>
                    <a:pt x="1579" y="1467"/>
                  </a:cubicBezTo>
                  <a:close/>
                  <a:moveTo>
                    <a:pt x="747" y="1663"/>
                  </a:moveTo>
                  <a:cubicBezTo>
                    <a:pt x="746" y="1649"/>
                    <a:pt x="748" y="1636"/>
                    <a:pt x="742" y="1630"/>
                  </a:cubicBezTo>
                  <a:cubicBezTo>
                    <a:pt x="731" y="1617"/>
                    <a:pt x="676" y="1630"/>
                    <a:pt x="651" y="1633"/>
                  </a:cubicBezTo>
                  <a:cubicBezTo>
                    <a:pt x="617" y="1638"/>
                    <a:pt x="584" y="1645"/>
                    <a:pt x="567" y="1644"/>
                  </a:cubicBezTo>
                  <a:cubicBezTo>
                    <a:pt x="553" y="1653"/>
                    <a:pt x="539" y="1657"/>
                    <a:pt x="526" y="1663"/>
                  </a:cubicBezTo>
                  <a:cubicBezTo>
                    <a:pt x="525" y="1671"/>
                    <a:pt x="518" y="1672"/>
                    <a:pt x="514" y="1677"/>
                  </a:cubicBezTo>
                  <a:cubicBezTo>
                    <a:pt x="516" y="1717"/>
                    <a:pt x="517" y="1773"/>
                    <a:pt x="528" y="1809"/>
                  </a:cubicBezTo>
                  <a:cubicBezTo>
                    <a:pt x="526" y="1836"/>
                    <a:pt x="532" y="1858"/>
                    <a:pt x="544" y="1881"/>
                  </a:cubicBezTo>
                  <a:cubicBezTo>
                    <a:pt x="570" y="1889"/>
                    <a:pt x="601" y="1870"/>
                    <a:pt x="626" y="1886"/>
                  </a:cubicBezTo>
                  <a:cubicBezTo>
                    <a:pt x="625" y="1873"/>
                    <a:pt x="622" y="1862"/>
                    <a:pt x="621" y="1849"/>
                  </a:cubicBezTo>
                  <a:cubicBezTo>
                    <a:pt x="609" y="1850"/>
                    <a:pt x="592" y="1849"/>
                    <a:pt x="584" y="1851"/>
                  </a:cubicBezTo>
                  <a:cubicBezTo>
                    <a:pt x="551" y="1820"/>
                    <a:pt x="559" y="1756"/>
                    <a:pt x="556" y="1698"/>
                  </a:cubicBezTo>
                  <a:cubicBezTo>
                    <a:pt x="561" y="1692"/>
                    <a:pt x="568" y="1682"/>
                    <a:pt x="577" y="1679"/>
                  </a:cubicBezTo>
                  <a:cubicBezTo>
                    <a:pt x="589" y="1675"/>
                    <a:pt x="615" y="1675"/>
                    <a:pt x="639" y="1672"/>
                  </a:cubicBezTo>
                  <a:cubicBezTo>
                    <a:pt x="647" y="1671"/>
                    <a:pt x="655" y="1666"/>
                    <a:pt x="663" y="1665"/>
                  </a:cubicBezTo>
                  <a:cubicBezTo>
                    <a:pt x="684" y="1663"/>
                    <a:pt x="712" y="1672"/>
                    <a:pt x="721" y="1679"/>
                  </a:cubicBezTo>
                  <a:cubicBezTo>
                    <a:pt x="732" y="1723"/>
                    <a:pt x="746" y="1786"/>
                    <a:pt x="730" y="1833"/>
                  </a:cubicBezTo>
                  <a:cubicBezTo>
                    <a:pt x="718" y="1838"/>
                    <a:pt x="715" y="1843"/>
                    <a:pt x="700" y="1840"/>
                  </a:cubicBezTo>
                  <a:cubicBezTo>
                    <a:pt x="697" y="1844"/>
                    <a:pt x="702" y="1853"/>
                    <a:pt x="702" y="1860"/>
                  </a:cubicBezTo>
                  <a:cubicBezTo>
                    <a:pt x="716" y="1857"/>
                    <a:pt x="743" y="1859"/>
                    <a:pt x="760" y="1847"/>
                  </a:cubicBezTo>
                  <a:cubicBezTo>
                    <a:pt x="781" y="1798"/>
                    <a:pt x="753" y="1715"/>
                    <a:pt x="747" y="1663"/>
                  </a:cubicBezTo>
                  <a:close/>
                  <a:moveTo>
                    <a:pt x="1724" y="1777"/>
                  </a:moveTo>
                  <a:cubicBezTo>
                    <a:pt x="1730" y="1779"/>
                    <a:pt x="1734" y="1771"/>
                    <a:pt x="1731" y="1770"/>
                  </a:cubicBezTo>
                  <a:cubicBezTo>
                    <a:pt x="1743" y="1751"/>
                    <a:pt x="1738" y="1699"/>
                    <a:pt x="1729" y="1665"/>
                  </a:cubicBezTo>
                  <a:cubicBezTo>
                    <a:pt x="1722" y="1664"/>
                    <a:pt x="1708" y="1663"/>
                    <a:pt x="1705" y="1668"/>
                  </a:cubicBezTo>
                  <a:cubicBezTo>
                    <a:pt x="1725" y="1708"/>
                    <a:pt x="1677" y="1750"/>
                    <a:pt x="1652" y="1728"/>
                  </a:cubicBezTo>
                  <a:cubicBezTo>
                    <a:pt x="1647" y="1723"/>
                    <a:pt x="1643" y="1710"/>
                    <a:pt x="1640" y="1703"/>
                  </a:cubicBezTo>
                  <a:cubicBezTo>
                    <a:pt x="1636" y="1692"/>
                    <a:pt x="1636" y="1681"/>
                    <a:pt x="1631" y="1668"/>
                  </a:cubicBezTo>
                  <a:cubicBezTo>
                    <a:pt x="1610" y="1669"/>
                    <a:pt x="1600" y="1672"/>
                    <a:pt x="1582" y="1672"/>
                  </a:cubicBezTo>
                  <a:cubicBezTo>
                    <a:pt x="1582" y="1691"/>
                    <a:pt x="1579" y="1718"/>
                    <a:pt x="1587" y="1726"/>
                  </a:cubicBezTo>
                  <a:cubicBezTo>
                    <a:pt x="1597" y="1736"/>
                    <a:pt x="1612" y="1744"/>
                    <a:pt x="1622" y="1754"/>
                  </a:cubicBezTo>
                  <a:cubicBezTo>
                    <a:pt x="1645" y="1778"/>
                    <a:pt x="1671" y="1806"/>
                    <a:pt x="1694" y="1821"/>
                  </a:cubicBezTo>
                  <a:cubicBezTo>
                    <a:pt x="1705" y="1808"/>
                    <a:pt x="1722" y="1793"/>
                    <a:pt x="1724" y="1777"/>
                  </a:cubicBezTo>
                  <a:close/>
                  <a:moveTo>
                    <a:pt x="597" y="1695"/>
                  </a:moveTo>
                  <a:cubicBezTo>
                    <a:pt x="582" y="1697"/>
                    <a:pt x="577" y="1697"/>
                    <a:pt x="570" y="1705"/>
                  </a:cubicBezTo>
                  <a:cubicBezTo>
                    <a:pt x="569" y="1744"/>
                    <a:pt x="568" y="1800"/>
                    <a:pt x="588" y="1831"/>
                  </a:cubicBezTo>
                  <a:cubicBezTo>
                    <a:pt x="597" y="1831"/>
                    <a:pt x="608" y="1836"/>
                    <a:pt x="619" y="1831"/>
                  </a:cubicBezTo>
                  <a:cubicBezTo>
                    <a:pt x="620" y="1812"/>
                    <a:pt x="621" y="1790"/>
                    <a:pt x="625" y="1775"/>
                  </a:cubicBezTo>
                  <a:cubicBezTo>
                    <a:pt x="636" y="1762"/>
                    <a:pt x="656" y="1768"/>
                    <a:pt x="675" y="1772"/>
                  </a:cubicBezTo>
                  <a:cubicBezTo>
                    <a:pt x="685" y="1785"/>
                    <a:pt x="689" y="1804"/>
                    <a:pt x="698" y="1817"/>
                  </a:cubicBezTo>
                  <a:cubicBezTo>
                    <a:pt x="707" y="1819"/>
                    <a:pt x="714" y="1819"/>
                    <a:pt x="719" y="1814"/>
                  </a:cubicBezTo>
                  <a:cubicBezTo>
                    <a:pt x="724" y="1774"/>
                    <a:pt x="726" y="1713"/>
                    <a:pt x="696" y="1684"/>
                  </a:cubicBezTo>
                  <a:cubicBezTo>
                    <a:pt x="656" y="1681"/>
                    <a:pt x="626" y="1690"/>
                    <a:pt x="597" y="1695"/>
                  </a:cubicBezTo>
                  <a:close/>
                  <a:moveTo>
                    <a:pt x="679" y="1824"/>
                  </a:moveTo>
                  <a:cubicBezTo>
                    <a:pt x="681" y="1824"/>
                    <a:pt x="682" y="1827"/>
                    <a:pt x="682" y="1824"/>
                  </a:cubicBezTo>
                  <a:cubicBezTo>
                    <a:pt x="678" y="1816"/>
                    <a:pt x="675" y="1799"/>
                    <a:pt x="668" y="1788"/>
                  </a:cubicBezTo>
                  <a:cubicBezTo>
                    <a:pt x="662" y="1785"/>
                    <a:pt x="650" y="1787"/>
                    <a:pt x="646" y="1786"/>
                  </a:cubicBezTo>
                  <a:cubicBezTo>
                    <a:pt x="633" y="1800"/>
                    <a:pt x="632" y="1842"/>
                    <a:pt x="635" y="1867"/>
                  </a:cubicBezTo>
                  <a:cubicBezTo>
                    <a:pt x="638" y="1891"/>
                    <a:pt x="649" y="1913"/>
                    <a:pt x="656" y="1928"/>
                  </a:cubicBezTo>
                  <a:cubicBezTo>
                    <a:pt x="667" y="1930"/>
                    <a:pt x="680" y="1929"/>
                    <a:pt x="689" y="1924"/>
                  </a:cubicBezTo>
                  <a:cubicBezTo>
                    <a:pt x="696" y="1895"/>
                    <a:pt x="687" y="1853"/>
                    <a:pt x="679" y="1824"/>
                  </a:cubicBezTo>
                  <a:close/>
                  <a:moveTo>
                    <a:pt x="754" y="1961"/>
                  </a:moveTo>
                  <a:cubicBezTo>
                    <a:pt x="756" y="1938"/>
                    <a:pt x="752" y="1884"/>
                    <a:pt x="744" y="1870"/>
                  </a:cubicBezTo>
                  <a:cubicBezTo>
                    <a:pt x="731" y="1874"/>
                    <a:pt x="719" y="1884"/>
                    <a:pt x="709" y="1886"/>
                  </a:cubicBezTo>
                  <a:cubicBezTo>
                    <a:pt x="714" y="1918"/>
                    <a:pt x="704" y="1960"/>
                    <a:pt x="653" y="1947"/>
                  </a:cubicBezTo>
                  <a:cubicBezTo>
                    <a:pt x="637" y="1935"/>
                    <a:pt x="634" y="1910"/>
                    <a:pt x="626" y="1891"/>
                  </a:cubicBezTo>
                  <a:cubicBezTo>
                    <a:pt x="625" y="1902"/>
                    <a:pt x="608" y="1897"/>
                    <a:pt x="604" y="1900"/>
                  </a:cubicBezTo>
                  <a:cubicBezTo>
                    <a:pt x="617" y="1925"/>
                    <a:pt x="614" y="1969"/>
                    <a:pt x="623" y="1998"/>
                  </a:cubicBezTo>
                  <a:cubicBezTo>
                    <a:pt x="651" y="2014"/>
                    <a:pt x="673" y="2034"/>
                    <a:pt x="704" y="2047"/>
                  </a:cubicBezTo>
                  <a:cubicBezTo>
                    <a:pt x="732" y="2036"/>
                    <a:pt x="751" y="2003"/>
                    <a:pt x="754" y="196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46" name="Freeform 436"/>
            <p:cNvSpPr>
              <a:spLocks noEditPoints="1"/>
            </p:cNvSpPr>
            <p:nvPr/>
          </p:nvSpPr>
          <p:spPr bwMode="auto">
            <a:xfrm>
              <a:off x="4305303" y="1750233"/>
              <a:ext cx="146050" cy="249237"/>
            </a:xfrm>
            <a:custGeom>
              <a:avLst/>
              <a:gdLst>
                <a:gd name="T0" fmla="*/ 32 w 339"/>
                <a:gd name="T1" fmla="*/ 223 h 582"/>
                <a:gd name="T2" fmla="*/ 5 w 339"/>
                <a:gd name="T3" fmla="*/ 223 h 582"/>
                <a:gd name="T4" fmla="*/ 4 w 339"/>
                <a:gd name="T5" fmla="*/ 144 h 582"/>
                <a:gd name="T6" fmla="*/ 65 w 339"/>
                <a:gd name="T7" fmla="*/ 25 h 582"/>
                <a:gd name="T8" fmla="*/ 170 w 339"/>
                <a:gd name="T9" fmla="*/ 7 h 582"/>
                <a:gd name="T10" fmla="*/ 181 w 339"/>
                <a:gd name="T11" fmla="*/ 11 h 582"/>
                <a:gd name="T12" fmla="*/ 221 w 339"/>
                <a:gd name="T13" fmla="*/ 21 h 582"/>
                <a:gd name="T14" fmla="*/ 246 w 339"/>
                <a:gd name="T15" fmla="*/ 148 h 582"/>
                <a:gd name="T16" fmla="*/ 307 w 339"/>
                <a:gd name="T17" fmla="*/ 384 h 582"/>
                <a:gd name="T18" fmla="*/ 333 w 339"/>
                <a:gd name="T19" fmla="*/ 460 h 582"/>
                <a:gd name="T20" fmla="*/ 339 w 339"/>
                <a:gd name="T21" fmla="*/ 500 h 582"/>
                <a:gd name="T22" fmla="*/ 312 w 339"/>
                <a:gd name="T23" fmla="*/ 551 h 582"/>
                <a:gd name="T24" fmla="*/ 265 w 339"/>
                <a:gd name="T25" fmla="*/ 565 h 582"/>
                <a:gd name="T26" fmla="*/ 219 w 339"/>
                <a:gd name="T27" fmla="*/ 575 h 582"/>
                <a:gd name="T28" fmla="*/ 202 w 339"/>
                <a:gd name="T29" fmla="*/ 572 h 582"/>
                <a:gd name="T30" fmla="*/ 165 w 339"/>
                <a:gd name="T31" fmla="*/ 574 h 582"/>
                <a:gd name="T32" fmla="*/ 146 w 339"/>
                <a:gd name="T33" fmla="*/ 558 h 582"/>
                <a:gd name="T34" fmla="*/ 111 w 339"/>
                <a:gd name="T35" fmla="*/ 507 h 582"/>
                <a:gd name="T36" fmla="*/ 91 w 339"/>
                <a:gd name="T37" fmla="*/ 475 h 582"/>
                <a:gd name="T38" fmla="*/ 32 w 339"/>
                <a:gd name="T39" fmla="*/ 223 h 582"/>
                <a:gd name="T40" fmla="*/ 37 w 339"/>
                <a:gd name="T41" fmla="*/ 58 h 582"/>
                <a:gd name="T42" fmla="*/ 21 w 339"/>
                <a:gd name="T43" fmla="*/ 204 h 582"/>
                <a:gd name="T44" fmla="*/ 179 w 339"/>
                <a:gd name="T45" fmla="*/ 179 h 582"/>
                <a:gd name="T46" fmla="*/ 161 w 339"/>
                <a:gd name="T47" fmla="*/ 30 h 582"/>
                <a:gd name="T48" fmla="*/ 37 w 339"/>
                <a:gd name="T49" fmla="*/ 58 h 582"/>
                <a:gd name="T50" fmla="*/ 319 w 339"/>
                <a:gd name="T51" fmla="*/ 479 h 582"/>
                <a:gd name="T52" fmla="*/ 288 w 339"/>
                <a:gd name="T53" fmla="*/ 376 h 582"/>
                <a:gd name="T54" fmla="*/ 247 w 339"/>
                <a:gd name="T55" fmla="*/ 211 h 582"/>
                <a:gd name="T56" fmla="*/ 198 w 339"/>
                <a:gd name="T57" fmla="*/ 32 h 582"/>
                <a:gd name="T58" fmla="*/ 186 w 339"/>
                <a:gd name="T59" fmla="*/ 30 h 582"/>
                <a:gd name="T60" fmla="*/ 181 w 339"/>
                <a:gd name="T61" fmla="*/ 34 h 582"/>
                <a:gd name="T62" fmla="*/ 179 w 339"/>
                <a:gd name="T63" fmla="*/ 49 h 582"/>
                <a:gd name="T64" fmla="*/ 188 w 339"/>
                <a:gd name="T65" fmla="*/ 128 h 582"/>
                <a:gd name="T66" fmla="*/ 202 w 339"/>
                <a:gd name="T67" fmla="*/ 214 h 582"/>
                <a:gd name="T68" fmla="*/ 288 w 339"/>
                <a:gd name="T69" fmla="*/ 542 h 582"/>
                <a:gd name="T70" fmla="*/ 293 w 339"/>
                <a:gd name="T71" fmla="*/ 497 h 582"/>
                <a:gd name="T72" fmla="*/ 279 w 339"/>
                <a:gd name="T73" fmla="*/ 446 h 582"/>
                <a:gd name="T74" fmla="*/ 312 w 339"/>
                <a:gd name="T75" fmla="*/ 525 h 582"/>
                <a:gd name="T76" fmla="*/ 319 w 339"/>
                <a:gd name="T77" fmla="*/ 479 h 582"/>
                <a:gd name="T78" fmla="*/ 133 w 339"/>
                <a:gd name="T79" fmla="*/ 211 h 582"/>
                <a:gd name="T80" fmla="*/ 149 w 339"/>
                <a:gd name="T81" fmla="*/ 284 h 582"/>
                <a:gd name="T82" fmla="*/ 91 w 339"/>
                <a:gd name="T83" fmla="*/ 300 h 582"/>
                <a:gd name="T84" fmla="*/ 70 w 339"/>
                <a:gd name="T85" fmla="*/ 216 h 582"/>
                <a:gd name="T86" fmla="*/ 44 w 339"/>
                <a:gd name="T87" fmla="*/ 221 h 582"/>
                <a:gd name="T88" fmla="*/ 153 w 339"/>
                <a:gd name="T89" fmla="*/ 539 h 582"/>
                <a:gd name="T90" fmla="*/ 247 w 339"/>
                <a:gd name="T91" fmla="*/ 551 h 582"/>
                <a:gd name="T92" fmla="*/ 272 w 339"/>
                <a:gd name="T93" fmla="*/ 544 h 582"/>
                <a:gd name="T94" fmla="*/ 251 w 339"/>
                <a:gd name="T95" fmla="*/ 433 h 582"/>
                <a:gd name="T96" fmla="*/ 225 w 339"/>
                <a:gd name="T97" fmla="*/ 370 h 582"/>
                <a:gd name="T98" fmla="*/ 181 w 339"/>
                <a:gd name="T99" fmla="*/ 191 h 582"/>
                <a:gd name="T100" fmla="*/ 133 w 339"/>
                <a:gd name="T101" fmla="*/ 211 h 582"/>
                <a:gd name="T102" fmla="*/ 81 w 339"/>
                <a:gd name="T103" fmla="*/ 214 h 582"/>
                <a:gd name="T104" fmla="*/ 84 w 339"/>
                <a:gd name="T105" fmla="*/ 248 h 582"/>
                <a:gd name="T106" fmla="*/ 128 w 339"/>
                <a:gd name="T107" fmla="*/ 239 h 582"/>
                <a:gd name="T108" fmla="*/ 81 w 339"/>
                <a:gd name="T109" fmla="*/ 214 h 582"/>
                <a:gd name="T110" fmla="*/ 88 w 339"/>
                <a:gd name="T111" fmla="*/ 260 h 582"/>
                <a:gd name="T112" fmla="*/ 98 w 339"/>
                <a:gd name="T113" fmla="*/ 288 h 582"/>
                <a:gd name="T114" fmla="*/ 133 w 339"/>
                <a:gd name="T115" fmla="*/ 279 h 582"/>
                <a:gd name="T116" fmla="*/ 130 w 339"/>
                <a:gd name="T117" fmla="*/ 255 h 582"/>
                <a:gd name="T118" fmla="*/ 88 w 339"/>
                <a:gd name="T119" fmla="*/ 26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9" h="582">
                  <a:moveTo>
                    <a:pt x="32" y="223"/>
                  </a:moveTo>
                  <a:cubicBezTo>
                    <a:pt x="22" y="218"/>
                    <a:pt x="16" y="226"/>
                    <a:pt x="5" y="223"/>
                  </a:cubicBezTo>
                  <a:cubicBezTo>
                    <a:pt x="0" y="202"/>
                    <a:pt x="3" y="174"/>
                    <a:pt x="4" y="144"/>
                  </a:cubicBezTo>
                  <a:cubicBezTo>
                    <a:pt x="6" y="84"/>
                    <a:pt x="14" y="41"/>
                    <a:pt x="65" y="25"/>
                  </a:cubicBezTo>
                  <a:cubicBezTo>
                    <a:pt x="96" y="15"/>
                    <a:pt x="136" y="15"/>
                    <a:pt x="170" y="7"/>
                  </a:cubicBezTo>
                  <a:cubicBezTo>
                    <a:pt x="175" y="4"/>
                    <a:pt x="176" y="11"/>
                    <a:pt x="181" y="11"/>
                  </a:cubicBezTo>
                  <a:cubicBezTo>
                    <a:pt x="200" y="0"/>
                    <a:pt x="211" y="10"/>
                    <a:pt x="221" y="21"/>
                  </a:cubicBezTo>
                  <a:cubicBezTo>
                    <a:pt x="221" y="66"/>
                    <a:pt x="242" y="110"/>
                    <a:pt x="246" y="148"/>
                  </a:cubicBezTo>
                  <a:cubicBezTo>
                    <a:pt x="260" y="227"/>
                    <a:pt x="284" y="304"/>
                    <a:pt x="307" y="384"/>
                  </a:cubicBezTo>
                  <a:cubicBezTo>
                    <a:pt x="315" y="411"/>
                    <a:pt x="329" y="435"/>
                    <a:pt x="333" y="460"/>
                  </a:cubicBezTo>
                  <a:cubicBezTo>
                    <a:pt x="335" y="472"/>
                    <a:pt x="338" y="487"/>
                    <a:pt x="339" y="500"/>
                  </a:cubicBezTo>
                  <a:cubicBezTo>
                    <a:pt x="339" y="521"/>
                    <a:pt x="323" y="534"/>
                    <a:pt x="312" y="551"/>
                  </a:cubicBezTo>
                  <a:cubicBezTo>
                    <a:pt x="297" y="559"/>
                    <a:pt x="281" y="561"/>
                    <a:pt x="265" y="565"/>
                  </a:cubicBezTo>
                  <a:cubicBezTo>
                    <a:pt x="250" y="568"/>
                    <a:pt x="234" y="575"/>
                    <a:pt x="219" y="575"/>
                  </a:cubicBezTo>
                  <a:cubicBezTo>
                    <a:pt x="214" y="576"/>
                    <a:pt x="207" y="571"/>
                    <a:pt x="202" y="572"/>
                  </a:cubicBezTo>
                  <a:cubicBezTo>
                    <a:pt x="190" y="573"/>
                    <a:pt x="180" y="582"/>
                    <a:pt x="165" y="574"/>
                  </a:cubicBezTo>
                  <a:cubicBezTo>
                    <a:pt x="161" y="572"/>
                    <a:pt x="150" y="562"/>
                    <a:pt x="146" y="558"/>
                  </a:cubicBezTo>
                  <a:cubicBezTo>
                    <a:pt x="133" y="545"/>
                    <a:pt x="122" y="526"/>
                    <a:pt x="111" y="507"/>
                  </a:cubicBezTo>
                  <a:cubicBezTo>
                    <a:pt x="103" y="495"/>
                    <a:pt x="95" y="483"/>
                    <a:pt x="91" y="475"/>
                  </a:cubicBezTo>
                  <a:cubicBezTo>
                    <a:pt x="54" y="397"/>
                    <a:pt x="41" y="310"/>
                    <a:pt x="32" y="223"/>
                  </a:cubicBezTo>
                  <a:close/>
                  <a:moveTo>
                    <a:pt x="37" y="58"/>
                  </a:moveTo>
                  <a:cubicBezTo>
                    <a:pt x="18" y="101"/>
                    <a:pt x="8" y="166"/>
                    <a:pt x="21" y="204"/>
                  </a:cubicBezTo>
                  <a:cubicBezTo>
                    <a:pt x="76" y="204"/>
                    <a:pt x="136" y="187"/>
                    <a:pt x="179" y="179"/>
                  </a:cubicBezTo>
                  <a:cubicBezTo>
                    <a:pt x="170" y="134"/>
                    <a:pt x="171" y="68"/>
                    <a:pt x="161" y="30"/>
                  </a:cubicBezTo>
                  <a:cubicBezTo>
                    <a:pt x="112" y="27"/>
                    <a:pt x="73" y="39"/>
                    <a:pt x="37" y="58"/>
                  </a:cubicBezTo>
                  <a:close/>
                  <a:moveTo>
                    <a:pt x="319" y="479"/>
                  </a:moveTo>
                  <a:cubicBezTo>
                    <a:pt x="314" y="442"/>
                    <a:pt x="297" y="410"/>
                    <a:pt x="288" y="376"/>
                  </a:cubicBezTo>
                  <a:cubicBezTo>
                    <a:pt x="274" y="325"/>
                    <a:pt x="254" y="274"/>
                    <a:pt x="247" y="211"/>
                  </a:cubicBezTo>
                  <a:cubicBezTo>
                    <a:pt x="228" y="159"/>
                    <a:pt x="228" y="72"/>
                    <a:pt x="198" y="32"/>
                  </a:cubicBezTo>
                  <a:cubicBezTo>
                    <a:pt x="191" y="35"/>
                    <a:pt x="191" y="30"/>
                    <a:pt x="186" y="30"/>
                  </a:cubicBezTo>
                  <a:cubicBezTo>
                    <a:pt x="186" y="33"/>
                    <a:pt x="184" y="34"/>
                    <a:pt x="181" y="34"/>
                  </a:cubicBezTo>
                  <a:cubicBezTo>
                    <a:pt x="186" y="39"/>
                    <a:pt x="179" y="43"/>
                    <a:pt x="179" y="49"/>
                  </a:cubicBezTo>
                  <a:cubicBezTo>
                    <a:pt x="178" y="75"/>
                    <a:pt x="185" y="102"/>
                    <a:pt x="188" y="128"/>
                  </a:cubicBezTo>
                  <a:cubicBezTo>
                    <a:pt x="190" y="151"/>
                    <a:pt x="190" y="186"/>
                    <a:pt x="202" y="214"/>
                  </a:cubicBezTo>
                  <a:cubicBezTo>
                    <a:pt x="211" y="325"/>
                    <a:pt x="282" y="420"/>
                    <a:pt x="288" y="542"/>
                  </a:cubicBezTo>
                  <a:cubicBezTo>
                    <a:pt x="303" y="536"/>
                    <a:pt x="297" y="515"/>
                    <a:pt x="293" y="497"/>
                  </a:cubicBezTo>
                  <a:cubicBezTo>
                    <a:pt x="289" y="480"/>
                    <a:pt x="272" y="462"/>
                    <a:pt x="279" y="446"/>
                  </a:cubicBezTo>
                  <a:cubicBezTo>
                    <a:pt x="297" y="465"/>
                    <a:pt x="298" y="501"/>
                    <a:pt x="312" y="525"/>
                  </a:cubicBezTo>
                  <a:cubicBezTo>
                    <a:pt x="322" y="514"/>
                    <a:pt x="321" y="494"/>
                    <a:pt x="319" y="479"/>
                  </a:cubicBezTo>
                  <a:close/>
                  <a:moveTo>
                    <a:pt x="133" y="211"/>
                  </a:moveTo>
                  <a:cubicBezTo>
                    <a:pt x="140" y="240"/>
                    <a:pt x="145" y="252"/>
                    <a:pt x="149" y="284"/>
                  </a:cubicBezTo>
                  <a:cubicBezTo>
                    <a:pt x="136" y="299"/>
                    <a:pt x="118" y="301"/>
                    <a:pt x="91" y="300"/>
                  </a:cubicBezTo>
                  <a:cubicBezTo>
                    <a:pt x="76" y="274"/>
                    <a:pt x="71" y="252"/>
                    <a:pt x="70" y="216"/>
                  </a:cubicBezTo>
                  <a:cubicBezTo>
                    <a:pt x="61" y="215"/>
                    <a:pt x="55" y="218"/>
                    <a:pt x="44" y="221"/>
                  </a:cubicBezTo>
                  <a:cubicBezTo>
                    <a:pt x="54" y="342"/>
                    <a:pt x="85" y="463"/>
                    <a:pt x="153" y="539"/>
                  </a:cubicBezTo>
                  <a:cubicBezTo>
                    <a:pt x="179" y="569"/>
                    <a:pt x="209" y="557"/>
                    <a:pt x="247" y="551"/>
                  </a:cubicBezTo>
                  <a:cubicBezTo>
                    <a:pt x="258" y="549"/>
                    <a:pt x="266" y="552"/>
                    <a:pt x="272" y="544"/>
                  </a:cubicBezTo>
                  <a:cubicBezTo>
                    <a:pt x="272" y="499"/>
                    <a:pt x="262" y="468"/>
                    <a:pt x="251" y="433"/>
                  </a:cubicBezTo>
                  <a:cubicBezTo>
                    <a:pt x="244" y="412"/>
                    <a:pt x="231" y="392"/>
                    <a:pt x="225" y="370"/>
                  </a:cubicBezTo>
                  <a:cubicBezTo>
                    <a:pt x="207" y="313"/>
                    <a:pt x="187" y="247"/>
                    <a:pt x="181" y="191"/>
                  </a:cubicBezTo>
                  <a:cubicBezTo>
                    <a:pt x="168" y="205"/>
                    <a:pt x="149" y="201"/>
                    <a:pt x="133" y="211"/>
                  </a:cubicBezTo>
                  <a:close/>
                  <a:moveTo>
                    <a:pt x="81" y="214"/>
                  </a:moveTo>
                  <a:cubicBezTo>
                    <a:pt x="81" y="227"/>
                    <a:pt x="82" y="238"/>
                    <a:pt x="84" y="248"/>
                  </a:cubicBezTo>
                  <a:cubicBezTo>
                    <a:pt x="97" y="248"/>
                    <a:pt x="117" y="243"/>
                    <a:pt x="128" y="239"/>
                  </a:cubicBezTo>
                  <a:cubicBezTo>
                    <a:pt x="129" y="206"/>
                    <a:pt x="105" y="208"/>
                    <a:pt x="81" y="214"/>
                  </a:cubicBezTo>
                  <a:close/>
                  <a:moveTo>
                    <a:pt x="88" y="260"/>
                  </a:moveTo>
                  <a:cubicBezTo>
                    <a:pt x="89" y="272"/>
                    <a:pt x="95" y="278"/>
                    <a:pt x="98" y="288"/>
                  </a:cubicBezTo>
                  <a:cubicBezTo>
                    <a:pt x="111" y="288"/>
                    <a:pt x="115" y="280"/>
                    <a:pt x="133" y="279"/>
                  </a:cubicBezTo>
                  <a:cubicBezTo>
                    <a:pt x="134" y="270"/>
                    <a:pt x="133" y="261"/>
                    <a:pt x="130" y="255"/>
                  </a:cubicBezTo>
                  <a:cubicBezTo>
                    <a:pt x="115" y="262"/>
                    <a:pt x="108" y="260"/>
                    <a:pt x="88" y="26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54" name="文本1"/>
          <p:cNvSpPr>
            <a:spLocks noChangeArrowheads="1"/>
          </p:cNvSpPr>
          <p:nvPr/>
        </p:nvSpPr>
        <p:spPr bwMode="auto">
          <a:xfrm>
            <a:off x="1035106" y="2482514"/>
            <a:ext cx="1517862" cy="219624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900" kern="0" dirty="0" smtClean="0">
                <a:latin typeface="微软雅黑" pitchFamily="34" charset="-122"/>
                <a:ea typeface="微软雅黑" pitchFamily="34" charset="-122"/>
              </a:rPr>
              <a:t>单击添加文字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en-US"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zh-CN" altLang="zh-CN" sz="900" kern="0" dirty="0">
              <a:latin typeface="微软雅黑" pitchFamily="34" charset="-122"/>
              <a:ea typeface="微软雅黑" pitchFamily="34" charset="-122"/>
            </a:endParaRPr>
          </a:p>
        </p:txBody>
      </p:sp>
      <p:sp>
        <p:nvSpPr>
          <p:cNvPr id="456" name="文本1"/>
          <p:cNvSpPr>
            <a:spLocks noChangeArrowheads="1"/>
          </p:cNvSpPr>
          <p:nvPr/>
        </p:nvSpPr>
        <p:spPr bwMode="auto">
          <a:xfrm>
            <a:off x="2870954" y="2482514"/>
            <a:ext cx="1517862" cy="219624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900" kern="0" dirty="0" smtClean="0">
                <a:latin typeface="微软雅黑" pitchFamily="34" charset="-122"/>
                <a:ea typeface="微软雅黑" pitchFamily="34" charset="-122"/>
              </a:rPr>
              <a:t>单击添加文字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en-US"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zh-CN" altLang="zh-CN" sz="900" kern="0" dirty="0">
              <a:latin typeface="微软雅黑" pitchFamily="34" charset="-122"/>
              <a:ea typeface="微软雅黑" pitchFamily="34" charset="-122"/>
            </a:endParaRPr>
          </a:p>
        </p:txBody>
      </p:sp>
      <p:sp>
        <p:nvSpPr>
          <p:cNvPr id="457" name="文本1"/>
          <p:cNvSpPr>
            <a:spLocks noChangeArrowheads="1"/>
          </p:cNvSpPr>
          <p:nvPr/>
        </p:nvSpPr>
        <p:spPr bwMode="auto">
          <a:xfrm>
            <a:off x="4706802" y="2468961"/>
            <a:ext cx="1517862" cy="219624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900" kern="0" dirty="0" smtClean="0">
                <a:latin typeface="微软雅黑" pitchFamily="34" charset="-122"/>
                <a:ea typeface="微软雅黑" pitchFamily="34" charset="-122"/>
              </a:rPr>
              <a:t>单击添加文字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en-US"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zh-CN" altLang="zh-CN" sz="900" kern="0" dirty="0">
              <a:latin typeface="微软雅黑" pitchFamily="34" charset="-122"/>
              <a:ea typeface="微软雅黑" pitchFamily="34" charset="-122"/>
            </a:endParaRPr>
          </a:p>
        </p:txBody>
      </p:sp>
      <p:sp>
        <p:nvSpPr>
          <p:cNvPr id="458" name="文本1"/>
          <p:cNvSpPr>
            <a:spLocks noChangeArrowheads="1"/>
          </p:cNvSpPr>
          <p:nvPr/>
        </p:nvSpPr>
        <p:spPr bwMode="auto">
          <a:xfrm>
            <a:off x="6542651" y="2468961"/>
            <a:ext cx="1517862" cy="2196244"/>
          </a:xfrm>
          <a:prstGeom prst="rect">
            <a:avLst/>
          </a:prstGeom>
          <a:noFill/>
          <a:ln w="9525" cap="flat" cmpd="sng" algn="ctr">
            <a:solidFill>
              <a:schemeClr val="tx1"/>
            </a:solidFill>
            <a:prstDash val="dash"/>
            <a:miter lim="800000"/>
          </a:ln>
          <a:effectLst/>
        </p:spPr>
        <p:txBody>
          <a:bodyPr lIns="95399" tIns="47700" rIns="95399" bIns="47700" anchor="ctr"/>
          <a:lstStyle/>
          <a:p>
            <a:pPr algn="ctr" fontAlgn="base">
              <a:lnSpc>
                <a:spcPct val="150000"/>
              </a:lnSpc>
              <a:spcBef>
                <a:spcPct val="0"/>
              </a:spcBef>
              <a:spcAft>
                <a:spcPct val="0"/>
              </a:spcAft>
              <a:defRPr/>
            </a:pPr>
            <a:r>
              <a:rPr lang="zh-CN" altLang="en-US" sz="900" kern="0" dirty="0" smtClean="0">
                <a:latin typeface="微软雅黑" pitchFamily="34" charset="-122"/>
                <a:ea typeface="微软雅黑" pitchFamily="34" charset="-122"/>
              </a:rPr>
              <a:t>单击添加文字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en-US" altLang="zh-CN" sz="900" kern="0" dirty="0" smtClean="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en-US"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单击添加文字</a:t>
            </a:r>
            <a:endParaRPr lang="zh-CN" altLang="zh-CN" sz="900" kern="0" dirty="0">
              <a:latin typeface="微软雅黑" pitchFamily="34" charset="-122"/>
              <a:ea typeface="微软雅黑" pitchFamily="34" charset="-122"/>
            </a:endParaRPr>
          </a:p>
          <a:p>
            <a:pPr algn="ctr" fontAlgn="base">
              <a:lnSpc>
                <a:spcPct val="150000"/>
              </a:lnSpc>
              <a:spcBef>
                <a:spcPct val="0"/>
              </a:spcBef>
              <a:spcAft>
                <a:spcPct val="0"/>
              </a:spcAft>
              <a:defRPr/>
            </a:pPr>
            <a:r>
              <a:rPr lang="zh-CN" altLang="en-US" sz="900" kern="0" dirty="0">
                <a:latin typeface="微软雅黑" pitchFamily="34" charset="-122"/>
                <a:ea typeface="微软雅黑" pitchFamily="34" charset="-122"/>
              </a:rPr>
              <a:t>单击添加</a:t>
            </a:r>
            <a:r>
              <a:rPr lang="zh-CN" altLang="en-US" sz="900" kern="0" dirty="0" smtClean="0">
                <a:latin typeface="微软雅黑" pitchFamily="34" charset="-122"/>
                <a:ea typeface="微软雅黑" pitchFamily="34" charset="-122"/>
              </a:rPr>
              <a:t>文字</a:t>
            </a:r>
            <a:endParaRPr lang="zh-CN" altLang="zh-CN" sz="900" kern="0" dirty="0">
              <a:latin typeface="微软雅黑" pitchFamily="34" charset="-122"/>
              <a:ea typeface="微软雅黑" pitchFamily="34" charset="-122"/>
            </a:endParaRPr>
          </a:p>
        </p:txBody>
      </p:sp>
    </p:spTree>
    <p:extLst>
      <p:ext uri="{BB962C8B-B14F-4D97-AF65-F5344CB8AC3E}">
        <p14:creationId xmlns:p14="http://schemas.microsoft.com/office/powerpoint/2010/main" val="326039603"/>
      </p:ext>
    </p:extLst>
  </p:cSld>
  <p:clrMapOvr>
    <a:masterClrMapping/>
  </p:clrMapOvr>
  <p:transition spd="slow" advClick="0" advTm="0">
    <p:cover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14:presetBounceEnd="40000">
                                      <p:stCondLst>
                                        <p:cond delay="0"/>
                                      </p:stCondLst>
                                      <p:childTnLst>
                                        <p:set>
                                          <p:cBhvr>
                                            <p:cTn id="6" dur="1" fill="hold">
                                              <p:stCondLst>
                                                <p:cond delay="0"/>
                                              </p:stCondLst>
                                            </p:cTn>
                                            <p:tgtEl>
                                              <p:spTgt spid="194"/>
                                            </p:tgtEl>
                                            <p:attrNameLst>
                                              <p:attrName>style.visibility</p:attrName>
                                            </p:attrNameLst>
                                          </p:cBhvr>
                                          <p:to>
                                            <p:strVal val="visible"/>
                                          </p:to>
                                        </p:set>
                                        <p:anim calcmode="lin" valueType="num" p14:bounceEnd="40000">
                                          <p:cBhvr additive="base">
                                            <p:cTn id="7" dur="500" fill="hold"/>
                                            <p:tgtEl>
                                              <p:spTgt spid="194"/>
                                            </p:tgtEl>
                                            <p:attrNameLst>
                                              <p:attrName>ppt_x</p:attrName>
                                            </p:attrNameLst>
                                          </p:cBhvr>
                                          <p:tavLst>
                                            <p:tav tm="0">
                                              <p:val>
                                                <p:strVal val="#ppt_x"/>
                                              </p:val>
                                            </p:tav>
                                            <p:tav tm="100000">
                                              <p:val>
                                                <p:strVal val="#ppt_x"/>
                                              </p:val>
                                            </p:tav>
                                          </p:tavLst>
                                        </p:anim>
                                        <p:anim calcmode="lin" valueType="num" p14:bounceEnd="40000">
                                          <p:cBhvr additive="base">
                                            <p:cTn id="8" dur="500" fill="hold"/>
                                            <p:tgtEl>
                                              <p:spTgt spid="1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14:presetBounceEnd="40000">
                                      <p:stCondLst>
                                        <p:cond delay="0"/>
                                      </p:stCondLst>
                                      <p:childTnLst>
                                        <p:set>
                                          <p:cBhvr>
                                            <p:cTn id="11" dur="1" fill="hold">
                                              <p:stCondLst>
                                                <p:cond delay="0"/>
                                              </p:stCondLst>
                                            </p:cTn>
                                            <p:tgtEl>
                                              <p:spTgt spid="2372"/>
                                            </p:tgtEl>
                                            <p:attrNameLst>
                                              <p:attrName>style.visibility</p:attrName>
                                            </p:attrNameLst>
                                          </p:cBhvr>
                                          <p:to>
                                            <p:strVal val="visible"/>
                                          </p:to>
                                        </p:set>
                                        <p:anim calcmode="lin" valueType="num" p14:bounceEnd="40000">
                                          <p:cBhvr additive="base">
                                            <p:cTn id="12" dur="500" fill="hold"/>
                                            <p:tgtEl>
                                              <p:spTgt spid="2372"/>
                                            </p:tgtEl>
                                            <p:attrNameLst>
                                              <p:attrName>ppt_x</p:attrName>
                                            </p:attrNameLst>
                                          </p:cBhvr>
                                          <p:tavLst>
                                            <p:tav tm="0">
                                              <p:val>
                                                <p:strVal val="#ppt_x"/>
                                              </p:val>
                                            </p:tav>
                                            <p:tav tm="100000">
                                              <p:val>
                                                <p:strVal val="#ppt_x"/>
                                              </p:val>
                                            </p:tav>
                                          </p:tavLst>
                                        </p:anim>
                                        <p:anim calcmode="lin" valueType="num" p14:bounceEnd="40000">
                                          <p:cBhvr additive="base">
                                            <p:cTn id="13" dur="500" fill="hold"/>
                                            <p:tgtEl>
                                              <p:spTgt spid="237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14:presetBounceEnd="40000">
                                      <p:stCondLst>
                                        <p:cond delay="0"/>
                                      </p:stCondLst>
                                      <p:childTnLst>
                                        <p:set>
                                          <p:cBhvr>
                                            <p:cTn id="16" dur="1" fill="hold">
                                              <p:stCondLst>
                                                <p:cond delay="0"/>
                                              </p:stCondLst>
                                            </p:cTn>
                                            <p:tgtEl>
                                              <p:spTgt spid="2369"/>
                                            </p:tgtEl>
                                            <p:attrNameLst>
                                              <p:attrName>style.visibility</p:attrName>
                                            </p:attrNameLst>
                                          </p:cBhvr>
                                          <p:to>
                                            <p:strVal val="visible"/>
                                          </p:to>
                                        </p:set>
                                        <p:anim calcmode="lin" valueType="num" p14:bounceEnd="40000">
                                          <p:cBhvr additive="base">
                                            <p:cTn id="17" dur="500" fill="hold"/>
                                            <p:tgtEl>
                                              <p:spTgt spid="2369"/>
                                            </p:tgtEl>
                                            <p:attrNameLst>
                                              <p:attrName>ppt_x</p:attrName>
                                            </p:attrNameLst>
                                          </p:cBhvr>
                                          <p:tavLst>
                                            <p:tav tm="0">
                                              <p:val>
                                                <p:strVal val="#ppt_x"/>
                                              </p:val>
                                            </p:tav>
                                            <p:tav tm="100000">
                                              <p:val>
                                                <p:strVal val="#ppt_x"/>
                                              </p:val>
                                            </p:tav>
                                          </p:tavLst>
                                        </p:anim>
                                        <p:anim calcmode="lin" valueType="num" p14:bounceEnd="40000">
                                          <p:cBhvr additive="base">
                                            <p:cTn id="18" dur="500" fill="hold"/>
                                            <p:tgtEl>
                                              <p:spTgt spid="236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14:presetBounceEnd="40000">
                                      <p:stCondLst>
                                        <p:cond delay="0"/>
                                      </p:stCondLst>
                                      <p:childTnLst>
                                        <p:set>
                                          <p:cBhvr>
                                            <p:cTn id="21" dur="1" fill="hold">
                                              <p:stCondLst>
                                                <p:cond delay="0"/>
                                              </p:stCondLst>
                                            </p:cTn>
                                            <p:tgtEl>
                                              <p:spTgt spid="2371"/>
                                            </p:tgtEl>
                                            <p:attrNameLst>
                                              <p:attrName>style.visibility</p:attrName>
                                            </p:attrNameLst>
                                          </p:cBhvr>
                                          <p:to>
                                            <p:strVal val="visible"/>
                                          </p:to>
                                        </p:set>
                                        <p:anim calcmode="lin" valueType="num" p14:bounceEnd="40000">
                                          <p:cBhvr additive="base">
                                            <p:cTn id="22" dur="500" fill="hold"/>
                                            <p:tgtEl>
                                              <p:spTgt spid="2371"/>
                                            </p:tgtEl>
                                            <p:attrNameLst>
                                              <p:attrName>ppt_x</p:attrName>
                                            </p:attrNameLst>
                                          </p:cBhvr>
                                          <p:tavLst>
                                            <p:tav tm="0">
                                              <p:val>
                                                <p:strVal val="#ppt_x"/>
                                              </p:val>
                                            </p:tav>
                                            <p:tav tm="100000">
                                              <p:val>
                                                <p:strVal val="#ppt_x"/>
                                              </p:val>
                                            </p:tav>
                                          </p:tavLst>
                                        </p:anim>
                                        <p:anim calcmode="lin" valueType="num" p14:bounceEnd="40000">
                                          <p:cBhvr additive="base">
                                            <p:cTn id="23" dur="500" fill="hold"/>
                                            <p:tgtEl>
                                              <p:spTgt spid="237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54"/>
                                            </p:tgtEl>
                                            <p:attrNameLst>
                                              <p:attrName>style.visibility</p:attrName>
                                            </p:attrNameLst>
                                          </p:cBhvr>
                                          <p:to>
                                            <p:strVal val="visible"/>
                                          </p:to>
                                        </p:set>
                                        <p:animEffect transition="in" filter="fade">
                                          <p:cBhvr>
                                            <p:cTn id="27" dur="1000"/>
                                            <p:tgtEl>
                                              <p:spTgt spid="454"/>
                                            </p:tgtEl>
                                          </p:cBhvr>
                                        </p:animEffect>
                                        <p:anim calcmode="lin" valueType="num">
                                          <p:cBhvr>
                                            <p:cTn id="28" dur="1000" fill="hold"/>
                                            <p:tgtEl>
                                              <p:spTgt spid="454"/>
                                            </p:tgtEl>
                                            <p:attrNameLst>
                                              <p:attrName>ppt_x</p:attrName>
                                            </p:attrNameLst>
                                          </p:cBhvr>
                                          <p:tavLst>
                                            <p:tav tm="0">
                                              <p:val>
                                                <p:strVal val="#ppt_x"/>
                                              </p:val>
                                            </p:tav>
                                            <p:tav tm="100000">
                                              <p:val>
                                                <p:strVal val="#ppt_x"/>
                                              </p:val>
                                            </p:tav>
                                          </p:tavLst>
                                        </p:anim>
                                        <p:anim calcmode="lin" valueType="num">
                                          <p:cBhvr>
                                            <p:cTn id="29" dur="1000" fill="hold"/>
                                            <p:tgtEl>
                                              <p:spTgt spid="45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56"/>
                                            </p:tgtEl>
                                            <p:attrNameLst>
                                              <p:attrName>style.visibility</p:attrName>
                                            </p:attrNameLst>
                                          </p:cBhvr>
                                          <p:to>
                                            <p:strVal val="visible"/>
                                          </p:to>
                                        </p:set>
                                        <p:animEffect transition="in" filter="fade">
                                          <p:cBhvr>
                                            <p:cTn id="32" dur="1000"/>
                                            <p:tgtEl>
                                              <p:spTgt spid="456"/>
                                            </p:tgtEl>
                                          </p:cBhvr>
                                        </p:animEffect>
                                        <p:anim calcmode="lin" valueType="num">
                                          <p:cBhvr>
                                            <p:cTn id="33" dur="1000" fill="hold"/>
                                            <p:tgtEl>
                                              <p:spTgt spid="456"/>
                                            </p:tgtEl>
                                            <p:attrNameLst>
                                              <p:attrName>ppt_x</p:attrName>
                                            </p:attrNameLst>
                                          </p:cBhvr>
                                          <p:tavLst>
                                            <p:tav tm="0">
                                              <p:val>
                                                <p:strVal val="#ppt_x"/>
                                              </p:val>
                                            </p:tav>
                                            <p:tav tm="100000">
                                              <p:val>
                                                <p:strVal val="#ppt_x"/>
                                              </p:val>
                                            </p:tav>
                                          </p:tavLst>
                                        </p:anim>
                                        <p:anim calcmode="lin" valueType="num">
                                          <p:cBhvr>
                                            <p:cTn id="34" dur="1000" fill="hold"/>
                                            <p:tgtEl>
                                              <p:spTgt spid="4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57"/>
                                            </p:tgtEl>
                                            <p:attrNameLst>
                                              <p:attrName>style.visibility</p:attrName>
                                            </p:attrNameLst>
                                          </p:cBhvr>
                                          <p:to>
                                            <p:strVal val="visible"/>
                                          </p:to>
                                        </p:set>
                                        <p:animEffect transition="in" filter="fade">
                                          <p:cBhvr>
                                            <p:cTn id="37" dur="1000"/>
                                            <p:tgtEl>
                                              <p:spTgt spid="457"/>
                                            </p:tgtEl>
                                          </p:cBhvr>
                                        </p:animEffect>
                                        <p:anim calcmode="lin" valueType="num">
                                          <p:cBhvr>
                                            <p:cTn id="38" dur="1000" fill="hold"/>
                                            <p:tgtEl>
                                              <p:spTgt spid="457"/>
                                            </p:tgtEl>
                                            <p:attrNameLst>
                                              <p:attrName>ppt_x</p:attrName>
                                            </p:attrNameLst>
                                          </p:cBhvr>
                                          <p:tavLst>
                                            <p:tav tm="0">
                                              <p:val>
                                                <p:strVal val="#ppt_x"/>
                                              </p:val>
                                            </p:tav>
                                            <p:tav tm="100000">
                                              <p:val>
                                                <p:strVal val="#ppt_x"/>
                                              </p:val>
                                            </p:tav>
                                          </p:tavLst>
                                        </p:anim>
                                        <p:anim calcmode="lin" valueType="num">
                                          <p:cBhvr>
                                            <p:cTn id="39" dur="1000" fill="hold"/>
                                            <p:tgtEl>
                                              <p:spTgt spid="45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58"/>
                                            </p:tgtEl>
                                            <p:attrNameLst>
                                              <p:attrName>style.visibility</p:attrName>
                                            </p:attrNameLst>
                                          </p:cBhvr>
                                          <p:to>
                                            <p:strVal val="visible"/>
                                          </p:to>
                                        </p:set>
                                        <p:animEffect transition="in" filter="fade">
                                          <p:cBhvr>
                                            <p:cTn id="42" dur="1000"/>
                                            <p:tgtEl>
                                              <p:spTgt spid="458"/>
                                            </p:tgtEl>
                                          </p:cBhvr>
                                        </p:animEffect>
                                        <p:anim calcmode="lin" valueType="num">
                                          <p:cBhvr>
                                            <p:cTn id="43" dur="1000" fill="hold"/>
                                            <p:tgtEl>
                                              <p:spTgt spid="458"/>
                                            </p:tgtEl>
                                            <p:attrNameLst>
                                              <p:attrName>ppt_x</p:attrName>
                                            </p:attrNameLst>
                                          </p:cBhvr>
                                          <p:tavLst>
                                            <p:tav tm="0">
                                              <p:val>
                                                <p:strVal val="#ppt_x"/>
                                              </p:val>
                                            </p:tav>
                                            <p:tav tm="100000">
                                              <p:val>
                                                <p:strVal val="#ppt_x"/>
                                              </p:val>
                                            </p:tav>
                                          </p:tavLst>
                                        </p:anim>
                                        <p:anim calcmode="lin" valueType="num">
                                          <p:cBhvr>
                                            <p:cTn id="44" dur="1000" fill="hold"/>
                                            <p:tgtEl>
                                              <p:spTgt spid="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 grpId="0" animBg="1"/>
          <p:bldP spid="456" grpId="0" animBg="1"/>
          <p:bldP spid="457" grpId="0" animBg="1"/>
          <p:bldP spid="45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94"/>
                                            </p:tgtEl>
                                            <p:attrNameLst>
                                              <p:attrName>style.visibility</p:attrName>
                                            </p:attrNameLst>
                                          </p:cBhvr>
                                          <p:to>
                                            <p:strVal val="visible"/>
                                          </p:to>
                                        </p:set>
                                        <p:anim calcmode="lin" valueType="num">
                                          <p:cBhvr additive="base">
                                            <p:cTn id="7" dur="500" fill="hold"/>
                                            <p:tgtEl>
                                              <p:spTgt spid="194"/>
                                            </p:tgtEl>
                                            <p:attrNameLst>
                                              <p:attrName>ppt_x</p:attrName>
                                            </p:attrNameLst>
                                          </p:cBhvr>
                                          <p:tavLst>
                                            <p:tav tm="0">
                                              <p:val>
                                                <p:strVal val="#ppt_x"/>
                                              </p:val>
                                            </p:tav>
                                            <p:tav tm="100000">
                                              <p:val>
                                                <p:strVal val="#ppt_x"/>
                                              </p:val>
                                            </p:tav>
                                          </p:tavLst>
                                        </p:anim>
                                        <p:anim calcmode="lin" valueType="num">
                                          <p:cBhvr additive="base">
                                            <p:cTn id="8" dur="500" fill="hold"/>
                                            <p:tgtEl>
                                              <p:spTgt spid="19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2372"/>
                                            </p:tgtEl>
                                            <p:attrNameLst>
                                              <p:attrName>style.visibility</p:attrName>
                                            </p:attrNameLst>
                                          </p:cBhvr>
                                          <p:to>
                                            <p:strVal val="visible"/>
                                          </p:to>
                                        </p:set>
                                        <p:anim calcmode="lin" valueType="num">
                                          <p:cBhvr additive="base">
                                            <p:cTn id="12" dur="500" fill="hold"/>
                                            <p:tgtEl>
                                              <p:spTgt spid="2372"/>
                                            </p:tgtEl>
                                            <p:attrNameLst>
                                              <p:attrName>ppt_x</p:attrName>
                                            </p:attrNameLst>
                                          </p:cBhvr>
                                          <p:tavLst>
                                            <p:tav tm="0">
                                              <p:val>
                                                <p:strVal val="#ppt_x"/>
                                              </p:val>
                                            </p:tav>
                                            <p:tav tm="100000">
                                              <p:val>
                                                <p:strVal val="#ppt_x"/>
                                              </p:val>
                                            </p:tav>
                                          </p:tavLst>
                                        </p:anim>
                                        <p:anim calcmode="lin" valueType="num">
                                          <p:cBhvr additive="base">
                                            <p:cTn id="13" dur="500" fill="hold"/>
                                            <p:tgtEl>
                                              <p:spTgt spid="2372"/>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2369"/>
                                            </p:tgtEl>
                                            <p:attrNameLst>
                                              <p:attrName>style.visibility</p:attrName>
                                            </p:attrNameLst>
                                          </p:cBhvr>
                                          <p:to>
                                            <p:strVal val="visible"/>
                                          </p:to>
                                        </p:set>
                                        <p:anim calcmode="lin" valueType="num">
                                          <p:cBhvr additive="base">
                                            <p:cTn id="17" dur="500" fill="hold"/>
                                            <p:tgtEl>
                                              <p:spTgt spid="2369"/>
                                            </p:tgtEl>
                                            <p:attrNameLst>
                                              <p:attrName>ppt_x</p:attrName>
                                            </p:attrNameLst>
                                          </p:cBhvr>
                                          <p:tavLst>
                                            <p:tav tm="0">
                                              <p:val>
                                                <p:strVal val="#ppt_x"/>
                                              </p:val>
                                            </p:tav>
                                            <p:tav tm="100000">
                                              <p:val>
                                                <p:strVal val="#ppt_x"/>
                                              </p:val>
                                            </p:tav>
                                          </p:tavLst>
                                        </p:anim>
                                        <p:anim calcmode="lin" valueType="num">
                                          <p:cBhvr additive="base">
                                            <p:cTn id="18" dur="500" fill="hold"/>
                                            <p:tgtEl>
                                              <p:spTgt spid="2369"/>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nodeType="afterEffect">
                                      <p:stCondLst>
                                        <p:cond delay="0"/>
                                      </p:stCondLst>
                                      <p:childTnLst>
                                        <p:set>
                                          <p:cBhvr>
                                            <p:cTn id="21" dur="1" fill="hold">
                                              <p:stCondLst>
                                                <p:cond delay="0"/>
                                              </p:stCondLst>
                                            </p:cTn>
                                            <p:tgtEl>
                                              <p:spTgt spid="2371"/>
                                            </p:tgtEl>
                                            <p:attrNameLst>
                                              <p:attrName>style.visibility</p:attrName>
                                            </p:attrNameLst>
                                          </p:cBhvr>
                                          <p:to>
                                            <p:strVal val="visible"/>
                                          </p:to>
                                        </p:set>
                                        <p:anim calcmode="lin" valueType="num">
                                          <p:cBhvr additive="base">
                                            <p:cTn id="22" dur="500" fill="hold"/>
                                            <p:tgtEl>
                                              <p:spTgt spid="2371"/>
                                            </p:tgtEl>
                                            <p:attrNameLst>
                                              <p:attrName>ppt_x</p:attrName>
                                            </p:attrNameLst>
                                          </p:cBhvr>
                                          <p:tavLst>
                                            <p:tav tm="0">
                                              <p:val>
                                                <p:strVal val="#ppt_x"/>
                                              </p:val>
                                            </p:tav>
                                            <p:tav tm="100000">
                                              <p:val>
                                                <p:strVal val="#ppt_x"/>
                                              </p:val>
                                            </p:tav>
                                          </p:tavLst>
                                        </p:anim>
                                        <p:anim calcmode="lin" valueType="num">
                                          <p:cBhvr additive="base">
                                            <p:cTn id="23" dur="500" fill="hold"/>
                                            <p:tgtEl>
                                              <p:spTgt spid="237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42" presetClass="entr" presetSubtype="0" fill="hold" grpId="0" nodeType="afterEffect">
                                      <p:stCondLst>
                                        <p:cond delay="0"/>
                                      </p:stCondLst>
                                      <p:childTnLst>
                                        <p:set>
                                          <p:cBhvr>
                                            <p:cTn id="26" dur="1" fill="hold">
                                              <p:stCondLst>
                                                <p:cond delay="0"/>
                                              </p:stCondLst>
                                            </p:cTn>
                                            <p:tgtEl>
                                              <p:spTgt spid="454"/>
                                            </p:tgtEl>
                                            <p:attrNameLst>
                                              <p:attrName>style.visibility</p:attrName>
                                            </p:attrNameLst>
                                          </p:cBhvr>
                                          <p:to>
                                            <p:strVal val="visible"/>
                                          </p:to>
                                        </p:set>
                                        <p:animEffect transition="in" filter="fade">
                                          <p:cBhvr>
                                            <p:cTn id="27" dur="1000"/>
                                            <p:tgtEl>
                                              <p:spTgt spid="454"/>
                                            </p:tgtEl>
                                          </p:cBhvr>
                                        </p:animEffect>
                                        <p:anim calcmode="lin" valueType="num">
                                          <p:cBhvr>
                                            <p:cTn id="28" dur="1000" fill="hold"/>
                                            <p:tgtEl>
                                              <p:spTgt spid="454"/>
                                            </p:tgtEl>
                                            <p:attrNameLst>
                                              <p:attrName>ppt_x</p:attrName>
                                            </p:attrNameLst>
                                          </p:cBhvr>
                                          <p:tavLst>
                                            <p:tav tm="0">
                                              <p:val>
                                                <p:strVal val="#ppt_x"/>
                                              </p:val>
                                            </p:tav>
                                            <p:tav tm="100000">
                                              <p:val>
                                                <p:strVal val="#ppt_x"/>
                                              </p:val>
                                            </p:tav>
                                          </p:tavLst>
                                        </p:anim>
                                        <p:anim calcmode="lin" valueType="num">
                                          <p:cBhvr>
                                            <p:cTn id="29" dur="1000" fill="hold"/>
                                            <p:tgtEl>
                                              <p:spTgt spid="454"/>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0"/>
                                      </p:stCondLst>
                                      <p:childTnLst>
                                        <p:set>
                                          <p:cBhvr>
                                            <p:cTn id="31" dur="1" fill="hold">
                                              <p:stCondLst>
                                                <p:cond delay="0"/>
                                              </p:stCondLst>
                                            </p:cTn>
                                            <p:tgtEl>
                                              <p:spTgt spid="456"/>
                                            </p:tgtEl>
                                            <p:attrNameLst>
                                              <p:attrName>style.visibility</p:attrName>
                                            </p:attrNameLst>
                                          </p:cBhvr>
                                          <p:to>
                                            <p:strVal val="visible"/>
                                          </p:to>
                                        </p:set>
                                        <p:animEffect transition="in" filter="fade">
                                          <p:cBhvr>
                                            <p:cTn id="32" dur="1000"/>
                                            <p:tgtEl>
                                              <p:spTgt spid="456"/>
                                            </p:tgtEl>
                                          </p:cBhvr>
                                        </p:animEffect>
                                        <p:anim calcmode="lin" valueType="num">
                                          <p:cBhvr>
                                            <p:cTn id="33" dur="1000" fill="hold"/>
                                            <p:tgtEl>
                                              <p:spTgt spid="456"/>
                                            </p:tgtEl>
                                            <p:attrNameLst>
                                              <p:attrName>ppt_x</p:attrName>
                                            </p:attrNameLst>
                                          </p:cBhvr>
                                          <p:tavLst>
                                            <p:tav tm="0">
                                              <p:val>
                                                <p:strVal val="#ppt_x"/>
                                              </p:val>
                                            </p:tav>
                                            <p:tav tm="100000">
                                              <p:val>
                                                <p:strVal val="#ppt_x"/>
                                              </p:val>
                                            </p:tav>
                                          </p:tavLst>
                                        </p:anim>
                                        <p:anim calcmode="lin" valueType="num">
                                          <p:cBhvr>
                                            <p:cTn id="34" dur="1000" fill="hold"/>
                                            <p:tgtEl>
                                              <p:spTgt spid="45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457"/>
                                            </p:tgtEl>
                                            <p:attrNameLst>
                                              <p:attrName>style.visibility</p:attrName>
                                            </p:attrNameLst>
                                          </p:cBhvr>
                                          <p:to>
                                            <p:strVal val="visible"/>
                                          </p:to>
                                        </p:set>
                                        <p:animEffect transition="in" filter="fade">
                                          <p:cBhvr>
                                            <p:cTn id="37" dur="1000"/>
                                            <p:tgtEl>
                                              <p:spTgt spid="457"/>
                                            </p:tgtEl>
                                          </p:cBhvr>
                                        </p:animEffect>
                                        <p:anim calcmode="lin" valueType="num">
                                          <p:cBhvr>
                                            <p:cTn id="38" dur="1000" fill="hold"/>
                                            <p:tgtEl>
                                              <p:spTgt spid="457"/>
                                            </p:tgtEl>
                                            <p:attrNameLst>
                                              <p:attrName>ppt_x</p:attrName>
                                            </p:attrNameLst>
                                          </p:cBhvr>
                                          <p:tavLst>
                                            <p:tav tm="0">
                                              <p:val>
                                                <p:strVal val="#ppt_x"/>
                                              </p:val>
                                            </p:tav>
                                            <p:tav tm="100000">
                                              <p:val>
                                                <p:strVal val="#ppt_x"/>
                                              </p:val>
                                            </p:tav>
                                          </p:tavLst>
                                        </p:anim>
                                        <p:anim calcmode="lin" valueType="num">
                                          <p:cBhvr>
                                            <p:cTn id="39" dur="1000" fill="hold"/>
                                            <p:tgtEl>
                                              <p:spTgt spid="457"/>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0"/>
                                      </p:stCondLst>
                                      <p:childTnLst>
                                        <p:set>
                                          <p:cBhvr>
                                            <p:cTn id="41" dur="1" fill="hold">
                                              <p:stCondLst>
                                                <p:cond delay="0"/>
                                              </p:stCondLst>
                                            </p:cTn>
                                            <p:tgtEl>
                                              <p:spTgt spid="458"/>
                                            </p:tgtEl>
                                            <p:attrNameLst>
                                              <p:attrName>style.visibility</p:attrName>
                                            </p:attrNameLst>
                                          </p:cBhvr>
                                          <p:to>
                                            <p:strVal val="visible"/>
                                          </p:to>
                                        </p:set>
                                        <p:animEffect transition="in" filter="fade">
                                          <p:cBhvr>
                                            <p:cTn id="42" dur="1000"/>
                                            <p:tgtEl>
                                              <p:spTgt spid="458"/>
                                            </p:tgtEl>
                                          </p:cBhvr>
                                        </p:animEffect>
                                        <p:anim calcmode="lin" valueType="num">
                                          <p:cBhvr>
                                            <p:cTn id="43" dur="1000" fill="hold"/>
                                            <p:tgtEl>
                                              <p:spTgt spid="458"/>
                                            </p:tgtEl>
                                            <p:attrNameLst>
                                              <p:attrName>ppt_x</p:attrName>
                                            </p:attrNameLst>
                                          </p:cBhvr>
                                          <p:tavLst>
                                            <p:tav tm="0">
                                              <p:val>
                                                <p:strVal val="#ppt_x"/>
                                              </p:val>
                                            </p:tav>
                                            <p:tav tm="100000">
                                              <p:val>
                                                <p:strVal val="#ppt_x"/>
                                              </p:val>
                                            </p:tav>
                                          </p:tavLst>
                                        </p:anim>
                                        <p:anim calcmode="lin" valueType="num">
                                          <p:cBhvr>
                                            <p:cTn id="44" dur="1000" fill="hold"/>
                                            <p:tgtEl>
                                              <p:spTgt spid="4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4" grpId="0" animBg="1"/>
          <p:bldP spid="456" grpId="0" animBg="1"/>
          <p:bldP spid="457" grpId="0" animBg="1"/>
          <p:bldP spid="458"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823558" y="1467529"/>
            <a:ext cx="3508619" cy="3415753"/>
            <a:chOff x="2823558" y="1467529"/>
            <a:chExt cx="3508619" cy="3415753"/>
          </a:xfrm>
          <a:noFill/>
        </p:grpSpPr>
        <p:sp>
          <p:nvSpPr>
            <p:cNvPr id="64" name="Freeform 6"/>
            <p:cNvSpPr>
              <a:spLocks/>
            </p:cNvSpPr>
            <p:nvPr/>
          </p:nvSpPr>
          <p:spPr bwMode="auto">
            <a:xfrm>
              <a:off x="2823558" y="1467529"/>
              <a:ext cx="1770396" cy="3415753"/>
            </a:xfrm>
            <a:custGeom>
              <a:avLst/>
              <a:gdLst>
                <a:gd name="T0" fmla="*/ 2664 w 3096"/>
                <a:gd name="T1" fmla="*/ 960 h 5975"/>
                <a:gd name="T2" fmla="*/ 3096 w 3096"/>
                <a:gd name="T3" fmla="*/ 464 h 5975"/>
                <a:gd name="T4" fmla="*/ 2696 w 3096"/>
                <a:gd name="T5" fmla="*/ 0 h 5975"/>
                <a:gd name="T6" fmla="*/ 2691 w 3096"/>
                <a:gd name="T7" fmla="*/ 7 h 5975"/>
                <a:gd name="T8" fmla="*/ 8 w 3096"/>
                <a:gd name="T9" fmla="*/ 2976 h 5975"/>
                <a:gd name="T10" fmla="*/ 0 w 3096"/>
                <a:gd name="T11" fmla="*/ 2984 h 5975"/>
                <a:gd name="T12" fmla="*/ 2984 w 3096"/>
                <a:gd name="T13" fmla="*/ 5968 h 5975"/>
                <a:gd name="T14" fmla="*/ 2992 w 3096"/>
                <a:gd name="T15" fmla="*/ 5975 h 5975"/>
                <a:gd name="T16" fmla="*/ 3032 w 3096"/>
                <a:gd name="T17" fmla="*/ 5968 h 5975"/>
                <a:gd name="T18" fmla="*/ 2616 w 3096"/>
                <a:gd name="T19" fmla="*/ 5504 h 5975"/>
                <a:gd name="T20" fmla="*/ 3016 w 3096"/>
                <a:gd name="T21" fmla="*/ 5040 h 5975"/>
                <a:gd name="T22" fmla="*/ 3024 w 3096"/>
                <a:gd name="T23" fmla="*/ 5038 h 5975"/>
                <a:gd name="T24" fmla="*/ 2984 w 3096"/>
                <a:gd name="T25" fmla="*/ 5040 h 5975"/>
                <a:gd name="T26" fmla="*/ 2992 w 3096"/>
                <a:gd name="T27" fmla="*/ 5038 h 5975"/>
                <a:gd name="T28" fmla="*/ 936 w 3096"/>
                <a:gd name="T29" fmla="*/ 2976 h 5975"/>
                <a:gd name="T30" fmla="*/ 938 w 3096"/>
                <a:gd name="T31" fmla="*/ 2984 h 5975"/>
                <a:gd name="T32" fmla="*/ 2664 w 3096"/>
                <a:gd name="T33" fmla="*/ 960 h 5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96" h="5975">
                  <a:moveTo>
                    <a:pt x="2664" y="960"/>
                  </a:moveTo>
                  <a:lnTo>
                    <a:pt x="3096" y="464"/>
                  </a:lnTo>
                  <a:lnTo>
                    <a:pt x="2696" y="0"/>
                  </a:lnTo>
                  <a:lnTo>
                    <a:pt x="2691" y="7"/>
                  </a:lnTo>
                  <a:cubicBezTo>
                    <a:pt x="1180" y="158"/>
                    <a:pt x="0" y="1433"/>
                    <a:pt x="8" y="2976"/>
                  </a:cubicBezTo>
                  <a:lnTo>
                    <a:pt x="0" y="2984"/>
                  </a:lnTo>
                  <a:cubicBezTo>
                    <a:pt x="0" y="4636"/>
                    <a:pt x="1340" y="5975"/>
                    <a:pt x="2984" y="5968"/>
                  </a:cubicBezTo>
                  <a:lnTo>
                    <a:pt x="2992" y="5975"/>
                  </a:lnTo>
                  <a:cubicBezTo>
                    <a:pt x="3008" y="5975"/>
                    <a:pt x="3023" y="5975"/>
                    <a:pt x="3032" y="5968"/>
                  </a:cubicBezTo>
                  <a:lnTo>
                    <a:pt x="2616" y="5504"/>
                  </a:lnTo>
                  <a:lnTo>
                    <a:pt x="3016" y="5040"/>
                  </a:lnTo>
                  <a:lnTo>
                    <a:pt x="3024" y="5038"/>
                  </a:lnTo>
                  <a:cubicBezTo>
                    <a:pt x="3013" y="5038"/>
                    <a:pt x="3002" y="5038"/>
                    <a:pt x="2984" y="5040"/>
                  </a:cubicBezTo>
                  <a:lnTo>
                    <a:pt x="2992" y="5038"/>
                  </a:lnTo>
                  <a:cubicBezTo>
                    <a:pt x="1857" y="5038"/>
                    <a:pt x="938" y="4118"/>
                    <a:pt x="936" y="2976"/>
                  </a:cubicBezTo>
                  <a:lnTo>
                    <a:pt x="938" y="2984"/>
                  </a:lnTo>
                  <a:cubicBezTo>
                    <a:pt x="938" y="1958"/>
                    <a:pt x="1689" y="1108"/>
                    <a:pt x="2664" y="960"/>
                  </a:cubicBezTo>
                  <a:close/>
                </a:path>
              </a:pathLst>
            </a:custGeom>
            <a:grpFill/>
            <a:ln w="6350" cap="flat" cmpd="sng" algn="ctr">
              <a:solidFill>
                <a:schemeClr val="tx1"/>
              </a:solidFill>
              <a:prstDash val="solid"/>
              <a:miter lim="800000"/>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5" name="矩形 64"/>
            <p:cNvSpPr/>
            <p:nvPr/>
          </p:nvSpPr>
          <p:spPr bwMode="auto">
            <a:xfrm rot="16200000">
              <a:off x="3150424" y="1579941"/>
              <a:ext cx="3181730" cy="3181776"/>
            </a:xfrm>
            <a:prstGeom prst="rect">
              <a:avLst/>
            </a:prstGeom>
            <a:grpFill/>
            <a:ln w="6350" cap="flat" cmpd="sng" algn="ctr">
              <a:noFill/>
              <a:prstDash val="solid"/>
            </a:ln>
            <a:effectLst/>
          </p:spPr>
          <p:txBody>
            <a:bodyPr spcFirstLastPara="1" anchor="ctr">
              <a:prstTxWarp prst="textArchUp">
                <a:avLst>
                  <a:gd name="adj" fmla="val 1083626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effectLst/>
                  <a:uLnTx/>
                  <a:uFillTx/>
                  <a:latin typeface="微软雅黑" pitchFamily="34" charset="-122"/>
                  <a:ea typeface="微软雅黑" pitchFamily="34" charset="-122"/>
                  <a:cs typeface="+mn-cs"/>
                </a:rPr>
                <a:t>单击此处添加文本，单击此处添加文本</a:t>
              </a:r>
            </a:p>
          </p:txBody>
        </p:sp>
      </p:grpSp>
      <p:grpSp>
        <p:nvGrpSpPr>
          <p:cNvPr id="55" name="组合 54"/>
          <p:cNvGrpSpPr/>
          <p:nvPr/>
        </p:nvGrpSpPr>
        <p:grpSpPr>
          <a:xfrm>
            <a:off x="2805283" y="1462954"/>
            <a:ext cx="3438603" cy="3412703"/>
            <a:chOff x="2771800" y="1651000"/>
            <a:chExt cx="3579788" cy="3552825"/>
          </a:xfrm>
          <a:noFill/>
        </p:grpSpPr>
        <p:sp>
          <p:nvSpPr>
            <p:cNvPr id="62" name="Freeform 7"/>
            <p:cNvSpPr>
              <a:spLocks/>
            </p:cNvSpPr>
            <p:nvPr/>
          </p:nvSpPr>
          <p:spPr bwMode="auto">
            <a:xfrm>
              <a:off x="4510088" y="1651000"/>
              <a:ext cx="1841500" cy="3552825"/>
            </a:xfrm>
            <a:custGeom>
              <a:avLst/>
              <a:gdLst>
                <a:gd name="T0" fmla="*/ 74 w 3095"/>
                <a:gd name="T1" fmla="*/ 938 h 5968"/>
                <a:gd name="T2" fmla="*/ 96 w 3095"/>
                <a:gd name="T3" fmla="*/ 936 h 5968"/>
                <a:gd name="T4" fmla="*/ 104 w 3095"/>
                <a:gd name="T5" fmla="*/ 938 h 5968"/>
                <a:gd name="T6" fmla="*/ 2160 w 3095"/>
                <a:gd name="T7" fmla="*/ 2984 h 5968"/>
                <a:gd name="T8" fmla="*/ 2158 w 3095"/>
                <a:gd name="T9" fmla="*/ 2992 h 5968"/>
                <a:gd name="T10" fmla="*/ 432 w 3095"/>
                <a:gd name="T11" fmla="*/ 5016 h 5968"/>
                <a:gd name="T12" fmla="*/ 0 w 3095"/>
                <a:gd name="T13" fmla="*/ 5512 h 5968"/>
                <a:gd name="T14" fmla="*/ 400 w 3095"/>
                <a:gd name="T15" fmla="*/ 5960 h 5968"/>
                <a:gd name="T16" fmla="*/ 407 w 3095"/>
                <a:gd name="T17" fmla="*/ 5968 h 5968"/>
                <a:gd name="T18" fmla="*/ 3088 w 3095"/>
                <a:gd name="T19" fmla="*/ 2984 h 5968"/>
                <a:gd name="T20" fmla="*/ 3095 w 3095"/>
                <a:gd name="T21" fmla="*/ 2992 h 5968"/>
                <a:gd name="T22" fmla="*/ 96 w 3095"/>
                <a:gd name="T23" fmla="*/ 8 h 5968"/>
                <a:gd name="T24" fmla="*/ 104 w 3095"/>
                <a:gd name="T25" fmla="*/ 0 h 5968"/>
                <a:gd name="T26" fmla="*/ 64 w 3095"/>
                <a:gd name="T27" fmla="*/ 8 h 5968"/>
                <a:gd name="T28" fmla="*/ 480 w 3095"/>
                <a:gd name="T29" fmla="*/ 472 h 5968"/>
                <a:gd name="T30" fmla="*/ 80 w 3095"/>
                <a:gd name="T31" fmla="*/ 936 h 5968"/>
                <a:gd name="T32" fmla="*/ 74 w 3095"/>
                <a:gd name="T33" fmla="*/ 938 h 5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095" h="5968">
                  <a:moveTo>
                    <a:pt x="74" y="938"/>
                  </a:moveTo>
                  <a:cubicBezTo>
                    <a:pt x="84" y="938"/>
                    <a:pt x="94" y="938"/>
                    <a:pt x="96" y="936"/>
                  </a:cubicBezTo>
                  <a:lnTo>
                    <a:pt x="104" y="938"/>
                  </a:lnTo>
                  <a:cubicBezTo>
                    <a:pt x="1238" y="938"/>
                    <a:pt x="2158" y="1857"/>
                    <a:pt x="2160" y="2984"/>
                  </a:cubicBezTo>
                  <a:lnTo>
                    <a:pt x="2158" y="2992"/>
                  </a:lnTo>
                  <a:cubicBezTo>
                    <a:pt x="2158" y="4017"/>
                    <a:pt x="1408" y="4866"/>
                    <a:pt x="432" y="5016"/>
                  </a:cubicBezTo>
                  <a:lnTo>
                    <a:pt x="0" y="5512"/>
                  </a:lnTo>
                  <a:lnTo>
                    <a:pt x="400" y="5960"/>
                  </a:lnTo>
                  <a:lnTo>
                    <a:pt x="407" y="5968"/>
                  </a:lnTo>
                  <a:cubicBezTo>
                    <a:pt x="1916" y="5816"/>
                    <a:pt x="3095" y="4542"/>
                    <a:pt x="3088" y="2984"/>
                  </a:cubicBezTo>
                  <a:lnTo>
                    <a:pt x="3095" y="2992"/>
                  </a:lnTo>
                  <a:cubicBezTo>
                    <a:pt x="3095" y="1340"/>
                    <a:pt x="1756" y="0"/>
                    <a:pt x="96" y="8"/>
                  </a:cubicBezTo>
                  <a:lnTo>
                    <a:pt x="104" y="0"/>
                  </a:lnTo>
                  <a:cubicBezTo>
                    <a:pt x="89" y="0"/>
                    <a:pt x="74" y="1"/>
                    <a:pt x="64" y="8"/>
                  </a:cubicBezTo>
                  <a:lnTo>
                    <a:pt x="480" y="472"/>
                  </a:lnTo>
                  <a:lnTo>
                    <a:pt x="80" y="936"/>
                  </a:lnTo>
                  <a:lnTo>
                    <a:pt x="74" y="938"/>
                  </a:lnTo>
                  <a:close/>
                </a:path>
              </a:pathLst>
            </a:custGeom>
            <a:grpFill/>
            <a:ln w="6350" cap="flat" cmpd="sng" algn="ctr">
              <a:solidFill>
                <a:schemeClr val="tx1"/>
              </a:solidFill>
              <a:prstDash val="solid"/>
              <a:miter lim="800000"/>
            </a:ln>
            <a:effectLst>
              <a:outerShdw blurRad="50800" dist="38100" dir="2700000" algn="tl" rotWithShape="0">
                <a:prstClr val="black">
                  <a:alpha val="40000"/>
                </a:prstClr>
              </a:outerShdw>
            </a:effectLst>
          </p:spPr>
          <p:txBody>
            <a:bodyPr anchor="ctr">
              <a:noAutofit/>
            </a:bodyP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rgbClr val="4D4D4D"/>
                </a:solidFill>
                <a:effectLst/>
                <a:uLnTx/>
                <a:uFillTx/>
                <a:latin typeface="微软雅黑" pitchFamily="34" charset="-122"/>
                <a:ea typeface="微软雅黑" pitchFamily="34" charset="-122"/>
                <a:cs typeface="+mn-cs"/>
              </a:endParaRPr>
            </a:p>
          </p:txBody>
        </p:sp>
        <p:sp>
          <p:nvSpPr>
            <p:cNvPr id="63" name="矩形 62"/>
            <p:cNvSpPr/>
            <p:nvPr/>
          </p:nvSpPr>
          <p:spPr bwMode="auto">
            <a:xfrm rot="5400000" flipH="1">
              <a:off x="2771824" y="1804777"/>
              <a:ext cx="3312368" cy="3312416"/>
            </a:xfrm>
            <a:prstGeom prst="rect">
              <a:avLst/>
            </a:prstGeom>
            <a:noFill/>
            <a:ln w="6350" cap="flat" cmpd="sng" algn="ctr">
              <a:noFill/>
              <a:prstDash val="solid"/>
            </a:ln>
            <a:effectLst/>
          </p:spPr>
          <p:txBody>
            <a:bodyPr spcFirstLastPara="1" anchor="ctr">
              <a:prstTxWarp prst="textArchUp">
                <a:avLst>
                  <a:gd name="adj" fmla="val 10836263"/>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effectLst/>
                  <a:uLnTx/>
                  <a:uFillTx/>
                  <a:latin typeface="微软雅黑" pitchFamily="34" charset="-122"/>
                  <a:ea typeface="微软雅黑" pitchFamily="34" charset="-122"/>
                  <a:cs typeface="+mn-cs"/>
                </a:rPr>
                <a:t>单击此处添加文本，单击此处添加文本</a:t>
              </a:r>
            </a:p>
          </p:txBody>
        </p:sp>
      </p:grpSp>
      <p:grpSp>
        <p:nvGrpSpPr>
          <p:cNvPr id="56" name="组合 55"/>
          <p:cNvGrpSpPr/>
          <p:nvPr/>
        </p:nvGrpSpPr>
        <p:grpSpPr>
          <a:xfrm>
            <a:off x="3474685" y="2112559"/>
            <a:ext cx="2107398" cy="2119596"/>
            <a:chOff x="3468687" y="2327276"/>
            <a:chExt cx="2193925" cy="2206623"/>
          </a:xfrm>
        </p:grpSpPr>
        <p:sp>
          <p:nvSpPr>
            <p:cNvPr id="60" name="Freeform 8"/>
            <p:cNvSpPr>
              <a:spLocks/>
            </p:cNvSpPr>
            <p:nvPr/>
          </p:nvSpPr>
          <p:spPr bwMode="auto">
            <a:xfrm>
              <a:off x="3468687" y="2327276"/>
              <a:ext cx="2193925" cy="1166812"/>
            </a:xfrm>
            <a:custGeom>
              <a:avLst/>
              <a:gdLst>
                <a:gd name="T0" fmla="*/ 2788 w 3684"/>
                <a:gd name="T1" fmla="*/ 1559 h 1959"/>
                <a:gd name="T2" fmla="*/ 3236 w 3684"/>
                <a:gd name="T3" fmla="*/ 1959 h 1959"/>
                <a:gd name="T4" fmla="*/ 3684 w 3684"/>
                <a:gd name="T5" fmla="*/ 1559 h 1959"/>
                <a:gd name="T6" fmla="*/ 3684 w 3684"/>
                <a:gd name="T7" fmla="*/ 1567 h 1959"/>
                <a:gd name="T8" fmla="*/ 1860 w 3684"/>
                <a:gd name="T9" fmla="*/ 7 h 1959"/>
                <a:gd name="T10" fmla="*/ 1853 w 3684"/>
                <a:gd name="T11" fmla="*/ 0 h 1959"/>
                <a:gd name="T12" fmla="*/ 4 w 3684"/>
                <a:gd name="T13" fmla="*/ 1847 h 1959"/>
                <a:gd name="T14" fmla="*/ 0 w 3684"/>
                <a:gd name="T15" fmla="*/ 1853 h 1959"/>
                <a:gd name="T16" fmla="*/ 4 w 3684"/>
                <a:gd name="T17" fmla="*/ 1895 h 1959"/>
                <a:gd name="T18" fmla="*/ 468 w 3684"/>
                <a:gd name="T19" fmla="*/ 1479 h 1959"/>
                <a:gd name="T20" fmla="*/ 868 w 3684"/>
                <a:gd name="T21" fmla="*/ 1847 h 1959"/>
                <a:gd name="T22" fmla="*/ 876 w 3684"/>
                <a:gd name="T23" fmla="*/ 1840 h 1959"/>
                <a:gd name="T24" fmla="*/ 1860 w 3684"/>
                <a:gd name="T25" fmla="*/ 871 h 1959"/>
                <a:gd name="T26" fmla="*/ 1853 w 3684"/>
                <a:gd name="T27" fmla="*/ 877 h 1959"/>
                <a:gd name="T28" fmla="*/ 2788 w 3684"/>
                <a:gd name="T29" fmla="*/ 1559 h 19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4" h="1959">
                  <a:moveTo>
                    <a:pt x="2788" y="1559"/>
                  </a:moveTo>
                  <a:lnTo>
                    <a:pt x="3236" y="1959"/>
                  </a:lnTo>
                  <a:lnTo>
                    <a:pt x="3684" y="1559"/>
                  </a:lnTo>
                  <a:lnTo>
                    <a:pt x="3684" y="1567"/>
                  </a:lnTo>
                  <a:cubicBezTo>
                    <a:pt x="3546" y="679"/>
                    <a:pt x="2779" y="0"/>
                    <a:pt x="1860" y="7"/>
                  </a:cubicBezTo>
                  <a:lnTo>
                    <a:pt x="1853" y="0"/>
                  </a:lnTo>
                  <a:cubicBezTo>
                    <a:pt x="829" y="0"/>
                    <a:pt x="0" y="830"/>
                    <a:pt x="4" y="1847"/>
                  </a:cubicBezTo>
                  <a:lnTo>
                    <a:pt x="0" y="1853"/>
                  </a:lnTo>
                  <a:cubicBezTo>
                    <a:pt x="0" y="1866"/>
                    <a:pt x="0" y="1878"/>
                    <a:pt x="4" y="1895"/>
                  </a:cubicBezTo>
                  <a:lnTo>
                    <a:pt x="468" y="1479"/>
                  </a:lnTo>
                  <a:lnTo>
                    <a:pt x="868" y="1847"/>
                  </a:lnTo>
                  <a:lnTo>
                    <a:pt x="876" y="1840"/>
                  </a:lnTo>
                  <a:cubicBezTo>
                    <a:pt x="883" y="1307"/>
                    <a:pt x="1318" y="877"/>
                    <a:pt x="1860" y="871"/>
                  </a:cubicBezTo>
                  <a:lnTo>
                    <a:pt x="1853" y="877"/>
                  </a:lnTo>
                  <a:cubicBezTo>
                    <a:pt x="2290" y="877"/>
                    <a:pt x="2661" y="1164"/>
                    <a:pt x="2788" y="1559"/>
                  </a:cubicBezTo>
                  <a:close/>
                </a:path>
              </a:pathLst>
            </a:custGeom>
            <a:solidFill>
              <a:schemeClr val="tx1">
                <a:alpha val="50000"/>
              </a:schemeClr>
            </a:soli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chemeClr val="bg2">
                    <a:lumMod val="50000"/>
                  </a:schemeClr>
                </a:solidFill>
                <a:effectLst/>
                <a:uLnTx/>
                <a:uFillTx/>
                <a:latin typeface="微软雅黑" pitchFamily="34" charset="-122"/>
                <a:ea typeface="微软雅黑" pitchFamily="34" charset="-122"/>
                <a:cs typeface="+mn-cs"/>
              </a:endParaRPr>
            </a:p>
          </p:txBody>
        </p:sp>
        <p:sp>
          <p:nvSpPr>
            <p:cNvPr id="61" name="矩形 60"/>
            <p:cNvSpPr/>
            <p:nvPr/>
          </p:nvSpPr>
          <p:spPr bwMode="auto">
            <a:xfrm>
              <a:off x="3607504" y="2617580"/>
              <a:ext cx="1916291" cy="1916319"/>
            </a:xfrm>
            <a:prstGeom prst="rect">
              <a:avLst/>
            </a:prstGeom>
            <a:noFill/>
            <a:ln w="25400" cap="flat" cmpd="sng" algn="ctr">
              <a:noFill/>
              <a:prstDash val="solid"/>
            </a:ln>
            <a:effectLst/>
          </p:spPr>
          <p:txBody>
            <a:bodyPr spcFirstLastPara="1" anchor="ctr">
              <a:prstTxWarp prst="textArchUp">
                <a:avLst>
                  <a:gd name="adj" fmla="val 8677167"/>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chemeClr val="bg2">
                      <a:lumMod val="50000"/>
                    </a:schemeClr>
                  </a:solidFill>
                  <a:effectLst/>
                  <a:uLnTx/>
                  <a:uFillTx/>
                  <a:latin typeface="微软雅黑" pitchFamily="34" charset="-122"/>
                  <a:ea typeface="微软雅黑" pitchFamily="34" charset="-122"/>
                  <a:cs typeface="+mn-cs"/>
                </a:rPr>
                <a:t>单击此处添加</a:t>
              </a:r>
              <a:r>
                <a:rPr kumimoji="0" lang="zh-CN" altLang="en-US" sz="1300" b="0" i="0" u="none" strike="noStrike" kern="0" cap="none" spc="0" normalizeH="0" baseline="0" noProof="0" dirty="0" smtClean="0">
                  <a:ln>
                    <a:noFill/>
                  </a:ln>
                  <a:solidFill>
                    <a:schemeClr val="bg2">
                      <a:lumMod val="50000"/>
                    </a:schemeClr>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chemeClr val="bg2">
                    <a:lumMod val="50000"/>
                  </a:schemeClr>
                </a:solidFill>
                <a:effectLst/>
                <a:uLnTx/>
                <a:uFillTx/>
                <a:latin typeface="微软雅黑" pitchFamily="34" charset="-122"/>
                <a:ea typeface="微软雅黑" pitchFamily="34" charset="-122"/>
                <a:cs typeface="+mn-cs"/>
              </a:endParaRPr>
            </a:p>
          </p:txBody>
        </p:sp>
      </p:grpSp>
      <p:grpSp>
        <p:nvGrpSpPr>
          <p:cNvPr id="57" name="组合 56"/>
          <p:cNvGrpSpPr/>
          <p:nvPr/>
        </p:nvGrpSpPr>
        <p:grpSpPr>
          <a:xfrm>
            <a:off x="3486886" y="2202478"/>
            <a:ext cx="2107398" cy="2029676"/>
            <a:chOff x="3481388" y="2420888"/>
            <a:chExt cx="2193925" cy="2113012"/>
          </a:xfrm>
        </p:grpSpPr>
        <p:sp>
          <p:nvSpPr>
            <p:cNvPr id="58" name="Freeform 9"/>
            <p:cNvSpPr>
              <a:spLocks/>
            </p:cNvSpPr>
            <p:nvPr/>
          </p:nvSpPr>
          <p:spPr bwMode="auto">
            <a:xfrm>
              <a:off x="3481388" y="3370263"/>
              <a:ext cx="2193925" cy="1163637"/>
            </a:xfrm>
            <a:custGeom>
              <a:avLst/>
              <a:gdLst>
                <a:gd name="T0" fmla="*/ 2809 w 3686"/>
                <a:gd name="T1" fmla="*/ 118 h 1956"/>
                <a:gd name="T2" fmla="*/ 1840 w 3686"/>
                <a:gd name="T3" fmla="*/ 1072 h 1956"/>
                <a:gd name="T4" fmla="*/ 1833 w 3686"/>
                <a:gd name="T5" fmla="*/ 1079 h 1956"/>
                <a:gd name="T6" fmla="*/ 896 w 3686"/>
                <a:gd name="T7" fmla="*/ 400 h 1956"/>
                <a:gd name="T8" fmla="*/ 448 w 3686"/>
                <a:gd name="T9" fmla="*/ 0 h 1956"/>
                <a:gd name="T10" fmla="*/ 0 w 3686"/>
                <a:gd name="T11" fmla="*/ 384 h 1956"/>
                <a:gd name="T12" fmla="*/ 2 w 3686"/>
                <a:gd name="T13" fmla="*/ 389 h 1956"/>
                <a:gd name="T14" fmla="*/ 1840 w 3686"/>
                <a:gd name="T15" fmla="*/ 1952 h 1956"/>
                <a:gd name="T16" fmla="*/ 1833 w 3686"/>
                <a:gd name="T17" fmla="*/ 1956 h 1956"/>
                <a:gd name="T18" fmla="*/ 3680 w 3686"/>
                <a:gd name="T19" fmla="*/ 96 h 1956"/>
                <a:gd name="T20" fmla="*/ 3686 w 3686"/>
                <a:gd name="T21" fmla="*/ 102 h 1956"/>
                <a:gd name="T22" fmla="*/ 3680 w 3686"/>
                <a:gd name="T23" fmla="*/ 64 h 1956"/>
                <a:gd name="T24" fmla="*/ 3216 w 3686"/>
                <a:gd name="T25" fmla="*/ 480 h 1956"/>
                <a:gd name="T26" fmla="*/ 2816 w 3686"/>
                <a:gd name="T27" fmla="*/ 112 h 1956"/>
                <a:gd name="T28" fmla="*/ 2809 w 3686"/>
                <a:gd name="T29" fmla="*/ 118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86" h="1956">
                  <a:moveTo>
                    <a:pt x="2809" y="118"/>
                  </a:moveTo>
                  <a:cubicBezTo>
                    <a:pt x="2801" y="650"/>
                    <a:pt x="2367" y="1079"/>
                    <a:pt x="1840" y="1072"/>
                  </a:cubicBezTo>
                  <a:lnTo>
                    <a:pt x="1833" y="1079"/>
                  </a:lnTo>
                  <a:cubicBezTo>
                    <a:pt x="1396" y="1079"/>
                    <a:pt x="1027" y="793"/>
                    <a:pt x="896" y="400"/>
                  </a:cubicBezTo>
                  <a:lnTo>
                    <a:pt x="448" y="0"/>
                  </a:lnTo>
                  <a:lnTo>
                    <a:pt x="0" y="384"/>
                  </a:lnTo>
                  <a:lnTo>
                    <a:pt x="2" y="389"/>
                  </a:lnTo>
                  <a:cubicBezTo>
                    <a:pt x="139" y="1277"/>
                    <a:pt x="907" y="1956"/>
                    <a:pt x="1840" y="1952"/>
                  </a:cubicBezTo>
                  <a:lnTo>
                    <a:pt x="1833" y="1956"/>
                  </a:lnTo>
                  <a:cubicBezTo>
                    <a:pt x="2856" y="1956"/>
                    <a:pt x="3686" y="1126"/>
                    <a:pt x="3680" y="96"/>
                  </a:cubicBezTo>
                  <a:lnTo>
                    <a:pt x="3686" y="102"/>
                  </a:lnTo>
                  <a:cubicBezTo>
                    <a:pt x="3686" y="90"/>
                    <a:pt x="3686" y="78"/>
                    <a:pt x="3680" y="64"/>
                  </a:cubicBezTo>
                  <a:lnTo>
                    <a:pt x="3216" y="480"/>
                  </a:lnTo>
                  <a:lnTo>
                    <a:pt x="2816" y="112"/>
                  </a:lnTo>
                  <a:lnTo>
                    <a:pt x="2809" y="118"/>
                  </a:lnTo>
                  <a:close/>
                </a:path>
              </a:pathLst>
            </a:custGeom>
            <a:solidFill>
              <a:schemeClr val="tx1">
                <a:alpha val="50000"/>
              </a:schemeClr>
            </a:solidFill>
            <a:ln w="3175" cap="flat" cmpd="sng" algn="ctr">
              <a:noFill/>
              <a:prstDash val="solid"/>
            </a:ln>
            <a:effectLst>
              <a:outerShdw blurRad="50800" dist="38100" dir="2700000" algn="tl" rotWithShape="0">
                <a:prstClr val="black">
                  <a:alpha val="40000"/>
                </a:prstClr>
              </a:outerShdw>
            </a:effectLst>
          </p:spPr>
          <p:txBody>
            <a:bodyPr anchor="ctr"/>
            <a:lstStyle/>
            <a:p>
              <a:pPr marL="0" marR="0" lvl="0" indent="0" algn="ctr" defTabSz="914400" eaLnBrk="0" fontAlgn="base" latinLnBrk="0" hangingPunct="0">
                <a:lnSpc>
                  <a:spcPct val="120000"/>
                </a:lnSpc>
                <a:spcBef>
                  <a:spcPct val="0"/>
                </a:spcBef>
                <a:spcAft>
                  <a:spcPct val="0"/>
                </a:spcAft>
                <a:buClrTx/>
                <a:buSzTx/>
                <a:buFontTx/>
                <a:buNone/>
                <a:tabLst/>
                <a:defRPr/>
              </a:pPr>
              <a:endParaRPr kumimoji="0" lang="zh-CN" altLang="en-US" sz="1200" b="0" i="0" u="none" strike="noStrike" kern="0" cap="none" spc="0" normalizeH="0" baseline="0" noProof="0">
                <a:ln>
                  <a:noFill/>
                </a:ln>
                <a:solidFill>
                  <a:schemeClr val="bg2">
                    <a:lumMod val="50000"/>
                  </a:schemeClr>
                </a:solidFill>
                <a:effectLst/>
                <a:uLnTx/>
                <a:uFillTx/>
                <a:latin typeface="微软雅黑" pitchFamily="34" charset="-122"/>
                <a:ea typeface="微软雅黑" pitchFamily="34" charset="-122"/>
                <a:cs typeface="+mn-cs"/>
              </a:endParaRPr>
            </a:p>
          </p:txBody>
        </p:sp>
        <p:sp>
          <p:nvSpPr>
            <p:cNvPr id="59" name="矩形 58"/>
            <p:cNvSpPr/>
            <p:nvPr/>
          </p:nvSpPr>
          <p:spPr bwMode="auto">
            <a:xfrm flipH="1" flipV="1">
              <a:off x="3620204" y="2420888"/>
              <a:ext cx="1916291" cy="1916319"/>
            </a:xfrm>
            <a:prstGeom prst="rect">
              <a:avLst/>
            </a:prstGeom>
            <a:noFill/>
            <a:ln w="25400" cap="flat" cmpd="sng" algn="ctr">
              <a:noFill/>
              <a:prstDash val="solid"/>
            </a:ln>
            <a:effectLst/>
          </p:spPr>
          <p:txBody>
            <a:bodyPr spcFirstLastPara="1" anchor="ctr">
              <a:prstTxWarp prst="textArchUp">
                <a:avLst>
                  <a:gd name="adj" fmla="val 8677167"/>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300" b="0" i="0" u="none" strike="noStrike" kern="0" cap="none" spc="0" normalizeH="0" baseline="0" noProof="0" dirty="0">
                  <a:ln>
                    <a:noFill/>
                  </a:ln>
                  <a:solidFill>
                    <a:schemeClr val="bg2">
                      <a:lumMod val="50000"/>
                    </a:schemeClr>
                  </a:solidFill>
                  <a:effectLst/>
                  <a:uLnTx/>
                  <a:uFillTx/>
                  <a:latin typeface="微软雅黑" pitchFamily="34" charset="-122"/>
                  <a:ea typeface="微软雅黑" pitchFamily="34" charset="-122"/>
                  <a:cs typeface="+mn-cs"/>
                </a:rPr>
                <a:t>单击此处添加</a:t>
              </a:r>
              <a:r>
                <a:rPr kumimoji="0" lang="zh-CN" altLang="en-US" sz="1300" b="0" i="0" u="none" strike="noStrike" kern="0" cap="none" spc="0" normalizeH="0" baseline="0" noProof="0" dirty="0" smtClean="0">
                  <a:ln>
                    <a:noFill/>
                  </a:ln>
                  <a:solidFill>
                    <a:schemeClr val="bg2">
                      <a:lumMod val="50000"/>
                    </a:schemeClr>
                  </a:solidFill>
                  <a:effectLst/>
                  <a:uLnTx/>
                  <a:uFillTx/>
                  <a:latin typeface="微软雅黑" pitchFamily="34" charset="-122"/>
                  <a:ea typeface="微软雅黑" pitchFamily="34" charset="-122"/>
                  <a:cs typeface="+mn-cs"/>
                </a:rPr>
                <a:t>文本</a:t>
              </a:r>
              <a:endParaRPr kumimoji="0" lang="zh-CN" altLang="en-US" sz="1300" b="0" i="0" u="none" strike="noStrike" kern="0" cap="none" spc="0" normalizeH="0" baseline="0" noProof="0" dirty="0">
                <a:ln>
                  <a:noFill/>
                </a:ln>
                <a:solidFill>
                  <a:schemeClr val="bg2">
                    <a:lumMod val="50000"/>
                  </a:schemeClr>
                </a:solidFill>
                <a:effectLst/>
                <a:uLnTx/>
                <a:uFillTx/>
                <a:latin typeface="微软雅黑" pitchFamily="34" charset="-122"/>
                <a:ea typeface="微软雅黑" pitchFamily="34" charset="-122"/>
                <a:cs typeface="+mn-cs"/>
              </a:endParaRPr>
            </a:p>
          </p:txBody>
        </p:sp>
      </p:grpSp>
      <p:grpSp>
        <p:nvGrpSpPr>
          <p:cNvPr id="4" name="组合 3"/>
          <p:cNvGrpSpPr/>
          <p:nvPr/>
        </p:nvGrpSpPr>
        <p:grpSpPr>
          <a:xfrm>
            <a:off x="867217" y="1206520"/>
            <a:ext cx="2058280" cy="1223883"/>
            <a:chOff x="900386" y="1070290"/>
            <a:chExt cx="2058280" cy="1223883"/>
          </a:xfrm>
        </p:grpSpPr>
        <p:sp>
          <p:nvSpPr>
            <p:cNvPr id="52" name="TextBox 51"/>
            <p:cNvSpPr txBox="1"/>
            <p:nvPr/>
          </p:nvSpPr>
          <p:spPr bwMode="auto">
            <a:xfrm>
              <a:off x="900386" y="1370843"/>
              <a:ext cx="2058280" cy="923330"/>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sp>
          <p:nvSpPr>
            <p:cNvPr id="23" name="TextBox 22"/>
            <p:cNvSpPr txBox="1"/>
            <p:nvPr/>
          </p:nvSpPr>
          <p:spPr bwMode="auto">
            <a:xfrm>
              <a:off x="900386" y="1070290"/>
              <a:ext cx="2058280" cy="338554"/>
            </a:xfrm>
            <a:prstGeom prst="rect">
              <a:avLst/>
            </a:prstGeom>
            <a:noFill/>
          </p:spPr>
          <p:txBody>
            <a:bodyPr wrap="square">
              <a:spAutoFit/>
            </a:bodyPr>
            <a:lstStyle/>
            <a:p>
              <a:pPr>
                <a:defRPr/>
              </a:pPr>
              <a:r>
                <a:rPr lang="zh-CN" altLang="en-US" sz="1600" b="1" kern="0" dirty="0" smtClean="0">
                  <a:latin typeface="微软雅黑" pitchFamily="34" charset="-122"/>
                  <a:ea typeface="微软雅黑" pitchFamily="34" charset="-122"/>
                </a:rPr>
                <a:t>单击添加标题文字</a:t>
              </a:r>
              <a:endParaRPr lang="en-US" altLang="zh-CN" sz="1600" b="1" kern="0" dirty="0">
                <a:latin typeface="微软雅黑" pitchFamily="34" charset="-122"/>
                <a:ea typeface="微软雅黑" pitchFamily="34" charset="-122"/>
              </a:endParaRPr>
            </a:p>
          </p:txBody>
        </p:sp>
      </p:grpSp>
      <p:grpSp>
        <p:nvGrpSpPr>
          <p:cNvPr id="25" name="组合 24"/>
          <p:cNvGrpSpPr/>
          <p:nvPr/>
        </p:nvGrpSpPr>
        <p:grpSpPr>
          <a:xfrm>
            <a:off x="6258930" y="3537811"/>
            <a:ext cx="2058280" cy="1223883"/>
            <a:chOff x="900386" y="1070290"/>
            <a:chExt cx="2058280" cy="1223883"/>
          </a:xfrm>
        </p:grpSpPr>
        <p:sp>
          <p:nvSpPr>
            <p:cNvPr id="26" name="TextBox 25"/>
            <p:cNvSpPr txBox="1"/>
            <p:nvPr/>
          </p:nvSpPr>
          <p:spPr bwMode="auto">
            <a:xfrm>
              <a:off x="900386" y="1370843"/>
              <a:ext cx="2058280" cy="923330"/>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sp>
          <p:nvSpPr>
            <p:cNvPr id="27" name="TextBox 26"/>
            <p:cNvSpPr txBox="1"/>
            <p:nvPr/>
          </p:nvSpPr>
          <p:spPr bwMode="auto">
            <a:xfrm>
              <a:off x="900386" y="1070290"/>
              <a:ext cx="2058280" cy="338554"/>
            </a:xfrm>
            <a:prstGeom prst="rect">
              <a:avLst/>
            </a:prstGeom>
            <a:noFill/>
          </p:spPr>
          <p:txBody>
            <a:bodyPr wrap="square">
              <a:spAutoFit/>
            </a:bodyPr>
            <a:lstStyle/>
            <a:p>
              <a:pPr>
                <a:defRPr/>
              </a:pPr>
              <a:r>
                <a:rPr lang="zh-CN" altLang="en-US" sz="1600" b="1" kern="0" dirty="0" smtClean="0">
                  <a:latin typeface="微软雅黑" pitchFamily="34" charset="-122"/>
                  <a:ea typeface="微软雅黑" pitchFamily="34" charset="-122"/>
                </a:rPr>
                <a:t>单击添加标题文字</a:t>
              </a:r>
              <a:endParaRPr lang="en-US" altLang="zh-CN" sz="1600" b="1" kern="0" dirty="0">
                <a:latin typeface="微软雅黑" pitchFamily="34" charset="-122"/>
                <a:ea typeface="微软雅黑" pitchFamily="34" charset="-122"/>
              </a:endParaRPr>
            </a:p>
          </p:txBody>
        </p:sp>
      </p:grpSp>
    </p:spTree>
    <p:extLst>
      <p:ext uri="{BB962C8B-B14F-4D97-AF65-F5344CB8AC3E}">
        <p14:creationId xmlns:p14="http://schemas.microsoft.com/office/powerpoint/2010/main" val="1515809554"/>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500" fill="hold"/>
                                        <p:tgtEl>
                                          <p:spTgt spid="55"/>
                                        </p:tgtEl>
                                        <p:attrNameLst>
                                          <p:attrName>ppt_w</p:attrName>
                                        </p:attrNameLst>
                                      </p:cBhvr>
                                      <p:tavLst>
                                        <p:tav tm="0">
                                          <p:val>
                                            <p:fltVal val="0"/>
                                          </p:val>
                                        </p:tav>
                                        <p:tav tm="100000">
                                          <p:val>
                                            <p:strVal val="#ppt_w"/>
                                          </p:val>
                                        </p:tav>
                                      </p:tavLst>
                                    </p:anim>
                                    <p:anim calcmode="lin" valueType="num">
                                      <p:cBhvr>
                                        <p:cTn id="8" dur="500" fill="hold"/>
                                        <p:tgtEl>
                                          <p:spTgt spid="55"/>
                                        </p:tgtEl>
                                        <p:attrNameLst>
                                          <p:attrName>ppt_h</p:attrName>
                                        </p:attrNameLst>
                                      </p:cBhvr>
                                      <p:tavLst>
                                        <p:tav tm="0">
                                          <p:val>
                                            <p:fltVal val="0"/>
                                          </p:val>
                                        </p:tav>
                                        <p:tav tm="100000">
                                          <p:val>
                                            <p:strVal val="#ppt_h"/>
                                          </p:val>
                                        </p:tav>
                                      </p:tavLst>
                                    </p:anim>
                                    <p:animEffect transition="in" filter="fade">
                                      <p:cBhvr>
                                        <p:cTn id="9" dur="500"/>
                                        <p:tgtEl>
                                          <p:spTgt spid="55"/>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8" presetClass="emph" presetSubtype="0" fill="hold" nodeType="withEffect">
                                  <p:stCondLst>
                                    <p:cond delay="0"/>
                                  </p:stCondLst>
                                  <p:childTnLst>
                                    <p:animRot by="21600000">
                                      <p:cBhvr>
                                        <p:cTn id="16" dur="2000" fill="hold"/>
                                        <p:tgtEl>
                                          <p:spTgt spid="55"/>
                                        </p:tgtEl>
                                        <p:attrNameLst>
                                          <p:attrName>r</p:attrName>
                                        </p:attrNameLst>
                                      </p:cBhvr>
                                    </p:animRot>
                                  </p:childTnLst>
                                </p:cTn>
                              </p:par>
                              <p:par>
                                <p:cTn id="17" presetID="8" presetClass="emph" presetSubtype="0" fill="hold" nodeType="withEffect">
                                  <p:stCondLst>
                                    <p:cond delay="0"/>
                                  </p:stCondLst>
                                  <p:childTnLst>
                                    <p:animRot by="21600000">
                                      <p:cBhvr>
                                        <p:cTn id="18" dur="2000" fill="hold"/>
                                        <p:tgtEl>
                                          <p:spTgt spid="2"/>
                                        </p:tgtEl>
                                        <p:attrNameLst>
                                          <p:attrName>r</p:attrName>
                                        </p:attrNameLst>
                                      </p:cBhvr>
                                    </p:animRot>
                                  </p:childTnLst>
                                </p:cTn>
                              </p:par>
                              <p:par>
                                <p:cTn id="19" presetID="49" presetClass="entr" presetSubtype="0" decel="100000" fill="hold" nodeType="withEffect">
                                  <p:stCondLst>
                                    <p:cond delay="50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 calcmode="lin" valueType="num">
                                      <p:cBhvr>
                                        <p:cTn id="23" dur="500" fill="hold"/>
                                        <p:tgtEl>
                                          <p:spTgt spid="56"/>
                                        </p:tgtEl>
                                        <p:attrNameLst>
                                          <p:attrName>style.rotation</p:attrName>
                                        </p:attrNameLst>
                                      </p:cBhvr>
                                      <p:tavLst>
                                        <p:tav tm="0">
                                          <p:val>
                                            <p:fltVal val="360"/>
                                          </p:val>
                                        </p:tav>
                                        <p:tav tm="100000">
                                          <p:val>
                                            <p:fltVal val="0"/>
                                          </p:val>
                                        </p:tav>
                                      </p:tavLst>
                                    </p:anim>
                                    <p:animEffect transition="in" filter="fade">
                                      <p:cBhvr>
                                        <p:cTn id="24" dur="500"/>
                                        <p:tgtEl>
                                          <p:spTgt spid="56"/>
                                        </p:tgtEl>
                                      </p:cBhvr>
                                    </p:animEffect>
                                  </p:childTnLst>
                                </p:cTn>
                              </p:par>
                              <p:par>
                                <p:cTn id="25" presetID="49" presetClass="entr" presetSubtype="0" decel="100000" fill="hold" nodeType="withEffect">
                                  <p:stCondLst>
                                    <p:cond delay="1000"/>
                                  </p:stCondLst>
                                  <p:childTnLst>
                                    <p:set>
                                      <p:cBhvr>
                                        <p:cTn id="26" dur="1" fill="hold">
                                          <p:stCondLst>
                                            <p:cond delay="0"/>
                                          </p:stCondLst>
                                        </p:cTn>
                                        <p:tgtEl>
                                          <p:spTgt spid="57"/>
                                        </p:tgtEl>
                                        <p:attrNameLst>
                                          <p:attrName>style.visibility</p:attrName>
                                        </p:attrNameLst>
                                      </p:cBhvr>
                                      <p:to>
                                        <p:strVal val="visible"/>
                                      </p:to>
                                    </p:set>
                                    <p:anim calcmode="lin" valueType="num">
                                      <p:cBhvr>
                                        <p:cTn id="27" dur="500" fill="hold"/>
                                        <p:tgtEl>
                                          <p:spTgt spid="57"/>
                                        </p:tgtEl>
                                        <p:attrNameLst>
                                          <p:attrName>ppt_w</p:attrName>
                                        </p:attrNameLst>
                                      </p:cBhvr>
                                      <p:tavLst>
                                        <p:tav tm="0">
                                          <p:val>
                                            <p:fltVal val="0"/>
                                          </p:val>
                                        </p:tav>
                                        <p:tav tm="100000">
                                          <p:val>
                                            <p:strVal val="#ppt_w"/>
                                          </p:val>
                                        </p:tav>
                                      </p:tavLst>
                                    </p:anim>
                                    <p:anim calcmode="lin" valueType="num">
                                      <p:cBhvr>
                                        <p:cTn id="28" dur="500" fill="hold"/>
                                        <p:tgtEl>
                                          <p:spTgt spid="57"/>
                                        </p:tgtEl>
                                        <p:attrNameLst>
                                          <p:attrName>ppt_h</p:attrName>
                                        </p:attrNameLst>
                                      </p:cBhvr>
                                      <p:tavLst>
                                        <p:tav tm="0">
                                          <p:val>
                                            <p:fltVal val="0"/>
                                          </p:val>
                                        </p:tav>
                                        <p:tav tm="100000">
                                          <p:val>
                                            <p:strVal val="#ppt_h"/>
                                          </p:val>
                                        </p:tav>
                                      </p:tavLst>
                                    </p:anim>
                                    <p:anim calcmode="lin" valueType="num">
                                      <p:cBhvr>
                                        <p:cTn id="29" dur="500" fill="hold"/>
                                        <p:tgtEl>
                                          <p:spTgt spid="57"/>
                                        </p:tgtEl>
                                        <p:attrNameLst>
                                          <p:attrName>style.rotation</p:attrName>
                                        </p:attrNameLst>
                                      </p:cBhvr>
                                      <p:tavLst>
                                        <p:tav tm="0">
                                          <p:val>
                                            <p:fltVal val="360"/>
                                          </p:val>
                                        </p:tav>
                                        <p:tav tm="100000">
                                          <p:val>
                                            <p:fltVal val="0"/>
                                          </p:val>
                                        </p:tav>
                                      </p:tavLst>
                                    </p:anim>
                                    <p:animEffect transition="in" filter="fade">
                                      <p:cBhvr>
                                        <p:cTn id="30" dur="500"/>
                                        <p:tgtEl>
                                          <p:spTgt spid="57"/>
                                        </p:tgtEl>
                                      </p:cBhvr>
                                    </p:animEffect>
                                  </p:childTnLst>
                                </p:cTn>
                              </p:par>
                              <p:par>
                                <p:cTn id="31" presetID="42" presetClass="entr" presetSubtype="0" fill="hold" nodeType="withEffect">
                                  <p:stCondLst>
                                    <p:cond delay="1000"/>
                                  </p:stCondLst>
                                  <p:childTnLst>
                                    <p:set>
                                      <p:cBhvr>
                                        <p:cTn id="32" dur="1" fill="hold">
                                          <p:stCondLst>
                                            <p:cond delay="0"/>
                                          </p:stCondLst>
                                        </p:cTn>
                                        <p:tgtEl>
                                          <p:spTgt spid="4"/>
                                        </p:tgtEl>
                                        <p:attrNameLst>
                                          <p:attrName>style.visibility</p:attrName>
                                        </p:attrNameLst>
                                      </p:cBhvr>
                                      <p:to>
                                        <p:strVal val="visible"/>
                                      </p:to>
                                    </p:set>
                                    <p:animEffect transition="in" filter="fade">
                                      <p:cBhvr>
                                        <p:cTn id="33" dur="1000"/>
                                        <p:tgtEl>
                                          <p:spTgt spid="4"/>
                                        </p:tgtEl>
                                      </p:cBhvr>
                                    </p:animEffect>
                                    <p:anim calcmode="lin" valueType="num">
                                      <p:cBhvr>
                                        <p:cTn id="34" dur="1000" fill="hold"/>
                                        <p:tgtEl>
                                          <p:spTgt spid="4"/>
                                        </p:tgtEl>
                                        <p:attrNameLst>
                                          <p:attrName>ppt_x</p:attrName>
                                        </p:attrNameLst>
                                      </p:cBhvr>
                                      <p:tavLst>
                                        <p:tav tm="0">
                                          <p:val>
                                            <p:strVal val="#ppt_x"/>
                                          </p:val>
                                        </p:tav>
                                        <p:tav tm="100000">
                                          <p:val>
                                            <p:strVal val="#ppt_x"/>
                                          </p:val>
                                        </p:tav>
                                      </p:tavLst>
                                    </p:anim>
                                    <p:anim calcmode="lin" valueType="num">
                                      <p:cBhvr>
                                        <p:cTn id="35" dur="1000" fill="hold"/>
                                        <p:tgtEl>
                                          <p:spTgt spid="4"/>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100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4" name="组合 83"/>
          <p:cNvGrpSpPr/>
          <p:nvPr/>
        </p:nvGrpSpPr>
        <p:grpSpPr>
          <a:xfrm>
            <a:off x="2061265" y="1411803"/>
            <a:ext cx="5180670" cy="229394"/>
            <a:chOff x="1940049" y="4140659"/>
            <a:chExt cx="5180670" cy="229394"/>
          </a:xfrm>
        </p:grpSpPr>
        <p:sp>
          <p:nvSpPr>
            <p:cNvPr id="85" name="任意多边形 84"/>
            <p:cNvSpPr/>
            <p:nvPr/>
          </p:nvSpPr>
          <p:spPr>
            <a:xfrm>
              <a:off x="1967694" y="4140659"/>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任意多边形 85"/>
            <p:cNvSpPr/>
            <p:nvPr/>
          </p:nvSpPr>
          <p:spPr>
            <a:xfrm>
              <a:off x="1940049" y="4183348"/>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87" name="图片 8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8793" y="1451354"/>
            <a:ext cx="539105" cy="50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9" name="TextBox 88"/>
          <p:cNvSpPr txBox="1"/>
          <p:nvPr/>
        </p:nvSpPr>
        <p:spPr>
          <a:xfrm>
            <a:off x="2404390" y="890790"/>
            <a:ext cx="4296349" cy="588774"/>
          </a:xfrm>
          <a:prstGeom prst="rect">
            <a:avLst/>
          </a:prstGeom>
          <a:noFill/>
          <a:effectLst>
            <a:outerShdw blurRad="50800" dist="38100" dir="8100000" algn="tr" rotWithShape="0">
              <a:prstClr val="black">
                <a:alpha val="40000"/>
              </a:prstClr>
            </a:outerShdw>
          </a:effectLst>
        </p:spPr>
        <p:txBody>
          <a:bodyPr wrap="none" lIns="95399" tIns="47700" rIns="95399" bIns="47700" rtlCol="0">
            <a:spAutoFit/>
          </a:bodyPr>
          <a:lstStyle/>
          <a:p>
            <a:r>
              <a:rPr lang="zh-CN" altLang="en-US" sz="3200" dirty="0" smtClean="0">
                <a:ln w="0">
                  <a:noFill/>
                  <a:prstDash val="dash"/>
                  <a:miter lim="800000"/>
                </a:ln>
                <a:latin typeface="迷你简丫丫" panose="02010604000101010101" pitchFamily="2" charset="-122"/>
                <a:ea typeface="迷你简丫丫" panose="02010604000101010101" pitchFamily="2" charset="-122"/>
              </a:rPr>
              <a:t>单击添加标题文字内容</a:t>
            </a:r>
            <a:endParaRPr lang="zh-CN" altLang="en-US" sz="3200" dirty="0">
              <a:ln w="0">
                <a:noFill/>
                <a:prstDash val="dash"/>
                <a:miter lim="800000"/>
              </a:ln>
              <a:latin typeface="迷你简丫丫" panose="02010604000101010101" pitchFamily="2" charset="-122"/>
              <a:ea typeface="迷你简丫丫" panose="02010604000101010101" pitchFamily="2" charset="-122"/>
            </a:endParaRPr>
          </a:p>
        </p:txBody>
      </p:sp>
      <p:grpSp>
        <p:nvGrpSpPr>
          <p:cNvPr id="90" name="组合 89"/>
          <p:cNvGrpSpPr/>
          <p:nvPr/>
        </p:nvGrpSpPr>
        <p:grpSpPr>
          <a:xfrm>
            <a:off x="2059806" y="2393420"/>
            <a:ext cx="5180670" cy="229394"/>
            <a:chOff x="1940049" y="4140659"/>
            <a:chExt cx="5180670" cy="229394"/>
          </a:xfrm>
        </p:grpSpPr>
        <p:sp>
          <p:nvSpPr>
            <p:cNvPr id="91" name="任意多边形 90"/>
            <p:cNvSpPr/>
            <p:nvPr/>
          </p:nvSpPr>
          <p:spPr>
            <a:xfrm>
              <a:off x="1967694" y="4140659"/>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任意多边形 91"/>
            <p:cNvSpPr/>
            <p:nvPr/>
          </p:nvSpPr>
          <p:spPr>
            <a:xfrm>
              <a:off x="1940049" y="4183348"/>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3" name="图片 9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37334" y="2432971"/>
            <a:ext cx="539105" cy="50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4" name="TextBox 93"/>
          <p:cNvSpPr txBox="1"/>
          <p:nvPr/>
        </p:nvSpPr>
        <p:spPr>
          <a:xfrm>
            <a:off x="2402931" y="1872407"/>
            <a:ext cx="4296349" cy="588774"/>
          </a:xfrm>
          <a:prstGeom prst="rect">
            <a:avLst/>
          </a:prstGeom>
          <a:noFill/>
          <a:effectLst>
            <a:outerShdw blurRad="50800" dist="38100" dir="8100000" algn="tr" rotWithShape="0">
              <a:prstClr val="black">
                <a:alpha val="40000"/>
              </a:prstClr>
            </a:outerShdw>
          </a:effectLst>
        </p:spPr>
        <p:txBody>
          <a:bodyPr wrap="none" lIns="95399" tIns="47700" rIns="95399" bIns="47700" rtlCol="0">
            <a:spAutoFit/>
          </a:bodyPr>
          <a:lstStyle/>
          <a:p>
            <a:r>
              <a:rPr lang="zh-CN" altLang="en-US" sz="3200" dirty="0" smtClean="0">
                <a:ln w="0">
                  <a:noFill/>
                  <a:prstDash val="dash"/>
                  <a:miter lim="800000"/>
                </a:ln>
                <a:latin typeface="迷你简丫丫" panose="02010604000101010101" pitchFamily="2" charset="-122"/>
                <a:ea typeface="迷你简丫丫" panose="02010604000101010101" pitchFamily="2" charset="-122"/>
              </a:rPr>
              <a:t>单击添加标题文字内容</a:t>
            </a:r>
            <a:endParaRPr lang="zh-CN" altLang="en-US" sz="3200" dirty="0">
              <a:ln w="0">
                <a:noFill/>
                <a:prstDash val="dash"/>
                <a:miter lim="800000"/>
              </a:ln>
              <a:latin typeface="迷你简丫丫" panose="02010604000101010101" pitchFamily="2" charset="-122"/>
              <a:ea typeface="迷你简丫丫" panose="02010604000101010101" pitchFamily="2" charset="-122"/>
            </a:endParaRPr>
          </a:p>
        </p:txBody>
      </p:sp>
      <p:grpSp>
        <p:nvGrpSpPr>
          <p:cNvPr id="95" name="组合 94"/>
          <p:cNvGrpSpPr/>
          <p:nvPr/>
        </p:nvGrpSpPr>
        <p:grpSpPr>
          <a:xfrm>
            <a:off x="2069624" y="3501666"/>
            <a:ext cx="5180670" cy="229394"/>
            <a:chOff x="1940049" y="4140659"/>
            <a:chExt cx="5180670" cy="229394"/>
          </a:xfrm>
        </p:grpSpPr>
        <p:sp>
          <p:nvSpPr>
            <p:cNvPr id="96" name="任意多边形 95"/>
            <p:cNvSpPr/>
            <p:nvPr/>
          </p:nvSpPr>
          <p:spPr>
            <a:xfrm>
              <a:off x="1967694" y="4140659"/>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任意多边形 96"/>
            <p:cNvSpPr/>
            <p:nvPr/>
          </p:nvSpPr>
          <p:spPr>
            <a:xfrm>
              <a:off x="1940049" y="4183348"/>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8" name="图片 9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7152" y="3541217"/>
            <a:ext cx="539105" cy="50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9" name="TextBox 98"/>
          <p:cNvSpPr txBox="1"/>
          <p:nvPr/>
        </p:nvSpPr>
        <p:spPr>
          <a:xfrm>
            <a:off x="2412749" y="2980653"/>
            <a:ext cx="4296349" cy="588774"/>
          </a:xfrm>
          <a:prstGeom prst="rect">
            <a:avLst/>
          </a:prstGeom>
          <a:noFill/>
          <a:effectLst>
            <a:outerShdw blurRad="50800" dist="38100" dir="8100000" algn="tr" rotWithShape="0">
              <a:prstClr val="black">
                <a:alpha val="40000"/>
              </a:prstClr>
            </a:outerShdw>
          </a:effectLst>
        </p:spPr>
        <p:txBody>
          <a:bodyPr wrap="none" lIns="95399" tIns="47700" rIns="95399" bIns="47700" rtlCol="0">
            <a:spAutoFit/>
          </a:bodyPr>
          <a:lstStyle/>
          <a:p>
            <a:r>
              <a:rPr lang="zh-CN" altLang="en-US" sz="3200" dirty="0" smtClean="0">
                <a:ln w="0">
                  <a:noFill/>
                  <a:prstDash val="dash"/>
                  <a:miter lim="800000"/>
                </a:ln>
                <a:latin typeface="迷你简丫丫" panose="02010604000101010101" pitchFamily="2" charset="-122"/>
                <a:ea typeface="迷你简丫丫" panose="02010604000101010101" pitchFamily="2" charset="-122"/>
              </a:rPr>
              <a:t>单击添加标题文字内容</a:t>
            </a:r>
            <a:endParaRPr lang="zh-CN" altLang="en-US" sz="3200" dirty="0">
              <a:ln w="0">
                <a:noFill/>
                <a:prstDash val="dash"/>
                <a:miter lim="800000"/>
              </a:ln>
              <a:latin typeface="迷你简丫丫" panose="02010604000101010101" pitchFamily="2" charset="-122"/>
              <a:ea typeface="迷你简丫丫" panose="02010604000101010101" pitchFamily="2" charset="-122"/>
            </a:endParaRPr>
          </a:p>
        </p:txBody>
      </p:sp>
      <p:grpSp>
        <p:nvGrpSpPr>
          <p:cNvPr id="100" name="组合 99"/>
          <p:cNvGrpSpPr/>
          <p:nvPr/>
        </p:nvGrpSpPr>
        <p:grpSpPr>
          <a:xfrm>
            <a:off x="2069624" y="4533231"/>
            <a:ext cx="5180670" cy="229394"/>
            <a:chOff x="1940049" y="4140659"/>
            <a:chExt cx="5180670" cy="229394"/>
          </a:xfrm>
        </p:grpSpPr>
        <p:sp>
          <p:nvSpPr>
            <p:cNvPr id="101" name="任意多边形 100"/>
            <p:cNvSpPr/>
            <p:nvPr/>
          </p:nvSpPr>
          <p:spPr>
            <a:xfrm>
              <a:off x="1967694" y="4140659"/>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1940049" y="4183348"/>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03" name="图片 10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47152" y="4572782"/>
            <a:ext cx="539105" cy="50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4" name="TextBox 103"/>
          <p:cNvSpPr txBox="1"/>
          <p:nvPr/>
        </p:nvSpPr>
        <p:spPr>
          <a:xfrm>
            <a:off x="2412749" y="4012218"/>
            <a:ext cx="4296349" cy="588774"/>
          </a:xfrm>
          <a:prstGeom prst="rect">
            <a:avLst/>
          </a:prstGeom>
          <a:noFill/>
          <a:effectLst>
            <a:outerShdw blurRad="50800" dist="38100" dir="8100000" algn="tr" rotWithShape="0">
              <a:prstClr val="black">
                <a:alpha val="40000"/>
              </a:prstClr>
            </a:outerShdw>
          </a:effectLst>
        </p:spPr>
        <p:txBody>
          <a:bodyPr wrap="none" lIns="95399" tIns="47700" rIns="95399" bIns="47700" rtlCol="0">
            <a:spAutoFit/>
          </a:bodyPr>
          <a:lstStyle/>
          <a:p>
            <a:r>
              <a:rPr lang="zh-CN" altLang="en-US" sz="3200" dirty="0" smtClean="0">
                <a:ln w="0">
                  <a:noFill/>
                  <a:prstDash val="dash"/>
                  <a:miter lim="800000"/>
                </a:ln>
                <a:latin typeface="迷你简丫丫" panose="02010604000101010101" pitchFamily="2" charset="-122"/>
                <a:ea typeface="迷你简丫丫" panose="02010604000101010101" pitchFamily="2" charset="-122"/>
              </a:rPr>
              <a:t>单击添加标题文字内容</a:t>
            </a:r>
            <a:endParaRPr lang="zh-CN" altLang="en-US" sz="3200" dirty="0">
              <a:ln w="0">
                <a:noFill/>
                <a:prstDash val="dash"/>
                <a:miter lim="800000"/>
              </a:ln>
              <a:latin typeface="迷你简丫丫" panose="02010604000101010101" pitchFamily="2" charset="-122"/>
              <a:ea typeface="迷你简丫丫" panose="02010604000101010101" pitchFamily="2" charset="-122"/>
            </a:endParaRPr>
          </a:p>
        </p:txBody>
      </p:sp>
    </p:spTree>
    <p:extLst>
      <p:ext uri="{BB962C8B-B14F-4D97-AF65-F5344CB8AC3E}">
        <p14:creationId xmlns:p14="http://schemas.microsoft.com/office/powerpoint/2010/main" val="3418512320"/>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wipe(left)">
                                      <p:cBhvr>
                                        <p:cTn id="7" dur="2200"/>
                                        <p:tgtEl>
                                          <p:spTgt spid="84"/>
                                        </p:tgtEl>
                                      </p:cBhvr>
                                    </p:animEffect>
                                  </p:childTnLst>
                                </p:cTn>
                              </p:par>
                              <p:par>
                                <p:cTn id="8" presetID="1" presetClass="entr" presetSubtype="0" fill="hold" nodeType="withEffect">
                                  <p:stCondLst>
                                    <p:cond delay="0"/>
                                  </p:stCondLst>
                                  <p:childTnLst>
                                    <p:set>
                                      <p:cBhvr>
                                        <p:cTn id="9" dur="1" fill="hold">
                                          <p:stCondLst>
                                            <p:cond delay="0"/>
                                          </p:stCondLst>
                                        </p:cTn>
                                        <p:tgtEl>
                                          <p:spTgt spid="87"/>
                                        </p:tgtEl>
                                        <p:attrNameLst>
                                          <p:attrName>style.visibility</p:attrName>
                                        </p:attrNameLst>
                                      </p:cBhvr>
                                      <p:to>
                                        <p:strVal val="visible"/>
                                      </p:to>
                                    </p:set>
                                  </p:childTnLst>
                                </p:cTn>
                              </p:par>
                              <p:par>
                                <p:cTn id="10" presetID="0" presetClass="path" presetSubtype="0" fill="hold" nodeType="withEffect">
                                  <p:stCondLst>
                                    <p:cond delay="0"/>
                                  </p:stCondLst>
                                  <p:childTnLst>
                                    <p:animMotion origin="layout" path="M -2.22222E-6 -1.12948E-6 C 0.0118 -0.00055 0.02361 -0.00165 0.03542 -0.00165 C 0.03785 -0.00165 0.04062 -0.0022 0.04271 -1.12948E-6 C 0.04913 0.00661 0.04548 0.01075 0.05312 0.01488 C 0.05972 0.01322 0.06302 0.00909 0.06875 0.00496 C 0.0717 0.00276 0.075 0.00165 0.07812 -1.12948E-6 C 0.07917 -0.00055 0.08125 -0.00165 0.08125 -0.00165 C 0.0901 0.0011 0.08542 -0.0033 0.08542 0.00496 C 0.08542 0.00827 0.08611 0.01157 0.08646 0.01488 C 0.09948 0.00799 0.08923 0.0124 0.1125 0.00992 C 0.12969 0.00799 0.14757 0.00386 0.16458 -1.12948E-6 C 0.22361 0.00138 0.22257 0.00138 0.26146 0.00496 C 0.2691 0.01322 0.27708 -1.12948E-6 0.28542 -0.0033 C 0.29062 -0.00275 0.29583 -0.00275 0.30104 -0.00165 C 0.30573 -0.00055 0.30885 0.00744 0.31354 0.00827 C 0.31632 0.00882 0.3191 0.00937 0.32187 0.00992 C 0.32917 0.00827 0.33472 0.00358 0.34167 -1.12948E-6 C 0.34375 -0.0011 0.34583 -0.0022 0.34792 -0.0033 C 0.34896 -0.00386 0.35104 -0.00496 0.35104 -0.00496 C 0.35486 -0.00303 0.3625 -1.12948E-6 0.3625 -1.12948E-6 C 0.36649 0.00413 0.37101 0.00579 0.375 0.00992 C 0.39219 0.00882 0.40104 0.00882 0.41562 0.00496 C 0.42361 -0.00358 0.43003 -0.00606 0.43958 -0.00826 C 0.44167 -0.00771 0.44392 -0.00799 0.44583 -0.00661 C 0.44687 -0.00578 0.44687 -0.00275 0.44792 -0.00165 C 0.45278 0.00303 0.45868 0.00303 0.46354 0.00827 C 0.47292 0.00689 0.47778 0.00276 0.48646 -1.12948E-6 C 0.49236 -0.00193 0.49844 -0.00248 0.50417 -0.00496 C 0.51215 -0.00854 0.51892 -0.01295 0.52708 -0.01487 C 0.53194 -0.01432 0.53698 -0.01515 0.54167 -0.01322 C 0.54288 -0.01267 0.54271 -0.00964 0.54375 -0.00826 C 0.54462 -0.00716 0.54583 -0.00716 0.54687 -0.00661 C 0.55173 0.00496 0.54896 0.0011 0.55417 0.00661 C 0.55538 0.01212 0.55417 0.01157 0.55625 0.01157 " pathEditMode="relative" ptsTypes="fffffffffffffffffffffffffffffffffA">
                                      <p:cBhvr>
                                        <p:cTn id="11" dur="2000" fill="hold"/>
                                        <p:tgtEl>
                                          <p:spTgt spid="87"/>
                                        </p:tgtEl>
                                        <p:attrNameLst>
                                          <p:attrName>ppt_x</p:attrName>
                                          <p:attrName>ppt_y</p:attrName>
                                        </p:attrNameLst>
                                      </p:cBhvr>
                                    </p:animMotion>
                                  </p:childTnLst>
                                </p:cTn>
                              </p:par>
                              <p:par>
                                <p:cTn id="12" presetID="1" presetClass="exit" presetSubtype="0" fill="hold" nodeType="withEffect">
                                  <p:stCondLst>
                                    <p:cond delay="2000"/>
                                  </p:stCondLst>
                                  <p:childTnLst>
                                    <p:set>
                                      <p:cBhvr>
                                        <p:cTn id="13" dur="1" fill="hold">
                                          <p:stCondLst>
                                            <p:cond delay="0"/>
                                          </p:stCondLst>
                                        </p:cTn>
                                        <p:tgtEl>
                                          <p:spTgt spid="87"/>
                                        </p:tgtEl>
                                        <p:attrNameLst>
                                          <p:attrName>style.visibility</p:attrName>
                                        </p:attrNameLst>
                                      </p:cBhvr>
                                      <p:to>
                                        <p:strVal val="hidden"/>
                                      </p:to>
                                    </p:set>
                                  </p:childTnLst>
                                </p:cTn>
                              </p:par>
                            </p:childTnLst>
                          </p:cTn>
                        </p:par>
                        <p:par>
                          <p:cTn id="14" fill="hold">
                            <p:stCondLst>
                              <p:cond delay="2200"/>
                            </p:stCondLst>
                            <p:childTnLst>
                              <p:par>
                                <p:cTn id="15" presetID="50" presetClass="entr" presetSubtype="0" decel="100000" fill="hold" grpId="0" nodeType="afterEffect">
                                  <p:stCondLst>
                                    <p:cond delay="0"/>
                                  </p:stCondLst>
                                  <p:childTnLst>
                                    <p:set>
                                      <p:cBhvr>
                                        <p:cTn id="16" dur="1" fill="hold">
                                          <p:stCondLst>
                                            <p:cond delay="0"/>
                                          </p:stCondLst>
                                        </p:cTn>
                                        <p:tgtEl>
                                          <p:spTgt spid="89"/>
                                        </p:tgtEl>
                                        <p:attrNameLst>
                                          <p:attrName>style.visibility</p:attrName>
                                        </p:attrNameLst>
                                      </p:cBhvr>
                                      <p:to>
                                        <p:strVal val="visible"/>
                                      </p:to>
                                    </p:set>
                                    <p:anim calcmode="lin" valueType="num">
                                      <p:cBhvr>
                                        <p:cTn id="17" dur="1000" fill="hold"/>
                                        <p:tgtEl>
                                          <p:spTgt spid="89"/>
                                        </p:tgtEl>
                                        <p:attrNameLst>
                                          <p:attrName>ppt_w</p:attrName>
                                        </p:attrNameLst>
                                      </p:cBhvr>
                                      <p:tavLst>
                                        <p:tav tm="0">
                                          <p:val>
                                            <p:strVal val="#ppt_w+.3"/>
                                          </p:val>
                                        </p:tav>
                                        <p:tav tm="100000">
                                          <p:val>
                                            <p:strVal val="#ppt_w"/>
                                          </p:val>
                                        </p:tav>
                                      </p:tavLst>
                                    </p:anim>
                                    <p:anim calcmode="lin" valueType="num">
                                      <p:cBhvr>
                                        <p:cTn id="18" dur="1000" fill="hold"/>
                                        <p:tgtEl>
                                          <p:spTgt spid="89"/>
                                        </p:tgtEl>
                                        <p:attrNameLst>
                                          <p:attrName>ppt_h</p:attrName>
                                        </p:attrNameLst>
                                      </p:cBhvr>
                                      <p:tavLst>
                                        <p:tav tm="0">
                                          <p:val>
                                            <p:strVal val="#ppt_h"/>
                                          </p:val>
                                        </p:tav>
                                        <p:tav tm="100000">
                                          <p:val>
                                            <p:strVal val="#ppt_h"/>
                                          </p:val>
                                        </p:tav>
                                      </p:tavLst>
                                    </p:anim>
                                    <p:animEffect transition="in" filter="fade">
                                      <p:cBhvr>
                                        <p:cTn id="19" dur="1000"/>
                                        <p:tgtEl>
                                          <p:spTgt spid="89"/>
                                        </p:tgtEl>
                                      </p:cBhvr>
                                    </p:animEffect>
                                  </p:childTnLst>
                                </p:cTn>
                              </p:par>
                            </p:childTnLst>
                          </p:cTn>
                        </p:par>
                        <p:par>
                          <p:cTn id="20" fill="hold">
                            <p:stCondLst>
                              <p:cond delay="3200"/>
                            </p:stCondLst>
                            <p:childTnLst>
                              <p:par>
                                <p:cTn id="21" presetID="22" presetClass="entr" presetSubtype="8" fill="hold" nodeType="afterEffect">
                                  <p:stCondLst>
                                    <p:cond delay="0"/>
                                  </p:stCondLst>
                                  <p:childTnLst>
                                    <p:set>
                                      <p:cBhvr>
                                        <p:cTn id="22" dur="1" fill="hold">
                                          <p:stCondLst>
                                            <p:cond delay="0"/>
                                          </p:stCondLst>
                                        </p:cTn>
                                        <p:tgtEl>
                                          <p:spTgt spid="90"/>
                                        </p:tgtEl>
                                        <p:attrNameLst>
                                          <p:attrName>style.visibility</p:attrName>
                                        </p:attrNameLst>
                                      </p:cBhvr>
                                      <p:to>
                                        <p:strVal val="visible"/>
                                      </p:to>
                                    </p:set>
                                    <p:animEffect transition="in" filter="wipe(left)">
                                      <p:cBhvr>
                                        <p:cTn id="23" dur="2200"/>
                                        <p:tgtEl>
                                          <p:spTgt spid="90"/>
                                        </p:tgtEl>
                                      </p:cBhvr>
                                    </p:animEffect>
                                  </p:childTnLst>
                                </p:cTn>
                              </p:par>
                              <p:par>
                                <p:cTn id="24" presetID="1" presetClass="entr" presetSubtype="0" fill="hold" nodeType="withEffect">
                                  <p:stCondLst>
                                    <p:cond delay="0"/>
                                  </p:stCondLst>
                                  <p:childTnLst>
                                    <p:set>
                                      <p:cBhvr>
                                        <p:cTn id="25" dur="1" fill="hold">
                                          <p:stCondLst>
                                            <p:cond delay="0"/>
                                          </p:stCondLst>
                                        </p:cTn>
                                        <p:tgtEl>
                                          <p:spTgt spid="93"/>
                                        </p:tgtEl>
                                        <p:attrNameLst>
                                          <p:attrName>style.visibility</p:attrName>
                                        </p:attrNameLst>
                                      </p:cBhvr>
                                      <p:to>
                                        <p:strVal val="visible"/>
                                      </p:to>
                                    </p:set>
                                  </p:childTnLst>
                                </p:cTn>
                              </p:par>
                              <p:par>
                                <p:cTn id="26" presetID="0" presetClass="path" presetSubtype="0" fill="hold" nodeType="withEffect">
                                  <p:stCondLst>
                                    <p:cond delay="0"/>
                                  </p:stCondLst>
                                  <p:childTnLst>
                                    <p:animMotion origin="layout" path="M -2.22222E-6 -1.12948E-6 C 0.0118 -0.00055 0.02361 -0.00165 0.03542 -0.00165 C 0.03785 -0.00165 0.04062 -0.0022 0.04271 -1.12948E-6 C 0.04913 0.00661 0.04548 0.01075 0.05312 0.01488 C 0.05972 0.01322 0.06302 0.00909 0.06875 0.00496 C 0.0717 0.00276 0.075 0.00165 0.07812 -1.12948E-6 C 0.07917 -0.00055 0.08125 -0.00165 0.08125 -0.00165 C 0.0901 0.0011 0.08542 -0.0033 0.08542 0.00496 C 0.08542 0.00827 0.08611 0.01157 0.08646 0.01488 C 0.09948 0.00799 0.08923 0.0124 0.1125 0.00992 C 0.12969 0.00799 0.14757 0.00386 0.16458 -1.12948E-6 C 0.22361 0.00138 0.22257 0.00138 0.26146 0.00496 C 0.2691 0.01322 0.27708 -1.12948E-6 0.28542 -0.0033 C 0.29062 -0.00275 0.29583 -0.00275 0.30104 -0.00165 C 0.30573 -0.00055 0.30885 0.00744 0.31354 0.00827 C 0.31632 0.00882 0.3191 0.00937 0.32187 0.00992 C 0.32917 0.00827 0.33472 0.00358 0.34167 -1.12948E-6 C 0.34375 -0.0011 0.34583 -0.0022 0.34792 -0.0033 C 0.34896 -0.00386 0.35104 -0.00496 0.35104 -0.00496 C 0.35486 -0.00303 0.3625 -1.12948E-6 0.3625 -1.12948E-6 C 0.36649 0.00413 0.37101 0.00579 0.375 0.00992 C 0.39219 0.00882 0.40104 0.00882 0.41562 0.00496 C 0.42361 -0.00358 0.43003 -0.00606 0.43958 -0.00826 C 0.44167 -0.00771 0.44392 -0.00799 0.44583 -0.00661 C 0.44687 -0.00578 0.44687 -0.00275 0.44792 -0.00165 C 0.45278 0.00303 0.45868 0.00303 0.46354 0.00827 C 0.47292 0.00689 0.47778 0.00276 0.48646 -1.12948E-6 C 0.49236 -0.00193 0.49844 -0.00248 0.50417 -0.00496 C 0.51215 -0.00854 0.51892 -0.01295 0.52708 -0.01487 C 0.53194 -0.01432 0.53698 -0.01515 0.54167 -0.01322 C 0.54288 -0.01267 0.54271 -0.00964 0.54375 -0.00826 C 0.54462 -0.00716 0.54583 -0.00716 0.54687 -0.00661 C 0.55173 0.00496 0.54896 0.0011 0.55417 0.00661 C 0.55538 0.01212 0.55417 0.01157 0.55625 0.01157 " pathEditMode="relative" ptsTypes="fffffffffffffffffffffffffffffffffA">
                                      <p:cBhvr>
                                        <p:cTn id="27" dur="2000" fill="hold"/>
                                        <p:tgtEl>
                                          <p:spTgt spid="93"/>
                                        </p:tgtEl>
                                        <p:attrNameLst>
                                          <p:attrName>ppt_x</p:attrName>
                                          <p:attrName>ppt_y</p:attrName>
                                        </p:attrNameLst>
                                      </p:cBhvr>
                                    </p:animMotion>
                                  </p:childTnLst>
                                </p:cTn>
                              </p:par>
                              <p:par>
                                <p:cTn id="28" presetID="1" presetClass="exit" presetSubtype="0" fill="hold" nodeType="withEffect">
                                  <p:stCondLst>
                                    <p:cond delay="2000"/>
                                  </p:stCondLst>
                                  <p:childTnLst>
                                    <p:set>
                                      <p:cBhvr>
                                        <p:cTn id="29" dur="1" fill="hold">
                                          <p:stCondLst>
                                            <p:cond delay="0"/>
                                          </p:stCondLst>
                                        </p:cTn>
                                        <p:tgtEl>
                                          <p:spTgt spid="93"/>
                                        </p:tgtEl>
                                        <p:attrNameLst>
                                          <p:attrName>style.visibility</p:attrName>
                                        </p:attrNameLst>
                                      </p:cBhvr>
                                      <p:to>
                                        <p:strVal val="hidden"/>
                                      </p:to>
                                    </p:set>
                                  </p:childTnLst>
                                </p:cTn>
                              </p:par>
                            </p:childTnLst>
                          </p:cTn>
                        </p:par>
                        <p:par>
                          <p:cTn id="30" fill="hold">
                            <p:stCondLst>
                              <p:cond delay="5400"/>
                            </p:stCondLst>
                            <p:childTnLst>
                              <p:par>
                                <p:cTn id="31" presetID="50" presetClass="entr" presetSubtype="0" decel="100000" fill="hold" grpId="0" nodeType="afterEffect">
                                  <p:stCondLst>
                                    <p:cond delay="0"/>
                                  </p:stCondLst>
                                  <p:childTnLst>
                                    <p:set>
                                      <p:cBhvr>
                                        <p:cTn id="32" dur="1" fill="hold">
                                          <p:stCondLst>
                                            <p:cond delay="0"/>
                                          </p:stCondLst>
                                        </p:cTn>
                                        <p:tgtEl>
                                          <p:spTgt spid="94"/>
                                        </p:tgtEl>
                                        <p:attrNameLst>
                                          <p:attrName>style.visibility</p:attrName>
                                        </p:attrNameLst>
                                      </p:cBhvr>
                                      <p:to>
                                        <p:strVal val="visible"/>
                                      </p:to>
                                    </p:set>
                                    <p:anim calcmode="lin" valueType="num">
                                      <p:cBhvr>
                                        <p:cTn id="33" dur="1000" fill="hold"/>
                                        <p:tgtEl>
                                          <p:spTgt spid="94"/>
                                        </p:tgtEl>
                                        <p:attrNameLst>
                                          <p:attrName>ppt_w</p:attrName>
                                        </p:attrNameLst>
                                      </p:cBhvr>
                                      <p:tavLst>
                                        <p:tav tm="0">
                                          <p:val>
                                            <p:strVal val="#ppt_w+.3"/>
                                          </p:val>
                                        </p:tav>
                                        <p:tav tm="100000">
                                          <p:val>
                                            <p:strVal val="#ppt_w"/>
                                          </p:val>
                                        </p:tav>
                                      </p:tavLst>
                                    </p:anim>
                                    <p:anim calcmode="lin" valueType="num">
                                      <p:cBhvr>
                                        <p:cTn id="34" dur="1000" fill="hold"/>
                                        <p:tgtEl>
                                          <p:spTgt spid="94"/>
                                        </p:tgtEl>
                                        <p:attrNameLst>
                                          <p:attrName>ppt_h</p:attrName>
                                        </p:attrNameLst>
                                      </p:cBhvr>
                                      <p:tavLst>
                                        <p:tav tm="0">
                                          <p:val>
                                            <p:strVal val="#ppt_h"/>
                                          </p:val>
                                        </p:tav>
                                        <p:tav tm="100000">
                                          <p:val>
                                            <p:strVal val="#ppt_h"/>
                                          </p:val>
                                        </p:tav>
                                      </p:tavLst>
                                    </p:anim>
                                    <p:animEffect transition="in" filter="fade">
                                      <p:cBhvr>
                                        <p:cTn id="35" dur="1000"/>
                                        <p:tgtEl>
                                          <p:spTgt spid="94"/>
                                        </p:tgtEl>
                                      </p:cBhvr>
                                    </p:animEffect>
                                  </p:childTnLst>
                                </p:cTn>
                              </p:par>
                            </p:childTnLst>
                          </p:cTn>
                        </p:par>
                        <p:par>
                          <p:cTn id="36" fill="hold">
                            <p:stCondLst>
                              <p:cond delay="6400"/>
                            </p:stCondLst>
                            <p:childTnLst>
                              <p:par>
                                <p:cTn id="37" presetID="22" presetClass="entr" presetSubtype="8" fill="hold"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wipe(left)">
                                      <p:cBhvr>
                                        <p:cTn id="39" dur="2200"/>
                                        <p:tgtEl>
                                          <p:spTgt spid="95"/>
                                        </p:tgtEl>
                                      </p:cBhvr>
                                    </p:animEffect>
                                  </p:childTnLst>
                                </p:cTn>
                              </p:par>
                              <p:par>
                                <p:cTn id="40" presetID="1" presetClass="entr" presetSubtype="0" fill="hold" nodeType="withEffect">
                                  <p:stCondLst>
                                    <p:cond delay="0"/>
                                  </p:stCondLst>
                                  <p:childTnLst>
                                    <p:set>
                                      <p:cBhvr>
                                        <p:cTn id="41" dur="1" fill="hold">
                                          <p:stCondLst>
                                            <p:cond delay="0"/>
                                          </p:stCondLst>
                                        </p:cTn>
                                        <p:tgtEl>
                                          <p:spTgt spid="98"/>
                                        </p:tgtEl>
                                        <p:attrNameLst>
                                          <p:attrName>style.visibility</p:attrName>
                                        </p:attrNameLst>
                                      </p:cBhvr>
                                      <p:to>
                                        <p:strVal val="visible"/>
                                      </p:to>
                                    </p:set>
                                  </p:childTnLst>
                                </p:cTn>
                              </p:par>
                              <p:par>
                                <p:cTn id="42" presetID="0" presetClass="path" presetSubtype="0" fill="hold" nodeType="withEffect">
                                  <p:stCondLst>
                                    <p:cond delay="0"/>
                                  </p:stCondLst>
                                  <p:childTnLst>
                                    <p:animMotion origin="layout" path="M -2.22222E-6 -1.12948E-6 C 0.0118 -0.00055 0.02361 -0.00165 0.03542 -0.00165 C 0.03785 -0.00165 0.04062 -0.0022 0.04271 -1.12948E-6 C 0.04913 0.00661 0.04548 0.01075 0.05312 0.01488 C 0.05972 0.01322 0.06302 0.00909 0.06875 0.00496 C 0.0717 0.00276 0.075 0.00165 0.07812 -1.12948E-6 C 0.07917 -0.00055 0.08125 -0.00165 0.08125 -0.00165 C 0.0901 0.0011 0.08542 -0.0033 0.08542 0.00496 C 0.08542 0.00827 0.08611 0.01157 0.08646 0.01488 C 0.09948 0.00799 0.08923 0.0124 0.1125 0.00992 C 0.12969 0.00799 0.14757 0.00386 0.16458 -1.12948E-6 C 0.22361 0.00138 0.22257 0.00138 0.26146 0.00496 C 0.2691 0.01322 0.27708 -1.12948E-6 0.28542 -0.0033 C 0.29062 -0.00275 0.29583 -0.00275 0.30104 -0.00165 C 0.30573 -0.00055 0.30885 0.00744 0.31354 0.00827 C 0.31632 0.00882 0.3191 0.00937 0.32187 0.00992 C 0.32917 0.00827 0.33472 0.00358 0.34167 -1.12948E-6 C 0.34375 -0.0011 0.34583 -0.0022 0.34792 -0.0033 C 0.34896 -0.00386 0.35104 -0.00496 0.35104 -0.00496 C 0.35486 -0.00303 0.3625 -1.12948E-6 0.3625 -1.12948E-6 C 0.36649 0.00413 0.37101 0.00579 0.375 0.00992 C 0.39219 0.00882 0.40104 0.00882 0.41562 0.00496 C 0.42361 -0.00358 0.43003 -0.00606 0.43958 -0.00826 C 0.44167 -0.00771 0.44392 -0.00799 0.44583 -0.00661 C 0.44687 -0.00578 0.44687 -0.00275 0.44792 -0.00165 C 0.45278 0.00303 0.45868 0.00303 0.46354 0.00827 C 0.47292 0.00689 0.47778 0.00276 0.48646 -1.12948E-6 C 0.49236 -0.00193 0.49844 -0.00248 0.50417 -0.00496 C 0.51215 -0.00854 0.51892 -0.01295 0.52708 -0.01487 C 0.53194 -0.01432 0.53698 -0.01515 0.54167 -0.01322 C 0.54288 -0.01267 0.54271 -0.00964 0.54375 -0.00826 C 0.54462 -0.00716 0.54583 -0.00716 0.54687 -0.00661 C 0.55173 0.00496 0.54896 0.0011 0.55417 0.00661 C 0.55538 0.01212 0.55417 0.01157 0.55625 0.01157 " pathEditMode="relative" ptsTypes="fffffffffffffffffffffffffffffffffA">
                                      <p:cBhvr>
                                        <p:cTn id="43" dur="2000" fill="hold"/>
                                        <p:tgtEl>
                                          <p:spTgt spid="98"/>
                                        </p:tgtEl>
                                        <p:attrNameLst>
                                          <p:attrName>ppt_x</p:attrName>
                                          <p:attrName>ppt_y</p:attrName>
                                        </p:attrNameLst>
                                      </p:cBhvr>
                                    </p:animMotion>
                                  </p:childTnLst>
                                </p:cTn>
                              </p:par>
                              <p:par>
                                <p:cTn id="44" presetID="1" presetClass="exit" presetSubtype="0" fill="hold" nodeType="withEffect">
                                  <p:stCondLst>
                                    <p:cond delay="2000"/>
                                  </p:stCondLst>
                                  <p:childTnLst>
                                    <p:set>
                                      <p:cBhvr>
                                        <p:cTn id="45" dur="1" fill="hold">
                                          <p:stCondLst>
                                            <p:cond delay="0"/>
                                          </p:stCondLst>
                                        </p:cTn>
                                        <p:tgtEl>
                                          <p:spTgt spid="98"/>
                                        </p:tgtEl>
                                        <p:attrNameLst>
                                          <p:attrName>style.visibility</p:attrName>
                                        </p:attrNameLst>
                                      </p:cBhvr>
                                      <p:to>
                                        <p:strVal val="hidden"/>
                                      </p:to>
                                    </p:set>
                                  </p:childTnLst>
                                </p:cTn>
                              </p:par>
                            </p:childTnLst>
                          </p:cTn>
                        </p:par>
                        <p:par>
                          <p:cTn id="46" fill="hold">
                            <p:stCondLst>
                              <p:cond delay="8600"/>
                            </p:stCondLst>
                            <p:childTnLst>
                              <p:par>
                                <p:cTn id="47" presetID="50" presetClass="entr" presetSubtype="0" decel="100000" fill="hold" grpId="0" nodeType="afterEffect">
                                  <p:stCondLst>
                                    <p:cond delay="0"/>
                                  </p:stCondLst>
                                  <p:childTnLst>
                                    <p:set>
                                      <p:cBhvr>
                                        <p:cTn id="48" dur="1" fill="hold">
                                          <p:stCondLst>
                                            <p:cond delay="0"/>
                                          </p:stCondLst>
                                        </p:cTn>
                                        <p:tgtEl>
                                          <p:spTgt spid="99"/>
                                        </p:tgtEl>
                                        <p:attrNameLst>
                                          <p:attrName>style.visibility</p:attrName>
                                        </p:attrNameLst>
                                      </p:cBhvr>
                                      <p:to>
                                        <p:strVal val="visible"/>
                                      </p:to>
                                    </p:set>
                                    <p:anim calcmode="lin" valueType="num">
                                      <p:cBhvr>
                                        <p:cTn id="49" dur="1000" fill="hold"/>
                                        <p:tgtEl>
                                          <p:spTgt spid="99"/>
                                        </p:tgtEl>
                                        <p:attrNameLst>
                                          <p:attrName>ppt_w</p:attrName>
                                        </p:attrNameLst>
                                      </p:cBhvr>
                                      <p:tavLst>
                                        <p:tav tm="0">
                                          <p:val>
                                            <p:strVal val="#ppt_w+.3"/>
                                          </p:val>
                                        </p:tav>
                                        <p:tav tm="100000">
                                          <p:val>
                                            <p:strVal val="#ppt_w"/>
                                          </p:val>
                                        </p:tav>
                                      </p:tavLst>
                                    </p:anim>
                                    <p:anim calcmode="lin" valueType="num">
                                      <p:cBhvr>
                                        <p:cTn id="50" dur="1000" fill="hold"/>
                                        <p:tgtEl>
                                          <p:spTgt spid="99"/>
                                        </p:tgtEl>
                                        <p:attrNameLst>
                                          <p:attrName>ppt_h</p:attrName>
                                        </p:attrNameLst>
                                      </p:cBhvr>
                                      <p:tavLst>
                                        <p:tav tm="0">
                                          <p:val>
                                            <p:strVal val="#ppt_h"/>
                                          </p:val>
                                        </p:tav>
                                        <p:tav tm="100000">
                                          <p:val>
                                            <p:strVal val="#ppt_h"/>
                                          </p:val>
                                        </p:tav>
                                      </p:tavLst>
                                    </p:anim>
                                    <p:animEffect transition="in" filter="fade">
                                      <p:cBhvr>
                                        <p:cTn id="51" dur="1000"/>
                                        <p:tgtEl>
                                          <p:spTgt spid="99"/>
                                        </p:tgtEl>
                                      </p:cBhvr>
                                    </p:animEffect>
                                  </p:childTnLst>
                                </p:cTn>
                              </p:par>
                            </p:childTnLst>
                          </p:cTn>
                        </p:par>
                        <p:par>
                          <p:cTn id="52" fill="hold">
                            <p:stCondLst>
                              <p:cond delay="9600"/>
                            </p:stCondLst>
                            <p:childTnLst>
                              <p:par>
                                <p:cTn id="53" presetID="22" presetClass="entr" presetSubtype="8" fill="hold" nodeType="afterEffect">
                                  <p:stCondLst>
                                    <p:cond delay="0"/>
                                  </p:stCondLst>
                                  <p:childTnLst>
                                    <p:set>
                                      <p:cBhvr>
                                        <p:cTn id="54" dur="1" fill="hold">
                                          <p:stCondLst>
                                            <p:cond delay="0"/>
                                          </p:stCondLst>
                                        </p:cTn>
                                        <p:tgtEl>
                                          <p:spTgt spid="100"/>
                                        </p:tgtEl>
                                        <p:attrNameLst>
                                          <p:attrName>style.visibility</p:attrName>
                                        </p:attrNameLst>
                                      </p:cBhvr>
                                      <p:to>
                                        <p:strVal val="visible"/>
                                      </p:to>
                                    </p:set>
                                    <p:animEffect transition="in" filter="wipe(left)">
                                      <p:cBhvr>
                                        <p:cTn id="55" dur="2200"/>
                                        <p:tgtEl>
                                          <p:spTgt spid="100"/>
                                        </p:tgtEl>
                                      </p:cBhvr>
                                    </p:animEffect>
                                  </p:childTnLst>
                                </p:cTn>
                              </p:par>
                              <p:par>
                                <p:cTn id="56" presetID="1" presetClass="entr" presetSubtype="0" fill="hold" nodeType="withEffect">
                                  <p:stCondLst>
                                    <p:cond delay="0"/>
                                  </p:stCondLst>
                                  <p:childTnLst>
                                    <p:set>
                                      <p:cBhvr>
                                        <p:cTn id="57" dur="1" fill="hold">
                                          <p:stCondLst>
                                            <p:cond delay="0"/>
                                          </p:stCondLst>
                                        </p:cTn>
                                        <p:tgtEl>
                                          <p:spTgt spid="103"/>
                                        </p:tgtEl>
                                        <p:attrNameLst>
                                          <p:attrName>style.visibility</p:attrName>
                                        </p:attrNameLst>
                                      </p:cBhvr>
                                      <p:to>
                                        <p:strVal val="visible"/>
                                      </p:to>
                                    </p:set>
                                  </p:childTnLst>
                                </p:cTn>
                              </p:par>
                              <p:par>
                                <p:cTn id="58" presetID="0" presetClass="path" presetSubtype="0" fill="hold" nodeType="withEffect">
                                  <p:stCondLst>
                                    <p:cond delay="0"/>
                                  </p:stCondLst>
                                  <p:childTnLst>
                                    <p:animMotion origin="layout" path="M -2.22222E-6 -1.12948E-6 C 0.0118 -0.00055 0.02361 -0.00165 0.03542 -0.00165 C 0.03785 -0.00165 0.04062 -0.0022 0.04271 -1.12948E-6 C 0.04913 0.00661 0.04548 0.01075 0.05312 0.01488 C 0.05972 0.01322 0.06302 0.00909 0.06875 0.00496 C 0.0717 0.00276 0.075 0.00165 0.07812 -1.12948E-6 C 0.07917 -0.00055 0.08125 -0.00165 0.08125 -0.00165 C 0.0901 0.0011 0.08542 -0.0033 0.08542 0.00496 C 0.08542 0.00827 0.08611 0.01157 0.08646 0.01488 C 0.09948 0.00799 0.08923 0.0124 0.1125 0.00992 C 0.12969 0.00799 0.14757 0.00386 0.16458 -1.12948E-6 C 0.22361 0.00138 0.22257 0.00138 0.26146 0.00496 C 0.2691 0.01322 0.27708 -1.12948E-6 0.28542 -0.0033 C 0.29062 -0.00275 0.29583 -0.00275 0.30104 -0.00165 C 0.30573 -0.00055 0.30885 0.00744 0.31354 0.00827 C 0.31632 0.00882 0.3191 0.00937 0.32187 0.00992 C 0.32917 0.00827 0.33472 0.00358 0.34167 -1.12948E-6 C 0.34375 -0.0011 0.34583 -0.0022 0.34792 -0.0033 C 0.34896 -0.00386 0.35104 -0.00496 0.35104 -0.00496 C 0.35486 -0.00303 0.3625 -1.12948E-6 0.3625 -1.12948E-6 C 0.36649 0.00413 0.37101 0.00579 0.375 0.00992 C 0.39219 0.00882 0.40104 0.00882 0.41562 0.00496 C 0.42361 -0.00358 0.43003 -0.00606 0.43958 -0.00826 C 0.44167 -0.00771 0.44392 -0.00799 0.44583 -0.00661 C 0.44687 -0.00578 0.44687 -0.00275 0.44792 -0.00165 C 0.45278 0.00303 0.45868 0.00303 0.46354 0.00827 C 0.47292 0.00689 0.47778 0.00276 0.48646 -1.12948E-6 C 0.49236 -0.00193 0.49844 -0.00248 0.50417 -0.00496 C 0.51215 -0.00854 0.51892 -0.01295 0.52708 -0.01487 C 0.53194 -0.01432 0.53698 -0.01515 0.54167 -0.01322 C 0.54288 -0.01267 0.54271 -0.00964 0.54375 -0.00826 C 0.54462 -0.00716 0.54583 -0.00716 0.54687 -0.00661 C 0.55173 0.00496 0.54896 0.0011 0.55417 0.00661 C 0.55538 0.01212 0.55417 0.01157 0.55625 0.01157 " pathEditMode="relative" ptsTypes="fffffffffffffffffffffffffffffffffA">
                                      <p:cBhvr>
                                        <p:cTn id="59" dur="2000" fill="hold"/>
                                        <p:tgtEl>
                                          <p:spTgt spid="103"/>
                                        </p:tgtEl>
                                        <p:attrNameLst>
                                          <p:attrName>ppt_x</p:attrName>
                                          <p:attrName>ppt_y</p:attrName>
                                        </p:attrNameLst>
                                      </p:cBhvr>
                                    </p:animMotion>
                                  </p:childTnLst>
                                </p:cTn>
                              </p:par>
                              <p:par>
                                <p:cTn id="60" presetID="1" presetClass="exit" presetSubtype="0" fill="hold" nodeType="withEffect">
                                  <p:stCondLst>
                                    <p:cond delay="2000"/>
                                  </p:stCondLst>
                                  <p:childTnLst>
                                    <p:set>
                                      <p:cBhvr>
                                        <p:cTn id="61" dur="1" fill="hold">
                                          <p:stCondLst>
                                            <p:cond delay="0"/>
                                          </p:stCondLst>
                                        </p:cTn>
                                        <p:tgtEl>
                                          <p:spTgt spid="103"/>
                                        </p:tgtEl>
                                        <p:attrNameLst>
                                          <p:attrName>style.visibility</p:attrName>
                                        </p:attrNameLst>
                                      </p:cBhvr>
                                      <p:to>
                                        <p:strVal val="hidden"/>
                                      </p:to>
                                    </p:set>
                                  </p:childTnLst>
                                </p:cTn>
                              </p:par>
                            </p:childTnLst>
                          </p:cTn>
                        </p:par>
                        <p:par>
                          <p:cTn id="62" fill="hold">
                            <p:stCondLst>
                              <p:cond delay="11800"/>
                            </p:stCondLst>
                            <p:childTnLst>
                              <p:par>
                                <p:cTn id="63" presetID="50" presetClass="entr" presetSubtype="0" decel="100000" fill="hold" grpId="0" nodeType="afterEffect">
                                  <p:stCondLst>
                                    <p:cond delay="0"/>
                                  </p:stCondLst>
                                  <p:childTnLst>
                                    <p:set>
                                      <p:cBhvr>
                                        <p:cTn id="64" dur="1" fill="hold">
                                          <p:stCondLst>
                                            <p:cond delay="0"/>
                                          </p:stCondLst>
                                        </p:cTn>
                                        <p:tgtEl>
                                          <p:spTgt spid="104"/>
                                        </p:tgtEl>
                                        <p:attrNameLst>
                                          <p:attrName>style.visibility</p:attrName>
                                        </p:attrNameLst>
                                      </p:cBhvr>
                                      <p:to>
                                        <p:strVal val="visible"/>
                                      </p:to>
                                    </p:set>
                                    <p:anim calcmode="lin" valueType="num">
                                      <p:cBhvr>
                                        <p:cTn id="65" dur="1000" fill="hold"/>
                                        <p:tgtEl>
                                          <p:spTgt spid="104"/>
                                        </p:tgtEl>
                                        <p:attrNameLst>
                                          <p:attrName>ppt_w</p:attrName>
                                        </p:attrNameLst>
                                      </p:cBhvr>
                                      <p:tavLst>
                                        <p:tav tm="0">
                                          <p:val>
                                            <p:strVal val="#ppt_w+.3"/>
                                          </p:val>
                                        </p:tav>
                                        <p:tav tm="100000">
                                          <p:val>
                                            <p:strVal val="#ppt_w"/>
                                          </p:val>
                                        </p:tav>
                                      </p:tavLst>
                                    </p:anim>
                                    <p:anim calcmode="lin" valueType="num">
                                      <p:cBhvr>
                                        <p:cTn id="66" dur="1000" fill="hold"/>
                                        <p:tgtEl>
                                          <p:spTgt spid="104"/>
                                        </p:tgtEl>
                                        <p:attrNameLst>
                                          <p:attrName>ppt_h</p:attrName>
                                        </p:attrNameLst>
                                      </p:cBhvr>
                                      <p:tavLst>
                                        <p:tav tm="0">
                                          <p:val>
                                            <p:strVal val="#ppt_h"/>
                                          </p:val>
                                        </p:tav>
                                        <p:tav tm="100000">
                                          <p:val>
                                            <p:strVal val="#ppt_h"/>
                                          </p:val>
                                        </p:tav>
                                      </p:tavLst>
                                    </p:anim>
                                    <p:animEffect transition="in" filter="fade">
                                      <p:cBhvr>
                                        <p:cTn id="67" dur="10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4" grpId="0"/>
      <p:bldP spid="99" grpId="0"/>
      <p:bldP spid="10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29"/>
          <p:cNvGrpSpPr/>
          <p:nvPr/>
        </p:nvGrpSpPr>
        <p:grpSpPr>
          <a:xfrm>
            <a:off x="1036941" y="1210337"/>
            <a:ext cx="5308634" cy="3930589"/>
            <a:chOff x="910715" y="872741"/>
            <a:chExt cx="4993595" cy="3697330"/>
          </a:xfrm>
          <a:noFill/>
          <a:effectLst>
            <a:outerShdw blurRad="50800" dist="38100" algn="l" rotWithShape="0">
              <a:prstClr val="black">
                <a:alpha val="40000"/>
              </a:prstClr>
            </a:outerShdw>
          </a:effectLst>
        </p:grpSpPr>
        <p:sp>
          <p:nvSpPr>
            <p:cNvPr id="55" name="Freeform 54"/>
            <p:cNvSpPr>
              <a:spLocks/>
            </p:cNvSpPr>
            <p:nvPr/>
          </p:nvSpPr>
          <p:spPr bwMode="auto">
            <a:xfrm>
              <a:off x="3846069" y="3861136"/>
              <a:ext cx="783968" cy="486422"/>
            </a:xfrm>
            <a:custGeom>
              <a:avLst/>
              <a:gdLst>
                <a:gd name="T0" fmla="*/ 950486 w 667"/>
                <a:gd name="T1" fmla="*/ 283037 h 426"/>
                <a:gd name="T2" fmla="*/ 872601 w 667"/>
                <a:gd name="T3" fmla="*/ 165338 h 426"/>
                <a:gd name="T4" fmla="*/ 793274 w 667"/>
                <a:gd name="T5" fmla="*/ 109292 h 426"/>
                <a:gd name="T6" fmla="*/ 758658 w 667"/>
                <a:gd name="T7" fmla="*/ 131710 h 426"/>
                <a:gd name="T8" fmla="*/ 735581 w 667"/>
                <a:gd name="T9" fmla="*/ 110693 h 426"/>
                <a:gd name="T10" fmla="*/ 582696 w 667"/>
                <a:gd name="T11" fmla="*/ 144321 h 426"/>
                <a:gd name="T12" fmla="*/ 568273 w 667"/>
                <a:gd name="T13" fmla="*/ 109292 h 426"/>
                <a:gd name="T14" fmla="*/ 634619 w 667"/>
                <a:gd name="T15" fmla="*/ 86873 h 426"/>
                <a:gd name="T16" fmla="*/ 631735 w 667"/>
                <a:gd name="T17" fmla="*/ 23820 h 426"/>
                <a:gd name="T18" fmla="*/ 568273 w 667"/>
                <a:gd name="T19" fmla="*/ 9808 h 426"/>
                <a:gd name="T20" fmla="*/ 510580 w 667"/>
                <a:gd name="T21" fmla="*/ 0 h 426"/>
                <a:gd name="T22" fmla="*/ 444233 w 667"/>
                <a:gd name="T23" fmla="*/ 49041 h 426"/>
                <a:gd name="T24" fmla="*/ 387983 w 667"/>
                <a:gd name="T25" fmla="*/ 26622 h 426"/>
                <a:gd name="T26" fmla="*/ 294233 w 667"/>
                <a:gd name="T27" fmla="*/ 64454 h 426"/>
                <a:gd name="T28" fmla="*/ 173078 w 667"/>
                <a:gd name="T29" fmla="*/ 270427 h 426"/>
                <a:gd name="T30" fmla="*/ 20192 w 667"/>
                <a:gd name="T31" fmla="*/ 402137 h 426"/>
                <a:gd name="T32" fmla="*/ 2885 w 667"/>
                <a:gd name="T33" fmla="*/ 501620 h 426"/>
                <a:gd name="T34" fmla="*/ 0 w 667"/>
                <a:gd name="T35" fmla="*/ 571679 h 426"/>
                <a:gd name="T36" fmla="*/ 82212 w 667"/>
                <a:gd name="T37" fmla="*/ 595499 h 426"/>
                <a:gd name="T38" fmla="*/ 121155 w 667"/>
                <a:gd name="T39" fmla="*/ 577284 h 426"/>
                <a:gd name="T40" fmla="*/ 145674 w 667"/>
                <a:gd name="T41" fmla="*/ 501620 h 426"/>
                <a:gd name="T42" fmla="*/ 274040 w 667"/>
                <a:gd name="T43" fmla="*/ 462387 h 426"/>
                <a:gd name="T44" fmla="*/ 389425 w 667"/>
                <a:gd name="T45" fmla="*/ 442771 h 426"/>
                <a:gd name="T46" fmla="*/ 582696 w 667"/>
                <a:gd name="T47" fmla="*/ 432963 h 426"/>
                <a:gd name="T48" fmla="*/ 660581 w 667"/>
                <a:gd name="T49" fmla="*/ 395131 h 426"/>
                <a:gd name="T50" fmla="*/ 845197 w 667"/>
                <a:gd name="T51" fmla="*/ 388125 h 426"/>
                <a:gd name="T52" fmla="*/ 960583 w 667"/>
                <a:gd name="T53" fmla="*/ 313863 h 426"/>
                <a:gd name="T54" fmla="*/ 951929 w 667"/>
                <a:gd name="T55" fmla="*/ 284438 h 426"/>
                <a:gd name="T56" fmla="*/ 950486 w 667"/>
                <a:gd name="T57" fmla="*/ 283037 h 426"/>
                <a:gd name="T58" fmla="*/ 950486 w 667"/>
                <a:gd name="T59" fmla="*/ 283037 h 42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67"/>
                <a:gd name="T91" fmla="*/ 0 h 426"/>
                <a:gd name="T92" fmla="*/ 667 w 667"/>
                <a:gd name="T93" fmla="*/ 426 h 42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67" h="426">
                  <a:moveTo>
                    <a:pt x="659" y="202"/>
                  </a:moveTo>
                  <a:lnTo>
                    <a:pt x="605" y="118"/>
                  </a:lnTo>
                  <a:lnTo>
                    <a:pt x="550" y="78"/>
                  </a:lnTo>
                  <a:lnTo>
                    <a:pt x="526" y="94"/>
                  </a:lnTo>
                  <a:lnTo>
                    <a:pt x="510" y="79"/>
                  </a:lnTo>
                  <a:lnTo>
                    <a:pt x="404" y="103"/>
                  </a:lnTo>
                  <a:lnTo>
                    <a:pt x="394" y="78"/>
                  </a:lnTo>
                  <a:lnTo>
                    <a:pt x="440" y="62"/>
                  </a:lnTo>
                  <a:lnTo>
                    <a:pt x="438" y="17"/>
                  </a:lnTo>
                  <a:lnTo>
                    <a:pt x="394" y="7"/>
                  </a:lnTo>
                  <a:lnTo>
                    <a:pt x="354" y="0"/>
                  </a:lnTo>
                  <a:lnTo>
                    <a:pt x="308" y="35"/>
                  </a:lnTo>
                  <a:lnTo>
                    <a:pt x="269" y="19"/>
                  </a:lnTo>
                  <a:lnTo>
                    <a:pt x="204" y="46"/>
                  </a:lnTo>
                  <a:lnTo>
                    <a:pt x="120" y="193"/>
                  </a:lnTo>
                  <a:lnTo>
                    <a:pt x="14" y="287"/>
                  </a:lnTo>
                  <a:lnTo>
                    <a:pt x="2" y="358"/>
                  </a:lnTo>
                  <a:lnTo>
                    <a:pt x="0" y="408"/>
                  </a:lnTo>
                  <a:lnTo>
                    <a:pt x="57" y="425"/>
                  </a:lnTo>
                  <a:lnTo>
                    <a:pt x="84" y="412"/>
                  </a:lnTo>
                  <a:lnTo>
                    <a:pt x="101" y="358"/>
                  </a:lnTo>
                  <a:lnTo>
                    <a:pt x="190" y="330"/>
                  </a:lnTo>
                  <a:lnTo>
                    <a:pt x="270" y="316"/>
                  </a:lnTo>
                  <a:lnTo>
                    <a:pt x="404" y="309"/>
                  </a:lnTo>
                  <a:lnTo>
                    <a:pt x="458" y="282"/>
                  </a:lnTo>
                  <a:lnTo>
                    <a:pt x="586" y="277"/>
                  </a:lnTo>
                  <a:lnTo>
                    <a:pt x="666" y="224"/>
                  </a:lnTo>
                  <a:lnTo>
                    <a:pt x="660" y="203"/>
                  </a:lnTo>
                  <a:lnTo>
                    <a:pt x="659" y="202"/>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43" name="Freeform 32"/>
            <p:cNvSpPr>
              <a:spLocks/>
            </p:cNvSpPr>
            <p:nvPr/>
          </p:nvSpPr>
          <p:spPr bwMode="auto">
            <a:xfrm>
              <a:off x="2896510" y="2774446"/>
              <a:ext cx="1011656" cy="880994"/>
            </a:xfrm>
            <a:custGeom>
              <a:avLst/>
              <a:gdLst>
                <a:gd name="T0" fmla="*/ 1225546 w 860"/>
                <a:gd name="T1" fmla="*/ 695485 h 771"/>
                <a:gd name="T2" fmla="*/ 1239981 w 860"/>
                <a:gd name="T3" fmla="*/ 525821 h 771"/>
                <a:gd name="T4" fmla="*/ 1185128 w 860"/>
                <a:gd name="T5" fmla="*/ 437483 h 771"/>
                <a:gd name="T6" fmla="*/ 1182241 w 860"/>
                <a:gd name="T7" fmla="*/ 402428 h 771"/>
                <a:gd name="T8" fmla="*/ 1156257 w 860"/>
                <a:gd name="T9" fmla="*/ 302873 h 771"/>
                <a:gd name="T10" fmla="*/ 1099960 w 860"/>
                <a:gd name="T11" fmla="*/ 252394 h 771"/>
                <a:gd name="T12" fmla="*/ 990253 w 860"/>
                <a:gd name="T13" fmla="*/ 169665 h 771"/>
                <a:gd name="T14" fmla="*/ 925295 w 860"/>
                <a:gd name="T15" fmla="*/ 206122 h 771"/>
                <a:gd name="T16" fmla="*/ 835797 w 860"/>
                <a:gd name="T17" fmla="*/ 112175 h 771"/>
                <a:gd name="T18" fmla="*/ 782387 w 860"/>
                <a:gd name="T19" fmla="*/ 123393 h 771"/>
                <a:gd name="T20" fmla="*/ 780943 w 860"/>
                <a:gd name="T21" fmla="*/ 0 h 771"/>
                <a:gd name="T22" fmla="*/ 690001 w 860"/>
                <a:gd name="T23" fmla="*/ 78523 h 771"/>
                <a:gd name="T24" fmla="*/ 607721 w 860"/>
                <a:gd name="T25" fmla="*/ 186491 h 771"/>
                <a:gd name="T26" fmla="*/ 409959 w 860"/>
                <a:gd name="T27" fmla="*/ 250992 h 771"/>
                <a:gd name="T28" fmla="*/ 181883 w 860"/>
                <a:gd name="T29" fmla="*/ 110773 h 771"/>
                <a:gd name="T30" fmla="*/ 15879 w 860"/>
                <a:gd name="T31" fmla="*/ 140219 h 771"/>
                <a:gd name="T32" fmla="*/ 70732 w 860"/>
                <a:gd name="T33" fmla="*/ 347743 h 771"/>
                <a:gd name="T34" fmla="*/ 56297 w 860"/>
                <a:gd name="T35" fmla="*/ 535636 h 771"/>
                <a:gd name="T36" fmla="*/ 0 w 860"/>
                <a:gd name="T37" fmla="*/ 754377 h 771"/>
                <a:gd name="T38" fmla="*/ 73619 w 860"/>
                <a:gd name="T39" fmla="*/ 733344 h 771"/>
                <a:gd name="T40" fmla="*/ 86611 w 860"/>
                <a:gd name="T41" fmla="*/ 810465 h 771"/>
                <a:gd name="T42" fmla="*/ 153013 w 860"/>
                <a:gd name="T43" fmla="*/ 834302 h 771"/>
                <a:gd name="T44" fmla="*/ 254059 w 860"/>
                <a:gd name="T45" fmla="*/ 1036217 h 771"/>
                <a:gd name="T46" fmla="*/ 372428 w 860"/>
                <a:gd name="T47" fmla="*/ 1074076 h 771"/>
                <a:gd name="T48" fmla="*/ 433055 w 860"/>
                <a:gd name="T49" fmla="*/ 949281 h 771"/>
                <a:gd name="T50" fmla="*/ 601947 w 860"/>
                <a:gd name="T51" fmla="*/ 874965 h 771"/>
                <a:gd name="T52" fmla="*/ 630817 w 860"/>
                <a:gd name="T53" fmla="*/ 935259 h 771"/>
                <a:gd name="T54" fmla="*/ 687114 w 860"/>
                <a:gd name="T55" fmla="*/ 954890 h 771"/>
                <a:gd name="T56" fmla="*/ 866111 w 860"/>
                <a:gd name="T57" fmla="*/ 1029206 h 771"/>
                <a:gd name="T58" fmla="*/ 860337 w 860"/>
                <a:gd name="T59" fmla="*/ 957694 h 771"/>
                <a:gd name="T60" fmla="*/ 851675 w 860"/>
                <a:gd name="T61" fmla="*/ 800649 h 771"/>
                <a:gd name="T62" fmla="*/ 1014793 w 860"/>
                <a:gd name="T63" fmla="*/ 839911 h 771"/>
                <a:gd name="T64" fmla="*/ 1014793 w 860"/>
                <a:gd name="T65" fmla="*/ 795041 h 771"/>
                <a:gd name="T66" fmla="*/ 1125944 w 860"/>
                <a:gd name="T67" fmla="*/ 745964 h 771"/>
                <a:gd name="T68" fmla="*/ 1201007 w 860"/>
                <a:gd name="T69" fmla="*/ 740355 h 77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60"/>
                <a:gd name="T106" fmla="*/ 0 h 771"/>
                <a:gd name="T107" fmla="*/ 860 w 860"/>
                <a:gd name="T108" fmla="*/ 771 h 77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60" h="771">
                  <a:moveTo>
                    <a:pt x="832" y="528"/>
                  </a:moveTo>
                  <a:lnTo>
                    <a:pt x="849" y="496"/>
                  </a:lnTo>
                  <a:lnTo>
                    <a:pt x="838" y="437"/>
                  </a:lnTo>
                  <a:lnTo>
                    <a:pt x="859" y="375"/>
                  </a:lnTo>
                  <a:lnTo>
                    <a:pt x="844" y="367"/>
                  </a:lnTo>
                  <a:lnTo>
                    <a:pt x="821" y="312"/>
                  </a:lnTo>
                  <a:lnTo>
                    <a:pt x="807" y="291"/>
                  </a:lnTo>
                  <a:lnTo>
                    <a:pt x="819" y="287"/>
                  </a:lnTo>
                  <a:lnTo>
                    <a:pt x="836" y="233"/>
                  </a:lnTo>
                  <a:lnTo>
                    <a:pt x="801" y="216"/>
                  </a:lnTo>
                  <a:lnTo>
                    <a:pt x="787" y="178"/>
                  </a:lnTo>
                  <a:lnTo>
                    <a:pt x="762" y="180"/>
                  </a:lnTo>
                  <a:lnTo>
                    <a:pt x="703" y="154"/>
                  </a:lnTo>
                  <a:lnTo>
                    <a:pt x="686" y="121"/>
                  </a:lnTo>
                  <a:lnTo>
                    <a:pt x="672" y="145"/>
                  </a:lnTo>
                  <a:lnTo>
                    <a:pt x="641" y="147"/>
                  </a:lnTo>
                  <a:lnTo>
                    <a:pt x="603" y="129"/>
                  </a:lnTo>
                  <a:lnTo>
                    <a:pt x="579" y="80"/>
                  </a:lnTo>
                  <a:lnTo>
                    <a:pt x="561" y="77"/>
                  </a:lnTo>
                  <a:lnTo>
                    <a:pt x="542" y="88"/>
                  </a:lnTo>
                  <a:lnTo>
                    <a:pt x="551" y="53"/>
                  </a:lnTo>
                  <a:lnTo>
                    <a:pt x="541" y="0"/>
                  </a:lnTo>
                  <a:lnTo>
                    <a:pt x="504" y="10"/>
                  </a:lnTo>
                  <a:lnTo>
                    <a:pt x="478" y="56"/>
                  </a:lnTo>
                  <a:lnTo>
                    <a:pt x="478" y="106"/>
                  </a:lnTo>
                  <a:lnTo>
                    <a:pt x="421" y="133"/>
                  </a:lnTo>
                  <a:lnTo>
                    <a:pt x="359" y="134"/>
                  </a:lnTo>
                  <a:lnTo>
                    <a:pt x="284" y="179"/>
                  </a:lnTo>
                  <a:lnTo>
                    <a:pt x="223" y="169"/>
                  </a:lnTo>
                  <a:lnTo>
                    <a:pt x="126" y="79"/>
                  </a:lnTo>
                  <a:lnTo>
                    <a:pt x="27" y="72"/>
                  </a:lnTo>
                  <a:lnTo>
                    <a:pt x="11" y="100"/>
                  </a:lnTo>
                  <a:lnTo>
                    <a:pt x="20" y="164"/>
                  </a:lnTo>
                  <a:lnTo>
                    <a:pt x="49" y="248"/>
                  </a:lnTo>
                  <a:lnTo>
                    <a:pt x="33" y="277"/>
                  </a:lnTo>
                  <a:lnTo>
                    <a:pt x="39" y="382"/>
                  </a:lnTo>
                  <a:lnTo>
                    <a:pt x="9" y="474"/>
                  </a:lnTo>
                  <a:lnTo>
                    <a:pt x="0" y="538"/>
                  </a:lnTo>
                  <a:lnTo>
                    <a:pt x="15" y="547"/>
                  </a:lnTo>
                  <a:lnTo>
                    <a:pt x="51" y="523"/>
                  </a:lnTo>
                  <a:lnTo>
                    <a:pt x="82" y="531"/>
                  </a:lnTo>
                  <a:lnTo>
                    <a:pt x="60" y="578"/>
                  </a:lnTo>
                  <a:lnTo>
                    <a:pt x="88" y="607"/>
                  </a:lnTo>
                  <a:lnTo>
                    <a:pt x="106" y="595"/>
                  </a:lnTo>
                  <a:lnTo>
                    <a:pt x="143" y="605"/>
                  </a:lnTo>
                  <a:lnTo>
                    <a:pt x="176" y="739"/>
                  </a:lnTo>
                  <a:lnTo>
                    <a:pt x="190" y="770"/>
                  </a:lnTo>
                  <a:lnTo>
                    <a:pt x="258" y="766"/>
                  </a:lnTo>
                  <a:lnTo>
                    <a:pt x="279" y="716"/>
                  </a:lnTo>
                  <a:lnTo>
                    <a:pt x="300" y="677"/>
                  </a:lnTo>
                  <a:lnTo>
                    <a:pt x="336" y="666"/>
                  </a:lnTo>
                  <a:lnTo>
                    <a:pt x="417" y="624"/>
                  </a:lnTo>
                  <a:lnTo>
                    <a:pt x="450" y="637"/>
                  </a:lnTo>
                  <a:lnTo>
                    <a:pt x="437" y="667"/>
                  </a:lnTo>
                  <a:lnTo>
                    <a:pt x="442" y="683"/>
                  </a:lnTo>
                  <a:lnTo>
                    <a:pt x="476" y="681"/>
                  </a:lnTo>
                  <a:lnTo>
                    <a:pt x="480" y="716"/>
                  </a:lnTo>
                  <a:lnTo>
                    <a:pt x="600" y="734"/>
                  </a:lnTo>
                  <a:lnTo>
                    <a:pt x="626" y="712"/>
                  </a:lnTo>
                  <a:lnTo>
                    <a:pt x="596" y="683"/>
                  </a:lnTo>
                  <a:lnTo>
                    <a:pt x="578" y="601"/>
                  </a:lnTo>
                  <a:lnTo>
                    <a:pt x="590" y="571"/>
                  </a:lnTo>
                  <a:lnTo>
                    <a:pt x="632" y="593"/>
                  </a:lnTo>
                  <a:lnTo>
                    <a:pt x="703" y="599"/>
                  </a:lnTo>
                  <a:lnTo>
                    <a:pt x="707" y="583"/>
                  </a:lnTo>
                  <a:lnTo>
                    <a:pt x="703" y="567"/>
                  </a:lnTo>
                  <a:lnTo>
                    <a:pt x="744" y="555"/>
                  </a:lnTo>
                  <a:lnTo>
                    <a:pt x="780" y="532"/>
                  </a:lnTo>
                  <a:lnTo>
                    <a:pt x="832" y="528"/>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44" name="Freeform 33"/>
            <p:cNvSpPr>
              <a:spLocks/>
            </p:cNvSpPr>
            <p:nvPr/>
          </p:nvSpPr>
          <p:spPr bwMode="auto">
            <a:xfrm>
              <a:off x="910715" y="1175462"/>
              <a:ext cx="2067297" cy="1240636"/>
            </a:xfrm>
            <a:custGeom>
              <a:avLst/>
              <a:gdLst>
                <a:gd name="T0" fmla="*/ 494955 w 1758"/>
                <a:gd name="T1" fmla="*/ 1406058 h 1086"/>
                <a:gd name="T2" fmla="*/ 227997 w 1758"/>
                <a:gd name="T3" fmla="*/ 1181762 h 1086"/>
                <a:gd name="T4" fmla="*/ 116884 w 1758"/>
                <a:gd name="T5" fmla="*/ 1066810 h 1086"/>
                <a:gd name="T6" fmla="*/ 0 w 1758"/>
                <a:gd name="T7" fmla="*/ 1002325 h 1086"/>
                <a:gd name="T8" fmla="*/ 2886 w 1758"/>
                <a:gd name="T9" fmla="*/ 939241 h 1086"/>
                <a:gd name="T10" fmla="*/ 64936 w 1758"/>
                <a:gd name="T11" fmla="*/ 933634 h 1086"/>
                <a:gd name="T12" fmla="*/ 56278 w 1758"/>
                <a:gd name="T13" fmla="*/ 773823 h 1086"/>
                <a:gd name="T14" fmla="*/ 305920 w 1758"/>
                <a:gd name="T15" fmla="*/ 651861 h 1086"/>
                <a:gd name="T16" fmla="*/ 432905 w 1758"/>
                <a:gd name="T17" fmla="*/ 599993 h 1086"/>
                <a:gd name="T18" fmla="*/ 746040 w 1758"/>
                <a:gd name="T19" fmla="*/ 621021 h 1086"/>
                <a:gd name="T20" fmla="*/ 904772 w 1758"/>
                <a:gd name="T21" fmla="*/ 508872 h 1086"/>
                <a:gd name="T22" fmla="*/ 991353 w 1758"/>
                <a:gd name="T23" fmla="*/ 395322 h 1086"/>
                <a:gd name="T24" fmla="*/ 1027429 w 1758"/>
                <a:gd name="T25" fmla="*/ 253735 h 1086"/>
                <a:gd name="T26" fmla="*/ 1128440 w 1758"/>
                <a:gd name="T27" fmla="*/ 263548 h 1086"/>
                <a:gd name="T28" fmla="*/ 1223679 w 1758"/>
                <a:gd name="T29" fmla="*/ 266352 h 1086"/>
                <a:gd name="T30" fmla="*/ 1313146 w 1758"/>
                <a:gd name="T31" fmla="*/ 190652 h 1086"/>
                <a:gd name="T32" fmla="*/ 1382411 w 1758"/>
                <a:gd name="T33" fmla="*/ 107943 h 1086"/>
                <a:gd name="T34" fmla="*/ 1474764 w 1758"/>
                <a:gd name="T35" fmla="*/ 84111 h 1086"/>
                <a:gd name="T36" fmla="*/ 1559902 w 1758"/>
                <a:gd name="T37" fmla="*/ 82709 h 1086"/>
                <a:gd name="T38" fmla="*/ 1627724 w 1758"/>
                <a:gd name="T39" fmla="*/ 54672 h 1086"/>
                <a:gd name="T40" fmla="*/ 1708533 w 1758"/>
                <a:gd name="T41" fmla="*/ 4206 h 1086"/>
                <a:gd name="T42" fmla="*/ 1841291 w 1758"/>
                <a:gd name="T43" fmla="*/ 0 h 1086"/>
                <a:gd name="T44" fmla="*/ 1874480 w 1758"/>
                <a:gd name="T45" fmla="*/ 64485 h 1086"/>
                <a:gd name="T46" fmla="*/ 2018782 w 1758"/>
                <a:gd name="T47" fmla="*/ 252333 h 1086"/>
                <a:gd name="T48" fmla="*/ 2288626 w 1758"/>
                <a:gd name="T49" fmla="*/ 621021 h 1086"/>
                <a:gd name="T50" fmla="*/ 2453130 w 1758"/>
                <a:gd name="T51" fmla="*/ 878962 h 1086"/>
                <a:gd name="T52" fmla="*/ 2500750 w 1758"/>
                <a:gd name="T53" fmla="*/ 1047184 h 1086"/>
                <a:gd name="T54" fmla="*/ 2337689 w 1758"/>
                <a:gd name="T55" fmla="*/ 1110267 h 1086"/>
                <a:gd name="T56" fmla="*/ 2209260 w 1758"/>
                <a:gd name="T57" fmla="*/ 1171949 h 1086"/>
                <a:gd name="T58" fmla="*/ 2127008 w 1758"/>
                <a:gd name="T59" fmla="*/ 1264471 h 1086"/>
                <a:gd name="T60" fmla="*/ 1831190 w 1758"/>
                <a:gd name="T61" fmla="*/ 1246247 h 1086"/>
                <a:gd name="T62" fmla="*/ 1910556 w 1758"/>
                <a:gd name="T63" fmla="*/ 1368208 h 1086"/>
                <a:gd name="T64" fmla="*/ 1831190 w 1758"/>
                <a:gd name="T65" fmla="*/ 1467740 h 1086"/>
                <a:gd name="T66" fmla="*/ 1588763 w 1758"/>
                <a:gd name="T67" fmla="*/ 1404656 h 1086"/>
                <a:gd name="T68" fmla="*/ 1086592 w 1758"/>
                <a:gd name="T69" fmla="*/ 1359797 h 1086"/>
                <a:gd name="T70" fmla="*/ 826849 w 1758"/>
                <a:gd name="T71" fmla="*/ 1351386 h 1086"/>
                <a:gd name="T72" fmla="*/ 620498 w 1758"/>
                <a:gd name="T73" fmla="*/ 1487366 h 1086"/>
                <a:gd name="T74" fmla="*/ 494955 w 1758"/>
                <a:gd name="T75" fmla="*/ 1462132 h 1086"/>
                <a:gd name="T76" fmla="*/ 502170 w 1758"/>
                <a:gd name="T77" fmla="*/ 1464936 h 108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1758"/>
                <a:gd name="T118" fmla="*/ 0 h 1086"/>
                <a:gd name="T119" fmla="*/ 1758 w 1758"/>
                <a:gd name="T120" fmla="*/ 1086 h 108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1758" h="1086">
                  <a:moveTo>
                    <a:pt x="348" y="1045"/>
                  </a:moveTo>
                  <a:lnTo>
                    <a:pt x="343" y="1003"/>
                  </a:lnTo>
                  <a:lnTo>
                    <a:pt x="332" y="982"/>
                  </a:lnTo>
                  <a:lnTo>
                    <a:pt x="158" y="843"/>
                  </a:lnTo>
                  <a:lnTo>
                    <a:pt x="96" y="797"/>
                  </a:lnTo>
                  <a:lnTo>
                    <a:pt x="81" y="761"/>
                  </a:lnTo>
                  <a:lnTo>
                    <a:pt x="27" y="737"/>
                  </a:lnTo>
                  <a:lnTo>
                    <a:pt x="0" y="715"/>
                  </a:lnTo>
                  <a:lnTo>
                    <a:pt x="1" y="694"/>
                  </a:lnTo>
                  <a:lnTo>
                    <a:pt x="2" y="670"/>
                  </a:lnTo>
                  <a:lnTo>
                    <a:pt x="20" y="656"/>
                  </a:lnTo>
                  <a:lnTo>
                    <a:pt x="45" y="666"/>
                  </a:lnTo>
                  <a:lnTo>
                    <a:pt x="85" y="569"/>
                  </a:lnTo>
                  <a:lnTo>
                    <a:pt x="39" y="552"/>
                  </a:lnTo>
                  <a:lnTo>
                    <a:pt x="67" y="458"/>
                  </a:lnTo>
                  <a:lnTo>
                    <a:pt x="212" y="465"/>
                  </a:lnTo>
                  <a:lnTo>
                    <a:pt x="241" y="504"/>
                  </a:lnTo>
                  <a:lnTo>
                    <a:pt x="300" y="428"/>
                  </a:lnTo>
                  <a:lnTo>
                    <a:pt x="482" y="470"/>
                  </a:lnTo>
                  <a:lnTo>
                    <a:pt x="517" y="443"/>
                  </a:lnTo>
                  <a:lnTo>
                    <a:pt x="579" y="437"/>
                  </a:lnTo>
                  <a:lnTo>
                    <a:pt x="627" y="363"/>
                  </a:lnTo>
                  <a:lnTo>
                    <a:pt x="675" y="321"/>
                  </a:lnTo>
                  <a:lnTo>
                    <a:pt x="687" y="282"/>
                  </a:lnTo>
                  <a:lnTo>
                    <a:pt x="687" y="208"/>
                  </a:lnTo>
                  <a:lnTo>
                    <a:pt x="712" y="181"/>
                  </a:lnTo>
                  <a:lnTo>
                    <a:pt x="750" y="175"/>
                  </a:lnTo>
                  <a:lnTo>
                    <a:pt x="782" y="188"/>
                  </a:lnTo>
                  <a:lnTo>
                    <a:pt x="825" y="200"/>
                  </a:lnTo>
                  <a:lnTo>
                    <a:pt x="848" y="190"/>
                  </a:lnTo>
                  <a:lnTo>
                    <a:pt x="862" y="175"/>
                  </a:lnTo>
                  <a:lnTo>
                    <a:pt x="910" y="136"/>
                  </a:lnTo>
                  <a:lnTo>
                    <a:pt x="937" y="98"/>
                  </a:lnTo>
                  <a:lnTo>
                    <a:pt x="958" y="77"/>
                  </a:lnTo>
                  <a:lnTo>
                    <a:pt x="985" y="65"/>
                  </a:lnTo>
                  <a:lnTo>
                    <a:pt x="1022" y="60"/>
                  </a:lnTo>
                  <a:lnTo>
                    <a:pt x="1070" y="59"/>
                  </a:lnTo>
                  <a:lnTo>
                    <a:pt x="1081" y="59"/>
                  </a:lnTo>
                  <a:lnTo>
                    <a:pt x="1091" y="56"/>
                  </a:lnTo>
                  <a:lnTo>
                    <a:pt x="1128" y="39"/>
                  </a:lnTo>
                  <a:lnTo>
                    <a:pt x="1153" y="15"/>
                  </a:lnTo>
                  <a:lnTo>
                    <a:pt x="1184" y="3"/>
                  </a:lnTo>
                  <a:lnTo>
                    <a:pt x="1215" y="0"/>
                  </a:lnTo>
                  <a:lnTo>
                    <a:pt x="1276" y="0"/>
                  </a:lnTo>
                  <a:lnTo>
                    <a:pt x="1290" y="3"/>
                  </a:lnTo>
                  <a:lnTo>
                    <a:pt x="1299" y="46"/>
                  </a:lnTo>
                  <a:lnTo>
                    <a:pt x="1315" y="109"/>
                  </a:lnTo>
                  <a:lnTo>
                    <a:pt x="1399" y="180"/>
                  </a:lnTo>
                  <a:lnTo>
                    <a:pt x="1430" y="401"/>
                  </a:lnTo>
                  <a:lnTo>
                    <a:pt x="1586" y="443"/>
                  </a:lnTo>
                  <a:lnTo>
                    <a:pt x="1656" y="502"/>
                  </a:lnTo>
                  <a:lnTo>
                    <a:pt x="1700" y="627"/>
                  </a:lnTo>
                  <a:lnTo>
                    <a:pt x="1757" y="710"/>
                  </a:lnTo>
                  <a:lnTo>
                    <a:pt x="1733" y="747"/>
                  </a:lnTo>
                  <a:lnTo>
                    <a:pt x="1698" y="790"/>
                  </a:lnTo>
                  <a:lnTo>
                    <a:pt x="1620" y="792"/>
                  </a:lnTo>
                  <a:lnTo>
                    <a:pt x="1588" y="796"/>
                  </a:lnTo>
                  <a:lnTo>
                    <a:pt x="1531" y="836"/>
                  </a:lnTo>
                  <a:lnTo>
                    <a:pt x="1496" y="861"/>
                  </a:lnTo>
                  <a:lnTo>
                    <a:pt x="1474" y="902"/>
                  </a:lnTo>
                  <a:lnTo>
                    <a:pt x="1323" y="871"/>
                  </a:lnTo>
                  <a:lnTo>
                    <a:pt x="1269" y="889"/>
                  </a:lnTo>
                  <a:lnTo>
                    <a:pt x="1277" y="935"/>
                  </a:lnTo>
                  <a:lnTo>
                    <a:pt x="1324" y="976"/>
                  </a:lnTo>
                  <a:lnTo>
                    <a:pt x="1312" y="1027"/>
                  </a:lnTo>
                  <a:lnTo>
                    <a:pt x="1269" y="1047"/>
                  </a:lnTo>
                  <a:lnTo>
                    <a:pt x="1258" y="1085"/>
                  </a:lnTo>
                  <a:lnTo>
                    <a:pt x="1101" y="1002"/>
                  </a:lnTo>
                  <a:lnTo>
                    <a:pt x="900" y="1024"/>
                  </a:lnTo>
                  <a:lnTo>
                    <a:pt x="753" y="970"/>
                  </a:lnTo>
                  <a:lnTo>
                    <a:pt x="648" y="1002"/>
                  </a:lnTo>
                  <a:lnTo>
                    <a:pt x="573" y="964"/>
                  </a:lnTo>
                  <a:lnTo>
                    <a:pt x="457" y="1014"/>
                  </a:lnTo>
                  <a:lnTo>
                    <a:pt x="430" y="1061"/>
                  </a:lnTo>
                  <a:lnTo>
                    <a:pt x="400" y="1070"/>
                  </a:lnTo>
                  <a:lnTo>
                    <a:pt x="343" y="1043"/>
                  </a:lnTo>
                  <a:lnTo>
                    <a:pt x="348" y="1045"/>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45" name="Freeform 34"/>
            <p:cNvSpPr>
              <a:spLocks/>
            </p:cNvSpPr>
            <p:nvPr/>
          </p:nvSpPr>
          <p:spPr bwMode="auto">
            <a:xfrm>
              <a:off x="2644243" y="1982716"/>
              <a:ext cx="1415283" cy="962496"/>
            </a:xfrm>
            <a:custGeom>
              <a:avLst/>
              <a:gdLst>
                <a:gd name="T0" fmla="*/ 1570704 w 1203"/>
                <a:gd name="T1" fmla="*/ 538010 h 843"/>
                <a:gd name="T2" fmla="*/ 1550493 w 1203"/>
                <a:gd name="T3" fmla="*/ 631881 h 843"/>
                <a:gd name="T4" fmla="*/ 1596690 w 1203"/>
                <a:gd name="T5" fmla="*/ 686523 h 843"/>
                <a:gd name="T6" fmla="*/ 1531725 w 1203"/>
                <a:gd name="T7" fmla="*/ 735561 h 843"/>
                <a:gd name="T8" fmla="*/ 1433556 w 1203"/>
                <a:gd name="T9" fmla="*/ 640288 h 843"/>
                <a:gd name="T10" fmla="*/ 1313732 w 1203"/>
                <a:gd name="T11" fmla="*/ 487572 h 843"/>
                <a:gd name="T12" fmla="*/ 1199683 w 1203"/>
                <a:gd name="T13" fmla="*/ 479165 h 843"/>
                <a:gd name="T14" fmla="*/ 1175140 w 1203"/>
                <a:gd name="T15" fmla="*/ 418919 h 843"/>
                <a:gd name="T16" fmla="*/ 1146267 w 1203"/>
                <a:gd name="T17" fmla="*/ 333454 h 843"/>
                <a:gd name="T18" fmla="*/ 1056760 w 1203"/>
                <a:gd name="T19" fmla="*/ 442737 h 843"/>
                <a:gd name="T20" fmla="*/ 792570 w 1203"/>
                <a:gd name="T21" fmla="*/ 348866 h 843"/>
                <a:gd name="T22" fmla="*/ 713169 w 1203"/>
                <a:gd name="T23" fmla="*/ 246588 h 843"/>
                <a:gd name="T24" fmla="*/ 555810 w 1203"/>
                <a:gd name="T25" fmla="*/ 200353 h 843"/>
                <a:gd name="T26" fmla="*/ 408556 w 1203"/>
                <a:gd name="T27" fmla="*/ 0 h 843"/>
                <a:gd name="T28" fmla="*/ 323380 w 1203"/>
                <a:gd name="T29" fmla="*/ 114888 h 843"/>
                <a:gd name="T30" fmla="*/ 164577 w 1203"/>
                <a:gd name="T31" fmla="*/ 123294 h 843"/>
                <a:gd name="T32" fmla="*/ 27430 w 1203"/>
                <a:gd name="T33" fmla="*/ 218567 h 843"/>
                <a:gd name="T34" fmla="*/ 53415 w 1203"/>
                <a:gd name="T35" fmla="*/ 302631 h 843"/>
                <a:gd name="T36" fmla="*/ 241091 w 1203"/>
                <a:gd name="T37" fmla="*/ 448342 h 843"/>
                <a:gd name="T38" fmla="*/ 441760 w 1203"/>
                <a:gd name="T39" fmla="*/ 458149 h 843"/>
                <a:gd name="T40" fmla="*/ 695845 w 1203"/>
                <a:gd name="T41" fmla="*/ 424524 h 843"/>
                <a:gd name="T42" fmla="*/ 993239 w 1203"/>
                <a:gd name="T43" fmla="*/ 589849 h 843"/>
                <a:gd name="T44" fmla="*/ 1032218 w 1203"/>
                <a:gd name="T45" fmla="*/ 809817 h 843"/>
                <a:gd name="T46" fmla="*/ 957148 w 1203"/>
                <a:gd name="T47" fmla="*/ 928908 h 843"/>
                <a:gd name="T48" fmla="*/ 941267 w 1203"/>
                <a:gd name="T49" fmla="*/ 990555 h 843"/>
                <a:gd name="T50" fmla="*/ 997570 w 1203"/>
                <a:gd name="T51" fmla="*/ 1055004 h 843"/>
                <a:gd name="T52" fmla="*/ 1091408 w 1203"/>
                <a:gd name="T53" fmla="*/ 972341 h 843"/>
                <a:gd name="T54" fmla="*/ 1091408 w 1203"/>
                <a:gd name="T55" fmla="*/ 1095635 h 843"/>
                <a:gd name="T56" fmla="*/ 1144824 w 1203"/>
                <a:gd name="T57" fmla="*/ 1084426 h 843"/>
                <a:gd name="T58" fmla="*/ 1235774 w 1203"/>
                <a:gd name="T59" fmla="*/ 1179699 h 843"/>
                <a:gd name="T60" fmla="*/ 1300739 w 1203"/>
                <a:gd name="T61" fmla="*/ 1141870 h 843"/>
                <a:gd name="T62" fmla="*/ 1299295 w 1203"/>
                <a:gd name="T63" fmla="*/ 1024180 h 843"/>
                <a:gd name="T64" fmla="*/ 1364260 w 1203"/>
                <a:gd name="T65" fmla="*/ 1000362 h 843"/>
                <a:gd name="T66" fmla="*/ 1416232 w 1203"/>
                <a:gd name="T67" fmla="*/ 986352 h 843"/>
                <a:gd name="T68" fmla="*/ 1475422 w 1203"/>
                <a:gd name="T69" fmla="*/ 914897 h 843"/>
                <a:gd name="T70" fmla="*/ 1439330 w 1203"/>
                <a:gd name="T71" fmla="*/ 858855 h 843"/>
                <a:gd name="T72" fmla="*/ 1501408 w 1203"/>
                <a:gd name="T73" fmla="*/ 795807 h 843"/>
                <a:gd name="T74" fmla="*/ 1544718 w 1203"/>
                <a:gd name="T75" fmla="*/ 843443 h 843"/>
                <a:gd name="T76" fmla="*/ 1596690 w 1203"/>
                <a:gd name="T77" fmla="*/ 846245 h 843"/>
                <a:gd name="T78" fmla="*/ 1686197 w 1203"/>
                <a:gd name="T79" fmla="*/ 835036 h 843"/>
                <a:gd name="T80" fmla="*/ 1735281 w 1203"/>
                <a:gd name="T81" fmla="*/ 699133 h 843"/>
                <a:gd name="T82" fmla="*/ 1640000 w 1203"/>
                <a:gd name="T83" fmla="*/ 571636 h 843"/>
                <a:gd name="T84" fmla="*/ 1648662 w 1203"/>
                <a:gd name="T85" fmla="*/ 575839 h 8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203"/>
                <a:gd name="T130" fmla="*/ 0 h 843"/>
                <a:gd name="T131" fmla="*/ 1203 w 1203"/>
                <a:gd name="T132" fmla="*/ 843 h 843"/>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203" h="843">
                  <a:moveTo>
                    <a:pt x="1142" y="411"/>
                  </a:moveTo>
                  <a:lnTo>
                    <a:pt x="1088" y="384"/>
                  </a:lnTo>
                  <a:lnTo>
                    <a:pt x="1068" y="406"/>
                  </a:lnTo>
                  <a:lnTo>
                    <a:pt x="1074" y="451"/>
                  </a:lnTo>
                  <a:lnTo>
                    <a:pt x="1099" y="464"/>
                  </a:lnTo>
                  <a:lnTo>
                    <a:pt x="1106" y="490"/>
                  </a:lnTo>
                  <a:lnTo>
                    <a:pt x="1086" y="491"/>
                  </a:lnTo>
                  <a:lnTo>
                    <a:pt x="1061" y="525"/>
                  </a:lnTo>
                  <a:lnTo>
                    <a:pt x="983" y="501"/>
                  </a:lnTo>
                  <a:lnTo>
                    <a:pt x="993" y="457"/>
                  </a:lnTo>
                  <a:lnTo>
                    <a:pt x="940" y="394"/>
                  </a:lnTo>
                  <a:lnTo>
                    <a:pt x="910" y="348"/>
                  </a:lnTo>
                  <a:lnTo>
                    <a:pt x="871" y="345"/>
                  </a:lnTo>
                  <a:lnTo>
                    <a:pt x="831" y="342"/>
                  </a:lnTo>
                  <a:lnTo>
                    <a:pt x="801" y="330"/>
                  </a:lnTo>
                  <a:lnTo>
                    <a:pt x="814" y="299"/>
                  </a:lnTo>
                  <a:lnTo>
                    <a:pt x="833" y="253"/>
                  </a:lnTo>
                  <a:lnTo>
                    <a:pt x="794" y="238"/>
                  </a:lnTo>
                  <a:lnTo>
                    <a:pt x="735" y="275"/>
                  </a:lnTo>
                  <a:lnTo>
                    <a:pt x="732" y="316"/>
                  </a:lnTo>
                  <a:lnTo>
                    <a:pt x="670" y="317"/>
                  </a:lnTo>
                  <a:lnTo>
                    <a:pt x="549" y="249"/>
                  </a:lnTo>
                  <a:lnTo>
                    <a:pt x="485" y="211"/>
                  </a:lnTo>
                  <a:lnTo>
                    <a:pt x="494" y="176"/>
                  </a:lnTo>
                  <a:lnTo>
                    <a:pt x="446" y="142"/>
                  </a:lnTo>
                  <a:lnTo>
                    <a:pt x="385" y="143"/>
                  </a:lnTo>
                  <a:lnTo>
                    <a:pt x="373" y="37"/>
                  </a:lnTo>
                  <a:lnTo>
                    <a:pt x="283" y="0"/>
                  </a:lnTo>
                  <a:lnTo>
                    <a:pt x="256" y="40"/>
                  </a:lnTo>
                  <a:lnTo>
                    <a:pt x="224" y="82"/>
                  </a:lnTo>
                  <a:lnTo>
                    <a:pt x="146" y="82"/>
                  </a:lnTo>
                  <a:lnTo>
                    <a:pt x="114" y="88"/>
                  </a:lnTo>
                  <a:lnTo>
                    <a:pt x="48" y="133"/>
                  </a:lnTo>
                  <a:lnTo>
                    <a:pt x="19" y="156"/>
                  </a:lnTo>
                  <a:lnTo>
                    <a:pt x="0" y="196"/>
                  </a:lnTo>
                  <a:lnTo>
                    <a:pt x="37" y="216"/>
                  </a:lnTo>
                  <a:lnTo>
                    <a:pt x="124" y="251"/>
                  </a:lnTo>
                  <a:lnTo>
                    <a:pt x="167" y="320"/>
                  </a:lnTo>
                  <a:lnTo>
                    <a:pt x="212" y="342"/>
                  </a:lnTo>
                  <a:lnTo>
                    <a:pt x="306" y="327"/>
                  </a:lnTo>
                  <a:lnTo>
                    <a:pt x="389" y="262"/>
                  </a:lnTo>
                  <a:lnTo>
                    <a:pt x="482" y="303"/>
                  </a:lnTo>
                  <a:lnTo>
                    <a:pt x="588" y="349"/>
                  </a:lnTo>
                  <a:lnTo>
                    <a:pt x="688" y="421"/>
                  </a:lnTo>
                  <a:lnTo>
                    <a:pt x="726" y="499"/>
                  </a:lnTo>
                  <a:lnTo>
                    <a:pt x="715" y="578"/>
                  </a:lnTo>
                  <a:lnTo>
                    <a:pt x="700" y="648"/>
                  </a:lnTo>
                  <a:lnTo>
                    <a:pt x="663" y="663"/>
                  </a:lnTo>
                  <a:lnTo>
                    <a:pt x="628" y="666"/>
                  </a:lnTo>
                  <a:lnTo>
                    <a:pt x="652" y="707"/>
                  </a:lnTo>
                  <a:lnTo>
                    <a:pt x="665" y="742"/>
                  </a:lnTo>
                  <a:lnTo>
                    <a:pt x="691" y="753"/>
                  </a:lnTo>
                  <a:lnTo>
                    <a:pt x="719" y="705"/>
                  </a:lnTo>
                  <a:lnTo>
                    <a:pt x="756" y="694"/>
                  </a:lnTo>
                  <a:lnTo>
                    <a:pt x="766" y="747"/>
                  </a:lnTo>
                  <a:lnTo>
                    <a:pt x="756" y="782"/>
                  </a:lnTo>
                  <a:lnTo>
                    <a:pt x="776" y="771"/>
                  </a:lnTo>
                  <a:lnTo>
                    <a:pt x="793" y="774"/>
                  </a:lnTo>
                  <a:lnTo>
                    <a:pt x="818" y="823"/>
                  </a:lnTo>
                  <a:lnTo>
                    <a:pt x="856" y="842"/>
                  </a:lnTo>
                  <a:lnTo>
                    <a:pt x="884" y="839"/>
                  </a:lnTo>
                  <a:lnTo>
                    <a:pt x="901" y="815"/>
                  </a:lnTo>
                  <a:lnTo>
                    <a:pt x="913" y="782"/>
                  </a:lnTo>
                  <a:lnTo>
                    <a:pt x="900" y="731"/>
                  </a:lnTo>
                  <a:lnTo>
                    <a:pt x="916" y="707"/>
                  </a:lnTo>
                  <a:lnTo>
                    <a:pt x="945" y="714"/>
                  </a:lnTo>
                  <a:lnTo>
                    <a:pt x="982" y="734"/>
                  </a:lnTo>
                  <a:lnTo>
                    <a:pt x="981" y="704"/>
                  </a:lnTo>
                  <a:lnTo>
                    <a:pt x="1005" y="679"/>
                  </a:lnTo>
                  <a:lnTo>
                    <a:pt x="1022" y="653"/>
                  </a:lnTo>
                  <a:lnTo>
                    <a:pt x="1000" y="628"/>
                  </a:lnTo>
                  <a:lnTo>
                    <a:pt x="997" y="613"/>
                  </a:lnTo>
                  <a:lnTo>
                    <a:pt x="1017" y="587"/>
                  </a:lnTo>
                  <a:lnTo>
                    <a:pt x="1040" y="568"/>
                  </a:lnTo>
                  <a:lnTo>
                    <a:pt x="1056" y="578"/>
                  </a:lnTo>
                  <a:lnTo>
                    <a:pt x="1070" y="602"/>
                  </a:lnTo>
                  <a:lnTo>
                    <a:pt x="1092" y="620"/>
                  </a:lnTo>
                  <a:lnTo>
                    <a:pt x="1106" y="604"/>
                  </a:lnTo>
                  <a:lnTo>
                    <a:pt x="1146" y="605"/>
                  </a:lnTo>
                  <a:lnTo>
                    <a:pt x="1168" y="596"/>
                  </a:lnTo>
                  <a:lnTo>
                    <a:pt x="1177" y="544"/>
                  </a:lnTo>
                  <a:lnTo>
                    <a:pt x="1202" y="499"/>
                  </a:lnTo>
                  <a:lnTo>
                    <a:pt x="1186" y="479"/>
                  </a:lnTo>
                  <a:lnTo>
                    <a:pt x="1136" y="408"/>
                  </a:lnTo>
                  <a:lnTo>
                    <a:pt x="1142" y="411"/>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46" name="Freeform 35"/>
            <p:cNvSpPr>
              <a:spLocks/>
            </p:cNvSpPr>
            <p:nvPr/>
          </p:nvSpPr>
          <p:spPr bwMode="auto">
            <a:xfrm>
              <a:off x="2146177" y="2170299"/>
              <a:ext cx="1353186" cy="808549"/>
            </a:xfrm>
            <a:custGeom>
              <a:avLst/>
              <a:gdLst>
                <a:gd name="T0" fmla="*/ 70753 w 1150"/>
                <a:gd name="T1" fmla="*/ 183324 h 709"/>
                <a:gd name="T2" fmla="*/ 298894 w 1150"/>
                <a:gd name="T3" fmla="*/ 299476 h 709"/>
                <a:gd name="T4" fmla="*/ 314778 w 1150"/>
                <a:gd name="T5" fmla="*/ 246298 h 709"/>
                <a:gd name="T6" fmla="*/ 373979 w 1150"/>
                <a:gd name="T7" fmla="*/ 215511 h 709"/>
                <a:gd name="T8" fmla="*/ 394194 w 1150"/>
                <a:gd name="T9" fmla="*/ 145540 h 709"/>
                <a:gd name="T10" fmla="*/ 326329 w 1150"/>
                <a:gd name="T11" fmla="*/ 89563 h 709"/>
                <a:gd name="T12" fmla="*/ 314778 w 1150"/>
                <a:gd name="T13" fmla="*/ 25190 h 709"/>
                <a:gd name="T14" fmla="*/ 392750 w 1150"/>
                <a:gd name="T15" fmla="*/ 0 h 709"/>
                <a:gd name="T16" fmla="*/ 615116 w 1150"/>
                <a:gd name="T17" fmla="*/ 43382 h 709"/>
                <a:gd name="T18" fmla="*/ 661322 w 1150"/>
                <a:gd name="T19" fmla="*/ 72770 h 709"/>
                <a:gd name="T20" fmla="*/ 789832 w 1150"/>
                <a:gd name="T21" fmla="*/ 118951 h 709"/>
                <a:gd name="T22" fmla="*/ 851922 w 1150"/>
                <a:gd name="T23" fmla="*/ 214111 h 709"/>
                <a:gd name="T24" fmla="*/ 908235 w 1150"/>
                <a:gd name="T25" fmla="*/ 251895 h 709"/>
                <a:gd name="T26" fmla="*/ 1048297 w 1150"/>
                <a:gd name="T27" fmla="*/ 228105 h 709"/>
                <a:gd name="T28" fmla="*/ 1172475 w 1150"/>
                <a:gd name="T29" fmla="*/ 137143 h 709"/>
                <a:gd name="T30" fmla="*/ 1315424 w 1150"/>
                <a:gd name="T31" fmla="*/ 197318 h 709"/>
                <a:gd name="T32" fmla="*/ 1456930 w 1150"/>
                <a:gd name="T33" fmla="*/ 257493 h 709"/>
                <a:gd name="T34" fmla="*/ 1602768 w 1150"/>
                <a:gd name="T35" fmla="*/ 359651 h 709"/>
                <a:gd name="T36" fmla="*/ 1659081 w 1150"/>
                <a:gd name="T37" fmla="*/ 468805 h 709"/>
                <a:gd name="T38" fmla="*/ 1640310 w 1150"/>
                <a:gd name="T39" fmla="*/ 596152 h 709"/>
                <a:gd name="T40" fmla="*/ 1621539 w 1150"/>
                <a:gd name="T41" fmla="*/ 678718 h 709"/>
                <a:gd name="T42" fmla="*/ 1573889 w 1150"/>
                <a:gd name="T43" fmla="*/ 694112 h 709"/>
                <a:gd name="T44" fmla="*/ 1517576 w 1150"/>
                <a:gd name="T45" fmla="*/ 703908 h 709"/>
                <a:gd name="T46" fmla="*/ 1549342 w 1150"/>
                <a:gd name="T47" fmla="*/ 757086 h 709"/>
                <a:gd name="T48" fmla="*/ 1571001 w 1150"/>
                <a:gd name="T49" fmla="*/ 808864 h 709"/>
                <a:gd name="T50" fmla="*/ 1611431 w 1150"/>
                <a:gd name="T51" fmla="*/ 824258 h 709"/>
                <a:gd name="T52" fmla="*/ 1611431 w 1150"/>
                <a:gd name="T53" fmla="*/ 890030 h 709"/>
                <a:gd name="T54" fmla="*/ 1529127 w 1150"/>
                <a:gd name="T55" fmla="*/ 927815 h 709"/>
                <a:gd name="T56" fmla="*/ 1442491 w 1150"/>
                <a:gd name="T57" fmla="*/ 927815 h 709"/>
                <a:gd name="T58" fmla="*/ 1331308 w 1150"/>
                <a:gd name="T59" fmla="*/ 990789 h 709"/>
                <a:gd name="T60" fmla="*/ 1246116 w 1150"/>
                <a:gd name="T61" fmla="*/ 978194 h 709"/>
                <a:gd name="T62" fmla="*/ 1104610 w 1150"/>
                <a:gd name="T63" fmla="*/ 852246 h 709"/>
                <a:gd name="T64" fmla="*/ 960217 w 1150"/>
                <a:gd name="T65" fmla="*/ 842450 h 709"/>
                <a:gd name="T66" fmla="*/ 937114 w 1150"/>
                <a:gd name="T67" fmla="*/ 884433 h 709"/>
                <a:gd name="T68" fmla="*/ 883688 w 1150"/>
                <a:gd name="T69" fmla="*/ 902625 h 709"/>
                <a:gd name="T70" fmla="*/ 747958 w 1150"/>
                <a:gd name="T71" fmla="*/ 983791 h 709"/>
                <a:gd name="T72" fmla="*/ 630999 w 1150"/>
                <a:gd name="T73" fmla="*/ 918019 h 709"/>
                <a:gd name="T74" fmla="*/ 574686 w 1150"/>
                <a:gd name="T75" fmla="*/ 804666 h 709"/>
                <a:gd name="T76" fmla="*/ 384087 w 1150"/>
                <a:gd name="T77" fmla="*/ 694112 h 709"/>
                <a:gd name="T78" fmla="*/ 193487 w 1150"/>
                <a:gd name="T79" fmla="*/ 586356 h 709"/>
                <a:gd name="T80" fmla="*/ 30323 w 1150"/>
                <a:gd name="T81" fmla="*/ 482800 h 709"/>
                <a:gd name="T82" fmla="*/ 0 w 1150"/>
                <a:gd name="T83" fmla="*/ 377843 h 709"/>
                <a:gd name="T84" fmla="*/ 72197 w 1150"/>
                <a:gd name="T85" fmla="*/ 274286 h 709"/>
                <a:gd name="T86" fmla="*/ 66421 w 1150"/>
                <a:gd name="T87" fmla="*/ 186123 h 709"/>
                <a:gd name="T88" fmla="*/ 70753 w 1150"/>
                <a:gd name="T89" fmla="*/ 183324 h 709"/>
                <a:gd name="T90" fmla="*/ 70753 w 1150"/>
                <a:gd name="T91" fmla="*/ 183324 h 709"/>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150"/>
                <a:gd name="T139" fmla="*/ 0 h 709"/>
                <a:gd name="T140" fmla="*/ 1150 w 1150"/>
                <a:gd name="T141" fmla="*/ 709 h 709"/>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150" h="709">
                  <a:moveTo>
                    <a:pt x="49" y="131"/>
                  </a:moveTo>
                  <a:lnTo>
                    <a:pt x="207" y="214"/>
                  </a:lnTo>
                  <a:lnTo>
                    <a:pt x="218" y="176"/>
                  </a:lnTo>
                  <a:lnTo>
                    <a:pt x="259" y="154"/>
                  </a:lnTo>
                  <a:lnTo>
                    <a:pt x="273" y="104"/>
                  </a:lnTo>
                  <a:lnTo>
                    <a:pt x="226" y="64"/>
                  </a:lnTo>
                  <a:lnTo>
                    <a:pt x="218" y="18"/>
                  </a:lnTo>
                  <a:lnTo>
                    <a:pt x="272" y="0"/>
                  </a:lnTo>
                  <a:lnTo>
                    <a:pt x="426" y="31"/>
                  </a:lnTo>
                  <a:lnTo>
                    <a:pt x="458" y="52"/>
                  </a:lnTo>
                  <a:lnTo>
                    <a:pt x="547" y="85"/>
                  </a:lnTo>
                  <a:lnTo>
                    <a:pt x="590" y="153"/>
                  </a:lnTo>
                  <a:lnTo>
                    <a:pt x="629" y="180"/>
                  </a:lnTo>
                  <a:lnTo>
                    <a:pt x="726" y="163"/>
                  </a:lnTo>
                  <a:lnTo>
                    <a:pt x="812" y="98"/>
                  </a:lnTo>
                  <a:lnTo>
                    <a:pt x="911" y="141"/>
                  </a:lnTo>
                  <a:lnTo>
                    <a:pt x="1009" y="184"/>
                  </a:lnTo>
                  <a:lnTo>
                    <a:pt x="1110" y="257"/>
                  </a:lnTo>
                  <a:lnTo>
                    <a:pt x="1149" y="335"/>
                  </a:lnTo>
                  <a:lnTo>
                    <a:pt x="1136" y="426"/>
                  </a:lnTo>
                  <a:lnTo>
                    <a:pt x="1123" y="485"/>
                  </a:lnTo>
                  <a:lnTo>
                    <a:pt x="1090" y="496"/>
                  </a:lnTo>
                  <a:lnTo>
                    <a:pt x="1051" y="503"/>
                  </a:lnTo>
                  <a:lnTo>
                    <a:pt x="1073" y="541"/>
                  </a:lnTo>
                  <a:lnTo>
                    <a:pt x="1088" y="578"/>
                  </a:lnTo>
                  <a:lnTo>
                    <a:pt x="1116" y="589"/>
                  </a:lnTo>
                  <a:lnTo>
                    <a:pt x="1116" y="636"/>
                  </a:lnTo>
                  <a:lnTo>
                    <a:pt x="1059" y="663"/>
                  </a:lnTo>
                  <a:lnTo>
                    <a:pt x="999" y="663"/>
                  </a:lnTo>
                  <a:lnTo>
                    <a:pt x="922" y="708"/>
                  </a:lnTo>
                  <a:lnTo>
                    <a:pt x="863" y="699"/>
                  </a:lnTo>
                  <a:lnTo>
                    <a:pt x="765" y="609"/>
                  </a:lnTo>
                  <a:lnTo>
                    <a:pt x="665" y="602"/>
                  </a:lnTo>
                  <a:lnTo>
                    <a:pt x="649" y="632"/>
                  </a:lnTo>
                  <a:lnTo>
                    <a:pt x="612" y="645"/>
                  </a:lnTo>
                  <a:lnTo>
                    <a:pt x="518" y="703"/>
                  </a:lnTo>
                  <a:lnTo>
                    <a:pt x="437" y="656"/>
                  </a:lnTo>
                  <a:lnTo>
                    <a:pt x="398" y="575"/>
                  </a:lnTo>
                  <a:lnTo>
                    <a:pt x="266" y="496"/>
                  </a:lnTo>
                  <a:lnTo>
                    <a:pt x="134" y="419"/>
                  </a:lnTo>
                  <a:lnTo>
                    <a:pt x="21" y="345"/>
                  </a:lnTo>
                  <a:lnTo>
                    <a:pt x="0" y="270"/>
                  </a:lnTo>
                  <a:lnTo>
                    <a:pt x="50" y="196"/>
                  </a:lnTo>
                  <a:lnTo>
                    <a:pt x="46" y="133"/>
                  </a:lnTo>
                  <a:lnTo>
                    <a:pt x="49" y="131"/>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47" name="Freeform 36"/>
            <p:cNvSpPr>
              <a:spLocks/>
            </p:cNvSpPr>
            <p:nvPr/>
          </p:nvSpPr>
          <p:spPr bwMode="auto">
            <a:xfrm>
              <a:off x="2605433" y="3316497"/>
              <a:ext cx="957322" cy="862883"/>
            </a:xfrm>
            <a:custGeom>
              <a:avLst/>
              <a:gdLst>
                <a:gd name="T0" fmla="*/ 194830 w 814"/>
                <a:gd name="T1" fmla="*/ 84037 h 756"/>
                <a:gd name="T2" fmla="*/ 252557 w 814"/>
                <a:gd name="T3" fmla="*/ 64428 h 756"/>
                <a:gd name="T4" fmla="*/ 292966 w 814"/>
                <a:gd name="T5" fmla="*/ 22410 h 756"/>
                <a:gd name="T6" fmla="*/ 370898 w 814"/>
                <a:gd name="T7" fmla="*/ 0 h 756"/>
                <a:gd name="T8" fmla="*/ 357909 w 814"/>
                <a:gd name="T9" fmla="*/ 89639 h 756"/>
                <a:gd name="T10" fmla="*/ 379557 w 814"/>
                <a:gd name="T11" fmla="*/ 102245 h 756"/>
                <a:gd name="T12" fmla="*/ 431511 w 814"/>
                <a:gd name="T13" fmla="*/ 68630 h 756"/>
                <a:gd name="T14" fmla="*/ 476250 w 814"/>
                <a:gd name="T15" fmla="*/ 79835 h 756"/>
                <a:gd name="T16" fmla="*/ 444500 w 814"/>
                <a:gd name="T17" fmla="*/ 145664 h 756"/>
                <a:gd name="T18" fmla="*/ 484909 w 814"/>
                <a:gd name="T19" fmla="*/ 186281 h 756"/>
                <a:gd name="T20" fmla="*/ 510886 w 814"/>
                <a:gd name="T21" fmla="*/ 169474 h 756"/>
                <a:gd name="T22" fmla="*/ 564284 w 814"/>
                <a:gd name="T23" fmla="*/ 183480 h 756"/>
                <a:gd name="T24" fmla="*/ 611909 w 814"/>
                <a:gd name="T25" fmla="*/ 371162 h 756"/>
                <a:gd name="T26" fmla="*/ 632114 w 814"/>
                <a:gd name="T27" fmla="*/ 414581 h 756"/>
                <a:gd name="T28" fmla="*/ 730250 w 814"/>
                <a:gd name="T29" fmla="*/ 408979 h 756"/>
                <a:gd name="T30" fmla="*/ 760557 w 814"/>
                <a:gd name="T31" fmla="*/ 338948 h 756"/>
                <a:gd name="T32" fmla="*/ 790864 w 814"/>
                <a:gd name="T33" fmla="*/ 284324 h 756"/>
                <a:gd name="T34" fmla="*/ 842818 w 814"/>
                <a:gd name="T35" fmla="*/ 268918 h 756"/>
                <a:gd name="T36" fmla="*/ 959716 w 814"/>
                <a:gd name="T37" fmla="*/ 210092 h 756"/>
                <a:gd name="T38" fmla="*/ 1007341 w 814"/>
                <a:gd name="T39" fmla="*/ 228300 h 756"/>
                <a:gd name="T40" fmla="*/ 988580 w 814"/>
                <a:gd name="T41" fmla="*/ 270318 h 756"/>
                <a:gd name="T42" fmla="*/ 995796 w 814"/>
                <a:gd name="T43" fmla="*/ 292728 h 756"/>
                <a:gd name="T44" fmla="*/ 1044864 w 814"/>
                <a:gd name="T45" fmla="*/ 289927 h 756"/>
                <a:gd name="T46" fmla="*/ 1050636 w 814"/>
                <a:gd name="T47" fmla="*/ 338948 h 756"/>
                <a:gd name="T48" fmla="*/ 1001568 w 814"/>
                <a:gd name="T49" fmla="*/ 355756 h 756"/>
                <a:gd name="T50" fmla="*/ 953943 w 814"/>
                <a:gd name="T51" fmla="*/ 329144 h 756"/>
                <a:gd name="T52" fmla="*/ 842818 w 814"/>
                <a:gd name="T53" fmla="*/ 350153 h 756"/>
                <a:gd name="T54" fmla="*/ 863023 w 814"/>
                <a:gd name="T55" fmla="*/ 424386 h 756"/>
                <a:gd name="T56" fmla="*/ 962602 w 814"/>
                <a:gd name="T57" fmla="*/ 415982 h 756"/>
                <a:gd name="T58" fmla="*/ 966932 w 814"/>
                <a:gd name="T59" fmla="*/ 449597 h 756"/>
                <a:gd name="T60" fmla="*/ 927966 w 814"/>
                <a:gd name="T61" fmla="*/ 477609 h 756"/>
                <a:gd name="T62" fmla="*/ 890443 w 814"/>
                <a:gd name="T63" fmla="*/ 553242 h 756"/>
                <a:gd name="T64" fmla="*/ 943841 w 814"/>
                <a:gd name="T65" fmla="*/ 586857 h 756"/>
                <a:gd name="T66" fmla="*/ 914977 w 814"/>
                <a:gd name="T67" fmla="*/ 644282 h 756"/>
                <a:gd name="T68" fmla="*/ 914977 w 814"/>
                <a:gd name="T69" fmla="*/ 689101 h 756"/>
                <a:gd name="T70" fmla="*/ 995796 w 814"/>
                <a:gd name="T71" fmla="*/ 768936 h 756"/>
                <a:gd name="T72" fmla="*/ 1173307 w 814"/>
                <a:gd name="T73" fmla="*/ 843169 h 756"/>
                <a:gd name="T74" fmla="*/ 1148773 w 814"/>
                <a:gd name="T75" fmla="*/ 873982 h 756"/>
                <a:gd name="T76" fmla="*/ 1072284 w 814"/>
                <a:gd name="T77" fmla="*/ 903395 h 756"/>
                <a:gd name="T78" fmla="*/ 545523 w 814"/>
                <a:gd name="T79" fmla="*/ 882386 h 756"/>
                <a:gd name="T80" fmla="*/ 526761 w 814"/>
                <a:gd name="T81" fmla="*/ 873982 h 756"/>
                <a:gd name="T82" fmla="*/ 492125 w 814"/>
                <a:gd name="T83" fmla="*/ 871181 h 756"/>
                <a:gd name="T84" fmla="*/ 473364 w 814"/>
                <a:gd name="T85" fmla="*/ 885187 h 756"/>
                <a:gd name="T86" fmla="*/ 422852 w 814"/>
                <a:gd name="T87" fmla="*/ 1033652 h 756"/>
                <a:gd name="T88" fmla="*/ 406977 w 814"/>
                <a:gd name="T89" fmla="*/ 1057462 h 756"/>
                <a:gd name="T90" fmla="*/ 313170 w 814"/>
                <a:gd name="T91" fmla="*/ 987432 h 756"/>
                <a:gd name="T92" fmla="*/ 278534 w 814"/>
                <a:gd name="T93" fmla="*/ 1021046 h 756"/>
                <a:gd name="T94" fmla="*/ 212148 w 814"/>
                <a:gd name="T95" fmla="*/ 946814 h 756"/>
                <a:gd name="T96" fmla="*/ 278534 w 814"/>
                <a:gd name="T97" fmla="*/ 767536 h 756"/>
                <a:gd name="T98" fmla="*/ 207818 w 814"/>
                <a:gd name="T99" fmla="*/ 752129 h 756"/>
                <a:gd name="T100" fmla="*/ 191943 w 814"/>
                <a:gd name="T101" fmla="*/ 638679 h 756"/>
                <a:gd name="T102" fmla="*/ 128443 w 814"/>
                <a:gd name="T103" fmla="*/ 619071 h 756"/>
                <a:gd name="T104" fmla="*/ 0 w 814"/>
                <a:gd name="T105" fmla="*/ 665291 h 756"/>
                <a:gd name="T106" fmla="*/ 66386 w 814"/>
                <a:gd name="T107" fmla="*/ 554643 h 756"/>
                <a:gd name="T108" fmla="*/ 129886 w 814"/>
                <a:gd name="T109" fmla="*/ 486013 h 756"/>
                <a:gd name="T110" fmla="*/ 264102 w 814"/>
                <a:gd name="T111" fmla="*/ 400575 h 756"/>
                <a:gd name="T112" fmla="*/ 282864 w 814"/>
                <a:gd name="T113" fmla="*/ 315138 h 756"/>
                <a:gd name="T114" fmla="*/ 191943 w 814"/>
                <a:gd name="T115" fmla="*/ 98043 h 756"/>
                <a:gd name="T116" fmla="*/ 194830 w 814"/>
                <a:gd name="T117" fmla="*/ 84037 h 756"/>
                <a:gd name="T118" fmla="*/ 194830 w 814"/>
                <a:gd name="T119" fmla="*/ 84037 h 75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814"/>
                <a:gd name="T181" fmla="*/ 0 h 756"/>
                <a:gd name="T182" fmla="*/ 814 w 814"/>
                <a:gd name="T183" fmla="*/ 756 h 75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814" h="756">
                  <a:moveTo>
                    <a:pt x="135" y="60"/>
                  </a:moveTo>
                  <a:lnTo>
                    <a:pt x="175" y="46"/>
                  </a:lnTo>
                  <a:lnTo>
                    <a:pt x="203" y="16"/>
                  </a:lnTo>
                  <a:lnTo>
                    <a:pt x="257" y="0"/>
                  </a:lnTo>
                  <a:lnTo>
                    <a:pt x="248" y="64"/>
                  </a:lnTo>
                  <a:lnTo>
                    <a:pt x="263" y="73"/>
                  </a:lnTo>
                  <a:lnTo>
                    <a:pt x="299" y="49"/>
                  </a:lnTo>
                  <a:lnTo>
                    <a:pt x="330" y="57"/>
                  </a:lnTo>
                  <a:lnTo>
                    <a:pt x="308" y="104"/>
                  </a:lnTo>
                  <a:lnTo>
                    <a:pt x="336" y="133"/>
                  </a:lnTo>
                  <a:lnTo>
                    <a:pt x="354" y="121"/>
                  </a:lnTo>
                  <a:lnTo>
                    <a:pt x="391" y="131"/>
                  </a:lnTo>
                  <a:lnTo>
                    <a:pt x="424" y="265"/>
                  </a:lnTo>
                  <a:lnTo>
                    <a:pt x="438" y="296"/>
                  </a:lnTo>
                  <a:lnTo>
                    <a:pt x="506" y="292"/>
                  </a:lnTo>
                  <a:lnTo>
                    <a:pt x="527" y="242"/>
                  </a:lnTo>
                  <a:lnTo>
                    <a:pt x="548" y="203"/>
                  </a:lnTo>
                  <a:lnTo>
                    <a:pt x="584" y="192"/>
                  </a:lnTo>
                  <a:lnTo>
                    <a:pt x="665" y="150"/>
                  </a:lnTo>
                  <a:lnTo>
                    <a:pt x="698" y="163"/>
                  </a:lnTo>
                  <a:lnTo>
                    <a:pt x="685" y="193"/>
                  </a:lnTo>
                  <a:lnTo>
                    <a:pt x="690" y="209"/>
                  </a:lnTo>
                  <a:lnTo>
                    <a:pt x="724" y="207"/>
                  </a:lnTo>
                  <a:lnTo>
                    <a:pt x="728" y="242"/>
                  </a:lnTo>
                  <a:lnTo>
                    <a:pt x="694" y="254"/>
                  </a:lnTo>
                  <a:lnTo>
                    <a:pt x="661" y="235"/>
                  </a:lnTo>
                  <a:lnTo>
                    <a:pt x="584" y="250"/>
                  </a:lnTo>
                  <a:lnTo>
                    <a:pt x="598" y="303"/>
                  </a:lnTo>
                  <a:lnTo>
                    <a:pt x="667" y="297"/>
                  </a:lnTo>
                  <a:lnTo>
                    <a:pt x="670" y="321"/>
                  </a:lnTo>
                  <a:lnTo>
                    <a:pt x="643" y="341"/>
                  </a:lnTo>
                  <a:lnTo>
                    <a:pt x="617" y="395"/>
                  </a:lnTo>
                  <a:lnTo>
                    <a:pt x="654" y="419"/>
                  </a:lnTo>
                  <a:lnTo>
                    <a:pt x="634" y="460"/>
                  </a:lnTo>
                  <a:lnTo>
                    <a:pt x="634" y="492"/>
                  </a:lnTo>
                  <a:lnTo>
                    <a:pt x="690" y="549"/>
                  </a:lnTo>
                  <a:lnTo>
                    <a:pt x="813" y="602"/>
                  </a:lnTo>
                  <a:lnTo>
                    <a:pt x="796" y="624"/>
                  </a:lnTo>
                  <a:lnTo>
                    <a:pt x="743" y="645"/>
                  </a:lnTo>
                  <a:lnTo>
                    <a:pt x="378" y="630"/>
                  </a:lnTo>
                  <a:lnTo>
                    <a:pt x="365" y="624"/>
                  </a:lnTo>
                  <a:lnTo>
                    <a:pt x="341" y="622"/>
                  </a:lnTo>
                  <a:lnTo>
                    <a:pt x="328" y="632"/>
                  </a:lnTo>
                  <a:lnTo>
                    <a:pt x="293" y="738"/>
                  </a:lnTo>
                  <a:lnTo>
                    <a:pt x="282" y="755"/>
                  </a:lnTo>
                  <a:lnTo>
                    <a:pt x="217" y="705"/>
                  </a:lnTo>
                  <a:lnTo>
                    <a:pt x="193" y="729"/>
                  </a:lnTo>
                  <a:lnTo>
                    <a:pt x="147" y="676"/>
                  </a:lnTo>
                  <a:lnTo>
                    <a:pt x="193" y="548"/>
                  </a:lnTo>
                  <a:lnTo>
                    <a:pt x="144" y="537"/>
                  </a:lnTo>
                  <a:lnTo>
                    <a:pt x="133" y="456"/>
                  </a:lnTo>
                  <a:lnTo>
                    <a:pt x="89" y="442"/>
                  </a:lnTo>
                  <a:lnTo>
                    <a:pt x="0" y="475"/>
                  </a:lnTo>
                  <a:lnTo>
                    <a:pt x="46" y="396"/>
                  </a:lnTo>
                  <a:lnTo>
                    <a:pt x="90" y="347"/>
                  </a:lnTo>
                  <a:lnTo>
                    <a:pt x="183" y="286"/>
                  </a:lnTo>
                  <a:lnTo>
                    <a:pt x="196" y="225"/>
                  </a:lnTo>
                  <a:lnTo>
                    <a:pt x="133" y="70"/>
                  </a:lnTo>
                  <a:lnTo>
                    <a:pt x="135" y="60"/>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48" name="Freeform 37"/>
            <p:cNvSpPr>
              <a:spLocks/>
            </p:cNvSpPr>
            <p:nvPr/>
          </p:nvSpPr>
          <p:spPr bwMode="auto">
            <a:xfrm>
              <a:off x="3350591" y="3774459"/>
              <a:ext cx="736103" cy="460549"/>
            </a:xfrm>
            <a:custGeom>
              <a:avLst/>
              <a:gdLst>
                <a:gd name="T0" fmla="*/ 0 w 626"/>
                <a:gd name="T1" fmla="*/ 79934 h 403"/>
                <a:gd name="T2" fmla="*/ 132752 w 626"/>
                <a:gd name="T3" fmla="*/ 124810 h 403"/>
                <a:gd name="T4" fmla="*/ 245302 w 626"/>
                <a:gd name="T5" fmla="*/ 65911 h 403"/>
                <a:gd name="T6" fmla="*/ 389597 w 626"/>
                <a:gd name="T7" fmla="*/ 70118 h 403"/>
                <a:gd name="T8" fmla="*/ 510805 w 626"/>
                <a:gd name="T9" fmla="*/ 21035 h 403"/>
                <a:gd name="T10" fmla="*/ 656543 w 626"/>
                <a:gd name="T11" fmla="*/ 22438 h 403"/>
                <a:gd name="T12" fmla="*/ 786409 w 626"/>
                <a:gd name="T13" fmla="*/ 0 h 403"/>
                <a:gd name="T14" fmla="*/ 849899 w 626"/>
                <a:gd name="T15" fmla="*/ 47680 h 403"/>
                <a:gd name="T16" fmla="*/ 803724 w 626"/>
                <a:gd name="T17" fmla="*/ 114993 h 403"/>
                <a:gd name="T18" fmla="*/ 829697 w 626"/>
                <a:gd name="T19" fmla="*/ 155662 h 403"/>
                <a:gd name="T20" fmla="*/ 901845 w 626"/>
                <a:gd name="T21" fmla="*/ 172490 h 403"/>
                <a:gd name="T22" fmla="*/ 779194 w 626"/>
                <a:gd name="T23" fmla="*/ 377234 h 403"/>
                <a:gd name="T24" fmla="*/ 627684 w 626"/>
                <a:gd name="T25" fmla="*/ 503446 h 403"/>
                <a:gd name="T26" fmla="*/ 450201 w 626"/>
                <a:gd name="T27" fmla="*/ 510458 h 403"/>
                <a:gd name="T28" fmla="*/ 373725 w 626"/>
                <a:gd name="T29" fmla="*/ 525884 h 403"/>
                <a:gd name="T30" fmla="*/ 313121 w 626"/>
                <a:gd name="T31" fmla="*/ 563748 h 403"/>
                <a:gd name="T32" fmla="*/ 294362 w 626"/>
                <a:gd name="T33" fmla="*/ 559541 h 403"/>
                <a:gd name="T34" fmla="*/ 252517 w 626"/>
                <a:gd name="T35" fmla="*/ 530091 h 403"/>
                <a:gd name="T36" fmla="*/ 249631 w 626"/>
                <a:gd name="T37" fmla="*/ 503446 h 403"/>
                <a:gd name="T38" fmla="*/ 239530 w 626"/>
                <a:gd name="T39" fmla="*/ 490825 h 403"/>
                <a:gd name="T40" fmla="*/ 189027 w 626"/>
                <a:gd name="T41" fmla="*/ 489423 h 403"/>
                <a:gd name="T42" fmla="*/ 157282 w 626"/>
                <a:gd name="T43" fmla="*/ 485216 h 403"/>
                <a:gd name="T44" fmla="*/ 145738 w 626"/>
                <a:gd name="T45" fmla="*/ 471192 h 403"/>
                <a:gd name="T46" fmla="*/ 155839 w 626"/>
                <a:gd name="T47" fmla="*/ 339370 h 403"/>
                <a:gd name="T48" fmla="*/ 230872 w 626"/>
                <a:gd name="T49" fmla="*/ 311323 h 403"/>
                <a:gd name="T50" fmla="*/ 258288 w 626"/>
                <a:gd name="T51" fmla="*/ 279069 h 403"/>
                <a:gd name="T52" fmla="*/ 77919 w 626"/>
                <a:gd name="T53" fmla="*/ 206147 h 403"/>
                <a:gd name="T54" fmla="*/ 0 w 626"/>
                <a:gd name="T55" fmla="*/ 124810 h 403"/>
                <a:gd name="T56" fmla="*/ 0 w 626"/>
                <a:gd name="T57" fmla="*/ 79934 h 403"/>
                <a:gd name="T58" fmla="*/ 0 w 626"/>
                <a:gd name="T59" fmla="*/ 79934 h 40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626"/>
                <a:gd name="T91" fmla="*/ 0 h 403"/>
                <a:gd name="T92" fmla="*/ 626 w 626"/>
                <a:gd name="T93" fmla="*/ 403 h 403"/>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626" h="403">
                  <a:moveTo>
                    <a:pt x="0" y="57"/>
                  </a:moveTo>
                  <a:lnTo>
                    <a:pt x="92" y="89"/>
                  </a:lnTo>
                  <a:lnTo>
                    <a:pt x="170" y="47"/>
                  </a:lnTo>
                  <a:lnTo>
                    <a:pt x="270" y="50"/>
                  </a:lnTo>
                  <a:lnTo>
                    <a:pt x="354" y="15"/>
                  </a:lnTo>
                  <a:lnTo>
                    <a:pt x="455" y="16"/>
                  </a:lnTo>
                  <a:lnTo>
                    <a:pt x="545" y="0"/>
                  </a:lnTo>
                  <a:lnTo>
                    <a:pt x="589" y="34"/>
                  </a:lnTo>
                  <a:lnTo>
                    <a:pt x="557" y="82"/>
                  </a:lnTo>
                  <a:lnTo>
                    <a:pt x="575" y="111"/>
                  </a:lnTo>
                  <a:lnTo>
                    <a:pt x="625" y="123"/>
                  </a:lnTo>
                  <a:lnTo>
                    <a:pt x="540" y="269"/>
                  </a:lnTo>
                  <a:lnTo>
                    <a:pt x="435" y="359"/>
                  </a:lnTo>
                  <a:lnTo>
                    <a:pt x="312" y="364"/>
                  </a:lnTo>
                  <a:lnTo>
                    <a:pt x="259" y="375"/>
                  </a:lnTo>
                  <a:lnTo>
                    <a:pt x="217" y="402"/>
                  </a:lnTo>
                  <a:lnTo>
                    <a:pt x="204" y="399"/>
                  </a:lnTo>
                  <a:lnTo>
                    <a:pt x="175" y="378"/>
                  </a:lnTo>
                  <a:lnTo>
                    <a:pt x="173" y="359"/>
                  </a:lnTo>
                  <a:lnTo>
                    <a:pt x="166" y="350"/>
                  </a:lnTo>
                  <a:lnTo>
                    <a:pt x="131" y="349"/>
                  </a:lnTo>
                  <a:lnTo>
                    <a:pt x="109" y="346"/>
                  </a:lnTo>
                  <a:lnTo>
                    <a:pt x="101" y="336"/>
                  </a:lnTo>
                  <a:lnTo>
                    <a:pt x="108" y="242"/>
                  </a:lnTo>
                  <a:lnTo>
                    <a:pt x="160" y="222"/>
                  </a:lnTo>
                  <a:lnTo>
                    <a:pt x="179" y="199"/>
                  </a:lnTo>
                  <a:lnTo>
                    <a:pt x="54" y="147"/>
                  </a:lnTo>
                  <a:lnTo>
                    <a:pt x="0" y="89"/>
                  </a:lnTo>
                  <a:lnTo>
                    <a:pt x="0" y="57"/>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49" name="Freeform 38"/>
            <p:cNvSpPr>
              <a:spLocks/>
            </p:cNvSpPr>
            <p:nvPr/>
          </p:nvSpPr>
          <p:spPr bwMode="auto">
            <a:xfrm>
              <a:off x="3285907" y="3373419"/>
              <a:ext cx="662363" cy="504534"/>
            </a:xfrm>
            <a:custGeom>
              <a:avLst/>
              <a:gdLst>
                <a:gd name="T0" fmla="*/ 730509 w 563"/>
                <a:gd name="T1" fmla="*/ 516871 h 442"/>
                <a:gd name="T2" fmla="*/ 584696 w 563"/>
                <a:gd name="T3" fmla="*/ 514070 h 442"/>
                <a:gd name="T4" fmla="*/ 463426 w 563"/>
                <a:gd name="T5" fmla="*/ 563096 h 442"/>
                <a:gd name="T6" fmla="*/ 320500 w 563"/>
                <a:gd name="T7" fmla="*/ 560294 h 442"/>
                <a:gd name="T8" fmla="*/ 206448 w 563"/>
                <a:gd name="T9" fmla="*/ 617724 h 442"/>
                <a:gd name="T10" fmla="*/ 73628 w 563"/>
                <a:gd name="T11" fmla="*/ 572901 h 442"/>
                <a:gd name="T12" fmla="*/ 102502 w 563"/>
                <a:gd name="T13" fmla="*/ 516871 h 442"/>
                <a:gd name="T14" fmla="*/ 49086 w 563"/>
                <a:gd name="T15" fmla="*/ 481853 h 442"/>
                <a:gd name="T16" fmla="*/ 83734 w 563"/>
                <a:gd name="T17" fmla="*/ 406213 h 442"/>
                <a:gd name="T18" fmla="*/ 124158 w 563"/>
                <a:gd name="T19" fmla="*/ 378199 h 442"/>
                <a:gd name="T20" fmla="*/ 118383 w 563"/>
                <a:gd name="T21" fmla="*/ 344581 h 442"/>
                <a:gd name="T22" fmla="*/ 20212 w 563"/>
                <a:gd name="T23" fmla="*/ 354386 h 442"/>
                <a:gd name="T24" fmla="*/ 0 w 563"/>
                <a:gd name="T25" fmla="*/ 278746 h 442"/>
                <a:gd name="T26" fmla="*/ 109721 w 563"/>
                <a:gd name="T27" fmla="*/ 259136 h 442"/>
                <a:gd name="T28" fmla="*/ 160250 w 563"/>
                <a:gd name="T29" fmla="*/ 284349 h 442"/>
                <a:gd name="T30" fmla="*/ 209336 w 563"/>
                <a:gd name="T31" fmla="*/ 266140 h 442"/>
                <a:gd name="T32" fmla="*/ 381135 w 563"/>
                <a:gd name="T33" fmla="*/ 292754 h 442"/>
                <a:gd name="T34" fmla="*/ 415784 w 563"/>
                <a:gd name="T35" fmla="*/ 263338 h 442"/>
                <a:gd name="T36" fmla="*/ 375361 w 563"/>
                <a:gd name="T37" fmla="*/ 221316 h 442"/>
                <a:gd name="T38" fmla="*/ 346487 w 563"/>
                <a:gd name="T39" fmla="*/ 107857 h 442"/>
                <a:gd name="T40" fmla="*/ 366698 w 563"/>
                <a:gd name="T41" fmla="*/ 65835 h 442"/>
                <a:gd name="T42" fmla="*/ 427334 w 563"/>
                <a:gd name="T43" fmla="*/ 96651 h 442"/>
                <a:gd name="T44" fmla="*/ 528392 w 563"/>
                <a:gd name="T45" fmla="*/ 103654 h 442"/>
                <a:gd name="T46" fmla="*/ 534167 w 563"/>
                <a:gd name="T47" fmla="*/ 82643 h 442"/>
                <a:gd name="T48" fmla="*/ 528392 w 563"/>
                <a:gd name="T49" fmla="*/ 60232 h 442"/>
                <a:gd name="T50" fmla="*/ 587584 w 563"/>
                <a:gd name="T51" fmla="*/ 43423 h 442"/>
                <a:gd name="T52" fmla="*/ 639557 w 563"/>
                <a:gd name="T53" fmla="*/ 9805 h 442"/>
                <a:gd name="T54" fmla="*/ 716072 w 563"/>
                <a:gd name="T55" fmla="*/ 0 h 442"/>
                <a:gd name="T56" fmla="*/ 756496 w 563"/>
                <a:gd name="T57" fmla="*/ 57430 h 442"/>
                <a:gd name="T58" fmla="*/ 760827 w 563"/>
                <a:gd name="T59" fmla="*/ 105055 h 442"/>
                <a:gd name="T60" fmla="*/ 811356 w 563"/>
                <a:gd name="T61" fmla="*/ 77040 h 442"/>
                <a:gd name="T62" fmla="*/ 778151 w 563"/>
                <a:gd name="T63" fmla="*/ 180695 h 442"/>
                <a:gd name="T64" fmla="*/ 740615 w 563"/>
                <a:gd name="T65" fmla="*/ 246529 h 442"/>
                <a:gd name="T66" fmla="*/ 694417 w 563"/>
                <a:gd name="T67" fmla="*/ 288551 h 442"/>
                <a:gd name="T68" fmla="*/ 688642 w 563"/>
                <a:gd name="T69" fmla="*/ 326371 h 442"/>
                <a:gd name="T70" fmla="*/ 757940 w 563"/>
                <a:gd name="T71" fmla="*/ 296956 h 442"/>
                <a:gd name="T72" fmla="*/ 796919 w 563"/>
                <a:gd name="T73" fmla="*/ 330574 h 442"/>
                <a:gd name="T74" fmla="*/ 783926 w 563"/>
                <a:gd name="T75" fmla="*/ 379599 h 442"/>
                <a:gd name="T76" fmla="*/ 727622 w 563"/>
                <a:gd name="T77" fmla="*/ 420221 h 442"/>
                <a:gd name="T78" fmla="*/ 714629 w 563"/>
                <a:gd name="T79" fmla="*/ 470647 h 442"/>
                <a:gd name="T80" fmla="*/ 730509 w 563"/>
                <a:gd name="T81" fmla="*/ 522474 h 442"/>
                <a:gd name="T82" fmla="*/ 730509 w 563"/>
                <a:gd name="T83" fmla="*/ 516871 h 442"/>
                <a:gd name="T84" fmla="*/ 730509 w 563"/>
                <a:gd name="T85" fmla="*/ 516871 h 4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63"/>
                <a:gd name="T130" fmla="*/ 0 h 442"/>
                <a:gd name="T131" fmla="*/ 563 w 563"/>
                <a:gd name="T132" fmla="*/ 442 h 442"/>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63" h="442">
                  <a:moveTo>
                    <a:pt x="506" y="369"/>
                  </a:moveTo>
                  <a:lnTo>
                    <a:pt x="405" y="367"/>
                  </a:lnTo>
                  <a:lnTo>
                    <a:pt x="321" y="402"/>
                  </a:lnTo>
                  <a:lnTo>
                    <a:pt x="222" y="400"/>
                  </a:lnTo>
                  <a:lnTo>
                    <a:pt x="143" y="441"/>
                  </a:lnTo>
                  <a:lnTo>
                    <a:pt x="51" y="409"/>
                  </a:lnTo>
                  <a:lnTo>
                    <a:pt x="71" y="369"/>
                  </a:lnTo>
                  <a:lnTo>
                    <a:pt x="34" y="344"/>
                  </a:lnTo>
                  <a:lnTo>
                    <a:pt x="58" y="290"/>
                  </a:lnTo>
                  <a:lnTo>
                    <a:pt x="86" y="270"/>
                  </a:lnTo>
                  <a:lnTo>
                    <a:pt x="82" y="246"/>
                  </a:lnTo>
                  <a:lnTo>
                    <a:pt x="14" y="253"/>
                  </a:lnTo>
                  <a:lnTo>
                    <a:pt x="0" y="199"/>
                  </a:lnTo>
                  <a:lnTo>
                    <a:pt x="76" y="185"/>
                  </a:lnTo>
                  <a:lnTo>
                    <a:pt x="111" y="203"/>
                  </a:lnTo>
                  <a:lnTo>
                    <a:pt x="145" y="190"/>
                  </a:lnTo>
                  <a:lnTo>
                    <a:pt x="264" y="209"/>
                  </a:lnTo>
                  <a:lnTo>
                    <a:pt x="288" y="188"/>
                  </a:lnTo>
                  <a:lnTo>
                    <a:pt x="260" y="158"/>
                  </a:lnTo>
                  <a:lnTo>
                    <a:pt x="240" y="77"/>
                  </a:lnTo>
                  <a:lnTo>
                    <a:pt x="254" y="47"/>
                  </a:lnTo>
                  <a:lnTo>
                    <a:pt x="296" y="69"/>
                  </a:lnTo>
                  <a:lnTo>
                    <a:pt x="366" y="74"/>
                  </a:lnTo>
                  <a:lnTo>
                    <a:pt x="370" y="59"/>
                  </a:lnTo>
                  <a:lnTo>
                    <a:pt x="366" y="43"/>
                  </a:lnTo>
                  <a:lnTo>
                    <a:pt x="407" y="31"/>
                  </a:lnTo>
                  <a:lnTo>
                    <a:pt x="443" y="7"/>
                  </a:lnTo>
                  <a:lnTo>
                    <a:pt x="496" y="0"/>
                  </a:lnTo>
                  <a:lnTo>
                    <a:pt x="524" y="41"/>
                  </a:lnTo>
                  <a:lnTo>
                    <a:pt x="527" y="75"/>
                  </a:lnTo>
                  <a:lnTo>
                    <a:pt x="562" y="55"/>
                  </a:lnTo>
                  <a:lnTo>
                    <a:pt x="539" y="129"/>
                  </a:lnTo>
                  <a:lnTo>
                    <a:pt x="513" y="176"/>
                  </a:lnTo>
                  <a:lnTo>
                    <a:pt x="481" y="206"/>
                  </a:lnTo>
                  <a:lnTo>
                    <a:pt x="477" y="233"/>
                  </a:lnTo>
                  <a:lnTo>
                    <a:pt x="525" y="212"/>
                  </a:lnTo>
                  <a:lnTo>
                    <a:pt x="552" y="236"/>
                  </a:lnTo>
                  <a:lnTo>
                    <a:pt x="543" y="271"/>
                  </a:lnTo>
                  <a:lnTo>
                    <a:pt x="504" y="300"/>
                  </a:lnTo>
                  <a:lnTo>
                    <a:pt x="495" y="336"/>
                  </a:lnTo>
                  <a:lnTo>
                    <a:pt x="506" y="373"/>
                  </a:lnTo>
                  <a:lnTo>
                    <a:pt x="506" y="369"/>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0" name="Freeform 39"/>
            <p:cNvSpPr>
              <a:spLocks/>
            </p:cNvSpPr>
            <p:nvPr/>
          </p:nvSpPr>
          <p:spPr bwMode="auto">
            <a:xfrm>
              <a:off x="1060781" y="2275087"/>
              <a:ext cx="1897825" cy="1170777"/>
            </a:xfrm>
            <a:custGeom>
              <a:avLst/>
              <a:gdLst>
                <a:gd name="T0" fmla="*/ 2092078 w 1613"/>
                <a:gd name="T1" fmla="*/ 1361072 h 1026"/>
                <a:gd name="T2" fmla="*/ 2149831 w 1613"/>
                <a:gd name="T3" fmla="*/ 1341468 h 1026"/>
                <a:gd name="T4" fmla="*/ 2188814 w 1613"/>
                <a:gd name="T5" fmla="*/ 1299459 h 1026"/>
                <a:gd name="T6" fmla="*/ 2266779 w 1613"/>
                <a:gd name="T7" fmla="*/ 1277055 h 1026"/>
                <a:gd name="T8" fmla="*/ 2311537 w 1613"/>
                <a:gd name="T9" fmla="*/ 1151030 h 1026"/>
                <a:gd name="T10" fmla="*/ 2301431 w 1613"/>
                <a:gd name="T11" fmla="*/ 1001200 h 1026"/>
                <a:gd name="T12" fmla="*/ 2327419 w 1613"/>
                <a:gd name="T13" fmla="*/ 960592 h 1026"/>
                <a:gd name="T14" fmla="*/ 2285549 w 1613"/>
                <a:gd name="T15" fmla="*/ 845769 h 1026"/>
                <a:gd name="T16" fmla="*/ 2269667 w 1613"/>
                <a:gd name="T17" fmla="*/ 756151 h 1026"/>
                <a:gd name="T18" fmla="*/ 2216246 w 1613"/>
                <a:gd name="T19" fmla="*/ 774355 h 1026"/>
                <a:gd name="T20" fmla="*/ 2080528 w 1613"/>
                <a:gd name="T21" fmla="*/ 855571 h 1026"/>
                <a:gd name="T22" fmla="*/ 1963580 w 1613"/>
                <a:gd name="T23" fmla="*/ 789758 h 1026"/>
                <a:gd name="T24" fmla="*/ 1907271 w 1613"/>
                <a:gd name="T25" fmla="*/ 676335 h 1026"/>
                <a:gd name="T26" fmla="*/ 1716688 w 1613"/>
                <a:gd name="T27" fmla="*/ 565713 h 1026"/>
                <a:gd name="T28" fmla="*/ 1526106 w 1613"/>
                <a:gd name="T29" fmla="*/ 457891 h 1026"/>
                <a:gd name="T30" fmla="*/ 1362955 w 1613"/>
                <a:gd name="T31" fmla="*/ 354271 h 1026"/>
                <a:gd name="T32" fmla="*/ 1332635 w 1613"/>
                <a:gd name="T33" fmla="*/ 249250 h 1026"/>
                <a:gd name="T34" fmla="*/ 1404826 w 1613"/>
                <a:gd name="T35" fmla="*/ 145629 h 1026"/>
                <a:gd name="T36" fmla="*/ 1399050 w 1613"/>
                <a:gd name="T37" fmla="*/ 57411 h 1026"/>
                <a:gd name="T38" fmla="*/ 1113176 w 1613"/>
                <a:gd name="T39" fmla="*/ 82616 h 1026"/>
                <a:gd name="T40" fmla="*/ 899493 w 1613"/>
                <a:gd name="T41" fmla="*/ 8402 h 1026"/>
                <a:gd name="T42" fmla="*/ 747893 w 1613"/>
                <a:gd name="T43" fmla="*/ 49010 h 1026"/>
                <a:gd name="T44" fmla="*/ 638163 w 1613"/>
                <a:gd name="T45" fmla="*/ 0 h 1026"/>
                <a:gd name="T46" fmla="*/ 470682 w 1613"/>
                <a:gd name="T47" fmla="*/ 68614 h 1026"/>
                <a:gd name="T48" fmla="*/ 436030 w 1613"/>
                <a:gd name="T49" fmla="*/ 135827 h 1026"/>
                <a:gd name="T50" fmla="*/ 391272 w 1613"/>
                <a:gd name="T51" fmla="*/ 148430 h 1026"/>
                <a:gd name="T52" fmla="*/ 317638 w 1613"/>
                <a:gd name="T53" fmla="*/ 117623 h 1026"/>
                <a:gd name="T54" fmla="*/ 218015 w 1613"/>
                <a:gd name="T55" fmla="*/ 131626 h 1026"/>
                <a:gd name="T56" fmla="*/ 150156 w 1613"/>
                <a:gd name="T57" fmla="*/ 163833 h 1026"/>
                <a:gd name="T58" fmla="*/ 121280 w 1613"/>
                <a:gd name="T59" fmla="*/ 261852 h 1026"/>
                <a:gd name="T60" fmla="*/ 82297 w 1613"/>
                <a:gd name="T61" fmla="*/ 302460 h 1026"/>
                <a:gd name="T62" fmla="*/ 10107 w 1613"/>
                <a:gd name="T63" fmla="*/ 340268 h 1026"/>
                <a:gd name="T64" fmla="*/ 0 w 1613"/>
                <a:gd name="T65" fmla="*/ 534907 h 1026"/>
                <a:gd name="T66" fmla="*/ 167482 w 1613"/>
                <a:gd name="T67" fmla="*/ 700140 h 1026"/>
                <a:gd name="T68" fmla="*/ 300312 w 1613"/>
                <a:gd name="T69" fmla="*/ 816363 h 1026"/>
                <a:gd name="T70" fmla="*/ 414373 w 1613"/>
                <a:gd name="T71" fmla="*/ 919984 h 1026"/>
                <a:gd name="T72" fmla="*/ 427367 w 1613"/>
                <a:gd name="T73" fmla="*/ 985797 h 1026"/>
                <a:gd name="T74" fmla="*/ 620838 w 1613"/>
                <a:gd name="T75" fmla="*/ 1102020 h 1026"/>
                <a:gd name="T76" fmla="*/ 835965 w 1613"/>
                <a:gd name="T77" fmla="*/ 1244848 h 1026"/>
                <a:gd name="T78" fmla="*/ 906712 w 1613"/>
                <a:gd name="T79" fmla="*/ 1225245 h 1026"/>
                <a:gd name="T80" fmla="*/ 944251 w 1613"/>
                <a:gd name="T81" fmla="*/ 1264452 h 1026"/>
                <a:gd name="T82" fmla="*/ 1025104 w 1613"/>
                <a:gd name="T83" fmla="*/ 1251850 h 1026"/>
                <a:gd name="T84" fmla="*/ 1269108 w 1613"/>
                <a:gd name="T85" fmla="*/ 1319063 h 1026"/>
                <a:gd name="T86" fmla="*/ 1305203 w 1613"/>
                <a:gd name="T87" fmla="*/ 1320463 h 1026"/>
                <a:gd name="T88" fmla="*/ 1318197 w 1613"/>
                <a:gd name="T89" fmla="*/ 1384876 h 1026"/>
                <a:gd name="T90" fmla="*/ 1520331 w 1613"/>
                <a:gd name="T91" fmla="*/ 1435287 h 1026"/>
                <a:gd name="T92" fmla="*/ 1514555 w 1613"/>
                <a:gd name="T93" fmla="*/ 1384876 h 1026"/>
                <a:gd name="T94" fmla="*/ 1465465 w 1613"/>
                <a:gd name="T95" fmla="*/ 1335867 h 1026"/>
                <a:gd name="T96" fmla="*/ 1656048 w 1613"/>
                <a:gd name="T97" fmla="*/ 1267253 h 1026"/>
                <a:gd name="T98" fmla="*/ 1806205 w 1613"/>
                <a:gd name="T99" fmla="*/ 1233646 h 1026"/>
                <a:gd name="T100" fmla="*/ 1882726 w 1613"/>
                <a:gd name="T101" fmla="*/ 1251850 h 1026"/>
                <a:gd name="T102" fmla="*/ 1936147 w 1613"/>
                <a:gd name="T103" fmla="*/ 1307861 h 1026"/>
                <a:gd name="T104" fmla="*/ 1972242 w 1613"/>
                <a:gd name="T105" fmla="*/ 1373674 h 1026"/>
                <a:gd name="T106" fmla="*/ 1988124 w 1613"/>
                <a:gd name="T107" fmla="*/ 1403080 h 1026"/>
                <a:gd name="T108" fmla="*/ 2090635 w 1613"/>
                <a:gd name="T109" fmla="*/ 1365272 h 1026"/>
                <a:gd name="T110" fmla="*/ 2092078 w 1613"/>
                <a:gd name="T111" fmla="*/ 1361072 h 1026"/>
                <a:gd name="T112" fmla="*/ 2092078 w 1613"/>
                <a:gd name="T113" fmla="*/ 1361072 h 102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613"/>
                <a:gd name="T172" fmla="*/ 0 h 1026"/>
                <a:gd name="T173" fmla="*/ 1613 w 1613"/>
                <a:gd name="T174" fmla="*/ 1026 h 102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613" h="1026">
                  <a:moveTo>
                    <a:pt x="1449" y="972"/>
                  </a:moveTo>
                  <a:lnTo>
                    <a:pt x="1489" y="958"/>
                  </a:lnTo>
                  <a:lnTo>
                    <a:pt x="1516" y="928"/>
                  </a:lnTo>
                  <a:lnTo>
                    <a:pt x="1570" y="912"/>
                  </a:lnTo>
                  <a:lnTo>
                    <a:pt x="1601" y="822"/>
                  </a:lnTo>
                  <a:lnTo>
                    <a:pt x="1594" y="715"/>
                  </a:lnTo>
                  <a:lnTo>
                    <a:pt x="1612" y="686"/>
                  </a:lnTo>
                  <a:lnTo>
                    <a:pt x="1583" y="604"/>
                  </a:lnTo>
                  <a:lnTo>
                    <a:pt x="1572" y="540"/>
                  </a:lnTo>
                  <a:lnTo>
                    <a:pt x="1535" y="553"/>
                  </a:lnTo>
                  <a:lnTo>
                    <a:pt x="1441" y="611"/>
                  </a:lnTo>
                  <a:lnTo>
                    <a:pt x="1360" y="564"/>
                  </a:lnTo>
                  <a:lnTo>
                    <a:pt x="1321" y="483"/>
                  </a:lnTo>
                  <a:lnTo>
                    <a:pt x="1189" y="404"/>
                  </a:lnTo>
                  <a:lnTo>
                    <a:pt x="1057" y="327"/>
                  </a:lnTo>
                  <a:lnTo>
                    <a:pt x="944" y="253"/>
                  </a:lnTo>
                  <a:lnTo>
                    <a:pt x="923" y="178"/>
                  </a:lnTo>
                  <a:lnTo>
                    <a:pt x="973" y="104"/>
                  </a:lnTo>
                  <a:lnTo>
                    <a:pt x="969" y="41"/>
                  </a:lnTo>
                  <a:lnTo>
                    <a:pt x="771" y="59"/>
                  </a:lnTo>
                  <a:lnTo>
                    <a:pt x="623" y="6"/>
                  </a:lnTo>
                  <a:lnTo>
                    <a:pt x="518" y="35"/>
                  </a:lnTo>
                  <a:lnTo>
                    <a:pt x="442" y="0"/>
                  </a:lnTo>
                  <a:lnTo>
                    <a:pt x="326" y="49"/>
                  </a:lnTo>
                  <a:lnTo>
                    <a:pt x="302" y="97"/>
                  </a:lnTo>
                  <a:lnTo>
                    <a:pt x="271" y="106"/>
                  </a:lnTo>
                  <a:lnTo>
                    <a:pt x="220" y="84"/>
                  </a:lnTo>
                  <a:lnTo>
                    <a:pt x="151" y="94"/>
                  </a:lnTo>
                  <a:lnTo>
                    <a:pt x="104" y="117"/>
                  </a:lnTo>
                  <a:lnTo>
                    <a:pt x="84" y="187"/>
                  </a:lnTo>
                  <a:lnTo>
                    <a:pt x="57" y="216"/>
                  </a:lnTo>
                  <a:lnTo>
                    <a:pt x="7" y="243"/>
                  </a:lnTo>
                  <a:lnTo>
                    <a:pt x="0" y="382"/>
                  </a:lnTo>
                  <a:lnTo>
                    <a:pt x="116" y="500"/>
                  </a:lnTo>
                  <a:lnTo>
                    <a:pt x="208" y="583"/>
                  </a:lnTo>
                  <a:lnTo>
                    <a:pt x="287" y="657"/>
                  </a:lnTo>
                  <a:lnTo>
                    <a:pt x="296" y="704"/>
                  </a:lnTo>
                  <a:lnTo>
                    <a:pt x="430" y="787"/>
                  </a:lnTo>
                  <a:lnTo>
                    <a:pt x="579" y="889"/>
                  </a:lnTo>
                  <a:lnTo>
                    <a:pt x="628" y="875"/>
                  </a:lnTo>
                  <a:lnTo>
                    <a:pt x="654" y="903"/>
                  </a:lnTo>
                  <a:lnTo>
                    <a:pt x="710" y="894"/>
                  </a:lnTo>
                  <a:lnTo>
                    <a:pt x="879" y="942"/>
                  </a:lnTo>
                  <a:lnTo>
                    <a:pt x="904" y="943"/>
                  </a:lnTo>
                  <a:lnTo>
                    <a:pt x="913" y="989"/>
                  </a:lnTo>
                  <a:lnTo>
                    <a:pt x="1053" y="1025"/>
                  </a:lnTo>
                  <a:lnTo>
                    <a:pt x="1049" y="989"/>
                  </a:lnTo>
                  <a:lnTo>
                    <a:pt x="1015" y="954"/>
                  </a:lnTo>
                  <a:lnTo>
                    <a:pt x="1147" y="905"/>
                  </a:lnTo>
                  <a:lnTo>
                    <a:pt x="1251" y="881"/>
                  </a:lnTo>
                  <a:lnTo>
                    <a:pt x="1304" y="894"/>
                  </a:lnTo>
                  <a:lnTo>
                    <a:pt x="1341" y="934"/>
                  </a:lnTo>
                  <a:lnTo>
                    <a:pt x="1366" y="981"/>
                  </a:lnTo>
                  <a:lnTo>
                    <a:pt x="1377" y="1002"/>
                  </a:lnTo>
                  <a:lnTo>
                    <a:pt x="1448" y="975"/>
                  </a:lnTo>
                  <a:lnTo>
                    <a:pt x="1449" y="972"/>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1" name="Freeform 40"/>
            <p:cNvSpPr>
              <a:spLocks/>
            </p:cNvSpPr>
            <p:nvPr/>
          </p:nvSpPr>
          <p:spPr bwMode="auto">
            <a:xfrm>
              <a:off x="4840907" y="877916"/>
              <a:ext cx="1063403" cy="1099626"/>
            </a:xfrm>
            <a:custGeom>
              <a:avLst/>
              <a:gdLst>
                <a:gd name="T0" fmla="*/ 392632 w 904"/>
                <a:gd name="T1" fmla="*/ 972447 h 963"/>
                <a:gd name="T2" fmla="*/ 343553 w 904"/>
                <a:gd name="T3" fmla="*/ 864553 h 963"/>
                <a:gd name="T4" fmla="*/ 485016 w 904"/>
                <a:gd name="T5" fmla="*/ 744048 h 963"/>
                <a:gd name="T6" fmla="*/ 502338 w 904"/>
                <a:gd name="T7" fmla="*/ 655771 h 963"/>
                <a:gd name="T8" fmla="*/ 418615 w 904"/>
                <a:gd name="T9" fmla="*/ 382533 h 963"/>
                <a:gd name="T10" fmla="*/ 375310 w 904"/>
                <a:gd name="T11" fmla="*/ 264831 h 963"/>
                <a:gd name="T12" fmla="*/ 317570 w 904"/>
                <a:gd name="T13" fmla="*/ 297059 h 963"/>
                <a:gd name="T14" fmla="*/ 142907 w 904"/>
                <a:gd name="T15" fmla="*/ 166745 h 963"/>
                <a:gd name="T16" fmla="*/ 53410 w 904"/>
                <a:gd name="T17" fmla="*/ 158338 h 963"/>
                <a:gd name="T18" fmla="*/ 60627 w 904"/>
                <a:gd name="T19" fmla="*/ 53246 h 963"/>
                <a:gd name="T20" fmla="*/ 342110 w 904"/>
                <a:gd name="T21" fmla="*/ 2802 h 963"/>
                <a:gd name="T22" fmla="*/ 420059 w 904"/>
                <a:gd name="T23" fmla="*/ 26623 h 963"/>
                <a:gd name="T24" fmla="*/ 534095 w 904"/>
                <a:gd name="T25" fmla="*/ 145727 h 963"/>
                <a:gd name="T26" fmla="*/ 555748 w 904"/>
                <a:gd name="T27" fmla="*/ 302664 h 963"/>
                <a:gd name="T28" fmla="*/ 632253 w 904"/>
                <a:gd name="T29" fmla="*/ 369922 h 963"/>
                <a:gd name="T30" fmla="*/ 798256 w 904"/>
                <a:gd name="T31" fmla="*/ 393743 h 963"/>
                <a:gd name="T32" fmla="*/ 899301 w 904"/>
                <a:gd name="T33" fmla="*/ 483421 h 963"/>
                <a:gd name="T34" fmla="*/ 1010451 w 904"/>
                <a:gd name="T35" fmla="*/ 556284 h 963"/>
                <a:gd name="T36" fmla="*/ 1110052 w 904"/>
                <a:gd name="T37" fmla="*/ 465205 h 963"/>
                <a:gd name="T38" fmla="*/ 1291933 w 904"/>
                <a:gd name="T39" fmla="*/ 473612 h 963"/>
                <a:gd name="T40" fmla="*/ 1238524 w 904"/>
                <a:gd name="T41" fmla="*/ 564692 h 963"/>
                <a:gd name="T42" fmla="*/ 1248628 w 904"/>
                <a:gd name="T43" fmla="*/ 647364 h 963"/>
                <a:gd name="T44" fmla="*/ 1213984 w 904"/>
                <a:gd name="T45" fmla="*/ 851942 h 963"/>
                <a:gd name="T46" fmla="*/ 1195219 w 904"/>
                <a:gd name="T47" fmla="*/ 916398 h 963"/>
                <a:gd name="T48" fmla="*/ 1149027 w 904"/>
                <a:gd name="T49" fmla="*/ 853343 h 963"/>
                <a:gd name="T50" fmla="*/ 1053756 w 904"/>
                <a:gd name="T51" fmla="*/ 929009 h 963"/>
                <a:gd name="T52" fmla="*/ 1123044 w 904"/>
                <a:gd name="T53" fmla="*/ 1207852 h 963"/>
                <a:gd name="T54" fmla="*/ 913736 w 904"/>
                <a:gd name="T55" fmla="*/ 1347974 h 963"/>
                <a:gd name="T56" fmla="*/ 828570 w 904"/>
                <a:gd name="T57" fmla="*/ 1203648 h 963"/>
                <a:gd name="T58" fmla="*/ 769386 w 904"/>
                <a:gd name="T59" fmla="*/ 1252691 h 963"/>
                <a:gd name="T60" fmla="*/ 724638 w 904"/>
                <a:gd name="T61" fmla="*/ 1200846 h 963"/>
                <a:gd name="T62" fmla="*/ 630810 w 904"/>
                <a:gd name="T63" fmla="*/ 1122377 h 963"/>
                <a:gd name="T64" fmla="*/ 515330 w 904"/>
                <a:gd name="T65" fmla="*/ 1081742 h 963"/>
                <a:gd name="T66" fmla="*/ 438824 w 904"/>
                <a:gd name="T67" fmla="*/ 987860 h 963"/>
                <a:gd name="T68" fmla="*/ 437381 w 904"/>
                <a:gd name="T69" fmla="*/ 993465 h 96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04"/>
                <a:gd name="T106" fmla="*/ 0 h 963"/>
                <a:gd name="T107" fmla="*/ 904 w 904"/>
                <a:gd name="T108" fmla="*/ 963 h 96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04" h="963">
                  <a:moveTo>
                    <a:pt x="303" y="709"/>
                  </a:moveTo>
                  <a:lnTo>
                    <a:pt x="272" y="694"/>
                  </a:lnTo>
                  <a:lnTo>
                    <a:pt x="240" y="638"/>
                  </a:lnTo>
                  <a:lnTo>
                    <a:pt x="238" y="617"/>
                  </a:lnTo>
                  <a:lnTo>
                    <a:pt x="267" y="615"/>
                  </a:lnTo>
                  <a:lnTo>
                    <a:pt x="336" y="531"/>
                  </a:lnTo>
                  <a:lnTo>
                    <a:pt x="354" y="548"/>
                  </a:lnTo>
                  <a:lnTo>
                    <a:pt x="348" y="468"/>
                  </a:lnTo>
                  <a:lnTo>
                    <a:pt x="366" y="446"/>
                  </a:lnTo>
                  <a:lnTo>
                    <a:pt x="290" y="273"/>
                  </a:lnTo>
                  <a:lnTo>
                    <a:pt x="294" y="225"/>
                  </a:lnTo>
                  <a:lnTo>
                    <a:pt x="260" y="189"/>
                  </a:lnTo>
                  <a:lnTo>
                    <a:pt x="220" y="190"/>
                  </a:lnTo>
                  <a:lnTo>
                    <a:pt x="220" y="212"/>
                  </a:lnTo>
                  <a:lnTo>
                    <a:pt x="139" y="202"/>
                  </a:lnTo>
                  <a:lnTo>
                    <a:pt x="99" y="119"/>
                  </a:lnTo>
                  <a:lnTo>
                    <a:pt x="54" y="89"/>
                  </a:lnTo>
                  <a:lnTo>
                    <a:pt x="37" y="113"/>
                  </a:lnTo>
                  <a:lnTo>
                    <a:pt x="5" y="83"/>
                  </a:lnTo>
                  <a:lnTo>
                    <a:pt x="42" y="38"/>
                  </a:lnTo>
                  <a:lnTo>
                    <a:pt x="0" y="0"/>
                  </a:lnTo>
                  <a:lnTo>
                    <a:pt x="237" y="2"/>
                  </a:lnTo>
                  <a:lnTo>
                    <a:pt x="262" y="0"/>
                  </a:lnTo>
                  <a:lnTo>
                    <a:pt x="291" y="19"/>
                  </a:lnTo>
                  <a:lnTo>
                    <a:pt x="284" y="40"/>
                  </a:lnTo>
                  <a:lnTo>
                    <a:pt x="370" y="104"/>
                  </a:lnTo>
                  <a:lnTo>
                    <a:pt x="383" y="179"/>
                  </a:lnTo>
                  <a:lnTo>
                    <a:pt x="385" y="216"/>
                  </a:lnTo>
                  <a:lnTo>
                    <a:pt x="404" y="248"/>
                  </a:lnTo>
                  <a:lnTo>
                    <a:pt x="438" y="264"/>
                  </a:lnTo>
                  <a:lnTo>
                    <a:pt x="485" y="271"/>
                  </a:lnTo>
                  <a:lnTo>
                    <a:pt x="553" y="281"/>
                  </a:lnTo>
                  <a:lnTo>
                    <a:pt x="582" y="309"/>
                  </a:lnTo>
                  <a:lnTo>
                    <a:pt x="623" y="345"/>
                  </a:lnTo>
                  <a:lnTo>
                    <a:pt x="674" y="375"/>
                  </a:lnTo>
                  <a:lnTo>
                    <a:pt x="700" y="397"/>
                  </a:lnTo>
                  <a:lnTo>
                    <a:pt x="758" y="353"/>
                  </a:lnTo>
                  <a:lnTo>
                    <a:pt x="769" y="332"/>
                  </a:lnTo>
                  <a:lnTo>
                    <a:pt x="868" y="278"/>
                  </a:lnTo>
                  <a:lnTo>
                    <a:pt x="895" y="338"/>
                  </a:lnTo>
                  <a:lnTo>
                    <a:pt x="903" y="367"/>
                  </a:lnTo>
                  <a:lnTo>
                    <a:pt x="858" y="403"/>
                  </a:lnTo>
                  <a:lnTo>
                    <a:pt x="854" y="412"/>
                  </a:lnTo>
                  <a:lnTo>
                    <a:pt x="865" y="462"/>
                  </a:lnTo>
                  <a:lnTo>
                    <a:pt x="865" y="548"/>
                  </a:lnTo>
                  <a:lnTo>
                    <a:pt x="841" y="608"/>
                  </a:lnTo>
                  <a:lnTo>
                    <a:pt x="837" y="620"/>
                  </a:lnTo>
                  <a:lnTo>
                    <a:pt x="828" y="654"/>
                  </a:lnTo>
                  <a:lnTo>
                    <a:pt x="809" y="651"/>
                  </a:lnTo>
                  <a:lnTo>
                    <a:pt x="796" y="609"/>
                  </a:lnTo>
                  <a:lnTo>
                    <a:pt x="776" y="605"/>
                  </a:lnTo>
                  <a:lnTo>
                    <a:pt x="730" y="663"/>
                  </a:lnTo>
                  <a:lnTo>
                    <a:pt x="782" y="811"/>
                  </a:lnTo>
                  <a:lnTo>
                    <a:pt x="778" y="862"/>
                  </a:lnTo>
                  <a:lnTo>
                    <a:pt x="708" y="910"/>
                  </a:lnTo>
                  <a:lnTo>
                    <a:pt x="633" y="962"/>
                  </a:lnTo>
                  <a:lnTo>
                    <a:pt x="600" y="902"/>
                  </a:lnTo>
                  <a:lnTo>
                    <a:pt x="574" y="859"/>
                  </a:lnTo>
                  <a:lnTo>
                    <a:pt x="541" y="861"/>
                  </a:lnTo>
                  <a:lnTo>
                    <a:pt x="533" y="894"/>
                  </a:lnTo>
                  <a:lnTo>
                    <a:pt x="512" y="894"/>
                  </a:lnTo>
                  <a:lnTo>
                    <a:pt x="502" y="857"/>
                  </a:lnTo>
                  <a:lnTo>
                    <a:pt x="460" y="803"/>
                  </a:lnTo>
                  <a:lnTo>
                    <a:pt x="437" y="801"/>
                  </a:lnTo>
                  <a:lnTo>
                    <a:pt x="383" y="791"/>
                  </a:lnTo>
                  <a:lnTo>
                    <a:pt x="357" y="772"/>
                  </a:lnTo>
                  <a:lnTo>
                    <a:pt x="354" y="717"/>
                  </a:lnTo>
                  <a:lnTo>
                    <a:pt x="304" y="705"/>
                  </a:lnTo>
                  <a:lnTo>
                    <a:pt x="303" y="709"/>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2" name="Freeform 41"/>
            <p:cNvSpPr>
              <a:spLocks/>
            </p:cNvSpPr>
            <p:nvPr/>
          </p:nvSpPr>
          <p:spPr bwMode="auto">
            <a:xfrm>
              <a:off x="4059526" y="872741"/>
              <a:ext cx="1216057" cy="1410109"/>
            </a:xfrm>
            <a:custGeom>
              <a:avLst/>
              <a:gdLst>
                <a:gd name="T0" fmla="*/ 124114 w 1034"/>
                <a:gd name="T1" fmla="*/ 1189983 h 1236"/>
                <a:gd name="T2" fmla="*/ 305954 w 1034"/>
                <a:gd name="T3" fmla="*/ 1142383 h 1236"/>
                <a:gd name="T4" fmla="*/ 379557 w 1034"/>
                <a:gd name="T5" fmla="*/ 1077984 h 1236"/>
                <a:gd name="T6" fmla="*/ 601807 w 1034"/>
                <a:gd name="T7" fmla="*/ 943586 h 1236"/>
                <a:gd name="T8" fmla="*/ 809625 w 1034"/>
                <a:gd name="T9" fmla="*/ 876387 h 1236"/>
                <a:gd name="T10" fmla="*/ 699943 w 1034"/>
                <a:gd name="T11" fmla="*/ 751789 h 1236"/>
                <a:gd name="T12" fmla="*/ 545523 w 1034"/>
                <a:gd name="T13" fmla="*/ 638391 h 1236"/>
                <a:gd name="T14" fmla="*/ 756227 w 1034"/>
                <a:gd name="T15" fmla="*/ 544592 h 1236"/>
                <a:gd name="T16" fmla="*/ 829830 w 1034"/>
                <a:gd name="T17" fmla="*/ 355595 h 1236"/>
                <a:gd name="T18" fmla="*/ 864466 w 1034"/>
                <a:gd name="T19" fmla="*/ 223997 h 1236"/>
                <a:gd name="T20" fmla="*/ 860136 w 1034"/>
                <a:gd name="T21" fmla="*/ 95199 h 1236"/>
                <a:gd name="T22" fmla="*/ 961159 w 1034"/>
                <a:gd name="T23" fmla="*/ 0 h 1236"/>
                <a:gd name="T24" fmla="*/ 972704 w 1034"/>
                <a:gd name="T25" fmla="*/ 116198 h 1236"/>
                <a:gd name="T26" fmla="*/ 1043420 w 1034"/>
                <a:gd name="T27" fmla="*/ 124598 h 1236"/>
                <a:gd name="T28" fmla="*/ 1168977 w 1034"/>
                <a:gd name="T29" fmla="*/ 282796 h 1236"/>
                <a:gd name="T30" fmla="*/ 1282988 w 1034"/>
                <a:gd name="T31" fmla="*/ 267396 h 1236"/>
                <a:gd name="T32" fmla="*/ 1389784 w 1034"/>
                <a:gd name="T33" fmla="*/ 316395 h 1236"/>
                <a:gd name="T34" fmla="*/ 1490807 w 1034"/>
                <a:gd name="T35" fmla="*/ 624391 h 1236"/>
                <a:gd name="T36" fmla="*/ 1476375 w 1034"/>
                <a:gd name="T37" fmla="*/ 765789 h 1236"/>
                <a:gd name="T38" fmla="*/ 1350818 w 1034"/>
                <a:gd name="T39" fmla="*/ 860988 h 1236"/>
                <a:gd name="T40" fmla="*/ 1311852 w 1034"/>
                <a:gd name="T41" fmla="*/ 894587 h 1236"/>
                <a:gd name="T42" fmla="*/ 1399886 w 1034"/>
                <a:gd name="T43" fmla="*/ 988386 h 1236"/>
                <a:gd name="T44" fmla="*/ 1368136 w 1034"/>
                <a:gd name="T45" fmla="*/ 1041585 h 1236"/>
                <a:gd name="T46" fmla="*/ 1343602 w 1034"/>
                <a:gd name="T47" fmla="*/ 1117184 h 1236"/>
                <a:gd name="T48" fmla="*/ 1246909 w 1034"/>
                <a:gd name="T49" fmla="*/ 1049985 h 1236"/>
                <a:gd name="T50" fmla="*/ 1281545 w 1034"/>
                <a:gd name="T51" fmla="*/ 1100384 h 1236"/>
                <a:gd name="T52" fmla="*/ 1310409 w 1034"/>
                <a:gd name="T53" fmla="*/ 1255782 h 1236"/>
                <a:gd name="T54" fmla="*/ 1358034 w 1034"/>
                <a:gd name="T55" fmla="*/ 1258582 h 1236"/>
                <a:gd name="T56" fmla="*/ 1404216 w 1034"/>
                <a:gd name="T57" fmla="*/ 1286581 h 1236"/>
                <a:gd name="T58" fmla="*/ 1425863 w 1034"/>
                <a:gd name="T59" fmla="*/ 1359380 h 1236"/>
                <a:gd name="T60" fmla="*/ 1428750 w 1034"/>
                <a:gd name="T61" fmla="*/ 1390180 h 1236"/>
                <a:gd name="T62" fmla="*/ 1259897 w 1034"/>
                <a:gd name="T63" fmla="*/ 1488179 h 1236"/>
                <a:gd name="T64" fmla="*/ 1231034 w 1034"/>
                <a:gd name="T65" fmla="*/ 1511978 h 1236"/>
                <a:gd name="T66" fmla="*/ 1171863 w 1034"/>
                <a:gd name="T67" fmla="*/ 1497978 h 1236"/>
                <a:gd name="T68" fmla="*/ 1134341 w 1034"/>
                <a:gd name="T69" fmla="*/ 1605777 h 1236"/>
                <a:gd name="T70" fmla="*/ 1089602 w 1034"/>
                <a:gd name="T71" fmla="*/ 1426579 h 1236"/>
                <a:gd name="T72" fmla="*/ 925079 w 1034"/>
                <a:gd name="T73" fmla="*/ 1460179 h 1236"/>
                <a:gd name="T74" fmla="*/ 874568 w 1034"/>
                <a:gd name="T75" fmla="*/ 1481179 h 1236"/>
                <a:gd name="T76" fmla="*/ 790864 w 1034"/>
                <a:gd name="T77" fmla="*/ 1516178 h 1236"/>
                <a:gd name="T78" fmla="*/ 780761 w 1034"/>
                <a:gd name="T79" fmla="*/ 1439179 h 1236"/>
                <a:gd name="T80" fmla="*/ 671079 w 1034"/>
                <a:gd name="T81" fmla="*/ 1728975 h 1236"/>
                <a:gd name="T82" fmla="*/ 0 w 1034"/>
                <a:gd name="T83" fmla="*/ 1439179 h 12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034"/>
                <a:gd name="T127" fmla="*/ 0 h 1236"/>
                <a:gd name="T128" fmla="*/ 1034 w 1034"/>
                <a:gd name="T129" fmla="*/ 1236 h 12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034" h="1236">
                  <a:moveTo>
                    <a:pt x="0" y="1028"/>
                  </a:moveTo>
                  <a:lnTo>
                    <a:pt x="86" y="850"/>
                  </a:lnTo>
                  <a:lnTo>
                    <a:pt x="142" y="854"/>
                  </a:lnTo>
                  <a:lnTo>
                    <a:pt x="212" y="816"/>
                  </a:lnTo>
                  <a:lnTo>
                    <a:pt x="247" y="776"/>
                  </a:lnTo>
                  <a:lnTo>
                    <a:pt x="263" y="770"/>
                  </a:lnTo>
                  <a:lnTo>
                    <a:pt x="297" y="783"/>
                  </a:lnTo>
                  <a:lnTo>
                    <a:pt x="417" y="674"/>
                  </a:lnTo>
                  <a:lnTo>
                    <a:pt x="489" y="670"/>
                  </a:lnTo>
                  <a:lnTo>
                    <a:pt x="561" y="626"/>
                  </a:lnTo>
                  <a:lnTo>
                    <a:pt x="509" y="542"/>
                  </a:lnTo>
                  <a:lnTo>
                    <a:pt x="485" y="537"/>
                  </a:lnTo>
                  <a:lnTo>
                    <a:pt x="344" y="559"/>
                  </a:lnTo>
                  <a:lnTo>
                    <a:pt x="378" y="456"/>
                  </a:lnTo>
                  <a:lnTo>
                    <a:pt x="460" y="378"/>
                  </a:lnTo>
                  <a:lnTo>
                    <a:pt x="524" y="389"/>
                  </a:lnTo>
                  <a:lnTo>
                    <a:pt x="583" y="269"/>
                  </a:lnTo>
                  <a:lnTo>
                    <a:pt x="575" y="254"/>
                  </a:lnTo>
                  <a:lnTo>
                    <a:pt x="613" y="174"/>
                  </a:lnTo>
                  <a:lnTo>
                    <a:pt x="599" y="160"/>
                  </a:lnTo>
                  <a:lnTo>
                    <a:pt x="645" y="73"/>
                  </a:lnTo>
                  <a:lnTo>
                    <a:pt x="596" y="68"/>
                  </a:lnTo>
                  <a:lnTo>
                    <a:pt x="624" y="21"/>
                  </a:lnTo>
                  <a:lnTo>
                    <a:pt x="666" y="0"/>
                  </a:lnTo>
                  <a:lnTo>
                    <a:pt x="713" y="37"/>
                  </a:lnTo>
                  <a:lnTo>
                    <a:pt x="674" y="83"/>
                  </a:lnTo>
                  <a:lnTo>
                    <a:pt x="706" y="113"/>
                  </a:lnTo>
                  <a:lnTo>
                    <a:pt x="723" y="89"/>
                  </a:lnTo>
                  <a:lnTo>
                    <a:pt x="767" y="116"/>
                  </a:lnTo>
                  <a:lnTo>
                    <a:pt x="810" y="202"/>
                  </a:lnTo>
                  <a:lnTo>
                    <a:pt x="888" y="212"/>
                  </a:lnTo>
                  <a:lnTo>
                    <a:pt x="889" y="191"/>
                  </a:lnTo>
                  <a:lnTo>
                    <a:pt x="930" y="191"/>
                  </a:lnTo>
                  <a:lnTo>
                    <a:pt x="963" y="226"/>
                  </a:lnTo>
                  <a:lnTo>
                    <a:pt x="959" y="272"/>
                  </a:lnTo>
                  <a:lnTo>
                    <a:pt x="1033" y="446"/>
                  </a:lnTo>
                  <a:lnTo>
                    <a:pt x="1017" y="468"/>
                  </a:lnTo>
                  <a:lnTo>
                    <a:pt x="1023" y="547"/>
                  </a:lnTo>
                  <a:lnTo>
                    <a:pt x="1005" y="531"/>
                  </a:lnTo>
                  <a:lnTo>
                    <a:pt x="936" y="615"/>
                  </a:lnTo>
                  <a:lnTo>
                    <a:pt x="908" y="617"/>
                  </a:lnTo>
                  <a:lnTo>
                    <a:pt x="909" y="639"/>
                  </a:lnTo>
                  <a:lnTo>
                    <a:pt x="943" y="696"/>
                  </a:lnTo>
                  <a:lnTo>
                    <a:pt x="970" y="706"/>
                  </a:lnTo>
                  <a:lnTo>
                    <a:pt x="951" y="723"/>
                  </a:lnTo>
                  <a:lnTo>
                    <a:pt x="948" y="744"/>
                  </a:lnTo>
                  <a:lnTo>
                    <a:pt x="958" y="757"/>
                  </a:lnTo>
                  <a:lnTo>
                    <a:pt x="931" y="798"/>
                  </a:lnTo>
                  <a:lnTo>
                    <a:pt x="898" y="764"/>
                  </a:lnTo>
                  <a:lnTo>
                    <a:pt x="864" y="750"/>
                  </a:lnTo>
                  <a:lnTo>
                    <a:pt x="869" y="783"/>
                  </a:lnTo>
                  <a:lnTo>
                    <a:pt x="888" y="786"/>
                  </a:lnTo>
                  <a:lnTo>
                    <a:pt x="908" y="831"/>
                  </a:lnTo>
                  <a:lnTo>
                    <a:pt x="908" y="897"/>
                  </a:lnTo>
                  <a:lnTo>
                    <a:pt x="928" y="914"/>
                  </a:lnTo>
                  <a:lnTo>
                    <a:pt x="941" y="899"/>
                  </a:lnTo>
                  <a:lnTo>
                    <a:pt x="966" y="895"/>
                  </a:lnTo>
                  <a:lnTo>
                    <a:pt x="973" y="919"/>
                  </a:lnTo>
                  <a:lnTo>
                    <a:pt x="1000" y="947"/>
                  </a:lnTo>
                  <a:lnTo>
                    <a:pt x="988" y="971"/>
                  </a:lnTo>
                  <a:lnTo>
                    <a:pt x="1019" y="997"/>
                  </a:lnTo>
                  <a:lnTo>
                    <a:pt x="990" y="993"/>
                  </a:lnTo>
                  <a:lnTo>
                    <a:pt x="943" y="1037"/>
                  </a:lnTo>
                  <a:lnTo>
                    <a:pt x="873" y="1063"/>
                  </a:lnTo>
                  <a:lnTo>
                    <a:pt x="867" y="1080"/>
                  </a:lnTo>
                  <a:lnTo>
                    <a:pt x="853" y="1080"/>
                  </a:lnTo>
                  <a:lnTo>
                    <a:pt x="831" y="1058"/>
                  </a:lnTo>
                  <a:lnTo>
                    <a:pt x="812" y="1070"/>
                  </a:lnTo>
                  <a:lnTo>
                    <a:pt x="804" y="1134"/>
                  </a:lnTo>
                  <a:lnTo>
                    <a:pt x="786" y="1147"/>
                  </a:lnTo>
                  <a:lnTo>
                    <a:pt x="753" y="1140"/>
                  </a:lnTo>
                  <a:lnTo>
                    <a:pt x="755" y="1019"/>
                  </a:lnTo>
                  <a:lnTo>
                    <a:pt x="734" y="991"/>
                  </a:lnTo>
                  <a:lnTo>
                    <a:pt x="641" y="1043"/>
                  </a:lnTo>
                  <a:lnTo>
                    <a:pt x="616" y="1039"/>
                  </a:lnTo>
                  <a:lnTo>
                    <a:pt x="606" y="1058"/>
                  </a:lnTo>
                  <a:lnTo>
                    <a:pt x="566" y="1093"/>
                  </a:lnTo>
                  <a:lnTo>
                    <a:pt x="548" y="1083"/>
                  </a:lnTo>
                  <a:lnTo>
                    <a:pt x="554" y="1036"/>
                  </a:lnTo>
                  <a:lnTo>
                    <a:pt x="541" y="1028"/>
                  </a:lnTo>
                  <a:lnTo>
                    <a:pt x="463" y="1106"/>
                  </a:lnTo>
                  <a:lnTo>
                    <a:pt x="465" y="1235"/>
                  </a:lnTo>
                  <a:lnTo>
                    <a:pt x="0" y="1028"/>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3" name="Freeform 42"/>
            <p:cNvSpPr>
              <a:spLocks/>
            </p:cNvSpPr>
            <p:nvPr/>
          </p:nvSpPr>
          <p:spPr bwMode="auto">
            <a:xfrm>
              <a:off x="3078918" y="2006002"/>
              <a:ext cx="1525246" cy="407507"/>
            </a:xfrm>
            <a:custGeom>
              <a:avLst/>
              <a:gdLst>
                <a:gd name="T0" fmla="*/ 1210736 w 1297"/>
                <a:gd name="T1" fmla="*/ 49026 h 357"/>
                <a:gd name="T2" fmla="*/ 1173217 w 1297"/>
                <a:gd name="T3" fmla="*/ 86845 h 357"/>
                <a:gd name="T4" fmla="*/ 509404 w 1297"/>
                <a:gd name="T5" fmla="*/ 106456 h 357"/>
                <a:gd name="T6" fmla="*/ 189042 w 1297"/>
                <a:gd name="T7" fmla="*/ 0 h 357"/>
                <a:gd name="T8" fmla="*/ 0 w 1297"/>
                <a:gd name="T9" fmla="*/ 15408 h 357"/>
                <a:gd name="T10" fmla="*/ 21646 w 1297"/>
                <a:gd name="T11" fmla="*/ 172290 h 357"/>
                <a:gd name="T12" fmla="*/ 108230 w 1297"/>
                <a:gd name="T13" fmla="*/ 170890 h 357"/>
                <a:gd name="T14" fmla="*/ 178941 w 1297"/>
                <a:gd name="T15" fmla="*/ 215713 h 357"/>
                <a:gd name="T16" fmla="*/ 165953 w 1297"/>
                <a:gd name="T17" fmla="*/ 268941 h 357"/>
                <a:gd name="T18" fmla="*/ 432921 w 1297"/>
                <a:gd name="T19" fmla="*/ 417419 h 357"/>
                <a:gd name="T20" fmla="*/ 522392 w 1297"/>
                <a:gd name="T21" fmla="*/ 416018 h 357"/>
                <a:gd name="T22" fmla="*/ 525278 w 1297"/>
                <a:gd name="T23" fmla="*/ 357187 h 357"/>
                <a:gd name="T24" fmla="*/ 611862 w 1297"/>
                <a:gd name="T25" fmla="*/ 306761 h 357"/>
                <a:gd name="T26" fmla="*/ 669585 w 1297"/>
                <a:gd name="T27" fmla="*/ 330573 h 357"/>
                <a:gd name="T28" fmla="*/ 621964 w 1297"/>
                <a:gd name="T29" fmla="*/ 430025 h 357"/>
                <a:gd name="T30" fmla="*/ 660926 w 1297"/>
                <a:gd name="T31" fmla="*/ 451036 h 357"/>
                <a:gd name="T32" fmla="*/ 783588 w 1297"/>
                <a:gd name="T33" fmla="*/ 462242 h 357"/>
                <a:gd name="T34" fmla="*/ 835538 w 1297"/>
                <a:gd name="T35" fmla="*/ 430025 h 357"/>
                <a:gd name="T36" fmla="*/ 887489 w 1297"/>
                <a:gd name="T37" fmla="*/ 434228 h 357"/>
                <a:gd name="T38" fmla="*/ 916350 w 1297"/>
                <a:gd name="T39" fmla="*/ 413217 h 357"/>
                <a:gd name="T40" fmla="*/ 958199 w 1297"/>
                <a:gd name="T41" fmla="*/ 310963 h 357"/>
                <a:gd name="T42" fmla="*/ 1027466 w 1297"/>
                <a:gd name="T43" fmla="*/ 245128 h 357"/>
                <a:gd name="T44" fmla="*/ 1090962 w 1297"/>
                <a:gd name="T45" fmla="*/ 229720 h 357"/>
                <a:gd name="T46" fmla="*/ 1114051 w 1297"/>
                <a:gd name="T47" fmla="*/ 264739 h 357"/>
                <a:gd name="T48" fmla="*/ 1064986 w 1297"/>
                <a:gd name="T49" fmla="*/ 376797 h 357"/>
                <a:gd name="T50" fmla="*/ 1233826 w 1297"/>
                <a:gd name="T51" fmla="*/ 498661 h 357"/>
                <a:gd name="T52" fmla="*/ 1292991 w 1297"/>
                <a:gd name="T53" fmla="*/ 476250 h 357"/>
                <a:gd name="T54" fmla="*/ 1417095 w 1297"/>
                <a:gd name="T55" fmla="*/ 366992 h 357"/>
                <a:gd name="T56" fmla="*/ 1870220 w 1297"/>
                <a:gd name="T57" fmla="*/ 338978 h 357"/>
                <a:gd name="T58" fmla="*/ 1210736 w 1297"/>
                <a:gd name="T59" fmla="*/ 49026 h 357"/>
                <a:gd name="T60" fmla="*/ 1210736 w 1297"/>
                <a:gd name="T61" fmla="*/ 49026 h 35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297"/>
                <a:gd name="T94" fmla="*/ 0 h 357"/>
                <a:gd name="T95" fmla="*/ 1297 w 1297"/>
                <a:gd name="T96" fmla="*/ 357 h 35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297" h="357">
                  <a:moveTo>
                    <a:pt x="839" y="35"/>
                  </a:moveTo>
                  <a:lnTo>
                    <a:pt x="813" y="62"/>
                  </a:lnTo>
                  <a:lnTo>
                    <a:pt x="353" y="76"/>
                  </a:lnTo>
                  <a:lnTo>
                    <a:pt x="131" y="0"/>
                  </a:lnTo>
                  <a:lnTo>
                    <a:pt x="0" y="11"/>
                  </a:lnTo>
                  <a:lnTo>
                    <a:pt x="15" y="123"/>
                  </a:lnTo>
                  <a:lnTo>
                    <a:pt x="75" y="122"/>
                  </a:lnTo>
                  <a:lnTo>
                    <a:pt x="124" y="154"/>
                  </a:lnTo>
                  <a:lnTo>
                    <a:pt x="115" y="192"/>
                  </a:lnTo>
                  <a:lnTo>
                    <a:pt x="300" y="298"/>
                  </a:lnTo>
                  <a:lnTo>
                    <a:pt x="362" y="297"/>
                  </a:lnTo>
                  <a:lnTo>
                    <a:pt x="364" y="255"/>
                  </a:lnTo>
                  <a:lnTo>
                    <a:pt x="424" y="219"/>
                  </a:lnTo>
                  <a:lnTo>
                    <a:pt x="464" y="236"/>
                  </a:lnTo>
                  <a:lnTo>
                    <a:pt x="431" y="307"/>
                  </a:lnTo>
                  <a:lnTo>
                    <a:pt x="458" y="322"/>
                  </a:lnTo>
                  <a:lnTo>
                    <a:pt x="543" y="330"/>
                  </a:lnTo>
                  <a:lnTo>
                    <a:pt x="579" y="307"/>
                  </a:lnTo>
                  <a:lnTo>
                    <a:pt x="615" y="310"/>
                  </a:lnTo>
                  <a:lnTo>
                    <a:pt x="635" y="295"/>
                  </a:lnTo>
                  <a:lnTo>
                    <a:pt x="664" y="222"/>
                  </a:lnTo>
                  <a:lnTo>
                    <a:pt x="712" y="175"/>
                  </a:lnTo>
                  <a:lnTo>
                    <a:pt x="756" y="164"/>
                  </a:lnTo>
                  <a:lnTo>
                    <a:pt x="772" y="189"/>
                  </a:lnTo>
                  <a:lnTo>
                    <a:pt x="738" y="269"/>
                  </a:lnTo>
                  <a:lnTo>
                    <a:pt x="855" y="356"/>
                  </a:lnTo>
                  <a:lnTo>
                    <a:pt x="896" y="340"/>
                  </a:lnTo>
                  <a:lnTo>
                    <a:pt x="982" y="262"/>
                  </a:lnTo>
                  <a:lnTo>
                    <a:pt x="1296" y="242"/>
                  </a:lnTo>
                  <a:lnTo>
                    <a:pt x="839" y="35"/>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4" name="Freeform 43"/>
            <p:cNvSpPr>
              <a:spLocks/>
            </p:cNvSpPr>
            <p:nvPr/>
          </p:nvSpPr>
          <p:spPr bwMode="auto">
            <a:xfrm>
              <a:off x="3710233" y="4390249"/>
              <a:ext cx="256148" cy="179822"/>
            </a:xfrm>
            <a:custGeom>
              <a:avLst/>
              <a:gdLst>
                <a:gd name="T0" fmla="*/ 160046 w 218"/>
                <a:gd name="T1" fmla="*/ 8433 h 157"/>
                <a:gd name="T2" fmla="*/ 284046 w 218"/>
                <a:gd name="T3" fmla="*/ 5622 h 157"/>
                <a:gd name="T4" fmla="*/ 309999 w 218"/>
                <a:gd name="T5" fmla="*/ 30921 h 157"/>
                <a:gd name="T6" fmla="*/ 312883 w 218"/>
                <a:gd name="T7" fmla="*/ 46381 h 157"/>
                <a:gd name="T8" fmla="*/ 256651 w 218"/>
                <a:gd name="T9" fmla="*/ 82924 h 157"/>
                <a:gd name="T10" fmla="*/ 217721 w 218"/>
                <a:gd name="T11" fmla="*/ 167254 h 157"/>
                <a:gd name="T12" fmla="*/ 105256 w 218"/>
                <a:gd name="T13" fmla="*/ 219258 h 157"/>
                <a:gd name="T14" fmla="*/ 36046 w 218"/>
                <a:gd name="T15" fmla="*/ 177093 h 157"/>
                <a:gd name="T16" fmla="*/ 10093 w 218"/>
                <a:gd name="T17" fmla="*/ 146172 h 157"/>
                <a:gd name="T18" fmla="*/ 0 w 218"/>
                <a:gd name="T19" fmla="*/ 123684 h 157"/>
                <a:gd name="T20" fmla="*/ 7209 w 218"/>
                <a:gd name="T21" fmla="*/ 82924 h 157"/>
                <a:gd name="T22" fmla="*/ 90837 w 218"/>
                <a:gd name="T23" fmla="*/ 39354 h 157"/>
                <a:gd name="T24" fmla="*/ 113907 w 218"/>
                <a:gd name="T25" fmla="*/ 11244 h 157"/>
                <a:gd name="T26" fmla="*/ 184558 w 218"/>
                <a:gd name="T27" fmla="*/ 0 h 157"/>
                <a:gd name="T28" fmla="*/ 160046 w 218"/>
                <a:gd name="T29" fmla="*/ 8433 h 157"/>
                <a:gd name="T30" fmla="*/ 160046 w 218"/>
                <a:gd name="T31" fmla="*/ 8433 h 15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218"/>
                <a:gd name="T49" fmla="*/ 0 h 157"/>
                <a:gd name="T50" fmla="*/ 218 w 218"/>
                <a:gd name="T51" fmla="*/ 157 h 157"/>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218" h="157">
                  <a:moveTo>
                    <a:pt x="111" y="6"/>
                  </a:moveTo>
                  <a:lnTo>
                    <a:pt x="197" y="4"/>
                  </a:lnTo>
                  <a:lnTo>
                    <a:pt x="215" y="22"/>
                  </a:lnTo>
                  <a:lnTo>
                    <a:pt x="217" y="33"/>
                  </a:lnTo>
                  <a:lnTo>
                    <a:pt x="178" y="59"/>
                  </a:lnTo>
                  <a:lnTo>
                    <a:pt x="151" y="119"/>
                  </a:lnTo>
                  <a:lnTo>
                    <a:pt x="73" y="156"/>
                  </a:lnTo>
                  <a:lnTo>
                    <a:pt x="25" y="126"/>
                  </a:lnTo>
                  <a:lnTo>
                    <a:pt x="7" y="104"/>
                  </a:lnTo>
                  <a:lnTo>
                    <a:pt x="0" y="88"/>
                  </a:lnTo>
                  <a:lnTo>
                    <a:pt x="5" y="59"/>
                  </a:lnTo>
                  <a:lnTo>
                    <a:pt x="63" y="28"/>
                  </a:lnTo>
                  <a:lnTo>
                    <a:pt x="79" y="8"/>
                  </a:lnTo>
                  <a:lnTo>
                    <a:pt x="128" y="0"/>
                  </a:lnTo>
                  <a:lnTo>
                    <a:pt x="111" y="6"/>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6" name="Freeform 55"/>
            <p:cNvSpPr>
              <a:spLocks/>
            </p:cNvSpPr>
            <p:nvPr/>
          </p:nvSpPr>
          <p:spPr bwMode="auto">
            <a:xfrm>
              <a:off x="3852538" y="3157376"/>
              <a:ext cx="529115" cy="760682"/>
            </a:xfrm>
            <a:custGeom>
              <a:avLst/>
              <a:gdLst>
                <a:gd name="T0" fmla="*/ 561273 w 450"/>
                <a:gd name="T1" fmla="*/ 874584 h 666"/>
                <a:gd name="T2" fmla="*/ 571373 w 450"/>
                <a:gd name="T3" fmla="*/ 821324 h 666"/>
                <a:gd name="T4" fmla="*/ 647845 w 450"/>
                <a:gd name="T5" fmla="*/ 768064 h 666"/>
                <a:gd name="T6" fmla="*/ 617545 w 450"/>
                <a:gd name="T7" fmla="*/ 728820 h 666"/>
                <a:gd name="T8" fmla="*/ 610331 w 450"/>
                <a:gd name="T9" fmla="*/ 622300 h 666"/>
                <a:gd name="T10" fmla="*/ 617545 w 450"/>
                <a:gd name="T11" fmla="*/ 591465 h 666"/>
                <a:gd name="T12" fmla="*/ 588688 w 450"/>
                <a:gd name="T13" fmla="*/ 584457 h 666"/>
                <a:gd name="T14" fmla="*/ 551173 w 450"/>
                <a:gd name="T15" fmla="*/ 591465 h 666"/>
                <a:gd name="T16" fmla="*/ 530973 w 450"/>
                <a:gd name="T17" fmla="*/ 517182 h 666"/>
                <a:gd name="T18" fmla="*/ 538188 w 450"/>
                <a:gd name="T19" fmla="*/ 487749 h 666"/>
                <a:gd name="T20" fmla="*/ 597345 w 450"/>
                <a:gd name="T21" fmla="*/ 434489 h 666"/>
                <a:gd name="T22" fmla="*/ 555502 w 450"/>
                <a:gd name="T23" fmla="*/ 320961 h 666"/>
                <a:gd name="T24" fmla="*/ 513659 w 450"/>
                <a:gd name="T25" fmla="*/ 218646 h 666"/>
                <a:gd name="T26" fmla="*/ 535302 w 450"/>
                <a:gd name="T27" fmla="*/ 176599 h 666"/>
                <a:gd name="T28" fmla="*/ 525202 w 450"/>
                <a:gd name="T29" fmla="*/ 142961 h 666"/>
                <a:gd name="T30" fmla="*/ 468930 w 450"/>
                <a:gd name="T31" fmla="*/ 130347 h 666"/>
                <a:gd name="T32" fmla="*/ 418430 w 450"/>
                <a:gd name="T33" fmla="*/ 121937 h 666"/>
                <a:gd name="T34" fmla="*/ 408330 w 450"/>
                <a:gd name="T35" fmla="*/ 78488 h 666"/>
                <a:gd name="T36" fmla="*/ 356387 w 450"/>
                <a:gd name="T37" fmla="*/ 78488 h 666"/>
                <a:gd name="T38" fmla="*/ 245287 w 450"/>
                <a:gd name="T39" fmla="*/ 5606 h 666"/>
                <a:gd name="T40" fmla="*/ 210658 w 450"/>
                <a:gd name="T41" fmla="*/ 0 h 666"/>
                <a:gd name="T42" fmla="*/ 189015 w 450"/>
                <a:gd name="T43" fmla="*/ 32236 h 666"/>
                <a:gd name="T44" fmla="*/ 138515 w 450"/>
                <a:gd name="T45" fmla="*/ 21024 h 666"/>
                <a:gd name="T46" fmla="*/ 67815 w 450"/>
                <a:gd name="T47" fmla="*/ 56063 h 666"/>
                <a:gd name="T48" fmla="*/ 38957 w 450"/>
                <a:gd name="T49" fmla="*/ 142961 h 666"/>
                <a:gd name="T50" fmla="*/ 53386 w 450"/>
                <a:gd name="T51" fmla="*/ 225654 h 666"/>
                <a:gd name="T52" fmla="*/ 28857 w 450"/>
                <a:gd name="T53" fmla="*/ 270504 h 666"/>
                <a:gd name="T54" fmla="*/ 67815 w 450"/>
                <a:gd name="T55" fmla="*/ 322363 h 666"/>
                <a:gd name="T56" fmla="*/ 72143 w 450"/>
                <a:gd name="T57" fmla="*/ 370016 h 666"/>
                <a:gd name="T58" fmla="*/ 122643 w 450"/>
                <a:gd name="T59" fmla="*/ 341985 h 666"/>
                <a:gd name="T60" fmla="*/ 89457 w 450"/>
                <a:gd name="T61" fmla="*/ 445701 h 666"/>
                <a:gd name="T62" fmla="*/ 51943 w 450"/>
                <a:gd name="T63" fmla="*/ 511575 h 666"/>
                <a:gd name="T64" fmla="*/ 5771 w 450"/>
                <a:gd name="T65" fmla="*/ 553623 h 666"/>
                <a:gd name="T66" fmla="*/ 0 w 450"/>
                <a:gd name="T67" fmla="*/ 591465 h 666"/>
                <a:gd name="T68" fmla="*/ 69257 w 450"/>
                <a:gd name="T69" fmla="*/ 562032 h 666"/>
                <a:gd name="T70" fmla="*/ 108215 w 450"/>
                <a:gd name="T71" fmla="*/ 595670 h 666"/>
                <a:gd name="T72" fmla="*/ 95229 w 450"/>
                <a:gd name="T73" fmla="*/ 644725 h 666"/>
                <a:gd name="T74" fmla="*/ 38957 w 450"/>
                <a:gd name="T75" fmla="*/ 685371 h 666"/>
                <a:gd name="T76" fmla="*/ 25972 w 450"/>
                <a:gd name="T77" fmla="*/ 735828 h 666"/>
                <a:gd name="T78" fmla="*/ 38957 w 450"/>
                <a:gd name="T79" fmla="*/ 782080 h 666"/>
                <a:gd name="T80" fmla="*/ 168815 w 450"/>
                <a:gd name="T81" fmla="*/ 755450 h 666"/>
                <a:gd name="T82" fmla="*/ 238072 w 450"/>
                <a:gd name="T83" fmla="*/ 803103 h 666"/>
                <a:gd name="T84" fmla="*/ 189015 w 450"/>
                <a:gd name="T85" fmla="*/ 874584 h 666"/>
                <a:gd name="T86" fmla="*/ 219315 w 450"/>
                <a:gd name="T87" fmla="*/ 913828 h 666"/>
                <a:gd name="T88" fmla="*/ 287130 w 450"/>
                <a:gd name="T89" fmla="*/ 932048 h 666"/>
                <a:gd name="T90" fmla="*/ 379473 w 450"/>
                <a:gd name="T91" fmla="*/ 891403 h 666"/>
                <a:gd name="T92" fmla="*/ 437187 w 450"/>
                <a:gd name="T93" fmla="*/ 913828 h 666"/>
                <a:gd name="T94" fmla="*/ 503559 w 450"/>
                <a:gd name="T95" fmla="*/ 867576 h 666"/>
                <a:gd name="T96" fmla="*/ 561273 w 450"/>
                <a:gd name="T97" fmla="*/ 874584 h 666"/>
                <a:gd name="T98" fmla="*/ 561273 w 450"/>
                <a:gd name="T99" fmla="*/ 874584 h 66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50"/>
                <a:gd name="T151" fmla="*/ 0 h 666"/>
                <a:gd name="T152" fmla="*/ 450 w 450"/>
                <a:gd name="T153" fmla="*/ 666 h 66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50" h="666">
                  <a:moveTo>
                    <a:pt x="389" y="624"/>
                  </a:moveTo>
                  <a:lnTo>
                    <a:pt x="396" y="586"/>
                  </a:lnTo>
                  <a:lnTo>
                    <a:pt x="449" y="548"/>
                  </a:lnTo>
                  <a:lnTo>
                    <a:pt x="428" y="520"/>
                  </a:lnTo>
                  <a:lnTo>
                    <a:pt x="423" y="444"/>
                  </a:lnTo>
                  <a:lnTo>
                    <a:pt x="428" y="422"/>
                  </a:lnTo>
                  <a:lnTo>
                    <a:pt x="408" y="417"/>
                  </a:lnTo>
                  <a:lnTo>
                    <a:pt x="382" y="422"/>
                  </a:lnTo>
                  <a:lnTo>
                    <a:pt x="368" y="369"/>
                  </a:lnTo>
                  <a:lnTo>
                    <a:pt x="373" y="348"/>
                  </a:lnTo>
                  <a:lnTo>
                    <a:pt x="414" y="310"/>
                  </a:lnTo>
                  <a:lnTo>
                    <a:pt x="385" y="229"/>
                  </a:lnTo>
                  <a:lnTo>
                    <a:pt x="356" y="156"/>
                  </a:lnTo>
                  <a:lnTo>
                    <a:pt x="371" y="126"/>
                  </a:lnTo>
                  <a:lnTo>
                    <a:pt x="364" y="102"/>
                  </a:lnTo>
                  <a:lnTo>
                    <a:pt x="325" y="93"/>
                  </a:lnTo>
                  <a:lnTo>
                    <a:pt x="290" y="87"/>
                  </a:lnTo>
                  <a:lnTo>
                    <a:pt x="283" y="56"/>
                  </a:lnTo>
                  <a:lnTo>
                    <a:pt x="247" y="56"/>
                  </a:lnTo>
                  <a:lnTo>
                    <a:pt x="170" y="4"/>
                  </a:lnTo>
                  <a:lnTo>
                    <a:pt x="146" y="0"/>
                  </a:lnTo>
                  <a:lnTo>
                    <a:pt x="131" y="23"/>
                  </a:lnTo>
                  <a:lnTo>
                    <a:pt x="96" y="15"/>
                  </a:lnTo>
                  <a:lnTo>
                    <a:pt x="47" y="40"/>
                  </a:lnTo>
                  <a:lnTo>
                    <a:pt x="27" y="102"/>
                  </a:lnTo>
                  <a:lnTo>
                    <a:pt x="37" y="161"/>
                  </a:lnTo>
                  <a:lnTo>
                    <a:pt x="20" y="193"/>
                  </a:lnTo>
                  <a:lnTo>
                    <a:pt x="47" y="230"/>
                  </a:lnTo>
                  <a:lnTo>
                    <a:pt x="50" y="264"/>
                  </a:lnTo>
                  <a:lnTo>
                    <a:pt x="85" y="244"/>
                  </a:lnTo>
                  <a:lnTo>
                    <a:pt x="62" y="318"/>
                  </a:lnTo>
                  <a:lnTo>
                    <a:pt x="36" y="365"/>
                  </a:lnTo>
                  <a:lnTo>
                    <a:pt x="4" y="395"/>
                  </a:lnTo>
                  <a:lnTo>
                    <a:pt x="0" y="422"/>
                  </a:lnTo>
                  <a:lnTo>
                    <a:pt x="48" y="401"/>
                  </a:lnTo>
                  <a:lnTo>
                    <a:pt x="75" y="425"/>
                  </a:lnTo>
                  <a:lnTo>
                    <a:pt x="66" y="460"/>
                  </a:lnTo>
                  <a:lnTo>
                    <a:pt x="27" y="489"/>
                  </a:lnTo>
                  <a:lnTo>
                    <a:pt x="18" y="525"/>
                  </a:lnTo>
                  <a:lnTo>
                    <a:pt x="27" y="558"/>
                  </a:lnTo>
                  <a:lnTo>
                    <a:pt x="117" y="539"/>
                  </a:lnTo>
                  <a:lnTo>
                    <a:pt x="165" y="573"/>
                  </a:lnTo>
                  <a:lnTo>
                    <a:pt x="131" y="624"/>
                  </a:lnTo>
                  <a:lnTo>
                    <a:pt x="152" y="652"/>
                  </a:lnTo>
                  <a:lnTo>
                    <a:pt x="199" y="665"/>
                  </a:lnTo>
                  <a:lnTo>
                    <a:pt x="263" y="636"/>
                  </a:lnTo>
                  <a:lnTo>
                    <a:pt x="303" y="652"/>
                  </a:lnTo>
                  <a:lnTo>
                    <a:pt x="349" y="619"/>
                  </a:lnTo>
                  <a:lnTo>
                    <a:pt x="389" y="624"/>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7" name="Freeform 56"/>
            <p:cNvSpPr>
              <a:spLocks/>
            </p:cNvSpPr>
            <p:nvPr/>
          </p:nvSpPr>
          <p:spPr bwMode="auto">
            <a:xfrm>
              <a:off x="4496789" y="3762817"/>
              <a:ext cx="379047" cy="331181"/>
            </a:xfrm>
            <a:custGeom>
              <a:avLst/>
              <a:gdLst>
                <a:gd name="T0" fmla="*/ 463698 w 323"/>
                <a:gd name="T1" fmla="*/ 163961 h 290"/>
                <a:gd name="T2" fmla="*/ 360014 w 323"/>
                <a:gd name="T3" fmla="*/ 145743 h 290"/>
                <a:gd name="T4" fmla="*/ 351374 w 323"/>
                <a:gd name="T5" fmla="*/ 102301 h 290"/>
                <a:gd name="T6" fmla="*/ 280811 w 323"/>
                <a:gd name="T7" fmla="*/ 114913 h 290"/>
                <a:gd name="T8" fmla="*/ 262090 w 323"/>
                <a:gd name="T9" fmla="*/ 0 h 290"/>
                <a:gd name="T10" fmla="*/ 90723 w 323"/>
                <a:gd name="T11" fmla="*/ 60259 h 290"/>
                <a:gd name="T12" fmla="*/ 1440 w 323"/>
                <a:gd name="T13" fmla="*/ 186383 h 290"/>
                <a:gd name="T14" fmla="*/ 0 w 323"/>
                <a:gd name="T15" fmla="*/ 231228 h 290"/>
                <a:gd name="T16" fmla="*/ 70563 w 323"/>
                <a:gd name="T17" fmla="*/ 287283 h 290"/>
                <a:gd name="T18" fmla="*/ 154086 w 323"/>
                <a:gd name="T19" fmla="*/ 404999 h 290"/>
                <a:gd name="T20" fmla="*/ 224649 w 323"/>
                <a:gd name="T21" fmla="*/ 402196 h 290"/>
                <a:gd name="T22" fmla="*/ 329773 w 323"/>
                <a:gd name="T23" fmla="*/ 291487 h 290"/>
                <a:gd name="T24" fmla="*/ 315372 w 323"/>
                <a:gd name="T25" fmla="*/ 248044 h 290"/>
                <a:gd name="T26" fmla="*/ 426257 w 323"/>
                <a:gd name="T27" fmla="*/ 218615 h 290"/>
                <a:gd name="T28" fmla="*/ 463698 w 323"/>
                <a:gd name="T29" fmla="*/ 170968 h 290"/>
                <a:gd name="T30" fmla="*/ 463698 w 323"/>
                <a:gd name="T31" fmla="*/ 163961 h 290"/>
                <a:gd name="T32" fmla="*/ 463698 w 323"/>
                <a:gd name="T33" fmla="*/ 163961 h 29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23"/>
                <a:gd name="T52" fmla="*/ 0 h 290"/>
                <a:gd name="T53" fmla="*/ 323 w 323"/>
                <a:gd name="T54" fmla="*/ 290 h 29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23" h="290">
                  <a:moveTo>
                    <a:pt x="322" y="117"/>
                  </a:moveTo>
                  <a:lnTo>
                    <a:pt x="250" y="104"/>
                  </a:lnTo>
                  <a:lnTo>
                    <a:pt x="244" y="73"/>
                  </a:lnTo>
                  <a:lnTo>
                    <a:pt x="195" y="82"/>
                  </a:lnTo>
                  <a:lnTo>
                    <a:pt x="182" y="0"/>
                  </a:lnTo>
                  <a:lnTo>
                    <a:pt x="63" y="43"/>
                  </a:lnTo>
                  <a:lnTo>
                    <a:pt x="1" y="133"/>
                  </a:lnTo>
                  <a:lnTo>
                    <a:pt x="0" y="165"/>
                  </a:lnTo>
                  <a:lnTo>
                    <a:pt x="49" y="205"/>
                  </a:lnTo>
                  <a:lnTo>
                    <a:pt x="107" y="289"/>
                  </a:lnTo>
                  <a:lnTo>
                    <a:pt x="156" y="287"/>
                  </a:lnTo>
                  <a:lnTo>
                    <a:pt x="229" y="208"/>
                  </a:lnTo>
                  <a:lnTo>
                    <a:pt x="219" y="177"/>
                  </a:lnTo>
                  <a:lnTo>
                    <a:pt x="296" y="156"/>
                  </a:lnTo>
                  <a:lnTo>
                    <a:pt x="322" y="122"/>
                  </a:lnTo>
                  <a:lnTo>
                    <a:pt x="322" y="117"/>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8" name="Freeform 57"/>
            <p:cNvSpPr>
              <a:spLocks/>
            </p:cNvSpPr>
            <p:nvPr/>
          </p:nvSpPr>
          <p:spPr bwMode="auto">
            <a:xfrm>
              <a:off x="3846069" y="2787383"/>
              <a:ext cx="755507" cy="701174"/>
            </a:xfrm>
            <a:custGeom>
              <a:avLst/>
              <a:gdLst>
                <a:gd name="T0" fmla="*/ 804353 w 642"/>
                <a:gd name="T1" fmla="*/ 382567 h 614"/>
                <a:gd name="T2" fmla="*/ 834679 w 642"/>
                <a:gd name="T3" fmla="*/ 399383 h 614"/>
                <a:gd name="T4" fmla="*/ 852008 w 642"/>
                <a:gd name="T5" fmla="*/ 441423 h 614"/>
                <a:gd name="T6" fmla="*/ 879445 w 642"/>
                <a:gd name="T7" fmla="*/ 480661 h 614"/>
                <a:gd name="T8" fmla="*/ 925656 w 642"/>
                <a:gd name="T9" fmla="*/ 489069 h 614"/>
                <a:gd name="T10" fmla="*/ 918436 w 642"/>
                <a:gd name="T11" fmla="*/ 542320 h 614"/>
                <a:gd name="T12" fmla="*/ 879445 w 642"/>
                <a:gd name="T13" fmla="*/ 574551 h 614"/>
                <a:gd name="T14" fmla="*/ 854896 w 642"/>
                <a:gd name="T15" fmla="*/ 566143 h 614"/>
                <a:gd name="T16" fmla="*/ 820238 w 642"/>
                <a:gd name="T17" fmla="*/ 588564 h 614"/>
                <a:gd name="T18" fmla="*/ 830347 w 642"/>
                <a:gd name="T19" fmla="*/ 629203 h 614"/>
                <a:gd name="T20" fmla="*/ 879445 w 642"/>
                <a:gd name="T21" fmla="*/ 696468 h 614"/>
                <a:gd name="T22" fmla="*/ 847676 w 642"/>
                <a:gd name="T23" fmla="*/ 703474 h 614"/>
                <a:gd name="T24" fmla="*/ 852008 w 642"/>
                <a:gd name="T25" fmla="*/ 756726 h 614"/>
                <a:gd name="T26" fmla="*/ 846231 w 642"/>
                <a:gd name="T27" fmla="*/ 859024 h 614"/>
                <a:gd name="T28" fmla="*/ 792801 w 642"/>
                <a:gd name="T29" fmla="*/ 812779 h 614"/>
                <a:gd name="T30" fmla="*/ 710488 w 642"/>
                <a:gd name="T31" fmla="*/ 801569 h 614"/>
                <a:gd name="T32" fmla="*/ 661389 w 642"/>
                <a:gd name="T33" fmla="*/ 774943 h 614"/>
                <a:gd name="T34" fmla="*/ 563192 w 642"/>
                <a:gd name="T35" fmla="*/ 770739 h 614"/>
                <a:gd name="T36" fmla="*/ 521313 w 642"/>
                <a:gd name="T37" fmla="*/ 671244 h 614"/>
                <a:gd name="T38" fmla="*/ 542974 w 642"/>
                <a:gd name="T39" fmla="*/ 629203 h 614"/>
                <a:gd name="T40" fmla="*/ 529978 w 642"/>
                <a:gd name="T41" fmla="*/ 596972 h 614"/>
                <a:gd name="T42" fmla="*/ 476547 w 642"/>
                <a:gd name="T43" fmla="*/ 584360 h 614"/>
                <a:gd name="T44" fmla="*/ 424560 w 642"/>
                <a:gd name="T45" fmla="*/ 578755 h 614"/>
                <a:gd name="T46" fmla="*/ 415895 w 642"/>
                <a:gd name="T47" fmla="*/ 536715 h 614"/>
                <a:gd name="T48" fmla="*/ 363908 w 642"/>
                <a:gd name="T49" fmla="*/ 532511 h 614"/>
                <a:gd name="T50" fmla="*/ 252714 w 642"/>
                <a:gd name="T51" fmla="*/ 461042 h 614"/>
                <a:gd name="T52" fmla="*/ 218056 w 642"/>
                <a:gd name="T53" fmla="*/ 454035 h 614"/>
                <a:gd name="T54" fmla="*/ 196395 w 642"/>
                <a:gd name="T55" fmla="*/ 486266 h 614"/>
                <a:gd name="T56" fmla="*/ 142964 w 642"/>
                <a:gd name="T57" fmla="*/ 475055 h 614"/>
                <a:gd name="T58" fmla="*/ 75092 w 642"/>
                <a:gd name="T59" fmla="*/ 510089 h 614"/>
                <a:gd name="T60" fmla="*/ 53431 w 642"/>
                <a:gd name="T61" fmla="*/ 498878 h 614"/>
                <a:gd name="T62" fmla="*/ 20217 w 642"/>
                <a:gd name="T63" fmla="*/ 421804 h 614"/>
                <a:gd name="T64" fmla="*/ 0 w 642"/>
                <a:gd name="T65" fmla="*/ 392376 h 614"/>
                <a:gd name="T66" fmla="*/ 17329 w 642"/>
                <a:gd name="T67" fmla="*/ 386771 h 614"/>
                <a:gd name="T68" fmla="*/ 41878 w 642"/>
                <a:gd name="T69" fmla="*/ 311098 h 614"/>
                <a:gd name="T70" fmla="*/ 63540 w 642"/>
                <a:gd name="T71" fmla="*/ 263453 h 614"/>
                <a:gd name="T72" fmla="*/ 86645 w 642"/>
                <a:gd name="T73" fmla="*/ 227018 h 614"/>
                <a:gd name="T74" fmla="*/ 129967 w 642"/>
                <a:gd name="T75" fmla="*/ 221412 h 614"/>
                <a:gd name="T76" fmla="*/ 173290 w 642"/>
                <a:gd name="T77" fmla="*/ 227018 h 614"/>
                <a:gd name="T78" fmla="*/ 222388 w 642"/>
                <a:gd name="T79" fmla="*/ 232623 h 614"/>
                <a:gd name="T80" fmla="*/ 215168 w 642"/>
                <a:gd name="T81" fmla="*/ 187780 h 614"/>
                <a:gd name="T82" fmla="*/ 140076 w 642"/>
                <a:gd name="T83" fmla="*/ 147141 h 614"/>
                <a:gd name="T84" fmla="*/ 179066 w 642"/>
                <a:gd name="T85" fmla="*/ 142937 h 614"/>
                <a:gd name="T86" fmla="*/ 232497 w 642"/>
                <a:gd name="T87" fmla="*/ 156950 h 614"/>
                <a:gd name="T88" fmla="*/ 284484 w 642"/>
                <a:gd name="T89" fmla="*/ 170964 h 614"/>
                <a:gd name="T90" fmla="*/ 303257 w 642"/>
                <a:gd name="T91" fmla="*/ 145740 h 614"/>
                <a:gd name="T92" fmla="*/ 304701 w 642"/>
                <a:gd name="T93" fmla="*/ 96693 h 614"/>
                <a:gd name="T94" fmla="*/ 232497 w 642"/>
                <a:gd name="T95" fmla="*/ 30830 h 614"/>
                <a:gd name="T96" fmla="*/ 249826 w 642"/>
                <a:gd name="T97" fmla="*/ 0 h 614"/>
                <a:gd name="T98" fmla="*/ 278708 w 642"/>
                <a:gd name="T99" fmla="*/ 22422 h 614"/>
                <a:gd name="T100" fmla="*/ 311921 w 642"/>
                <a:gd name="T101" fmla="*/ 30830 h 614"/>
                <a:gd name="T102" fmla="*/ 361020 w 642"/>
                <a:gd name="T103" fmla="*/ 22422 h 614"/>
                <a:gd name="T104" fmla="*/ 407231 w 642"/>
                <a:gd name="T105" fmla="*/ 96693 h 614"/>
                <a:gd name="T106" fmla="*/ 456330 w 642"/>
                <a:gd name="T107" fmla="*/ 145740 h 614"/>
                <a:gd name="T108" fmla="*/ 521313 w 642"/>
                <a:gd name="T109" fmla="*/ 183576 h 614"/>
                <a:gd name="T110" fmla="*/ 636840 w 642"/>
                <a:gd name="T111" fmla="*/ 203195 h 614"/>
                <a:gd name="T112" fmla="*/ 685938 w 642"/>
                <a:gd name="T113" fmla="*/ 232623 h 614"/>
                <a:gd name="T114" fmla="*/ 655613 w 642"/>
                <a:gd name="T115" fmla="*/ 270459 h 614"/>
                <a:gd name="T116" fmla="*/ 690271 w 642"/>
                <a:gd name="T117" fmla="*/ 318105 h 614"/>
                <a:gd name="T118" fmla="*/ 804353 w 642"/>
                <a:gd name="T119" fmla="*/ 382567 h 614"/>
                <a:gd name="T120" fmla="*/ 804353 w 642"/>
                <a:gd name="T121" fmla="*/ 382567 h 614"/>
                <a:gd name="T122" fmla="*/ 804353 w 642"/>
                <a:gd name="T123" fmla="*/ 382567 h 614"/>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642"/>
                <a:gd name="T187" fmla="*/ 0 h 614"/>
                <a:gd name="T188" fmla="*/ 642 w 642"/>
                <a:gd name="T189" fmla="*/ 614 h 614"/>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642" h="614">
                  <a:moveTo>
                    <a:pt x="557" y="273"/>
                  </a:moveTo>
                  <a:lnTo>
                    <a:pt x="578" y="285"/>
                  </a:lnTo>
                  <a:lnTo>
                    <a:pt x="590" y="315"/>
                  </a:lnTo>
                  <a:lnTo>
                    <a:pt x="609" y="343"/>
                  </a:lnTo>
                  <a:lnTo>
                    <a:pt x="641" y="349"/>
                  </a:lnTo>
                  <a:lnTo>
                    <a:pt x="636" y="387"/>
                  </a:lnTo>
                  <a:lnTo>
                    <a:pt x="609" y="410"/>
                  </a:lnTo>
                  <a:lnTo>
                    <a:pt x="592" y="404"/>
                  </a:lnTo>
                  <a:lnTo>
                    <a:pt x="568" y="420"/>
                  </a:lnTo>
                  <a:lnTo>
                    <a:pt x="575" y="449"/>
                  </a:lnTo>
                  <a:lnTo>
                    <a:pt x="609" y="497"/>
                  </a:lnTo>
                  <a:lnTo>
                    <a:pt x="587" y="502"/>
                  </a:lnTo>
                  <a:lnTo>
                    <a:pt x="590" y="540"/>
                  </a:lnTo>
                  <a:lnTo>
                    <a:pt x="586" y="613"/>
                  </a:lnTo>
                  <a:lnTo>
                    <a:pt x="549" y="580"/>
                  </a:lnTo>
                  <a:lnTo>
                    <a:pt x="492" y="572"/>
                  </a:lnTo>
                  <a:lnTo>
                    <a:pt x="458" y="553"/>
                  </a:lnTo>
                  <a:lnTo>
                    <a:pt x="390" y="550"/>
                  </a:lnTo>
                  <a:lnTo>
                    <a:pt x="361" y="479"/>
                  </a:lnTo>
                  <a:lnTo>
                    <a:pt x="376" y="449"/>
                  </a:lnTo>
                  <a:lnTo>
                    <a:pt x="367" y="426"/>
                  </a:lnTo>
                  <a:lnTo>
                    <a:pt x="330" y="417"/>
                  </a:lnTo>
                  <a:lnTo>
                    <a:pt x="294" y="413"/>
                  </a:lnTo>
                  <a:lnTo>
                    <a:pt x="288" y="383"/>
                  </a:lnTo>
                  <a:lnTo>
                    <a:pt x="252" y="380"/>
                  </a:lnTo>
                  <a:lnTo>
                    <a:pt x="175" y="329"/>
                  </a:lnTo>
                  <a:lnTo>
                    <a:pt x="151" y="324"/>
                  </a:lnTo>
                  <a:lnTo>
                    <a:pt x="136" y="347"/>
                  </a:lnTo>
                  <a:lnTo>
                    <a:pt x="99" y="339"/>
                  </a:lnTo>
                  <a:lnTo>
                    <a:pt x="52" y="364"/>
                  </a:lnTo>
                  <a:lnTo>
                    <a:pt x="37" y="356"/>
                  </a:lnTo>
                  <a:lnTo>
                    <a:pt x="14" y="301"/>
                  </a:lnTo>
                  <a:lnTo>
                    <a:pt x="0" y="280"/>
                  </a:lnTo>
                  <a:lnTo>
                    <a:pt x="12" y="276"/>
                  </a:lnTo>
                  <a:lnTo>
                    <a:pt x="29" y="222"/>
                  </a:lnTo>
                  <a:lnTo>
                    <a:pt x="44" y="188"/>
                  </a:lnTo>
                  <a:lnTo>
                    <a:pt x="60" y="162"/>
                  </a:lnTo>
                  <a:lnTo>
                    <a:pt x="90" y="158"/>
                  </a:lnTo>
                  <a:lnTo>
                    <a:pt x="120" y="162"/>
                  </a:lnTo>
                  <a:lnTo>
                    <a:pt x="154" y="166"/>
                  </a:lnTo>
                  <a:lnTo>
                    <a:pt x="149" y="134"/>
                  </a:lnTo>
                  <a:lnTo>
                    <a:pt x="97" y="105"/>
                  </a:lnTo>
                  <a:lnTo>
                    <a:pt x="124" y="102"/>
                  </a:lnTo>
                  <a:lnTo>
                    <a:pt x="161" y="112"/>
                  </a:lnTo>
                  <a:lnTo>
                    <a:pt x="197" y="122"/>
                  </a:lnTo>
                  <a:lnTo>
                    <a:pt x="210" y="104"/>
                  </a:lnTo>
                  <a:lnTo>
                    <a:pt x="211" y="69"/>
                  </a:lnTo>
                  <a:lnTo>
                    <a:pt x="161" y="22"/>
                  </a:lnTo>
                  <a:lnTo>
                    <a:pt x="173" y="0"/>
                  </a:lnTo>
                  <a:lnTo>
                    <a:pt x="193" y="16"/>
                  </a:lnTo>
                  <a:lnTo>
                    <a:pt x="216" y="22"/>
                  </a:lnTo>
                  <a:lnTo>
                    <a:pt x="250" y="16"/>
                  </a:lnTo>
                  <a:lnTo>
                    <a:pt x="282" y="69"/>
                  </a:lnTo>
                  <a:lnTo>
                    <a:pt x="316" y="104"/>
                  </a:lnTo>
                  <a:lnTo>
                    <a:pt x="361" y="131"/>
                  </a:lnTo>
                  <a:lnTo>
                    <a:pt x="441" y="145"/>
                  </a:lnTo>
                  <a:lnTo>
                    <a:pt x="475" y="166"/>
                  </a:lnTo>
                  <a:lnTo>
                    <a:pt x="454" y="193"/>
                  </a:lnTo>
                  <a:lnTo>
                    <a:pt x="478" y="227"/>
                  </a:lnTo>
                  <a:lnTo>
                    <a:pt x="557" y="273"/>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59" name="Freeform 58"/>
            <p:cNvSpPr>
              <a:spLocks/>
            </p:cNvSpPr>
            <p:nvPr/>
          </p:nvSpPr>
          <p:spPr bwMode="auto">
            <a:xfrm>
              <a:off x="4500671" y="2805495"/>
              <a:ext cx="362230" cy="818898"/>
            </a:xfrm>
            <a:custGeom>
              <a:avLst/>
              <a:gdLst>
                <a:gd name="T0" fmla="*/ 428625 w 308"/>
                <a:gd name="T1" fmla="*/ 519962 h 717"/>
                <a:gd name="T2" fmla="*/ 336261 w 308"/>
                <a:gd name="T3" fmla="*/ 772235 h 717"/>
                <a:gd name="T4" fmla="*/ 228023 w 308"/>
                <a:gd name="T5" fmla="*/ 948826 h 717"/>
                <a:gd name="T6" fmla="*/ 199159 w 308"/>
                <a:gd name="T7" fmla="*/ 1003485 h 717"/>
                <a:gd name="T8" fmla="*/ 141432 w 308"/>
                <a:gd name="T9" fmla="*/ 903978 h 717"/>
                <a:gd name="T10" fmla="*/ 106795 w 308"/>
                <a:gd name="T11" fmla="*/ 903978 h 717"/>
                <a:gd name="T12" fmla="*/ 106795 w 308"/>
                <a:gd name="T13" fmla="*/ 873145 h 717"/>
                <a:gd name="T14" fmla="*/ 145761 w 308"/>
                <a:gd name="T15" fmla="*/ 843713 h 717"/>
                <a:gd name="T16" fmla="*/ 135659 w 308"/>
                <a:gd name="T17" fmla="*/ 804470 h 717"/>
                <a:gd name="T18" fmla="*/ 77932 w 308"/>
                <a:gd name="T19" fmla="*/ 829698 h 717"/>
                <a:gd name="T20" fmla="*/ 43295 w 308"/>
                <a:gd name="T21" fmla="*/ 833902 h 717"/>
                <a:gd name="T22" fmla="*/ 47625 w 308"/>
                <a:gd name="T23" fmla="*/ 735796 h 717"/>
                <a:gd name="T24" fmla="*/ 43295 w 308"/>
                <a:gd name="T25" fmla="*/ 679735 h 717"/>
                <a:gd name="T26" fmla="*/ 73602 w 308"/>
                <a:gd name="T27" fmla="*/ 671326 h 717"/>
                <a:gd name="T28" fmla="*/ 25977 w 308"/>
                <a:gd name="T29" fmla="*/ 604053 h 717"/>
                <a:gd name="T30" fmla="*/ 15875 w 308"/>
                <a:gd name="T31" fmla="*/ 566212 h 717"/>
                <a:gd name="T32" fmla="*/ 50511 w 308"/>
                <a:gd name="T33" fmla="*/ 542387 h 717"/>
                <a:gd name="T34" fmla="*/ 75045 w 308"/>
                <a:gd name="T35" fmla="*/ 549394 h 717"/>
                <a:gd name="T36" fmla="*/ 114011 w 308"/>
                <a:gd name="T37" fmla="*/ 519962 h 717"/>
                <a:gd name="T38" fmla="*/ 121227 w 308"/>
                <a:gd name="T39" fmla="*/ 466705 h 717"/>
                <a:gd name="T40" fmla="*/ 75045 w 308"/>
                <a:gd name="T41" fmla="*/ 456894 h 717"/>
                <a:gd name="T42" fmla="*/ 44739 w 308"/>
                <a:gd name="T43" fmla="*/ 419053 h 717"/>
                <a:gd name="T44" fmla="*/ 30307 w 308"/>
                <a:gd name="T45" fmla="*/ 377008 h 717"/>
                <a:gd name="T46" fmla="*/ 0 w 308"/>
                <a:gd name="T47" fmla="*/ 360190 h 717"/>
                <a:gd name="T48" fmla="*/ 15875 w 308"/>
                <a:gd name="T49" fmla="*/ 327955 h 717"/>
                <a:gd name="T50" fmla="*/ 38966 w 308"/>
                <a:gd name="T51" fmla="*/ 343371 h 717"/>
                <a:gd name="T52" fmla="*/ 75045 w 308"/>
                <a:gd name="T53" fmla="*/ 252273 h 717"/>
                <a:gd name="T54" fmla="*/ 101023 w 308"/>
                <a:gd name="T55" fmla="*/ 228447 h 717"/>
                <a:gd name="T56" fmla="*/ 109682 w 308"/>
                <a:gd name="T57" fmla="*/ 196212 h 717"/>
                <a:gd name="T58" fmla="*/ 89477 w 308"/>
                <a:gd name="T59" fmla="*/ 161174 h 717"/>
                <a:gd name="T60" fmla="*/ 103909 w 308"/>
                <a:gd name="T61" fmla="*/ 127538 h 717"/>
                <a:gd name="T62" fmla="*/ 138545 w 308"/>
                <a:gd name="T63" fmla="*/ 135947 h 717"/>
                <a:gd name="T64" fmla="*/ 167409 w 308"/>
                <a:gd name="T65" fmla="*/ 124735 h 717"/>
                <a:gd name="T66" fmla="*/ 207818 w 308"/>
                <a:gd name="T67" fmla="*/ 89697 h 717"/>
                <a:gd name="T68" fmla="*/ 193386 w 308"/>
                <a:gd name="T69" fmla="*/ 46250 h 717"/>
                <a:gd name="T70" fmla="*/ 216477 w 308"/>
                <a:gd name="T71" fmla="*/ 0 h 717"/>
                <a:gd name="T72" fmla="*/ 279977 w 308"/>
                <a:gd name="T73" fmla="*/ 46250 h 717"/>
                <a:gd name="T74" fmla="*/ 317500 w 308"/>
                <a:gd name="T75" fmla="*/ 109318 h 717"/>
                <a:gd name="T76" fmla="*/ 346364 w 308"/>
                <a:gd name="T77" fmla="*/ 105114 h 717"/>
                <a:gd name="T78" fmla="*/ 352136 w 308"/>
                <a:gd name="T79" fmla="*/ 140152 h 717"/>
                <a:gd name="T80" fmla="*/ 346364 w 308"/>
                <a:gd name="T81" fmla="*/ 179394 h 717"/>
                <a:gd name="T82" fmla="*/ 365125 w 308"/>
                <a:gd name="T83" fmla="*/ 228447 h 717"/>
                <a:gd name="T84" fmla="*/ 383886 w 308"/>
                <a:gd name="T85" fmla="*/ 256477 h 717"/>
                <a:gd name="T86" fmla="*/ 422852 w 308"/>
                <a:gd name="T87" fmla="*/ 249470 h 717"/>
                <a:gd name="T88" fmla="*/ 443057 w 308"/>
                <a:gd name="T89" fmla="*/ 269091 h 717"/>
                <a:gd name="T90" fmla="*/ 415636 w 308"/>
                <a:gd name="T91" fmla="*/ 287311 h 717"/>
                <a:gd name="T92" fmla="*/ 391102 w 308"/>
                <a:gd name="T93" fmla="*/ 277500 h 717"/>
                <a:gd name="T94" fmla="*/ 365125 w 308"/>
                <a:gd name="T95" fmla="*/ 269091 h 717"/>
                <a:gd name="T96" fmla="*/ 368011 w 308"/>
                <a:gd name="T97" fmla="*/ 309735 h 717"/>
                <a:gd name="T98" fmla="*/ 326159 w 308"/>
                <a:gd name="T99" fmla="*/ 337765 h 717"/>
                <a:gd name="T100" fmla="*/ 308841 w 308"/>
                <a:gd name="T101" fmla="*/ 386818 h 717"/>
                <a:gd name="T102" fmla="*/ 350693 w 308"/>
                <a:gd name="T103" fmla="*/ 441478 h 717"/>
                <a:gd name="T104" fmla="*/ 331932 w 308"/>
                <a:gd name="T105" fmla="*/ 459697 h 717"/>
                <a:gd name="T106" fmla="*/ 352136 w 308"/>
                <a:gd name="T107" fmla="*/ 480720 h 717"/>
                <a:gd name="T108" fmla="*/ 381000 w 308"/>
                <a:gd name="T109" fmla="*/ 480720 h 717"/>
                <a:gd name="T110" fmla="*/ 430068 w 308"/>
                <a:gd name="T111" fmla="*/ 524167 h 717"/>
                <a:gd name="T112" fmla="*/ 428625 w 308"/>
                <a:gd name="T113" fmla="*/ 519962 h 717"/>
                <a:gd name="T114" fmla="*/ 428625 w 308"/>
                <a:gd name="T115" fmla="*/ 519962 h 71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308"/>
                <a:gd name="T175" fmla="*/ 0 h 717"/>
                <a:gd name="T176" fmla="*/ 308 w 308"/>
                <a:gd name="T177" fmla="*/ 717 h 717"/>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308" h="717">
                  <a:moveTo>
                    <a:pt x="297" y="371"/>
                  </a:moveTo>
                  <a:lnTo>
                    <a:pt x="233" y="551"/>
                  </a:lnTo>
                  <a:lnTo>
                    <a:pt x="158" y="677"/>
                  </a:lnTo>
                  <a:lnTo>
                    <a:pt x="138" y="716"/>
                  </a:lnTo>
                  <a:lnTo>
                    <a:pt x="98" y="645"/>
                  </a:lnTo>
                  <a:lnTo>
                    <a:pt x="74" y="645"/>
                  </a:lnTo>
                  <a:lnTo>
                    <a:pt x="74" y="623"/>
                  </a:lnTo>
                  <a:lnTo>
                    <a:pt x="101" y="602"/>
                  </a:lnTo>
                  <a:lnTo>
                    <a:pt x="94" y="574"/>
                  </a:lnTo>
                  <a:lnTo>
                    <a:pt x="54" y="592"/>
                  </a:lnTo>
                  <a:lnTo>
                    <a:pt x="30" y="595"/>
                  </a:lnTo>
                  <a:lnTo>
                    <a:pt x="33" y="525"/>
                  </a:lnTo>
                  <a:lnTo>
                    <a:pt x="30" y="485"/>
                  </a:lnTo>
                  <a:lnTo>
                    <a:pt x="51" y="479"/>
                  </a:lnTo>
                  <a:lnTo>
                    <a:pt x="18" y="431"/>
                  </a:lnTo>
                  <a:lnTo>
                    <a:pt x="11" y="404"/>
                  </a:lnTo>
                  <a:lnTo>
                    <a:pt x="35" y="387"/>
                  </a:lnTo>
                  <a:lnTo>
                    <a:pt x="52" y="392"/>
                  </a:lnTo>
                  <a:lnTo>
                    <a:pt x="79" y="371"/>
                  </a:lnTo>
                  <a:lnTo>
                    <a:pt x="84" y="333"/>
                  </a:lnTo>
                  <a:lnTo>
                    <a:pt x="52" y="326"/>
                  </a:lnTo>
                  <a:lnTo>
                    <a:pt x="31" y="299"/>
                  </a:lnTo>
                  <a:lnTo>
                    <a:pt x="21" y="269"/>
                  </a:lnTo>
                  <a:lnTo>
                    <a:pt x="0" y="257"/>
                  </a:lnTo>
                  <a:lnTo>
                    <a:pt x="11" y="234"/>
                  </a:lnTo>
                  <a:lnTo>
                    <a:pt x="27" y="245"/>
                  </a:lnTo>
                  <a:lnTo>
                    <a:pt x="52" y="180"/>
                  </a:lnTo>
                  <a:lnTo>
                    <a:pt x="70" y="163"/>
                  </a:lnTo>
                  <a:lnTo>
                    <a:pt x="76" y="140"/>
                  </a:lnTo>
                  <a:lnTo>
                    <a:pt x="62" y="115"/>
                  </a:lnTo>
                  <a:lnTo>
                    <a:pt x="72" y="91"/>
                  </a:lnTo>
                  <a:lnTo>
                    <a:pt x="96" y="97"/>
                  </a:lnTo>
                  <a:lnTo>
                    <a:pt x="116" y="89"/>
                  </a:lnTo>
                  <a:lnTo>
                    <a:pt x="144" y="64"/>
                  </a:lnTo>
                  <a:lnTo>
                    <a:pt x="134" y="33"/>
                  </a:lnTo>
                  <a:lnTo>
                    <a:pt x="150" y="0"/>
                  </a:lnTo>
                  <a:lnTo>
                    <a:pt x="194" y="33"/>
                  </a:lnTo>
                  <a:lnTo>
                    <a:pt x="220" y="78"/>
                  </a:lnTo>
                  <a:lnTo>
                    <a:pt x="240" y="75"/>
                  </a:lnTo>
                  <a:lnTo>
                    <a:pt x="244" y="100"/>
                  </a:lnTo>
                  <a:lnTo>
                    <a:pt x="240" y="128"/>
                  </a:lnTo>
                  <a:lnTo>
                    <a:pt x="253" y="163"/>
                  </a:lnTo>
                  <a:lnTo>
                    <a:pt x="266" y="183"/>
                  </a:lnTo>
                  <a:lnTo>
                    <a:pt x="293" y="178"/>
                  </a:lnTo>
                  <a:lnTo>
                    <a:pt x="307" y="192"/>
                  </a:lnTo>
                  <a:lnTo>
                    <a:pt x="288" y="205"/>
                  </a:lnTo>
                  <a:lnTo>
                    <a:pt x="271" y="198"/>
                  </a:lnTo>
                  <a:lnTo>
                    <a:pt x="253" y="192"/>
                  </a:lnTo>
                  <a:lnTo>
                    <a:pt x="255" y="221"/>
                  </a:lnTo>
                  <a:lnTo>
                    <a:pt x="226" y="241"/>
                  </a:lnTo>
                  <a:lnTo>
                    <a:pt x="214" y="276"/>
                  </a:lnTo>
                  <a:lnTo>
                    <a:pt x="243" y="315"/>
                  </a:lnTo>
                  <a:lnTo>
                    <a:pt x="230" y="328"/>
                  </a:lnTo>
                  <a:lnTo>
                    <a:pt x="244" y="343"/>
                  </a:lnTo>
                  <a:lnTo>
                    <a:pt x="264" y="343"/>
                  </a:lnTo>
                  <a:lnTo>
                    <a:pt x="298" y="374"/>
                  </a:lnTo>
                  <a:lnTo>
                    <a:pt x="297" y="371"/>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0" name="Freeform 59"/>
            <p:cNvSpPr>
              <a:spLocks/>
            </p:cNvSpPr>
            <p:nvPr/>
          </p:nvSpPr>
          <p:spPr bwMode="auto">
            <a:xfrm>
              <a:off x="5003911" y="3185836"/>
              <a:ext cx="125487" cy="104787"/>
            </a:xfrm>
            <a:custGeom>
              <a:avLst/>
              <a:gdLst>
                <a:gd name="T0" fmla="*/ 87788 w 107"/>
                <a:gd name="T1" fmla="*/ 0 h 92"/>
                <a:gd name="T2" fmla="*/ 152549 w 107"/>
                <a:gd name="T3" fmla="*/ 37737 h 92"/>
                <a:gd name="T4" fmla="*/ 123766 w 107"/>
                <a:gd name="T5" fmla="*/ 99236 h 92"/>
                <a:gd name="T6" fmla="*/ 54687 w 107"/>
                <a:gd name="T7" fmla="*/ 127189 h 92"/>
                <a:gd name="T8" fmla="*/ 20148 w 107"/>
                <a:gd name="T9" fmla="*/ 92247 h 92"/>
                <a:gd name="T10" fmla="*/ 0 w 107"/>
                <a:gd name="T11" fmla="*/ 53112 h 92"/>
                <a:gd name="T12" fmla="*/ 86348 w 107"/>
                <a:gd name="T13" fmla="*/ 0 h 92"/>
                <a:gd name="T14" fmla="*/ 87788 w 107"/>
                <a:gd name="T15" fmla="*/ 0 h 92"/>
                <a:gd name="T16" fmla="*/ 87788 w 107"/>
                <a:gd name="T17" fmla="*/ 0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92"/>
                <a:gd name="T29" fmla="*/ 107 w 107"/>
                <a:gd name="T30" fmla="*/ 92 h 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92">
                  <a:moveTo>
                    <a:pt x="61" y="0"/>
                  </a:moveTo>
                  <a:lnTo>
                    <a:pt x="106" y="27"/>
                  </a:lnTo>
                  <a:lnTo>
                    <a:pt x="86" y="71"/>
                  </a:lnTo>
                  <a:lnTo>
                    <a:pt x="38" y="91"/>
                  </a:lnTo>
                  <a:lnTo>
                    <a:pt x="14" y="66"/>
                  </a:lnTo>
                  <a:lnTo>
                    <a:pt x="0" y="38"/>
                  </a:lnTo>
                  <a:lnTo>
                    <a:pt x="60" y="0"/>
                  </a:lnTo>
                  <a:lnTo>
                    <a:pt x="61" y="0"/>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1" name="Freeform 60"/>
            <p:cNvSpPr>
              <a:spLocks/>
            </p:cNvSpPr>
            <p:nvPr/>
          </p:nvSpPr>
          <p:spPr bwMode="auto">
            <a:xfrm>
              <a:off x="4663674" y="3224646"/>
              <a:ext cx="514884" cy="675300"/>
            </a:xfrm>
            <a:custGeom>
              <a:avLst/>
              <a:gdLst>
                <a:gd name="T0" fmla="*/ 471705 w 438"/>
                <a:gd name="T1" fmla="*/ 75716 h 591"/>
                <a:gd name="T2" fmla="*/ 437084 w 438"/>
                <a:gd name="T3" fmla="*/ 42065 h 591"/>
                <a:gd name="T4" fmla="*/ 418332 w 438"/>
                <a:gd name="T5" fmla="*/ 0 h 591"/>
                <a:gd name="T6" fmla="*/ 321683 w 438"/>
                <a:gd name="T7" fmla="*/ 51880 h 591"/>
                <a:gd name="T8" fmla="*/ 268309 w 438"/>
                <a:gd name="T9" fmla="*/ 5609 h 591"/>
                <a:gd name="T10" fmla="*/ 229361 w 438"/>
                <a:gd name="T11" fmla="*/ 7011 h 591"/>
                <a:gd name="T12" fmla="*/ 137040 w 438"/>
                <a:gd name="T13" fmla="*/ 257997 h 591"/>
                <a:gd name="T14" fmla="*/ 30293 w 438"/>
                <a:gd name="T15" fmla="*/ 429060 h 591"/>
                <a:gd name="T16" fmla="*/ 0 w 438"/>
                <a:gd name="T17" fmla="*/ 487951 h 591"/>
                <a:gd name="T18" fmla="*/ 41833 w 438"/>
                <a:gd name="T19" fmla="*/ 514592 h 591"/>
                <a:gd name="T20" fmla="*/ 57701 w 438"/>
                <a:gd name="T21" fmla="*/ 663220 h 591"/>
                <a:gd name="T22" fmla="*/ 76454 w 438"/>
                <a:gd name="T23" fmla="*/ 778197 h 591"/>
                <a:gd name="T24" fmla="*/ 147137 w 438"/>
                <a:gd name="T25" fmla="*/ 762774 h 591"/>
                <a:gd name="T26" fmla="*/ 161563 w 438"/>
                <a:gd name="T27" fmla="*/ 806240 h 591"/>
                <a:gd name="T28" fmla="*/ 258212 w 438"/>
                <a:gd name="T29" fmla="*/ 827273 h 591"/>
                <a:gd name="T30" fmla="*/ 395251 w 438"/>
                <a:gd name="T31" fmla="*/ 656210 h 591"/>
                <a:gd name="T32" fmla="*/ 354861 w 438"/>
                <a:gd name="T33" fmla="*/ 639384 h 591"/>
                <a:gd name="T34" fmla="*/ 276964 w 438"/>
                <a:gd name="T35" fmla="*/ 643590 h 591"/>
                <a:gd name="T36" fmla="*/ 248114 w 438"/>
                <a:gd name="T37" fmla="*/ 598721 h 591"/>
                <a:gd name="T38" fmla="*/ 385154 w 438"/>
                <a:gd name="T39" fmla="*/ 584700 h 591"/>
                <a:gd name="T40" fmla="*/ 445740 w 438"/>
                <a:gd name="T41" fmla="*/ 544037 h 591"/>
                <a:gd name="T42" fmla="*/ 395251 w 438"/>
                <a:gd name="T43" fmla="*/ 476733 h 591"/>
                <a:gd name="T44" fmla="*/ 509211 w 438"/>
                <a:gd name="T45" fmla="*/ 434669 h 591"/>
                <a:gd name="T46" fmla="*/ 630382 w 438"/>
                <a:gd name="T47" fmla="*/ 180878 h 591"/>
                <a:gd name="T48" fmla="*/ 529406 w 438"/>
                <a:gd name="T49" fmla="*/ 147227 h 591"/>
                <a:gd name="T50" fmla="*/ 509211 w 438"/>
                <a:gd name="T51" fmla="*/ 192096 h 591"/>
                <a:gd name="T52" fmla="*/ 357746 w 438"/>
                <a:gd name="T53" fmla="*/ 127596 h 591"/>
                <a:gd name="T54" fmla="*/ 465935 w 438"/>
                <a:gd name="T55" fmla="*/ 82727 h 591"/>
                <a:gd name="T56" fmla="*/ 471705 w 438"/>
                <a:gd name="T57" fmla="*/ 75716 h 591"/>
                <a:gd name="T58" fmla="*/ 471705 w 438"/>
                <a:gd name="T59" fmla="*/ 75716 h 59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38"/>
                <a:gd name="T91" fmla="*/ 0 h 591"/>
                <a:gd name="T92" fmla="*/ 438 w 438"/>
                <a:gd name="T93" fmla="*/ 591 h 59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38" h="591">
                  <a:moveTo>
                    <a:pt x="327" y="54"/>
                  </a:moveTo>
                  <a:lnTo>
                    <a:pt x="303" y="30"/>
                  </a:lnTo>
                  <a:lnTo>
                    <a:pt x="290" y="0"/>
                  </a:lnTo>
                  <a:lnTo>
                    <a:pt x="223" y="37"/>
                  </a:lnTo>
                  <a:lnTo>
                    <a:pt x="186" y="4"/>
                  </a:lnTo>
                  <a:lnTo>
                    <a:pt x="159" y="5"/>
                  </a:lnTo>
                  <a:lnTo>
                    <a:pt x="95" y="184"/>
                  </a:lnTo>
                  <a:lnTo>
                    <a:pt x="21" y="306"/>
                  </a:lnTo>
                  <a:lnTo>
                    <a:pt x="0" y="348"/>
                  </a:lnTo>
                  <a:lnTo>
                    <a:pt x="29" y="367"/>
                  </a:lnTo>
                  <a:lnTo>
                    <a:pt x="40" y="473"/>
                  </a:lnTo>
                  <a:lnTo>
                    <a:pt x="53" y="555"/>
                  </a:lnTo>
                  <a:lnTo>
                    <a:pt x="102" y="544"/>
                  </a:lnTo>
                  <a:lnTo>
                    <a:pt x="112" y="575"/>
                  </a:lnTo>
                  <a:lnTo>
                    <a:pt x="179" y="590"/>
                  </a:lnTo>
                  <a:lnTo>
                    <a:pt x="274" y="468"/>
                  </a:lnTo>
                  <a:lnTo>
                    <a:pt x="246" y="456"/>
                  </a:lnTo>
                  <a:lnTo>
                    <a:pt x="192" y="459"/>
                  </a:lnTo>
                  <a:lnTo>
                    <a:pt x="172" y="427"/>
                  </a:lnTo>
                  <a:lnTo>
                    <a:pt x="267" y="417"/>
                  </a:lnTo>
                  <a:lnTo>
                    <a:pt x="309" y="388"/>
                  </a:lnTo>
                  <a:lnTo>
                    <a:pt x="274" y="340"/>
                  </a:lnTo>
                  <a:lnTo>
                    <a:pt x="353" y="310"/>
                  </a:lnTo>
                  <a:lnTo>
                    <a:pt x="437" y="129"/>
                  </a:lnTo>
                  <a:lnTo>
                    <a:pt x="367" y="105"/>
                  </a:lnTo>
                  <a:lnTo>
                    <a:pt x="353" y="137"/>
                  </a:lnTo>
                  <a:lnTo>
                    <a:pt x="248" y="91"/>
                  </a:lnTo>
                  <a:lnTo>
                    <a:pt x="323" y="59"/>
                  </a:lnTo>
                  <a:lnTo>
                    <a:pt x="327" y="54"/>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2" name="Freeform 61"/>
            <p:cNvSpPr>
              <a:spLocks/>
            </p:cNvSpPr>
            <p:nvPr/>
          </p:nvSpPr>
          <p:spPr bwMode="auto">
            <a:xfrm>
              <a:off x="4679198" y="2769272"/>
              <a:ext cx="419152" cy="499359"/>
            </a:xfrm>
            <a:custGeom>
              <a:avLst/>
              <a:gdLst>
                <a:gd name="T0" fmla="*/ 289592 w 357"/>
                <a:gd name="T1" fmla="*/ 71514 h 437"/>
                <a:gd name="T2" fmla="*/ 355867 w 357"/>
                <a:gd name="T3" fmla="*/ 107972 h 437"/>
                <a:gd name="T4" fmla="*/ 512909 w 357"/>
                <a:gd name="T5" fmla="*/ 465541 h 437"/>
                <a:gd name="T6" fmla="*/ 485535 w 357"/>
                <a:gd name="T7" fmla="*/ 511814 h 437"/>
                <a:gd name="T8" fmla="*/ 304000 w 357"/>
                <a:gd name="T9" fmla="*/ 611373 h 437"/>
                <a:gd name="T10" fmla="*/ 249251 w 357"/>
                <a:gd name="T11" fmla="*/ 565099 h 437"/>
                <a:gd name="T12" fmla="*/ 210350 w 357"/>
                <a:gd name="T13" fmla="*/ 566501 h 437"/>
                <a:gd name="T14" fmla="*/ 162805 w 357"/>
                <a:gd name="T15" fmla="*/ 525837 h 437"/>
                <a:gd name="T16" fmla="*/ 133990 w 357"/>
                <a:gd name="T17" fmla="*/ 525837 h 437"/>
                <a:gd name="T18" fmla="*/ 113820 w 357"/>
                <a:gd name="T19" fmla="*/ 504803 h 437"/>
                <a:gd name="T20" fmla="*/ 132550 w 357"/>
                <a:gd name="T21" fmla="*/ 486574 h 437"/>
                <a:gd name="T22" fmla="*/ 90768 w 357"/>
                <a:gd name="T23" fmla="*/ 431887 h 437"/>
                <a:gd name="T24" fmla="*/ 108057 w 357"/>
                <a:gd name="T25" fmla="*/ 382809 h 437"/>
                <a:gd name="T26" fmla="*/ 149839 w 357"/>
                <a:gd name="T27" fmla="*/ 354764 h 437"/>
                <a:gd name="T28" fmla="*/ 146957 w 357"/>
                <a:gd name="T29" fmla="*/ 314100 h 437"/>
                <a:gd name="T30" fmla="*/ 172891 w 357"/>
                <a:gd name="T31" fmla="*/ 322513 h 437"/>
                <a:gd name="T32" fmla="*/ 197384 w 357"/>
                <a:gd name="T33" fmla="*/ 332329 h 437"/>
                <a:gd name="T34" fmla="*/ 224758 w 357"/>
                <a:gd name="T35" fmla="*/ 314100 h 437"/>
                <a:gd name="T36" fmla="*/ 204587 w 357"/>
                <a:gd name="T37" fmla="*/ 294469 h 437"/>
                <a:gd name="T38" fmla="*/ 165687 w 357"/>
                <a:gd name="T39" fmla="*/ 301480 h 437"/>
                <a:gd name="T40" fmla="*/ 146957 w 357"/>
                <a:gd name="T41" fmla="*/ 273435 h 437"/>
                <a:gd name="T42" fmla="*/ 128227 w 357"/>
                <a:gd name="T43" fmla="*/ 224357 h 437"/>
                <a:gd name="T44" fmla="*/ 133990 w 357"/>
                <a:gd name="T45" fmla="*/ 185095 h 437"/>
                <a:gd name="T46" fmla="*/ 128227 w 357"/>
                <a:gd name="T47" fmla="*/ 150039 h 437"/>
                <a:gd name="T48" fmla="*/ 99412 w 357"/>
                <a:gd name="T49" fmla="*/ 154245 h 437"/>
                <a:gd name="T50" fmla="*/ 61953 w 357"/>
                <a:gd name="T51" fmla="*/ 91145 h 437"/>
                <a:gd name="T52" fmla="*/ 0 w 357"/>
                <a:gd name="T53" fmla="*/ 44871 h 437"/>
                <a:gd name="T54" fmla="*/ 4322 w 357"/>
                <a:gd name="T55" fmla="*/ 7011 h 437"/>
                <a:gd name="T56" fmla="*/ 36019 w 357"/>
                <a:gd name="T57" fmla="*/ 0 h 437"/>
                <a:gd name="T58" fmla="*/ 96531 w 357"/>
                <a:gd name="T59" fmla="*/ 47676 h 437"/>
                <a:gd name="T60" fmla="*/ 181535 w 357"/>
                <a:gd name="T61" fmla="*/ 89743 h 437"/>
                <a:gd name="T62" fmla="*/ 288151 w 357"/>
                <a:gd name="T63" fmla="*/ 71514 h 437"/>
                <a:gd name="T64" fmla="*/ 289592 w 357"/>
                <a:gd name="T65" fmla="*/ 71514 h 437"/>
                <a:gd name="T66" fmla="*/ 289592 w 357"/>
                <a:gd name="T67" fmla="*/ 71514 h 43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57"/>
                <a:gd name="T103" fmla="*/ 0 h 437"/>
                <a:gd name="T104" fmla="*/ 357 w 357"/>
                <a:gd name="T105" fmla="*/ 437 h 43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57" h="437">
                  <a:moveTo>
                    <a:pt x="201" y="51"/>
                  </a:moveTo>
                  <a:lnTo>
                    <a:pt x="247" y="77"/>
                  </a:lnTo>
                  <a:lnTo>
                    <a:pt x="356" y="332"/>
                  </a:lnTo>
                  <a:lnTo>
                    <a:pt x="337" y="365"/>
                  </a:lnTo>
                  <a:lnTo>
                    <a:pt x="211" y="436"/>
                  </a:lnTo>
                  <a:lnTo>
                    <a:pt x="173" y="403"/>
                  </a:lnTo>
                  <a:lnTo>
                    <a:pt x="146" y="404"/>
                  </a:lnTo>
                  <a:lnTo>
                    <a:pt x="113" y="375"/>
                  </a:lnTo>
                  <a:lnTo>
                    <a:pt x="93" y="375"/>
                  </a:lnTo>
                  <a:lnTo>
                    <a:pt x="79" y="360"/>
                  </a:lnTo>
                  <a:lnTo>
                    <a:pt x="92" y="347"/>
                  </a:lnTo>
                  <a:lnTo>
                    <a:pt x="63" y="308"/>
                  </a:lnTo>
                  <a:lnTo>
                    <a:pt x="75" y="273"/>
                  </a:lnTo>
                  <a:lnTo>
                    <a:pt x="104" y="253"/>
                  </a:lnTo>
                  <a:lnTo>
                    <a:pt x="102" y="224"/>
                  </a:lnTo>
                  <a:lnTo>
                    <a:pt x="120" y="230"/>
                  </a:lnTo>
                  <a:lnTo>
                    <a:pt x="137" y="237"/>
                  </a:lnTo>
                  <a:lnTo>
                    <a:pt x="156" y="224"/>
                  </a:lnTo>
                  <a:lnTo>
                    <a:pt x="142" y="210"/>
                  </a:lnTo>
                  <a:lnTo>
                    <a:pt x="115" y="215"/>
                  </a:lnTo>
                  <a:lnTo>
                    <a:pt x="102" y="195"/>
                  </a:lnTo>
                  <a:lnTo>
                    <a:pt x="89" y="160"/>
                  </a:lnTo>
                  <a:lnTo>
                    <a:pt x="93" y="132"/>
                  </a:lnTo>
                  <a:lnTo>
                    <a:pt x="89" y="107"/>
                  </a:lnTo>
                  <a:lnTo>
                    <a:pt x="69" y="110"/>
                  </a:lnTo>
                  <a:lnTo>
                    <a:pt x="43" y="65"/>
                  </a:lnTo>
                  <a:lnTo>
                    <a:pt x="0" y="32"/>
                  </a:lnTo>
                  <a:lnTo>
                    <a:pt x="3" y="5"/>
                  </a:lnTo>
                  <a:lnTo>
                    <a:pt x="25" y="0"/>
                  </a:lnTo>
                  <a:lnTo>
                    <a:pt x="67" y="34"/>
                  </a:lnTo>
                  <a:lnTo>
                    <a:pt x="126" y="64"/>
                  </a:lnTo>
                  <a:lnTo>
                    <a:pt x="200" y="51"/>
                  </a:lnTo>
                  <a:lnTo>
                    <a:pt x="201" y="51"/>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3" name="Freeform 62"/>
            <p:cNvSpPr>
              <a:spLocks/>
            </p:cNvSpPr>
            <p:nvPr/>
          </p:nvSpPr>
          <p:spPr bwMode="auto">
            <a:xfrm>
              <a:off x="4124210" y="2597212"/>
              <a:ext cx="564043" cy="503241"/>
            </a:xfrm>
            <a:custGeom>
              <a:avLst/>
              <a:gdLst>
                <a:gd name="T0" fmla="*/ 680614 w 480"/>
                <a:gd name="T1" fmla="*/ 256257 h 441"/>
                <a:gd name="T2" fmla="*/ 644565 w 480"/>
                <a:gd name="T3" fmla="*/ 232452 h 441"/>
                <a:gd name="T4" fmla="*/ 609957 w 480"/>
                <a:gd name="T5" fmla="*/ 232452 h 441"/>
                <a:gd name="T6" fmla="*/ 605631 w 480"/>
                <a:gd name="T7" fmla="*/ 191843 h 441"/>
                <a:gd name="T8" fmla="*/ 579676 w 480"/>
                <a:gd name="T9" fmla="*/ 172238 h 441"/>
                <a:gd name="T10" fmla="*/ 552278 w 480"/>
                <a:gd name="T11" fmla="*/ 156835 h 441"/>
                <a:gd name="T12" fmla="*/ 540742 w 480"/>
                <a:gd name="T13" fmla="*/ 124628 h 441"/>
                <a:gd name="T14" fmla="*/ 566698 w 480"/>
                <a:gd name="T15" fmla="*/ 106424 h 441"/>
                <a:gd name="T16" fmla="*/ 656101 w 480"/>
                <a:gd name="T17" fmla="*/ 84019 h 441"/>
                <a:gd name="T18" fmla="*/ 690708 w 480"/>
                <a:gd name="T19" fmla="*/ 60213 h 441"/>
                <a:gd name="T20" fmla="*/ 625819 w 480"/>
                <a:gd name="T21" fmla="*/ 68615 h 441"/>
                <a:gd name="T22" fmla="*/ 560930 w 480"/>
                <a:gd name="T23" fmla="*/ 77017 h 441"/>
                <a:gd name="T24" fmla="*/ 429710 w 480"/>
                <a:gd name="T25" fmla="*/ 0 h 441"/>
                <a:gd name="T26" fmla="*/ 367705 w 480"/>
                <a:gd name="T27" fmla="*/ 68615 h 441"/>
                <a:gd name="T28" fmla="*/ 245136 w 480"/>
                <a:gd name="T29" fmla="*/ 39209 h 441"/>
                <a:gd name="T30" fmla="*/ 227833 w 480"/>
                <a:gd name="T31" fmla="*/ 68615 h 441"/>
                <a:gd name="T32" fmla="*/ 201877 w 480"/>
                <a:gd name="T33" fmla="*/ 47611 h 441"/>
                <a:gd name="T34" fmla="*/ 122568 w 480"/>
                <a:gd name="T35" fmla="*/ 77017 h 441"/>
                <a:gd name="T36" fmla="*/ 2884 w 480"/>
                <a:gd name="T37" fmla="*/ 65815 h 441"/>
                <a:gd name="T38" fmla="*/ 11536 w 480"/>
                <a:gd name="T39" fmla="*/ 114826 h 441"/>
                <a:gd name="T40" fmla="*/ 33166 w 480"/>
                <a:gd name="T41" fmla="*/ 147033 h 441"/>
                <a:gd name="T42" fmla="*/ 0 w 480"/>
                <a:gd name="T43" fmla="*/ 175039 h 441"/>
                <a:gd name="T44" fmla="*/ 20188 w 480"/>
                <a:gd name="T45" fmla="*/ 212848 h 441"/>
                <a:gd name="T46" fmla="*/ 20188 w 480"/>
                <a:gd name="T47" fmla="*/ 256257 h 441"/>
                <a:gd name="T48" fmla="*/ 64889 w 480"/>
                <a:gd name="T49" fmla="*/ 330474 h 441"/>
                <a:gd name="T50" fmla="*/ 115358 w 480"/>
                <a:gd name="T51" fmla="*/ 379485 h 441"/>
                <a:gd name="T52" fmla="*/ 180247 w 480"/>
                <a:gd name="T53" fmla="*/ 421494 h 441"/>
                <a:gd name="T54" fmla="*/ 295606 w 480"/>
                <a:gd name="T55" fmla="*/ 439698 h 441"/>
                <a:gd name="T56" fmla="*/ 344633 w 480"/>
                <a:gd name="T57" fmla="*/ 466304 h 441"/>
                <a:gd name="T58" fmla="*/ 314351 w 480"/>
                <a:gd name="T59" fmla="*/ 505513 h 441"/>
                <a:gd name="T60" fmla="*/ 348959 w 480"/>
                <a:gd name="T61" fmla="*/ 551723 h 441"/>
                <a:gd name="T62" fmla="*/ 461433 w 480"/>
                <a:gd name="T63" fmla="*/ 616138 h 441"/>
                <a:gd name="T64" fmla="*/ 478737 w 480"/>
                <a:gd name="T65" fmla="*/ 583930 h 441"/>
                <a:gd name="T66" fmla="*/ 501809 w 480"/>
                <a:gd name="T67" fmla="*/ 599334 h 441"/>
                <a:gd name="T68" fmla="*/ 537858 w 480"/>
                <a:gd name="T69" fmla="*/ 505513 h 441"/>
                <a:gd name="T70" fmla="*/ 563814 w 480"/>
                <a:gd name="T71" fmla="*/ 483108 h 441"/>
                <a:gd name="T72" fmla="*/ 575350 w 480"/>
                <a:gd name="T73" fmla="*/ 453701 h 441"/>
                <a:gd name="T74" fmla="*/ 552278 w 480"/>
                <a:gd name="T75" fmla="*/ 417293 h 441"/>
                <a:gd name="T76" fmla="*/ 569582 w 480"/>
                <a:gd name="T77" fmla="*/ 383686 h 441"/>
                <a:gd name="T78" fmla="*/ 601305 w 480"/>
                <a:gd name="T79" fmla="*/ 392088 h 441"/>
                <a:gd name="T80" fmla="*/ 630145 w 480"/>
                <a:gd name="T81" fmla="*/ 380885 h 441"/>
                <a:gd name="T82" fmla="*/ 670520 w 480"/>
                <a:gd name="T83" fmla="*/ 345877 h 441"/>
                <a:gd name="T84" fmla="*/ 656101 w 480"/>
                <a:gd name="T85" fmla="*/ 302468 h 441"/>
                <a:gd name="T86" fmla="*/ 679172 w 480"/>
                <a:gd name="T87" fmla="*/ 256257 h 441"/>
                <a:gd name="T88" fmla="*/ 680614 w 480"/>
                <a:gd name="T89" fmla="*/ 256257 h 441"/>
                <a:gd name="T90" fmla="*/ 680614 w 480"/>
                <a:gd name="T91" fmla="*/ 256257 h 44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80"/>
                <a:gd name="T139" fmla="*/ 0 h 441"/>
                <a:gd name="T140" fmla="*/ 480 w 480"/>
                <a:gd name="T141" fmla="*/ 441 h 44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80" h="441">
                  <a:moveTo>
                    <a:pt x="472" y="183"/>
                  </a:moveTo>
                  <a:lnTo>
                    <a:pt x="447" y="166"/>
                  </a:lnTo>
                  <a:lnTo>
                    <a:pt x="423" y="166"/>
                  </a:lnTo>
                  <a:lnTo>
                    <a:pt x="420" y="137"/>
                  </a:lnTo>
                  <a:lnTo>
                    <a:pt x="402" y="123"/>
                  </a:lnTo>
                  <a:lnTo>
                    <a:pt x="383" y="112"/>
                  </a:lnTo>
                  <a:lnTo>
                    <a:pt x="375" y="89"/>
                  </a:lnTo>
                  <a:lnTo>
                    <a:pt x="393" y="76"/>
                  </a:lnTo>
                  <a:lnTo>
                    <a:pt x="455" y="60"/>
                  </a:lnTo>
                  <a:lnTo>
                    <a:pt x="479" y="43"/>
                  </a:lnTo>
                  <a:lnTo>
                    <a:pt x="434" y="49"/>
                  </a:lnTo>
                  <a:lnTo>
                    <a:pt x="389" y="55"/>
                  </a:lnTo>
                  <a:lnTo>
                    <a:pt x="298" y="0"/>
                  </a:lnTo>
                  <a:lnTo>
                    <a:pt x="255" y="49"/>
                  </a:lnTo>
                  <a:lnTo>
                    <a:pt x="170" y="28"/>
                  </a:lnTo>
                  <a:lnTo>
                    <a:pt x="158" y="49"/>
                  </a:lnTo>
                  <a:lnTo>
                    <a:pt x="140" y="34"/>
                  </a:lnTo>
                  <a:lnTo>
                    <a:pt x="85" y="55"/>
                  </a:lnTo>
                  <a:lnTo>
                    <a:pt x="2" y="47"/>
                  </a:lnTo>
                  <a:lnTo>
                    <a:pt x="8" y="82"/>
                  </a:lnTo>
                  <a:lnTo>
                    <a:pt x="23" y="105"/>
                  </a:lnTo>
                  <a:lnTo>
                    <a:pt x="0" y="125"/>
                  </a:lnTo>
                  <a:lnTo>
                    <a:pt x="14" y="152"/>
                  </a:lnTo>
                  <a:lnTo>
                    <a:pt x="14" y="183"/>
                  </a:lnTo>
                  <a:lnTo>
                    <a:pt x="45" y="236"/>
                  </a:lnTo>
                  <a:lnTo>
                    <a:pt x="80" y="271"/>
                  </a:lnTo>
                  <a:lnTo>
                    <a:pt x="125" y="301"/>
                  </a:lnTo>
                  <a:lnTo>
                    <a:pt x="205" y="314"/>
                  </a:lnTo>
                  <a:lnTo>
                    <a:pt x="239" y="333"/>
                  </a:lnTo>
                  <a:lnTo>
                    <a:pt x="218" y="361"/>
                  </a:lnTo>
                  <a:lnTo>
                    <a:pt x="242" y="394"/>
                  </a:lnTo>
                  <a:lnTo>
                    <a:pt x="320" y="440"/>
                  </a:lnTo>
                  <a:lnTo>
                    <a:pt x="332" y="417"/>
                  </a:lnTo>
                  <a:lnTo>
                    <a:pt x="348" y="428"/>
                  </a:lnTo>
                  <a:lnTo>
                    <a:pt x="373" y="361"/>
                  </a:lnTo>
                  <a:lnTo>
                    <a:pt x="391" y="345"/>
                  </a:lnTo>
                  <a:lnTo>
                    <a:pt x="399" y="324"/>
                  </a:lnTo>
                  <a:lnTo>
                    <a:pt x="383" y="298"/>
                  </a:lnTo>
                  <a:lnTo>
                    <a:pt x="395" y="274"/>
                  </a:lnTo>
                  <a:lnTo>
                    <a:pt x="417" y="280"/>
                  </a:lnTo>
                  <a:lnTo>
                    <a:pt x="437" y="272"/>
                  </a:lnTo>
                  <a:lnTo>
                    <a:pt x="465" y="247"/>
                  </a:lnTo>
                  <a:lnTo>
                    <a:pt x="455" y="216"/>
                  </a:lnTo>
                  <a:lnTo>
                    <a:pt x="471" y="183"/>
                  </a:lnTo>
                  <a:lnTo>
                    <a:pt x="472" y="183"/>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4" name="Freeform 63"/>
            <p:cNvSpPr>
              <a:spLocks/>
            </p:cNvSpPr>
            <p:nvPr/>
          </p:nvSpPr>
          <p:spPr bwMode="auto">
            <a:xfrm>
              <a:off x="3702471" y="2297080"/>
              <a:ext cx="679181" cy="745158"/>
            </a:xfrm>
            <a:custGeom>
              <a:avLst/>
              <a:gdLst>
                <a:gd name="T0" fmla="*/ 831994 w 577"/>
                <a:gd name="T1" fmla="*/ 0 h 653"/>
                <a:gd name="T2" fmla="*/ 652884 w 577"/>
                <a:gd name="T3" fmla="*/ 9802 h 653"/>
                <a:gd name="T4" fmla="*/ 528663 w 577"/>
                <a:gd name="T5" fmla="*/ 119026 h 653"/>
                <a:gd name="T6" fmla="*/ 469441 w 577"/>
                <a:gd name="T7" fmla="*/ 141431 h 653"/>
                <a:gd name="T8" fmla="*/ 394330 w 577"/>
                <a:gd name="T9" fmla="*/ 88219 h 653"/>
                <a:gd name="T10" fmla="*/ 349553 w 577"/>
                <a:gd name="T11" fmla="*/ 135830 h 653"/>
                <a:gd name="T12" fmla="*/ 340886 w 577"/>
                <a:gd name="T13" fmla="*/ 186241 h 653"/>
                <a:gd name="T14" fmla="*/ 417441 w 577"/>
                <a:gd name="T15" fmla="*/ 285662 h 653"/>
                <a:gd name="T16" fmla="*/ 436219 w 577"/>
                <a:gd name="T17" fmla="*/ 313669 h 653"/>
                <a:gd name="T18" fmla="*/ 400108 w 577"/>
                <a:gd name="T19" fmla="*/ 373882 h 653"/>
                <a:gd name="T20" fmla="*/ 387108 w 577"/>
                <a:gd name="T21" fmla="*/ 446698 h 653"/>
                <a:gd name="T22" fmla="*/ 355331 w 577"/>
                <a:gd name="T23" fmla="*/ 462101 h 653"/>
                <a:gd name="T24" fmla="*/ 297553 w 577"/>
                <a:gd name="T25" fmla="*/ 462101 h 653"/>
                <a:gd name="T26" fmla="*/ 278776 w 577"/>
                <a:gd name="T27" fmla="*/ 483106 h 653"/>
                <a:gd name="T28" fmla="*/ 246998 w 577"/>
                <a:gd name="T29" fmla="*/ 460701 h 653"/>
                <a:gd name="T30" fmla="*/ 222443 w 577"/>
                <a:gd name="T31" fmla="*/ 420092 h 653"/>
                <a:gd name="T32" fmla="*/ 200776 w 577"/>
                <a:gd name="T33" fmla="*/ 410290 h 653"/>
                <a:gd name="T34" fmla="*/ 167554 w 577"/>
                <a:gd name="T35" fmla="*/ 436896 h 653"/>
                <a:gd name="T36" fmla="*/ 137221 w 577"/>
                <a:gd name="T37" fmla="*/ 473304 h 653"/>
                <a:gd name="T38" fmla="*/ 142999 w 577"/>
                <a:gd name="T39" fmla="*/ 492908 h 653"/>
                <a:gd name="T40" fmla="*/ 176221 w 577"/>
                <a:gd name="T41" fmla="*/ 529316 h 653"/>
                <a:gd name="T42" fmla="*/ 153110 w 577"/>
                <a:gd name="T43" fmla="*/ 560122 h 653"/>
                <a:gd name="T44" fmla="*/ 116999 w 577"/>
                <a:gd name="T45" fmla="*/ 600731 h 653"/>
                <a:gd name="T46" fmla="*/ 118444 w 577"/>
                <a:gd name="T47" fmla="*/ 638540 h 653"/>
                <a:gd name="T48" fmla="*/ 57777 w 577"/>
                <a:gd name="T49" fmla="*/ 611934 h 653"/>
                <a:gd name="T50" fmla="*/ 23111 w 577"/>
                <a:gd name="T51" fmla="*/ 604932 h 653"/>
                <a:gd name="T52" fmla="*/ 0 w 577"/>
                <a:gd name="T53" fmla="*/ 638540 h 653"/>
                <a:gd name="T54" fmla="*/ 14444 w 577"/>
                <a:gd name="T55" fmla="*/ 714156 h 653"/>
                <a:gd name="T56" fmla="*/ 1444 w 577"/>
                <a:gd name="T57" fmla="*/ 751965 h 653"/>
                <a:gd name="T58" fmla="*/ 23111 w 577"/>
                <a:gd name="T59" fmla="*/ 802376 h 653"/>
                <a:gd name="T60" fmla="*/ 108332 w 577"/>
                <a:gd name="T61" fmla="*/ 837383 h 653"/>
                <a:gd name="T62" fmla="*/ 145888 w 577"/>
                <a:gd name="T63" fmla="*/ 835983 h 653"/>
                <a:gd name="T64" fmla="*/ 163221 w 577"/>
                <a:gd name="T65" fmla="*/ 890595 h 653"/>
                <a:gd name="T66" fmla="*/ 218109 w 577"/>
                <a:gd name="T67" fmla="*/ 913000 h 653"/>
                <a:gd name="T68" fmla="*/ 239776 w 577"/>
                <a:gd name="T69" fmla="*/ 865389 h 653"/>
                <a:gd name="T70" fmla="*/ 262887 w 577"/>
                <a:gd name="T71" fmla="*/ 828981 h 653"/>
                <a:gd name="T72" fmla="*/ 306220 w 577"/>
                <a:gd name="T73" fmla="*/ 823380 h 653"/>
                <a:gd name="T74" fmla="*/ 349553 w 577"/>
                <a:gd name="T75" fmla="*/ 828981 h 653"/>
                <a:gd name="T76" fmla="*/ 398664 w 577"/>
                <a:gd name="T77" fmla="*/ 834583 h 653"/>
                <a:gd name="T78" fmla="*/ 391441 w 577"/>
                <a:gd name="T79" fmla="*/ 789773 h 653"/>
                <a:gd name="T80" fmla="*/ 316331 w 577"/>
                <a:gd name="T81" fmla="*/ 749164 h 653"/>
                <a:gd name="T82" fmla="*/ 355331 w 577"/>
                <a:gd name="T83" fmla="*/ 744963 h 653"/>
                <a:gd name="T84" fmla="*/ 408775 w 577"/>
                <a:gd name="T85" fmla="*/ 758966 h 653"/>
                <a:gd name="T86" fmla="*/ 460774 w 577"/>
                <a:gd name="T87" fmla="*/ 772969 h 653"/>
                <a:gd name="T88" fmla="*/ 479552 w 577"/>
                <a:gd name="T89" fmla="*/ 747764 h 653"/>
                <a:gd name="T90" fmla="*/ 480996 w 577"/>
                <a:gd name="T91" fmla="*/ 698753 h 653"/>
                <a:gd name="T92" fmla="*/ 408775 w 577"/>
                <a:gd name="T93" fmla="*/ 632938 h 653"/>
                <a:gd name="T94" fmla="*/ 426108 w 577"/>
                <a:gd name="T95" fmla="*/ 602132 h 653"/>
                <a:gd name="T96" fmla="*/ 454996 w 577"/>
                <a:gd name="T97" fmla="*/ 624537 h 653"/>
                <a:gd name="T98" fmla="*/ 488218 w 577"/>
                <a:gd name="T99" fmla="*/ 632938 h 653"/>
                <a:gd name="T100" fmla="*/ 537329 w 577"/>
                <a:gd name="T101" fmla="*/ 624537 h 653"/>
                <a:gd name="T102" fmla="*/ 540218 w 577"/>
                <a:gd name="T103" fmla="*/ 593730 h 653"/>
                <a:gd name="T104" fmla="*/ 517107 w 577"/>
                <a:gd name="T105" fmla="*/ 543319 h 653"/>
                <a:gd name="T106" fmla="*/ 551773 w 577"/>
                <a:gd name="T107" fmla="*/ 515313 h 653"/>
                <a:gd name="T108" fmla="*/ 528663 w 577"/>
                <a:gd name="T109" fmla="*/ 485906 h 653"/>
                <a:gd name="T110" fmla="*/ 519996 w 577"/>
                <a:gd name="T111" fmla="*/ 434095 h 653"/>
                <a:gd name="T112" fmla="*/ 592218 w 577"/>
                <a:gd name="T113" fmla="*/ 350077 h 653"/>
                <a:gd name="T114" fmla="*/ 626884 w 577"/>
                <a:gd name="T115" fmla="*/ 280061 h 653"/>
                <a:gd name="T116" fmla="*/ 613884 w 577"/>
                <a:gd name="T117" fmla="*/ 232451 h 653"/>
                <a:gd name="T118" fmla="*/ 732328 w 577"/>
                <a:gd name="T119" fmla="*/ 72816 h 653"/>
                <a:gd name="T120" fmla="*/ 827660 w 577"/>
                <a:gd name="T121" fmla="*/ 0 h 653"/>
                <a:gd name="T122" fmla="*/ 831994 w 577"/>
                <a:gd name="T123" fmla="*/ 0 h 653"/>
                <a:gd name="T124" fmla="*/ 831994 w 577"/>
                <a:gd name="T125" fmla="*/ 0 h 65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77"/>
                <a:gd name="T190" fmla="*/ 0 h 653"/>
                <a:gd name="T191" fmla="*/ 577 w 577"/>
                <a:gd name="T192" fmla="*/ 653 h 65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77" h="653">
                  <a:moveTo>
                    <a:pt x="576" y="0"/>
                  </a:moveTo>
                  <a:lnTo>
                    <a:pt x="452" y="7"/>
                  </a:lnTo>
                  <a:lnTo>
                    <a:pt x="366" y="85"/>
                  </a:lnTo>
                  <a:lnTo>
                    <a:pt x="325" y="101"/>
                  </a:lnTo>
                  <a:lnTo>
                    <a:pt x="273" y="63"/>
                  </a:lnTo>
                  <a:lnTo>
                    <a:pt x="242" y="97"/>
                  </a:lnTo>
                  <a:lnTo>
                    <a:pt x="236" y="133"/>
                  </a:lnTo>
                  <a:lnTo>
                    <a:pt x="289" y="204"/>
                  </a:lnTo>
                  <a:lnTo>
                    <a:pt x="302" y="224"/>
                  </a:lnTo>
                  <a:lnTo>
                    <a:pt x="277" y="267"/>
                  </a:lnTo>
                  <a:lnTo>
                    <a:pt x="268" y="319"/>
                  </a:lnTo>
                  <a:lnTo>
                    <a:pt x="246" y="330"/>
                  </a:lnTo>
                  <a:lnTo>
                    <a:pt x="206" y="330"/>
                  </a:lnTo>
                  <a:lnTo>
                    <a:pt x="193" y="345"/>
                  </a:lnTo>
                  <a:lnTo>
                    <a:pt x="171" y="329"/>
                  </a:lnTo>
                  <a:lnTo>
                    <a:pt x="154" y="300"/>
                  </a:lnTo>
                  <a:lnTo>
                    <a:pt x="139" y="293"/>
                  </a:lnTo>
                  <a:lnTo>
                    <a:pt x="116" y="312"/>
                  </a:lnTo>
                  <a:lnTo>
                    <a:pt x="95" y="338"/>
                  </a:lnTo>
                  <a:lnTo>
                    <a:pt x="99" y="352"/>
                  </a:lnTo>
                  <a:lnTo>
                    <a:pt x="122" y="378"/>
                  </a:lnTo>
                  <a:lnTo>
                    <a:pt x="106" y="400"/>
                  </a:lnTo>
                  <a:lnTo>
                    <a:pt x="81" y="429"/>
                  </a:lnTo>
                  <a:lnTo>
                    <a:pt x="82" y="456"/>
                  </a:lnTo>
                  <a:lnTo>
                    <a:pt x="40" y="437"/>
                  </a:lnTo>
                  <a:lnTo>
                    <a:pt x="16" y="432"/>
                  </a:lnTo>
                  <a:lnTo>
                    <a:pt x="0" y="456"/>
                  </a:lnTo>
                  <a:lnTo>
                    <a:pt x="10" y="510"/>
                  </a:lnTo>
                  <a:lnTo>
                    <a:pt x="1" y="537"/>
                  </a:lnTo>
                  <a:lnTo>
                    <a:pt x="16" y="573"/>
                  </a:lnTo>
                  <a:lnTo>
                    <a:pt x="75" y="598"/>
                  </a:lnTo>
                  <a:lnTo>
                    <a:pt x="101" y="597"/>
                  </a:lnTo>
                  <a:lnTo>
                    <a:pt x="113" y="636"/>
                  </a:lnTo>
                  <a:lnTo>
                    <a:pt x="151" y="652"/>
                  </a:lnTo>
                  <a:lnTo>
                    <a:pt x="166" y="618"/>
                  </a:lnTo>
                  <a:lnTo>
                    <a:pt x="182" y="592"/>
                  </a:lnTo>
                  <a:lnTo>
                    <a:pt x="212" y="588"/>
                  </a:lnTo>
                  <a:lnTo>
                    <a:pt x="242" y="592"/>
                  </a:lnTo>
                  <a:lnTo>
                    <a:pt x="276" y="596"/>
                  </a:lnTo>
                  <a:lnTo>
                    <a:pt x="271" y="564"/>
                  </a:lnTo>
                  <a:lnTo>
                    <a:pt x="219" y="535"/>
                  </a:lnTo>
                  <a:lnTo>
                    <a:pt x="246" y="532"/>
                  </a:lnTo>
                  <a:lnTo>
                    <a:pt x="283" y="542"/>
                  </a:lnTo>
                  <a:lnTo>
                    <a:pt x="319" y="552"/>
                  </a:lnTo>
                  <a:lnTo>
                    <a:pt x="332" y="534"/>
                  </a:lnTo>
                  <a:lnTo>
                    <a:pt x="333" y="499"/>
                  </a:lnTo>
                  <a:lnTo>
                    <a:pt x="283" y="452"/>
                  </a:lnTo>
                  <a:lnTo>
                    <a:pt x="295" y="430"/>
                  </a:lnTo>
                  <a:lnTo>
                    <a:pt x="315" y="446"/>
                  </a:lnTo>
                  <a:lnTo>
                    <a:pt x="338" y="452"/>
                  </a:lnTo>
                  <a:lnTo>
                    <a:pt x="372" y="446"/>
                  </a:lnTo>
                  <a:lnTo>
                    <a:pt x="374" y="424"/>
                  </a:lnTo>
                  <a:lnTo>
                    <a:pt x="358" y="388"/>
                  </a:lnTo>
                  <a:lnTo>
                    <a:pt x="382" y="368"/>
                  </a:lnTo>
                  <a:lnTo>
                    <a:pt x="366" y="347"/>
                  </a:lnTo>
                  <a:lnTo>
                    <a:pt x="360" y="310"/>
                  </a:lnTo>
                  <a:lnTo>
                    <a:pt x="410" y="250"/>
                  </a:lnTo>
                  <a:lnTo>
                    <a:pt x="434" y="200"/>
                  </a:lnTo>
                  <a:lnTo>
                    <a:pt x="425" y="166"/>
                  </a:lnTo>
                  <a:lnTo>
                    <a:pt x="507" y="52"/>
                  </a:lnTo>
                  <a:lnTo>
                    <a:pt x="573" y="0"/>
                  </a:lnTo>
                  <a:lnTo>
                    <a:pt x="576" y="0"/>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5" name="Freeform 64"/>
            <p:cNvSpPr>
              <a:spLocks/>
            </p:cNvSpPr>
            <p:nvPr/>
          </p:nvSpPr>
          <p:spPr bwMode="auto">
            <a:xfrm>
              <a:off x="4125504" y="2281556"/>
              <a:ext cx="491598" cy="380341"/>
            </a:xfrm>
            <a:custGeom>
              <a:avLst/>
              <a:gdLst>
                <a:gd name="T0" fmla="*/ 310284 w 418"/>
                <a:gd name="T1" fmla="*/ 18220 h 333"/>
                <a:gd name="T2" fmla="*/ 588818 w 418"/>
                <a:gd name="T3" fmla="*/ 0 h 333"/>
                <a:gd name="T4" fmla="*/ 601807 w 418"/>
                <a:gd name="T5" fmla="*/ 26630 h 333"/>
                <a:gd name="T6" fmla="*/ 574386 w 418"/>
                <a:gd name="T7" fmla="*/ 77087 h 333"/>
                <a:gd name="T8" fmla="*/ 512330 w 418"/>
                <a:gd name="T9" fmla="*/ 81291 h 333"/>
                <a:gd name="T10" fmla="*/ 484909 w 418"/>
                <a:gd name="T11" fmla="*/ 131748 h 333"/>
                <a:gd name="T12" fmla="*/ 489239 w 418"/>
                <a:gd name="T13" fmla="*/ 187811 h 333"/>
                <a:gd name="T14" fmla="*/ 502227 w 418"/>
                <a:gd name="T15" fmla="*/ 204630 h 333"/>
                <a:gd name="T16" fmla="*/ 427182 w 418"/>
                <a:gd name="T17" fmla="*/ 319559 h 333"/>
                <a:gd name="T18" fmla="*/ 399761 w 418"/>
                <a:gd name="T19" fmla="*/ 337780 h 333"/>
                <a:gd name="T20" fmla="*/ 396875 w 418"/>
                <a:gd name="T21" fmla="*/ 367213 h 333"/>
                <a:gd name="T22" fmla="*/ 430068 w 418"/>
                <a:gd name="T23" fmla="*/ 386835 h 333"/>
                <a:gd name="T24" fmla="*/ 365125 w 418"/>
                <a:gd name="T25" fmla="*/ 455512 h 333"/>
                <a:gd name="T26" fmla="*/ 242455 w 418"/>
                <a:gd name="T27" fmla="*/ 426079 h 333"/>
                <a:gd name="T28" fmla="*/ 225136 w 418"/>
                <a:gd name="T29" fmla="*/ 452709 h 333"/>
                <a:gd name="T30" fmla="*/ 199159 w 418"/>
                <a:gd name="T31" fmla="*/ 428882 h 333"/>
                <a:gd name="T32" fmla="*/ 119784 w 418"/>
                <a:gd name="T33" fmla="*/ 465323 h 333"/>
                <a:gd name="T34" fmla="*/ 0 w 418"/>
                <a:gd name="T35" fmla="*/ 452709 h 333"/>
                <a:gd name="T36" fmla="*/ 72159 w 418"/>
                <a:gd name="T37" fmla="*/ 368615 h 333"/>
                <a:gd name="T38" fmla="*/ 106795 w 418"/>
                <a:gd name="T39" fmla="*/ 298536 h 333"/>
                <a:gd name="T40" fmla="*/ 93807 w 418"/>
                <a:gd name="T41" fmla="*/ 250882 h 333"/>
                <a:gd name="T42" fmla="*/ 212148 w 418"/>
                <a:gd name="T43" fmla="*/ 91102 h 333"/>
                <a:gd name="T44" fmla="*/ 307398 w 418"/>
                <a:gd name="T45" fmla="*/ 18220 h 333"/>
                <a:gd name="T46" fmla="*/ 310284 w 418"/>
                <a:gd name="T47" fmla="*/ 18220 h 333"/>
                <a:gd name="T48" fmla="*/ 310284 w 418"/>
                <a:gd name="T49" fmla="*/ 18220 h 33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8"/>
                <a:gd name="T76" fmla="*/ 0 h 333"/>
                <a:gd name="T77" fmla="*/ 418 w 418"/>
                <a:gd name="T78" fmla="*/ 333 h 33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8" h="333">
                  <a:moveTo>
                    <a:pt x="215" y="13"/>
                  </a:moveTo>
                  <a:lnTo>
                    <a:pt x="408" y="0"/>
                  </a:lnTo>
                  <a:lnTo>
                    <a:pt x="417" y="19"/>
                  </a:lnTo>
                  <a:lnTo>
                    <a:pt x="398" y="55"/>
                  </a:lnTo>
                  <a:lnTo>
                    <a:pt x="355" y="58"/>
                  </a:lnTo>
                  <a:lnTo>
                    <a:pt x="336" y="94"/>
                  </a:lnTo>
                  <a:lnTo>
                    <a:pt x="339" y="134"/>
                  </a:lnTo>
                  <a:lnTo>
                    <a:pt x="348" y="146"/>
                  </a:lnTo>
                  <a:lnTo>
                    <a:pt x="296" y="228"/>
                  </a:lnTo>
                  <a:lnTo>
                    <a:pt x="277" y="241"/>
                  </a:lnTo>
                  <a:lnTo>
                    <a:pt x="275" y="262"/>
                  </a:lnTo>
                  <a:lnTo>
                    <a:pt x="298" y="276"/>
                  </a:lnTo>
                  <a:lnTo>
                    <a:pt x="253" y="325"/>
                  </a:lnTo>
                  <a:lnTo>
                    <a:pt x="168" y="304"/>
                  </a:lnTo>
                  <a:lnTo>
                    <a:pt x="156" y="323"/>
                  </a:lnTo>
                  <a:lnTo>
                    <a:pt x="138" y="306"/>
                  </a:lnTo>
                  <a:lnTo>
                    <a:pt x="83" y="332"/>
                  </a:lnTo>
                  <a:lnTo>
                    <a:pt x="0" y="323"/>
                  </a:lnTo>
                  <a:lnTo>
                    <a:pt x="50" y="263"/>
                  </a:lnTo>
                  <a:lnTo>
                    <a:pt x="74" y="213"/>
                  </a:lnTo>
                  <a:lnTo>
                    <a:pt x="65" y="179"/>
                  </a:lnTo>
                  <a:lnTo>
                    <a:pt x="147" y="65"/>
                  </a:lnTo>
                  <a:lnTo>
                    <a:pt x="213" y="13"/>
                  </a:lnTo>
                  <a:lnTo>
                    <a:pt x="215" y="13"/>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6" name="Freeform 65"/>
            <p:cNvSpPr>
              <a:spLocks/>
            </p:cNvSpPr>
            <p:nvPr/>
          </p:nvSpPr>
          <p:spPr bwMode="auto">
            <a:xfrm>
              <a:off x="4565355" y="2497600"/>
              <a:ext cx="620965" cy="345411"/>
            </a:xfrm>
            <a:custGeom>
              <a:avLst/>
              <a:gdLst>
                <a:gd name="T0" fmla="*/ 191580 w 529"/>
                <a:gd name="T1" fmla="*/ 13989 h 303"/>
                <a:gd name="T2" fmla="*/ 47535 w 529"/>
                <a:gd name="T3" fmla="*/ 125900 h 303"/>
                <a:gd name="T4" fmla="*/ 23047 w 529"/>
                <a:gd name="T5" fmla="*/ 142686 h 303"/>
                <a:gd name="T6" fmla="*/ 20166 w 529"/>
                <a:gd name="T7" fmla="*/ 197243 h 303"/>
                <a:gd name="T8" fmla="*/ 87868 w 529"/>
                <a:gd name="T9" fmla="*/ 190248 h 303"/>
                <a:gd name="T10" fmla="*/ 151248 w 529"/>
                <a:gd name="T11" fmla="*/ 181855 h 303"/>
                <a:gd name="T12" fmla="*/ 115236 w 529"/>
                <a:gd name="T13" fmla="*/ 205636 h 303"/>
                <a:gd name="T14" fmla="*/ 25928 w 529"/>
                <a:gd name="T15" fmla="*/ 228018 h 303"/>
                <a:gd name="T16" fmla="*/ 0 w 529"/>
                <a:gd name="T17" fmla="*/ 246204 h 303"/>
                <a:gd name="T18" fmla="*/ 11524 w 529"/>
                <a:gd name="T19" fmla="*/ 278378 h 303"/>
                <a:gd name="T20" fmla="*/ 38892 w 529"/>
                <a:gd name="T21" fmla="*/ 293766 h 303"/>
                <a:gd name="T22" fmla="*/ 64820 w 529"/>
                <a:gd name="T23" fmla="*/ 313350 h 303"/>
                <a:gd name="T24" fmla="*/ 70582 w 529"/>
                <a:gd name="T25" fmla="*/ 353918 h 303"/>
                <a:gd name="T26" fmla="*/ 106594 w 529"/>
                <a:gd name="T27" fmla="*/ 355317 h 303"/>
                <a:gd name="T28" fmla="*/ 139724 w 529"/>
                <a:gd name="T29" fmla="*/ 377699 h 303"/>
                <a:gd name="T30" fmla="*/ 144045 w 529"/>
                <a:gd name="T31" fmla="*/ 339929 h 303"/>
                <a:gd name="T32" fmla="*/ 175735 w 529"/>
                <a:gd name="T33" fmla="*/ 332934 h 303"/>
                <a:gd name="T34" fmla="*/ 236234 w 529"/>
                <a:gd name="T35" fmla="*/ 380497 h 303"/>
                <a:gd name="T36" fmla="*/ 321221 w 529"/>
                <a:gd name="T37" fmla="*/ 422463 h 303"/>
                <a:gd name="T38" fmla="*/ 427815 w 529"/>
                <a:gd name="T39" fmla="*/ 404278 h 303"/>
                <a:gd name="T40" fmla="*/ 446541 w 529"/>
                <a:gd name="T41" fmla="*/ 334333 h 303"/>
                <a:gd name="T42" fmla="*/ 593467 w 529"/>
                <a:gd name="T43" fmla="*/ 190248 h 303"/>
                <a:gd name="T44" fmla="*/ 613633 w 529"/>
                <a:gd name="T45" fmla="*/ 146883 h 303"/>
                <a:gd name="T46" fmla="*/ 760560 w 529"/>
                <a:gd name="T47" fmla="*/ 103517 h 303"/>
                <a:gd name="T48" fmla="*/ 756238 w 529"/>
                <a:gd name="T49" fmla="*/ 64349 h 303"/>
                <a:gd name="T50" fmla="*/ 642442 w 529"/>
                <a:gd name="T51" fmla="*/ 44764 h 303"/>
                <a:gd name="T52" fmla="*/ 593467 w 529"/>
                <a:gd name="T53" fmla="*/ 0 h 303"/>
                <a:gd name="T54" fmla="*/ 543051 w 529"/>
                <a:gd name="T55" fmla="*/ 1399 h 303"/>
                <a:gd name="T56" fmla="*/ 374518 w 529"/>
                <a:gd name="T57" fmla="*/ 163669 h 303"/>
                <a:gd name="T58" fmla="*/ 324102 w 529"/>
                <a:gd name="T59" fmla="*/ 151080 h 303"/>
                <a:gd name="T60" fmla="*/ 334185 w 529"/>
                <a:gd name="T61" fmla="*/ 92326 h 303"/>
                <a:gd name="T62" fmla="*/ 195902 w 529"/>
                <a:gd name="T63" fmla="*/ 13989 h 303"/>
                <a:gd name="T64" fmla="*/ 191580 w 529"/>
                <a:gd name="T65" fmla="*/ 13989 h 303"/>
                <a:gd name="T66" fmla="*/ 191580 w 529"/>
                <a:gd name="T67" fmla="*/ 13989 h 30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29"/>
                <a:gd name="T103" fmla="*/ 0 h 303"/>
                <a:gd name="T104" fmla="*/ 529 w 529"/>
                <a:gd name="T105" fmla="*/ 303 h 30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29" h="303">
                  <a:moveTo>
                    <a:pt x="133" y="10"/>
                  </a:moveTo>
                  <a:lnTo>
                    <a:pt x="33" y="90"/>
                  </a:lnTo>
                  <a:lnTo>
                    <a:pt x="16" y="102"/>
                  </a:lnTo>
                  <a:lnTo>
                    <a:pt x="14" y="141"/>
                  </a:lnTo>
                  <a:lnTo>
                    <a:pt x="61" y="136"/>
                  </a:lnTo>
                  <a:lnTo>
                    <a:pt x="105" y="130"/>
                  </a:lnTo>
                  <a:lnTo>
                    <a:pt x="80" y="147"/>
                  </a:lnTo>
                  <a:lnTo>
                    <a:pt x="18" y="163"/>
                  </a:lnTo>
                  <a:lnTo>
                    <a:pt x="0" y="176"/>
                  </a:lnTo>
                  <a:lnTo>
                    <a:pt x="8" y="199"/>
                  </a:lnTo>
                  <a:lnTo>
                    <a:pt x="27" y="210"/>
                  </a:lnTo>
                  <a:lnTo>
                    <a:pt x="45" y="224"/>
                  </a:lnTo>
                  <a:lnTo>
                    <a:pt x="49" y="253"/>
                  </a:lnTo>
                  <a:lnTo>
                    <a:pt x="74" y="254"/>
                  </a:lnTo>
                  <a:lnTo>
                    <a:pt x="97" y="270"/>
                  </a:lnTo>
                  <a:lnTo>
                    <a:pt x="100" y="243"/>
                  </a:lnTo>
                  <a:lnTo>
                    <a:pt x="122" y="238"/>
                  </a:lnTo>
                  <a:lnTo>
                    <a:pt x="164" y="272"/>
                  </a:lnTo>
                  <a:lnTo>
                    <a:pt x="223" y="302"/>
                  </a:lnTo>
                  <a:lnTo>
                    <a:pt x="297" y="289"/>
                  </a:lnTo>
                  <a:lnTo>
                    <a:pt x="310" y="239"/>
                  </a:lnTo>
                  <a:lnTo>
                    <a:pt x="412" y="136"/>
                  </a:lnTo>
                  <a:lnTo>
                    <a:pt x="426" y="105"/>
                  </a:lnTo>
                  <a:lnTo>
                    <a:pt x="528" y="74"/>
                  </a:lnTo>
                  <a:lnTo>
                    <a:pt x="525" y="46"/>
                  </a:lnTo>
                  <a:lnTo>
                    <a:pt x="446" y="32"/>
                  </a:lnTo>
                  <a:lnTo>
                    <a:pt x="412" y="0"/>
                  </a:lnTo>
                  <a:lnTo>
                    <a:pt x="377" y="1"/>
                  </a:lnTo>
                  <a:lnTo>
                    <a:pt x="260" y="117"/>
                  </a:lnTo>
                  <a:lnTo>
                    <a:pt x="225" y="108"/>
                  </a:lnTo>
                  <a:lnTo>
                    <a:pt x="232" y="66"/>
                  </a:lnTo>
                  <a:lnTo>
                    <a:pt x="136" y="10"/>
                  </a:lnTo>
                  <a:lnTo>
                    <a:pt x="133" y="10"/>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7" name="Freeform 67"/>
            <p:cNvSpPr>
              <a:spLocks/>
            </p:cNvSpPr>
            <p:nvPr/>
          </p:nvSpPr>
          <p:spPr bwMode="auto">
            <a:xfrm>
              <a:off x="4448924" y="2006002"/>
              <a:ext cx="545932" cy="653306"/>
            </a:xfrm>
            <a:custGeom>
              <a:avLst/>
              <a:gdLst>
                <a:gd name="T0" fmla="*/ 378277 w 464"/>
                <a:gd name="T1" fmla="*/ 414135 h 573"/>
                <a:gd name="T2" fmla="*/ 399934 w 464"/>
                <a:gd name="T3" fmla="*/ 458906 h 573"/>
                <a:gd name="T4" fmla="*/ 402821 w 464"/>
                <a:gd name="T5" fmla="*/ 498081 h 573"/>
                <a:gd name="T6" fmla="*/ 421591 w 464"/>
                <a:gd name="T7" fmla="*/ 528862 h 573"/>
                <a:gd name="T8" fmla="*/ 350844 w 464"/>
                <a:gd name="T9" fmla="*/ 558243 h 573"/>
                <a:gd name="T10" fmla="*/ 333519 w 464"/>
                <a:gd name="T11" fmla="*/ 617005 h 573"/>
                <a:gd name="T12" fmla="*/ 189138 w 464"/>
                <a:gd name="T13" fmla="*/ 728934 h 573"/>
                <a:gd name="T14" fmla="*/ 164594 w 464"/>
                <a:gd name="T15" fmla="*/ 745723 h 573"/>
                <a:gd name="T16" fmla="*/ 161706 w 464"/>
                <a:gd name="T17" fmla="*/ 800288 h 573"/>
                <a:gd name="T18" fmla="*/ 33207 w 464"/>
                <a:gd name="T19" fmla="*/ 724736 h 573"/>
                <a:gd name="T20" fmla="*/ 0 w 464"/>
                <a:gd name="T21" fmla="*/ 705149 h 573"/>
                <a:gd name="T22" fmla="*/ 2888 w 464"/>
                <a:gd name="T23" fmla="*/ 675767 h 573"/>
                <a:gd name="T24" fmla="*/ 30320 w 464"/>
                <a:gd name="T25" fmla="*/ 657579 h 573"/>
                <a:gd name="T26" fmla="*/ 105398 w 464"/>
                <a:gd name="T27" fmla="*/ 542853 h 573"/>
                <a:gd name="T28" fmla="*/ 92403 w 464"/>
                <a:gd name="T29" fmla="*/ 526063 h 573"/>
                <a:gd name="T30" fmla="*/ 88072 w 464"/>
                <a:gd name="T31" fmla="*/ 470099 h 573"/>
                <a:gd name="T32" fmla="*/ 115504 w 464"/>
                <a:gd name="T33" fmla="*/ 419731 h 573"/>
                <a:gd name="T34" fmla="*/ 177588 w 464"/>
                <a:gd name="T35" fmla="*/ 415534 h 573"/>
                <a:gd name="T36" fmla="*/ 205020 w 464"/>
                <a:gd name="T37" fmla="*/ 365166 h 573"/>
                <a:gd name="T38" fmla="*/ 192026 w 464"/>
                <a:gd name="T39" fmla="*/ 338583 h 573"/>
                <a:gd name="T40" fmla="*/ 192026 w 464"/>
                <a:gd name="T41" fmla="*/ 156700 h 573"/>
                <a:gd name="T42" fmla="*/ 301755 w 464"/>
                <a:gd name="T43" fmla="*/ 47570 h 573"/>
                <a:gd name="T44" fmla="*/ 321968 w 464"/>
                <a:gd name="T45" fmla="*/ 60161 h 573"/>
                <a:gd name="T46" fmla="*/ 311862 w 464"/>
                <a:gd name="T47" fmla="*/ 125919 h 573"/>
                <a:gd name="T48" fmla="*/ 334963 w 464"/>
                <a:gd name="T49" fmla="*/ 139910 h 573"/>
                <a:gd name="T50" fmla="*/ 392715 w 464"/>
                <a:gd name="T51" fmla="*/ 90942 h 573"/>
                <a:gd name="T52" fmla="*/ 408597 w 464"/>
                <a:gd name="T53" fmla="*/ 64359 h 573"/>
                <a:gd name="T54" fmla="*/ 447579 w 464"/>
                <a:gd name="T55" fmla="*/ 65758 h 573"/>
                <a:gd name="T56" fmla="*/ 580409 w 464"/>
                <a:gd name="T57" fmla="*/ 0 h 573"/>
                <a:gd name="T58" fmla="*/ 610729 w 464"/>
                <a:gd name="T59" fmla="*/ 36377 h 573"/>
                <a:gd name="T60" fmla="*/ 609285 w 464"/>
                <a:gd name="T61" fmla="*/ 205668 h 573"/>
                <a:gd name="T62" fmla="*/ 655487 w 464"/>
                <a:gd name="T63" fmla="*/ 215462 h 573"/>
                <a:gd name="T64" fmla="*/ 645380 w 464"/>
                <a:gd name="T65" fmla="*/ 244843 h 573"/>
                <a:gd name="T66" fmla="*/ 620836 w 464"/>
                <a:gd name="T67" fmla="*/ 274224 h 573"/>
                <a:gd name="T68" fmla="*/ 668481 w 464"/>
                <a:gd name="T69" fmla="*/ 367965 h 573"/>
                <a:gd name="T70" fmla="*/ 561640 w 464"/>
                <a:gd name="T71" fmla="*/ 391749 h 573"/>
                <a:gd name="T72" fmla="*/ 550089 w 464"/>
                <a:gd name="T73" fmla="*/ 402942 h 573"/>
                <a:gd name="T74" fmla="*/ 508219 w 464"/>
                <a:gd name="T75" fmla="*/ 488288 h 573"/>
                <a:gd name="T76" fmla="*/ 493781 w 464"/>
                <a:gd name="T77" fmla="*/ 450512 h 573"/>
                <a:gd name="T78" fmla="*/ 489450 w 464"/>
                <a:gd name="T79" fmla="*/ 414135 h 573"/>
                <a:gd name="T80" fmla="*/ 516882 w 464"/>
                <a:gd name="T81" fmla="*/ 391749 h 573"/>
                <a:gd name="T82" fmla="*/ 472124 w 464"/>
                <a:gd name="T83" fmla="*/ 372162 h 573"/>
                <a:gd name="T84" fmla="*/ 438916 w 464"/>
                <a:gd name="T85" fmla="*/ 346978 h 573"/>
                <a:gd name="T86" fmla="*/ 459130 w 464"/>
                <a:gd name="T87" fmla="*/ 303606 h 573"/>
                <a:gd name="T88" fmla="*/ 438916 w 464"/>
                <a:gd name="T89" fmla="*/ 282619 h 573"/>
                <a:gd name="T90" fmla="*/ 410040 w 464"/>
                <a:gd name="T91" fmla="*/ 291014 h 573"/>
                <a:gd name="T92" fmla="*/ 366726 w 464"/>
                <a:gd name="T93" fmla="*/ 307803 h 573"/>
                <a:gd name="T94" fmla="*/ 327743 w 464"/>
                <a:gd name="T95" fmla="*/ 351175 h 573"/>
                <a:gd name="T96" fmla="*/ 327743 w 464"/>
                <a:gd name="T97" fmla="*/ 401543 h 573"/>
                <a:gd name="T98" fmla="*/ 376833 w 464"/>
                <a:gd name="T99" fmla="*/ 414135 h 573"/>
                <a:gd name="T100" fmla="*/ 378277 w 464"/>
                <a:gd name="T101" fmla="*/ 414135 h 573"/>
                <a:gd name="T102" fmla="*/ 378277 w 464"/>
                <a:gd name="T103" fmla="*/ 414135 h 5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64"/>
                <a:gd name="T157" fmla="*/ 0 h 573"/>
                <a:gd name="T158" fmla="*/ 464 w 464"/>
                <a:gd name="T159" fmla="*/ 573 h 573"/>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64" h="573">
                  <a:moveTo>
                    <a:pt x="262" y="296"/>
                  </a:moveTo>
                  <a:lnTo>
                    <a:pt x="277" y="328"/>
                  </a:lnTo>
                  <a:lnTo>
                    <a:pt x="279" y="356"/>
                  </a:lnTo>
                  <a:lnTo>
                    <a:pt x="292" y="378"/>
                  </a:lnTo>
                  <a:lnTo>
                    <a:pt x="243" y="399"/>
                  </a:lnTo>
                  <a:lnTo>
                    <a:pt x="231" y="441"/>
                  </a:lnTo>
                  <a:lnTo>
                    <a:pt x="131" y="521"/>
                  </a:lnTo>
                  <a:lnTo>
                    <a:pt x="114" y="533"/>
                  </a:lnTo>
                  <a:lnTo>
                    <a:pt x="112" y="572"/>
                  </a:lnTo>
                  <a:lnTo>
                    <a:pt x="23" y="518"/>
                  </a:lnTo>
                  <a:lnTo>
                    <a:pt x="0" y="504"/>
                  </a:lnTo>
                  <a:lnTo>
                    <a:pt x="2" y="483"/>
                  </a:lnTo>
                  <a:lnTo>
                    <a:pt x="21" y="470"/>
                  </a:lnTo>
                  <a:lnTo>
                    <a:pt x="73" y="388"/>
                  </a:lnTo>
                  <a:lnTo>
                    <a:pt x="64" y="376"/>
                  </a:lnTo>
                  <a:lnTo>
                    <a:pt x="61" y="336"/>
                  </a:lnTo>
                  <a:lnTo>
                    <a:pt x="80" y="300"/>
                  </a:lnTo>
                  <a:lnTo>
                    <a:pt x="123" y="297"/>
                  </a:lnTo>
                  <a:lnTo>
                    <a:pt x="142" y="261"/>
                  </a:lnTo>
                  <a:lnTo>
                    <a:pt x="133" y="242"/>
                  </a:lnTo>
                  <a:lnTo>
                    <a:pt x="133" y="112"/>
                  </a:lnTo>
                  <a:lnTo>
                    <a:pt x="209" y="34"/>
                  </a:lnTo>
                  <a:lnTo>
                    <a:pt x="223" y="43"/>
                  </a:lnTo>
                  <a:lnTo>
                    <a:pt x="216" y="90"/>
                  </a:lnTo>
                  <a:lnTo>
                    <a:pt x="232" y="100"/>
                  </a:lnTo>
                  <a:lnTo>
                    <a:pt x="272" y="65"/>
                  </a:lnTo>
                  <a:lnTo>
                    <a:pt x="283" y="46"/>
                  </a:lnTo>
                  <a:lnTo>
                    <a:pt x="310" y="47"/>
                  </a:lnTo>
                  <a:lnTo>
                    <a:pt x="402" y="0"/>
                  </a:lnTo>
                  <a:lnTo>
                    <a:pt x="423" y="26"/>
                  </a:lnTo>
                  <a:lnTo>
                    <a:pt x="422" y="147"/>
                  </a:lnTo>
                  <a:lnTo>
                    <a:pt x="454" y="154"/>
                  </a:lnTo>
                  <a:lnTo>
                    <a:pt x="447" y="175"/>
                  </a:lnTo>
                  <a:lnTo>
                    <a:pt x="430" y="196"/>
                  </a:lnTo>
                  <a:lnTo>
                    <a:pt x="463" y="263"/>
                  </a:lnTo>
                  <a:lnTo>
                    <a:pt x="389" y="280"/>
                  </a:lnTo>
                  <a:lnTo>
                    <a:pt x="381" y="288"/>
                  </a:lnTo>
                  <a:lnTo>
                    <a:pt x="352" y="349"/>
                  </a:lnTo>
                  <a:lnTo>
                    <a:pt x="342" y="322"/>
                  </a:lnTo>
                  <a:lnTo>
                    <a:pt x="339" y="296"/>
                  </a:lnTo>
                  <a:lnTo>
                    <a:pt x="358" y="280"/>
                  </a:lnTo>
                  <a:lnTo>
                    <a:pt x="327" y="266"/>
                  </a:lnTo>
                  <a:lnTo>
                    <a:pt x="304" y="248"/>
                  </a:lnTo>
                  <a:lnTo>
                    <a:pt x="318" y="217"/>
                  </a:lnTo>
                  <a:lnTo>
                    <a:pt x="304" y="202"/>
                  </a:lnTo>
                  <a:lnTo>
                    <a:pt x="284" y="208"/>
                  </a:lnTo>
                  <a:lnTo>
                    <a:pt x="254" y="220"/>
                  </a:lnTo>
                  <a:lnTo>
                    <a:pt x="227" y="251"/>
                  </a:lnTo>
                  <a:lnTo>
                    <a:pt x="227" y="287"/>
                  </a:lnTo>
                  <a:lnTo>
                    <a:pt x="261" y="296"/>
                  </a:lnTo>
                  <a:lnTo>
                    <a:pt x="262" y="296"/>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8" name="Freeform 68"/>
            <p:cNvSpPr>
              <a:spLocks/>
            </p:cNvSpPr>
            <p:nvPr/>
          </p:nvSpPr>
          <p:spPr bwMode="auto">
            <a:xfrm>
              <a:off x="4954751" y="2008590"/>
              <a:ext cx="377754" cy="366111"/>
            </a:xfrm>
            <a:custGeom>
              <a:avLst/>
              <a:gdLst>
                <a:gd name="T0" fmla="*/ 449109 w 321"/>
                <a:gd name="T1" fmla="*/ 323301 h 321"/>
                <a:gd name="T2" fmla="*/ 348023 w 321"/>
                <a:gd name="T3" fmla="*/ 327499 h 321"/>
                <a:gd name="T4" fmla="*/ 294592 w 321"/>
                <a:gd name="T5" fmla="*/ 363888 h 321"/>
                <a:gd name="T6" fmla="*/ 238273 w 321"/>
                <a:gd name="T7" fmla="*/ 442264 h 321"/>
                <a:gd name="T8" fmla="*/ 215168 w 321"/>
                <a:gd name="T9" fmla="*/ 447862 h 321"/>
                <a:gd name="T10" fmla="*/ 151628 w 321"/>
                <a:gd name="T11" fmla="*/ 403076 h 321"/>
                <a:gd name="T12" fmla="*/ 242606 w 321"/>
                <a:gd name="T13" fmla="*/ 265918 h 321"/>
                <a:gd name="T14" fmla="*/ 164625 w 321"/>
                <a:gd name="T15" fmla="*/ 216933 h 321"/>
                <a:gd name="T16" fmla="*/ 43322 w 321"/>
                <a:gd name="T17" fmla="*/ 373685 h 321"/>
                <a:gd name="T18" fmla="*/ 0 w 321"/>
                <a:gd name="T19" fmla="*/ 271517 h 321"/>
                <a:gd name="T20" fmla="*/ 24549 w 321"/>
                <a:gd name="T21" fmla="*/ 242126 h 321"/>
                <a:gd name="T22" fmla="*/ 34658 w 321"/>
                <a:gd name="T23" fmla="*/ 216933 h 321"/>
                <a:gd name="T24" fmla="*/ 60651 w 321"/>
                <a:gd name="T25" fmla="*/ 194540 h 321"/>
                <a:gd name="T26" fmla="*/ 72204 w 321"/>
                <a:gd name="T27" fmla="*/ 104968 h 321"/>
                <a:gd name="T28" fmla="*/ 99642 w 321"/>
                <a:gd name="T29" fmla="*/ 88173 h 321"/>
                <a:gd name="T30" fmla="*/ 132855 w 321"/>
                <a:gd name="T31" fmla="*/ 118963 h 321"/>
                <a:gd name="T32" fmla="*/ 154517 w 321"/>
                <a:gd name="T33" fmla="*/ 116164 h 321"/>
                <a:gd name="T34" fmla="*/ 160293 w 321"/>
                <a:gd name="T35" fmla="*/ 95171 h 321"/>
                <a:gd name="T36" fmla="*/ 261379 w 321"/>
                <a:gd name="T37" fmla="*/ 57382 h 321"/>
                <a:gd name="T38" fmla="*/ 327806 w 321"/>
                <a:gd name="T39" fmla="*/ 0 h 321"/>
                <a:gd name="T40" fmla="*/ 365352 w 321"/>
                <a:gd name="T41" fmla="*/ 0 h 321"/>
                <a:gd name="T42" fmla="*/ 376905 w 321"/>
                <a:gd name="T43" fmla="*/ 29391 h 321"/>
                <a:gd name="T44" fmla="*/ 404343 w 321"/>
                <a:gd name="T45" fmla="*/ 11197 h 321"/>
                <a:gd name="T46" fmla="*/ 462106 w 321"/>
                <a:gd name="T47" fmla="*/ 226730 h 321"/>
                <a:gd name="T48" fmla="*/ 447665 w 321"/>
                <a:gd name="T49" fmla="*/ 320502 h 321"/>
                <a:gd name="T50" fmla="*/ 449109 w 321"/>
                <a:gd name="T51" fmla="*/ 323301 h 321"/>
                <a:gd name="T52" fmla="*/ 449109 w 321"/>
                <a:gd name="T53" fmla="*/ 323301 h 32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21"/>
                <a:gd name="T82" fmla="*/ 0 h 321"/>
                <a:gd name="T83" fmla="*/ 321 w 321"/>
                <a:gd name="T84" fmla="*/ 321 h 32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21" h="321">
                  <a:moveTo>
                    <a:pt x="311" y="231"/>
                  </a:moveTo>
                  <a:lnTo>
                    <a:pt x="241" y="234"/>
                  </a:lnTo>
                  <a:lnTo>
                    <a:pt x="204" y="260"/>
                  </a:lnTo>
                  <a:lnTo>
                    <a:pt x="165" y="316"/>
                  </a:lnTo>
                  <a:lnTo>
                    <a:pt x="149" y="320"/>
                  </a:lnTo>
                  <a:lnTo>
                    <a:pt x="105" y="288"/>
                  </a:lnTo>
                  <a:lnTo>
                    <a:pt x="168" y="190"/>
                  </a:lnTo>
                  <a:lnTo>
                    <a:pt x="114" y="155"/>
                  </a:lnTo>
                  <a:lnTo>
                    <a:pt x="30" y="267"/>
                  </a:lnTo>
                  <a:lnTo>
                    <a:pt x="0" y="194"/>
                  </a:lnTo>
                  <a:lnTo>
                    <a:pt x="17" y="173"/>
                  </a:lnTo>
                  <a:lnTo>
                    <a:pt x="24" y="155"/>
                  </a:lnTo>
                  <a:lnTo>
                    <a:pt x="42" y="139"/>
                  </a:lnTo>
                  <a:lnTo>
                    <a:pt x="50" y="75"/>
                  </a:lnTo>
                  <a:lnTo>
                    <a:pt x="69" y="63"/>
                  </a:lnTo>
                  <a:lnTo>
                    <a:pt x="92" y="85"/>
                  </a:lnTo>
                  <a:lnTo>
                    <a:pt x="107" y="83"/>
                  </a:lnTo>
                  <a:lnTo>
                    <a:pt x="111" y="68"/>
                  </a:lnTo>
                  <a:lnTo>
                    <a:pt x="181" y="41"/>
                  </a:lnTo>
                  <a:lnTo>
                    <a:pt x="227" y="0"/>
                  </a:lnTo>
                  <a:lnTo>
                    <a:pt x="253" y="0"/>
                  </a:lnTo>
                  <a:lnTo>
                    <a:pt x="261" y="21"/>
                  </a:lnTo>
                  <a:lnTo>
                    <a:pt x="280" y="8"/>
                  </a:lnTo>
                  <a:lnTo>
                    <a:pt x="320" y="162"/>
                  </a:lnTo>
                  <a:lnTo>
                    <a:pt x="310" y="229"/>
                  </a:lnTo>
                  <a:lnTo>
                    <a:pt x="311" y="231"/>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69" name="Freeform 69"/>
            <p:cNvSpPr>
              <a:spLocks/>
            </p:cNvSpPr>
            <p:nvPr/>
          </p:nvSpPr>
          <p:spPr bwMode="auto">
            <a:xfrm>
              <a:off x="5073769" y="1677409"/>
              <a:ext cx="520059" cy="592504"/>
            </a:xfrm>
            <a:custGeom>
              <a:avLst/>
              <a:gdLst>
                <a:gd name="T0" fmla="*/ 219463 w 442"/>
                <a:gd name="T1" fmla="*/ 408281 h 520"/>
                <a:gd name="T2" fmla="*/ 180479 w 442"/>
                <a:gd name="T3" fmla="*/ 369130 h 520"/>
                <a:gd name="T4" fmla="*/ 194918 w 442"/>
                <a:gd name="T5" fmla="*/ 338369 h 520"/>
                <a:gd name="T6" fmla="*/ 158822 w 442"/>
                <a:gd name="T7" fmla="*/ 295025 h 520"/>
                <a:gd name="T8" fmla="*/ 148715 w 442"/>
                <a:gd name="T9" fmla="*/ 265662 h 520"/>
                <a:gd name="T10" fmla="*/ 115507 w 442"/>
                <a:gd name="T11" fmla="*/ 268458 h 520"/>
                <a:gd name="T12" fmla="*/ 90962 w 442"/>
                <a:gd name="T13" fmla="*/ 292228 h 520"/>
                <a:gd name="T14" fmla="*/ 64973 w 442"/>
                <a:gd name="T15" fmla="*/ 268458 h 520"/>
                <a:gd name="T16" fmla="*/ 64973 w 442"/>
                <a:gd name="T17" fmla="*/ 176176 h 520"/>
                <a:gd name="T18" fmla="*/ 34652 w 442"/>
                <a:gd name="T19" fmla="*/ 117451 h 520"/>
                <a:gd name="T20" fmla="*/ 11551 w 442"/>
                <a:gd name="T21" fmla="*/ 109061 h 520"/>
                <a:gd name="T22" fmla="*/ 0 w 442"/>
                <a:gd name="T23" fmla="*/ 62920 h 520"/>
                <a:gd name="T24" fmla="*/ 53422 w 442"/>
                <a:gd name="T25" fmla="*/ 82495 h 520"/>
                <a:gd name="T26" fmla="*/ 98181 w 442"/>
                <a:gd name="T27" fmla="*/ 130035 h 520"/>
                <a:gd name="T28" fmla="*/ 137164 w 442"/>
                <a:gd name="T29" fmla="*/ 72707 h 520"/>
                <a:gd name="T30" fmla="*/ 124170 w 442"/>
                <a:gd name="T31" fmla="*/ 54531 h 520"/>
                <a:gd name="T32" fmla="*/ 124170 w 442"/>
                <a:gd name="T33" fmla="*/ 25168 h 520"/>
                <a:gd name="T34" fmla="*/ 158822 w 442"/>
                <a:gd name="T35" fmla="*/ 0 h 520"/>
                <a:gd name="T36" fmla="*/ 229570 w 442"/>
                <a:gd name="T37" fmla="*/ 16779 h 520"/>
                <a:gd name="T38" fmla="*/ 235345 w 442"/>
                <a:gd name="T39" fmla="*/ 95079 h 520"/>
                <a:gd name="T40" fmla="*/ 274329 w 442"/>
                <a:gd name="T41" fmla="*/ 120247 h 520"/>
                <a:gd name="T42" fmla="*/ 347964 w 442"/>
                <a:gd name="T43" fmla="*/ 137026 h 520"/>
                <a:gd name="T44" fmla="*/ 384060 w 442"/>
                <a:gd name="T45" fmla="*/ 137026 h 520"/>
                <a:gd name="T46" fmla="*/ 444701 w 442"/>
                <a:gd name="T47" fmla="*/ 211131 h 520"/>
                <a:gd name="T48" fmla="*/ 463471 w 442"/>
                <a:gd name="T49" fmla="*/ 262866 h 520"/>
                <a:gd name="T50" fmla="*/ 490904 w 442"/>
                <a:gd name="T51" fmla="*/ 262866 h 520"/>
                <a:gd name="T52" fmla="*/ 502455 w 442"/>
                <a:gd name="T53" fmla="*/ 219521 h 520"/>
                <a:gd name="T54" fmla="*/ 548657 w 442"/>
                <a:gd name="T55" fmla="*/ 213928 h 520"/>
                <a:gd name="T56" fmla="*/ 589085 w 442"/>
                <a:gd name="T57" fmla="*/ 275450 h 520"/>
                <a:gd name="T58" fmla="*/ 636731 w 442"/>
                <a:gd name="T59" fmla="*/ 360741 h 520"/>
                <a:gd name="T60" fmla="*/ 606411 w 442"/>
                <a:gd name="T61" fmla="*/ 418068 h 520"/>
                <a:gd name="T62" fmla="*/ 567427 w 442"/>
                <a:gd name="T63" fmla="*/ 450227 h 520"/>
                <a:gd name="T64" fmla="*/ 561652 w 442"/>
                <a:gd name="T65" fmla="*/ 528528 h 520"/>
                <a:gd name="T66" fmla="*/ 464915 w 442"/>
                <a:gd name="T67" fmla="*/ 479590 h 520"/>
                <a:gd name="T68" fmla="*/ 420156 w 442"/>
                <a:gd name="T69" fmla="*/ 564881 h 520"/>
                <a:gd name="T70" fmla="*/ 368178 w 442"/>
                <a:gd name="T71" fmla="*/ 658562 h 520"/>
                <a:gd name="T72" fmla="*/ 301761 w 442"/>
                <a:gd name="T73" fmla="*/ 725677 h 520"/>
                <a:gd name="T74" fmla="*/ 316200 w 442"/>
                <a:gd name="T75" fmla="*/ 631996 h 520"/>
                <a:gd name="T76" fmla="*/ 258446 w 442"/>
                <a:gd name="T77" fmla="*/ 416670 h 520"/>
                <a:gd name="T78" fmla="*/ 231014 w 442"/>
                <a:gd name="T79" fmla="*/ 434847 h 520"/>
                <a:gd name="T80" fmla="*/ 219463 w 442"/>
                <a:gd name="T81" fmla="*/ 402688 h 520"/>
                <a:gd name="T82" fmla="*/ 219463 w 442"/>
                <a:gd name="T83" fmla="*/ 408281 h 520"/>
                <a:gd name="T84" fmla="*/ 219463 w 442"/>
                <a:gd name="T85" fmla="*/ 408281 h 520"/>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442"/>
                <a:gd name="T130" fmla="*/ 0 h 520"/>
                <a:gd name="T131" fmla="*/ 442 w 442"/>
                <a:gd name="T132" fmla="*/ 520 h 520"/>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442" h="520">
                  <a:moveTo>
                    <a:pt x="152" y="292"/>
                  </a:moveTo>
                  <a:lnTo>
                    <a:pt x="125" y="264"/>
                  </a:lnTo>
                  <a:lnTo>
                    <a:pt x="135" y="242"/>
                  </a:lnTo>
                  <a:lnTo>
                    <a:pt x="110" y="211"/>
                  </a:lnTo>
                  <a:lnTo>
                    <a:pt x="103" y="190"/>
                  </a:lnTo>
                  <a:lnTo>
                    <a:pt x="80" y="192"/>
                  </a:lnTo>
                  <a:lnTo>
                    <a:pt x="63" y="209"/>
                  </a:lnTo>
                  <a:lnTo>
                    <a:pt x="45" y="192"/>
                  </a:lnTo>
                  <a:lnTo>
                    <a:pt x="45" y="126"/>
                  </a:lnTo>
                  <a:lnTo>
                    <a:pt x="24" y="84"/>
                  </a:lnTo>
                  <a:lnTo>
                    <a:pt x="8" y="78"/>
                  </a:lnTo>
                  <a:lnTo>
                    <a:pt x="0" y="45"/>
                  </a:lnTo>
                  <a:lnTo>
                    <a:pt x="37" y="59"/>
                  </a:lnTo>
                  <a:lnTo>
                    <a:pt x="68" y="93"/>
                  </a:lnTo>
                  <a:lnTo>
                    <a:pt x="95" y="52"/>
                  </a:lnTo>
                  <a:lnTo>
                    <a:pt x="86" y="39"/>
                  </a:lnTo>
                  <a:lnTo>
                    <a:pt x="86" y="18"/>
                  </a:lnTo>
                  <a:lnTo>
                    <a:pt x="110" y="0"/>
                  </a:lnTo>
                  <a:lnTo>
                    <a:pt x="159" y="12"/>
                  </a:lnTo>
                  <a:lnTo>
                    <a:pt x="163" y="68"/>
                  </a:lnTo>
                  <a:lnTo>
                    <a:pt x="190" y="86"/>
                  </a:lnTo>
                  <a:lnTo>
                    <a:pt x="241" y="98"/>
                  </a:lnTo>
                  <a:lnTo>
                    <a:pt x="266" y="98"/>
                  </a:lnTo>
                  <a:lnTo>
                    <a:pt x="308" y="151"/>
                  </a:lnTo>
                  <a:lnTo>
                    <a:pt x="321" y="188"/>
                  </a:lnTo>
                  <a:lnTo>
                    <a:pt x="340" y="188"/>
                  </a:lnTo>
                  <a:lnTo>
                    <a:pt x="348" y="157"/>
                  </a:lnTo>
                  <a:lnTo>
                    <a:pt x="380" y="153"/>
                  </a:lnTo>
                  <a:lnTo>
                    <a:pt x="408" y="197"/>
                  </a:lnTo>
                  <a:lnTo>
                    <a:pt x="441" y="258"/>
                  </a:lnTo>
                  <a:lnTo>
                    <a:pt x="420" y="299"/>
                  </a:lnTo>
                  <a:lnTo>
                    <a:pt x="393" y="322"/>
                  </a:lnTo>
                  <a:lnTo>
                    <a:pt x="389" y="378"/>
                  </a:lnTo>
                  <a:lnTo>
                    <a:pt x="322" y="343"/>
                  </a:lnTo>
                  <a:lnTo>
                    <a:pt x="291" y="404"/>
                  </a:lnTo>
                  <a:lnTo>
                    <a:pt x="255" y="471"/>
                  </a:lnTo>
                  <a:lnTo>
                    <a:pt x="209" y="519"/>
                  </a:lnTo>
                  <a:lnTo>
                    <a:pt x="219" y="452"/>
                  </a:lnTo>
                  <a:lnTo>
                    <a:pt x="179" y="298"/>
                  </a:lnTo>
                  <a:lnTo>
                    <a:pt x="160" y="311"/>
                  </a:lnTo>
                  <a:lnTo>
                    <a:pt x="152" y="288"/>
                  </a:lnTo>
                  <a:lnTo>
                    <a:pt x="152" y="292"/>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70" name="Freeform 70"/>
            <p:cNvSpPr>
              <a:spLocks/>
            </p:cNvSpPr>
            <p:nvPr/>
          </p:nvSpPr>
          <p:spPr bwMode="auto">
            <a:xfrm>
              <a:off x="3715408" y="2192292"/>
              <a:ext cx="309189" cy="390691"/>
            </a:xfrm>
            <a:custGeom>
              <a:avLst/>
              <a:gdLst>
                <a:gd name="T0" fmla="*/ 324593 w 263"/>
                <a:gd name="T1" fmla="*/ 318215 h 342"/>
                <a:gd name="T2" fmla="*/ 333249 w 263"/>
                <a:gd name="T3" fmla="*/ 269151 h 342"/>
                <a:gd name="T4" fmla="*/ 377970 w 263"/>
                <a:gd name="T5" fmla="*/ 215881 h 342"/>
                <a:gd name="T6" fmla="*/ 287084 w 263"/>
                <a:gd name="T7" fmla="*/ 145790 h 342"/>
                <a:gd name="T8" fmla="*/ 317380 w 263"/>
                <a:gd name="T9" fmla="*/ 67288 h 342"/>
                <a:gd name="T10" fmla="*/ 333249 w 263"/>
                <a:gd name="T11" fmla="*/ 32242 h 342"/>
                <a:gd name="T12" fmla="*/ 305839 w 263"/>
                <a:gd name="T13" fmla="*/ 0 h 342"/>
                <a:gd name="T14" fmla="*/ 246691 w 263"/>
                <a:gd name="T15" fmla="*/ 16822 h 342"/>
                <a:gd name="T16" fmla="*/ 177444 w 263"/>
                <a:gd name="T17" fmla="*/ 82708 h 342"/>
                <a:gd name="T18" fmla="*/ 132722 w 263"/>
                <a:gd name="T19" fmla="*/ 183639 h 342"/>
                <a:gd name="T20" fmla="*/ 103870 w 263"/>
                <a:gd name="T21" fmla="*/ 200461 h 342"/>
                <a:gd name="T22" fmla="*/ 54820 w 263"/>
                <a:gd name="T23" fmla="*/ 200461 h 342"/>
                <a:gd name="T24" fmla="*/ 0 w 263"/>
                <a:gd name="T25" fmla="*/ 232703 h 342"/>
                <a:gd name="T26" fmla="*/ 37509 w 263"/>
                <a:gd name="T27" fmla="*/ 287375 h 342"/>
                <a:gd name="T28" fmla="*/ 118296 w 263"/>
                <a:gd name="T29" fmla="*/ 386904 h 342"/>
                <a:gd name="T30" fmla="*/ 103870 w 263"/>
                <a:gd name="T31" fmla="*/ 444379 h 342"/>
                <a:gd name="T32" fmla="*/ 216395 w 263"/>
                <a:gd name="T33" fmla="*/ 478023 h 342"/>
                <a:gd name="T34" fmla="*/ 252461 w 263"/>
                <a:gd name="T35" fmla="*/ 433165 h 342"/>
                <a:gd name="T36" fmla="*/ 279871 w 263"/>
                <a:gd name="T37" fmla="*/ 430361 h 342"/>
                <a:gd name="T38" fmla="*/ 271215 w 263"/>
                <a:gd name="T39" fmla="*/ 391110 h 342"/>
                <a:gd name="T40" fmla="*/ 235149 w 263"/>
                <a:gd name="T41" fmla="*/ 375690 h 342"/>
                <a:gd name="T42" fmla="*/ 226494 w 263"/>
                <a:gd name="T43" fmla="*/ 311206 h 342"/>
                <a:gd name="T44" fmla="*/ 255346 w 263"/>
                <a:gd name="T45" fmla="*/ 280365 h 342"/>
                <a:gd name="T46" fmla="*/ 330363 w 263"/>
                <a:gd name="T47" fmla="*/ 312608 h 342"/>
                <a:gd name="T48" fmla="*/ 324593 w 263"/>
                <a:gd name="T49" fmla="*/ 318215 h 342"/>
                <a:gd name="T50" fmla="*/ 324593 w 263"/>
                <a:gd name="T51" fmla="*/ 318215 h 342"/>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63"/>
                <a:gd name="T79" fmla="*/ 0 h 342"/>
                <a:gd name="T80" fmla="*/ 263 w 263"/>
                <a:gd name="T81" fmla="*/ 342 h 342"/>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63" h="342">
                  <a:moveTo>
                    <a:pt x="225" y="227"/>
                  </a:moveTo>
                  <a:lnTo>
                    <a:pt x="231" y="192"/>
                  </a:lnTo>
                  <a:lnTo>
                    <a:pt x="262" y="154"/>
                  </a:lnTo>
                  <a:lnTo>
                    <a:pt x="199" y="104"/>
                  </a:lnTo>
                  <a:lnTo>
                    <a:pt x="220" y="48"/>
                  </a:lnTo>
                  <a:lnTo>
                    <a:pt x="231" y="23"/>
                  </a:lnTo>
                  <a:lnTo>
                    <a:pt x="212" y="0"/>
                  </a:lnTo>
                  <a:lnTo>
                    <a:pt x="171" y="12"/>
                  </a:lnTo>
                  <a:lnTo>
                    <a:pt x="123" y="59"/>
                  </a:lnTo>
                  <a:lnTo>
                    <a:pt x="92" y="131"/>
                  </a:lnTo>
                  <a:lnTo>
                    <a:pt x="72" y="143"/>
                  </a:lnTo>
                  <a:lnTo>
                    <a:pt x="38" y="143"/>
                  </a:lnTo>
                  <a:lnTo>
                    <a:pt x="0" y="166"/>
                  </a:lnTo>
                  <a:lnTo>
                    <a:pt x="26" y="205"/>
                  </a:lnTo>
                  <a:lnTo>
                    <a:pt x="82" y="276"/>
                  </a:lnTo>
                  <a:lnTo>
                    <a:pt x="72" y="317"/>
                  </a:lnTo>
                  <a:lnTo>
                    <a:pt x="150" y="341"/>
                  </a:lnTo>
                  <a:lnTo>
                    <a:pt x="175" y="309"/>
                  </a:lnTo>
                  <a:lnTo>
                    <a:pt x="194" y="307"/>
                  </a:lnTo>
                  <a:lnTo>
                    <a:pt x="188" y="279"/>
                  </a:lnTo>
                  <a:lnTo>
                    <a:pt x="163" y="268"/>
                  </a:lnTo>
                  <a:lnTo>
                    <a:pt x="157" y="222"/>
                  </a:lnTo>
                  <a:lnTo>
                    <a:pt x="177" y="200"/>
                  </a:lnTo>
                  <a:lnTo>
                    <a:pt x="229" y="223"/>
                  </a:lnTo>
                  <a:lnTo>
                    <a:pt x="225" y="227"/>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71" name="Freeform 71"/>
            <p:cNvSpPr>
              <a:spLocks/>
            </p:cNvSpPr>
            <p:nvPr/>
          </p:nvSpPr>
          <p:spPr bwMode="auto">
            <a:xfrm>
              <a:off x="4284626" y="3414817"/>
              <a:ext cx="428208" cy="565337"/>
            </a:xfrm>
            <a:custGeom>
              <a:avLst/>
              <a:gdLst>
                <a:gd name="T0" fmla="*/ 255514 w 364"/>
                <a:gd name="T1" fmla="*/ 657299 h 495"/>
                <a:gd name="T2" fmla="*/ 220868 w 364"/>
                <a:gd name="T3" fmla="*/ 679723 h 495"/>
                <a:gd name="T4" fmla="*/ 197770 w 364"/>
                <a:gd name="T5" fmla="*/ 658701 h 495"/>
                <a:gd name="T6" fmla="*/ 44751 w 364"/>
                <a:gd name="T7" fmla="*/ 692337 h 495"/>
                <a:gd name="T8" fmla="*/ 30315 w 364"/>
                <a:gd name="T9" fmla="*/ 657299 h 495"/>
                <a:gd name="T10" fmla="*/ 96720 w 364"/>
                <a:gd name="T11" fmla="*/ 634875 h 495"/>
                <a:gd name="T12" fmla="*/ 93833 w 364"/>
                <a:gd name="T13" fmla="*/ 571808 h 495"/>
                <a:gd name="T14" fmla="*/ 30315 w 364"/>
                <a:gd name="T15" fmla="*/ 557793 h 495"/>
                <a:gd name="T16" fmla="*/ 38977 w 364"/>
                <a:gd name="T17" fmla="*/ 504537 h 495"/>
                <a:gd name="T18" fmla="*/ 116930 w 364"/>
                <a:gd name="T19" fmla="*/ 451280 h 495"/>
                <a:gd name="T20" fmla="*/ 86615 w 364"/>
                <a:gd name="T21" fmla="*/ 413440 h 495"/>
                <a:gd name="T22" fmla="*/ 79397 w 364"/>
                <a:gd name="T23" fmla="*/ 305525 h 495"/>
                <a:gd name="T24" fmla="*/ 89502 w 364"/>
                <a:gd name="T25" fmla="*/ 274692 h 495"/>
                <a:gd name="T26" fmla="*/ 57743 w 364"/>
                <a:gd name="T27" fmla="*/ 267685 h 495"/>
                <a:gd name="T28" fmla="*/ 20210 w 364"/>
                <a:gd name="T29" fmla="*/ 274692 h 495"/>
                <a:gd name="T30" fmla="*/ 0 w 364"/>
                <a:gd name="T31" fmla="*/ 200413 h 495"/>
                <a:gd name="T32" fmla="*/ 4331 w 364"/>
                <a:gd name="T33" fmla="*/ 176588 h 495"/>
                <a:gd name="T34" fmla="*/ 67848 w 364"/>
                <a:gd name="T35" fmla="*/ 117725 h 495"/>
                <a:gd name="T36" fmla="*/ 24541 w 364"/>
                <a:gd name="T37" fmla="*/ 0 h 495"/>
                <a:gd name="T38" fmla="*/ 122704 w 364"/>
                <a:gd name="T39" fmla="*/ 4204 h 495"/>
                <a:gd name="T40" fmla="*/ 170342 w 364"/>
                <a:gd name="T41" fmla="*/ 30833 h 495"/>
                <a:gd name="T42" fmla="*/ 252626 w 364"/>
                <a:gd name="T43" fmla="*/ 40643 h 495"/>
                <a:gd name="T44" fmla="*/ 306039 w 364"/>
                <a:gd name="T45" fmla="*/ 88294 h 495"/>
                <a:gd name="T46" fmla="*/ 343572 w 364"/>
                <a:gd name="T47" fmla="*/ 78483 h 495"/>
                <a:gd name="T48" fmla="*/ 401315 w 364"/>
                <a:gd name="T49" fmla="*/ 56060 h 495"/>
                <a:gd name="T50" fmla="*/ 408533 w 364"/>
                <a:gd name="T51" fmla="*/ 95301 h 495"/>
                <a:gd name="T52" fmla="*/ 372444 w 364"/>
                <a:gd name="T53" fmla="*/ 127536 h 495"/>
                <a:gd name="T54" fmla="*/ 372444 w 364"/>
                <a:gd name="T55" fmla="*/ 155565 h 495"/>
                <a:gd name="T56" fmla="*/ 404202 w 364"/>
                <a:gd name="T57" fmla="*/ 155565 h 495"/>
                <a:gd name="T58" fmla="*/ 464833 w 364"/>
                <a:gd name="T59" fmla="*/ 253670 h 495"/>
                <a:gd name="T60" fmla="*/ 503809 w 364"/>
                <a:gd name="T61" fmla="*/ 278897 h 495"/>
                <a:gd name="T62" fmla="*/ 524019 w 364"/>
                <a:gd name="T63" fmla="*/ 426053 h 495"/>
                <a:gd name="T64" fmla="*/ 350790 w 364"/>
                <a:gd name="T65" fmla="*/ 486317 h 495"/>
                <a:gd name="T66" fmla="*/ 261288 w 364"/>
                <a:gd name="T67" fmla="*/ 613853 h 495"/>
                <a:gd name="T68" fmla="*/ 255514 w 364"/>
                <a:gd name="T69" fmla="*/ 657299 h 495"/>
                <a:gd name="T70" fmla="*/ 255514 w 364"/>
                <a:gd name="T71" fmla="*/ 657299 h 495"/>
                <a:gd name="T72" fmla="*/ 255514 w 364"/>
                <a:gd name="T73" fmla="*/ 657299 h 495"/>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364"/>
                <a:gd name="T112" fmla="*/ 0 h 495"/>
                <a:gd name="T113" fmla="*/ 364 w 364"/>
                <a:gd name="T114" fmla="*/ 495 h 495"/>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364" h="495">
                  <a:moveTo>
                    <a:pt x="177" y="469"/>
                  </a:moveTo>
                  <a:lnTo>
                    <a:pt x="153" y="485"/>
                  </a:lnTo>
                  <a:lnTo>
                    <a:pt x="137" y="470"/>
                  </a:lnTo>
                  <a:lnTo>
                    <a:pt x="31" y="494"/>
                  </a:lnTo>
                  <a:lnTo>
                    <a:pt x="21" y="469"/>
                  </a:lnTo>
                  <a:lnTo>
                    <a:pt x="67" y="453"/>
                  </a:lnTo>
                  <a:lnTo>
                    <a:pt x="65" y="408"/>
                  </a:lnTo>
                  <a:lnTo>
                    <a:pt x="21" y="398"/>
                  </a:lnTo>
                  <a:lnTo>
                    <a:pt x="27" y="360"/>
                  </a:lnTo>
                  <a:lnTo>
                    <a:pt x="81" y="322"/>
                  </a:lnTo>
                  <a:lnTo>
                    <a:pt x="60" y="295"/>
                  </a:lnTo>
                  <a:lnTo>
                    <a:pt x="55" y="218"/>
                  </a:lnTo>
                  <a:lnTo>
                    <a:pt x="62" y="196"/>
                  </a:lnTo>
                  <a:lnTo>
                    <a:pt x="40" y="191"/>
                  </a:lnTo>
                  <a:lnTo>
                    <a:pt x="14" y="196"/>
                  </a:lnTo>
                  <a:lnTo>
                    <a:pt x="0" y="143"/>
                  </a:lnTo>
                  <a:lnTo>
                    <a:pt x="3" y="126"/>
                  </a:lnTo>
                  <a:lnTo>
                    <a:pt x="47" y="84"/>
                  </a:lnTo>
                  <a:lnTo>
                    <a:pt x="17" y="0"/>
                  </a:lnTo>
                  <a:lnTo>
                    <a:pt x="85" y="3"/>
                  </a:lnTo>
                  <a:lnTo>
                    <a:pt x="118" y="22"/>
                  </a:lnTo>
                  <a:lnTo>
                    <a:pt x="175" y="29"/>
                  </a:lnTo>
                  <a:lnTo>
                    <a:pt x="212" y="63"/>
                  </a:lnTo>
                  <a:lnTo>
                    <a:pt x="238" y="56"/>
                  </a:lnTo>
                  <a:lnTo>
                    <a:pt x="278" y="40"/>
                  </a:lnTo>
                  <a:lnTo>
                    <a:pt x="283" y="68"/>
                  </a:lnTo>
                  <a:lnTo>
                    <a:pt x="258" y="91"/>
                  </a:lnTo>
                  <a:lnTo>
                    <a:pt x="258" y="111"/>
                  </a:lnTo>
                  <a:lnTo>
                    <a:pt x="280" y="111"/>
                  </a:lnTo>
                  <a:lnTo>
                    <a:pt x="322" y="181"/>
                  </a:lnTo>
                  <a:lnTo>
                    <a:pt x="349" y="199"/>
                  </a:lnTo>
                  <a:lnTo>
                    <a:pt x="363" y="304"/>
                  </a:lnTo>
                  <a:lnTo>
                    <a:pt x="243" y="347"/>
                  </a:lnTo>
                  <a:lnTo>
                    <a:pt x="181" y="438"/>
                  </a:lnTo>
                  <a:lnTo>
                    <a:pt x="177" y="469"/>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72" name="Freeform 74"/>
            <p:cNvSpPr>
              <a:spLocks/>
            </p:cNvSpPr>
            <p:nvPr/>
          </p:nvSpPr>
          <p:spPr bwMode="auto">
            <a:xfrm>
              <a:off x="4883599" y="4024139"/>
              <a:ext cx="124193" cy="293664"/>
            </a:xfrm>
            <a:custGeom>
              <a:avLst/>
              <a:gdLst>
                <a:gd name="T0" fmla="*/ 80513 w 106"/>
                <a:gd name="T1" fmla="*/ 13968 h 258"/>
                <a:gd name="T2" fmla="*/ 77638 w 106"/>
                <a:gd name="T3" fmla="*/ 25142 h 258"/>
                <a:gd name="T4" fmla="*/ 58947 w 106"/>
                <a:gd name="T5" fmla="*/ 39109 h 258"/>
                <a:gd name="T6" fmla="*/ 37381 w 106"/>
                <a:gd name="T7" fmla="*/ 106153 h 258"/>
                <a:gd name="T8" fmla="*/ 7189 w 106"/>
                <a:gd name="T9" fmla="*/ 213703 h 258"/>
                <a:gd name="T10" fmla="*/ 8626 w 106"/>
                <a:gd name="T11" fmla="*/ 237448 h 258"/>
                <a:gd name="T12" fmla="*/ 0 w 106"/>
                <a:gd name="T13" fmla="*/ 275160 h 258"/>
                <a:gd name="T14" fmla="*/ 44570 w 106"/>
                <a:gd name="T15" fmla="*/ 332427 h 258"/>
                <a:gd name="T16" fmla="*/ 112143 w 106"/>
                <a:gd name="T17" fmla="*/ 358965 h 258"/>
                <a:gd name="T18" fmla="*/ 127958 w 106"/>
                <a:gd name="T19" fmla="*/ 358965 h 258"/>
                <a:gd name="T20" fmla="*/ 119332 w 106"/>
                <a:gd name="T21" fmla="*/ 317063 h 258"/>
                <a:gd name="T22" fmla="*/ 139460 w 106"/>
                <a:gd name="T23" fmla="*/ 275160 h 258"/>
                <a:gd name="T24" fmla="*/ 138023 w 106"/>
                <a:gd name="T25" fmla="*/ 120121 h 258"/>
                <a:gd name="T26" fmla="*/ 150962 w 106"/>
                <a:gd name="T27" fmla="*/ 68441 h 258"/>
                <a:gd name="T28" fmla="*/ 127958 w 106"/>
                <a:gd name="T29" fmla="*/ 29332 h 258"/>
                <a:gd name="T30" fmla="*/ 132272 w 106"/>
                <a:gd name="T31" fmla="*/ 18158 h 258"/>
                <a:gd name="T32" fmla="*/ 84826 w 106"/>
                <a:gd name="T33" fmla="*/ 0 h 258"/>
                <a:gd name="T34" fmla="*/ 80513 w 106"/>
                <a:gd name="T35" fmla="*/ 16761 h 258"/>
                <a:gd name="T36" fmla="*/ 80513 w 106"/>
                <a:gd name="T37" fmla="*/ 13968 h 258"/>
                <a:gd name="T38" fmla="*/ 80513 w 106"/>
                <a:gd name="T39" fmla="*/ 13968 h 25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06"/>
                <a:gd name="T61" fmla="*/ 0 h 258"/>
                <a:gd name="T62" fmla="*/ 106 w 106"/>
                <a:gd name="T63" fmla="*/ 258 h 25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06" h="258">
                  <a:moveTo>
                    <a:pt x="56" y="10"/>
                  </a:moveTo>
                  <a:lnTo>
                    <a:pt x="54" y="18"/>
                  </a:lnTo>
                  <a:lnTo>
                    <a:pt x="41" y="28"/>
                  </a:lnTo>
                  <a:lnTo>
                    <a:pt x="26" y="76"/>
                  </a:lnTo>
                  <a:lnTo>
                    <a:pt x="5" y="153"/>
                  </a:lnTo>
                  <a:lnTo>
                    <a:pt x="6" y="170"/>
                  </a:lnTo>
                  <a:lnTo>
                    <a:pt x="0" y="197"/>
                  </a:lnTo>
                  <a:lnTo>
                    <a:pt x="31" y="238"/>
                  </a:lnTo>
                  <a:lnTo>
                    <a:pt x="78" y="257"/>
                  </a:lnTo>
                  <a:lnTo>
                    <a:pt x="89" y="257"/>
                  </a:lnTo>
                  <a:lnTo>
                    <a:pt x="83" y="227"/>
                  </a:lnTo>
                  <a:lnTo>
                    <a:pt x="97" y="197"/>
                  </a:lnTo>
                  <a:lnTo>
                    <a:pt x="96" y="86"/>
                  </a:lnTo>
                  <a:lnTo>
                    <a:pt x="105" y="49"/>
                  </a:lnTo>
                  <a:lnTo>
                    <a:pt x="89" y="21"/>
                  </a:lnTo>
                  <a:lnTo>
                    <a:pt x="92" y="13"/>
                  </a:lnTo>
                  <a:lnTo>
                    <a:pt x="59" y="0"/>
                  </a:lnTo>
                  <a:lnTo>
                    <a:pt x="56" y="12"/>
                  </a:lnTo>
                  <a:lnTo>
                    <a:pt x="56" y="10"/>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73" name="Freeform 76"/>
            <p:cNvSpPr>
              <a:spLocks/>
            </p:cNvSpPr>
            <p:nvPr/>
          </p:nvSpPr>
          <p:spPr bwMode="auto">
            <a:xfrm>
              <a:off x="4323594" y="4205937"/>
              <a:ext cx="41398" cy="37517"/>
            </a:xfrm>
            <a:custGeom>
              <a:avLst/>
              <a:gdLst>
                <a:gd name="T0" fmla="*/ 49349 w 35"/>
                <a:gd name="T1" fmla="*/ 27902 h 33"/>
                <a:gd name="T2" fmla="*/ 49349 w 35"/>
                <a:gd name="T3" fmla="*/ 25112 h 33"/>
                <a:gd name="T4" fmla="*/ 49349 w 35"/>
                <a:gd name="T5" fmla="*/ 20926 h 33"/>
                <a:gd name="T6" fmla="*/ 49349 w 35"/>
                <a:gd name="T7" fmla="*/ 16741 h 33"/>
                <a:gd name="T8" fmla="*/ 47897 w 35"/>
                <a:gd name="T9" fmla="*/ 13951 h 33"/>
                <a:gd name="T10" fmla="*/ 43543 w 35"/>
                <a:gd name="T11" fmla="*/ 11161 h 33"/>
                <a:gd name="T12" fmla="*/ 39189 w 35"/>
                <a:gd name="T13" fmla="*/ 9766 h 33"/>
                <a:gd name="T14" fmla="*/ 39189 w 35"/>
                <a:gd name="T15" fmla="*/ 5580 h 33"/>
                <a:gd name="T16" fmla="*/ 36286 w 35"/>
                <a:gd name="T17" fmla="*/ 2790 h 33"/>
                <a:gd name="T18" fmla="*/ 31931 w 35"/>
                <a:gd name="T19" fmla="*/ 2790 h 33"/>
                <a:gd name="T20" fmla="*/ 29029 w 35"/>
                <a:gd name="T21" fmla="*/ 1395 h 33"/>
                <a:gd name="T22" fmla="*/ 23223 w 35"/>
                <a:gd name="T23" fmla="*/ 0 h 33"/>
                <a:gd name="T24" fmla="*/ 18869 w 35"/>
                <a:gd name="T25" fmla="*/ 0 h 33"/>
                <a:gd name="T26" fmla="*/ 17417 w 35"/>
                <a:gd name="T27" fmla="*/ 1395 h 33"/>
                <a:gd name="T28" fmla="*/ 13063 w 35"/>
                <a:gd name="T29" fmla="*/ 2790 h 33"/>
                <a:gd name="T30" fmla="*/ 8709 w 35"/>
                <a:gd name="T31" fmla="*/ 5580 h 33"/>
                <a:gd name="T32" fmla="*/ 7257 w 35"/>
                <a:gd name="T33" fmla="*/ 5580 h 33"/>
                <a:gd name="T34" fmla="*/ 4354 w 35"/>
                <a:gd name="T35" fmla="*/ 9766 h 33"/>
                <a:gd name="T36" fmla="*/ 0 w 35"/>
                <a:gd name="T37" fmla="*/ 11161 h 33"/>
                <a:gd name="T38" fmla="*/ 0 w 35"/>
                <a:gd name="T39" fmla="*/ 15346 h 33"/>
                <a:gd name="T40" fmla="*/ 0 w 35"/>
                <a:gd name="T41" fmla="*/ 19531 h 33"/>
                <a:gd name="T42" fmla="*/ 0 w 35"/>
                <a:gd name="T43" fmla="*/ 22321 h 33"/>
                <a:gd name="T44" fmla="*/ 0 w 35"/>
                <a:gd name="T45" fmla="*/ 26507 h 33"/>
                <a:gd name="T46" fmla="*/ 0 w 35"/>
                <a:gd name="T47" fmla="*/ 27902 h 33"/>
                <a:gd name="T48" fmla="*/ 0 w 35"/>
                <a:gd name="T49" fmla="*/ 33482 h 33"/>
                <a:gd name="T50" fmla="*/ 1451 w 35"/>
                <a:gd name="T51" fmla="*/ 36272 h 33"/>
                <a:gd name="T52" fmla="*/ 4354 w 35"/>
                <a:gd name="T53" fmla="*/ 39063 h 33"/>
                <a:gd name="T54" fmla="*/ 7257 w 35"/>
                <a:gd name="T55" fmla="*/ 40458 h 33"/>
                <a:gd name="T56" fmla="*/ 8709 w 35"/>
                <a:gd name="T57" fmla="*/ 41853 h 33"/>
                <a:gd name="T58" fmla="*/ 13063 w 35"/>
                <a:gd name="T59" fmla="*/ 43248 h 33"/>
                <a:gd name="T60" fmla="*/ 17417 w 35"/>
                <a:gd name="T61" fmla="*/ 44643 h 33"/>
                <a:gd name="T62" fmla="*/ 18869 w 35"/>
                <a:gd name="T63" fmla="*/ 44643 h 33"/>
                <a:gd name="T64" fmla="*/ 23223 w 35"/>
                <a:gd name="T65" fmla="*/ 44643 h 33"/>
                <a:gd name="T66" fmla="*/ 29029 w 35"/>
                <a:gd name="T67" fmla="*/ 44643 h 33"/>
                <a:gd name="T68" fmla="*/ 31931 w 35"/>
                <a:gd name="T69" fmla="*/ 43248 h 33"/>
                <a:gd name="T70" fmla="*/ 36286 w 35"/>
                <a:gd name="T71" fmla="*/ 43248 h 33"/>
                <a:gd name="T72" fmla="*/ 39189 w 35"/>
                <a:gd name="T73" fmla="*/ 41853 h 33"/>
                <a:gd name="T74" fmla="*/ 39189 w 35"/>
                <a:gd name="T75" fmla="*/ 39063 h 33"/>
                <a:gd name="T76" fmla="*/ 43543 w 35"/>
                <a:gd name="T77" fmla="*/ 39063 h 33"/>
                <a:gd name="T78" fmla="*/ 46446 w 35"/>
                <a:gd name="T79" fmla="*/ 33482 h 33"/>
                <a:gd name="T80" fmla="*/ 47897 w 35"/>
                <a:gd name="T81" fmla="*/ 29297 h 33"/>
                <a:gd name="T82" fmla="*/ 47897 w 35"/>
                <a:gd name="T83" fmla="*/ 27902 h 33"/>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35"/>
                <a:gd name="T127" fmla="*/ 0 h 33"/>
                <a:gd name="T128" fmla="*/ 35 w 35"/>
                <a:gd name="T129" fmla="*/ 33 h 33"/>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35" h="33">
                  <a:moveTo>
                    <a:pt x="33" y="20"/>
                  </a:moveTo>
                  <a:lnTo>
                    <a:pt x="34" y="20"/>
                  </a:lnTo>
                  <a:lnTo>
                    <a:pt x="34" y="19"/>
                  </a:lnTo>
                  <a:lnTo>
                    <a:pt x="34" y="18"/>
                  </a:lnTo>
                  <a:lnTo>
                    <a:pt x="34" y="16"/>
                  </a:lnTo>
                  <a:lnTo>
                    <a:pt x="34" y="15"/>
                  </a:lnTo>
                  <a:lnTo>
                    <a:pt x="34" y="14"/>
                  </a:lnTo>
                  <a:lnTo>
                    <a:pt x="34" y="12"/>
                  </a:lnTo>
                  <a:lnTo>
                    <a:pt x="33" y="11"/>
                  </a:lnTo>
                  <a:lnTo>
                    <a:pt x="33" y="10"/>
                  </a:lnTo>
                  <a:lnTo>
                    <a:pt x="32" y="8"/>
                  </a:lnTo>
                  <a:lnTo>
                    <a:pt x="30" y="8"/>
                  </a:lnTo>
                  <a:lnTo>
                    <a:pt x="29" y="7"/>
                  </a:lnTo>
                  <a:lnTo>
                    <a:pt x="27" y="7"/>
                  </a:lnTo>
                  <a:lnTo>
                    <a:pt x="27" y="4"/>
                  </a:lnTo>
                  <a:lnTo>
                    <a:pt x="25" y="4"/>
                  </a:lnTo>
                  <a:lnTo>
                    <a:pt x="25" y="2"/>
                  </a:lnTo>
                  <a:lnTo>
                    <a:pt x="23" y="2"/>
                  </a:lnTo>
                  <a:lnTo>
                    <a:pt x="22" y="2"/>
                  </a:lnTo>
                  <a:lnTo>
                    <a:pt x="20" y="1"/>
                  </a:lnTo>
                  <a:lnTo>
                    <a:pt x="18" y="0"/>
                  </a:lnTo>
                  <a:lnTo>
                    <a:pt x="16" y="0"/>
                  </a:lnTo>
                  <a:lnTo>
                    <a:pt x="14" y="0"/>
                  </a:lnTo>
                  <a:lnTo>
                    <a:pt x="13" y="0"/>
                  </a:lnTo>
                  <a:lnTo>
                    <a:pt x="13" y="1"/>
                  </a:lnTo>
                  <a:lnTo>
                    <a:pt x="12" y="1"/>
                  </a:lnTo>
                  <a:lnTo>
                    <a:pt x="11" y="2"/>
                  </a:lnTo>
                  <a:lnTo>
                    <a:pt x="9" y="2"/>
                  </a:lnTo>
                  <a:lnTo>
                    <a:pt x="6" y="4"/>
                  </a:lnTo>
                  <a:lnTo>
                    <a:pt x="5" y="4"/>
                  </a:lnTo>
                  <a:lnTo>
                    <a:pt x="5" y="7"/>
                  </a:lnTo>
                  <a:lnTo>
                    <a:pt x="3" y="7"/>
                  </a:lnTo>
                  <a:lnTo>
                    <a:pt x="1" y="8"/>
                  </a:lnTo>
                  <a:lnTo>
                    <a:pt x="0" y="8"/>
                  </a:lnTo>
                  <a:lnTo>
                    <a:pt x="0" y="10"/>
                  </a:lnTo>
                  <a:lnTo>
                    <a:pt x="0" y="11"/>
                  </a:lnTo>
                  <a:lnTo>
                    <a:pt x="0" y="12"/>
                  </a:lnTo>
                  <a:lnTo>
                    <a:pt x="0" y="14"/>
                  </a:lnTo>
                  <a:lnTo>
                    <a:pt x="0" y="15"/>
                  </a:lnTo>
                  <a:lnTo>
                    <a:pt x="0" y="16"/>
                  </a:lnTo>
                  <a:lnTo>
                    <a:pt x="0" y="18"/>
                  </a:lnTo>
                  <a:lnTo>
                    <a:pt x="0" y="19"/>
                  </a:lnTo>
                  <a:lnTo>
                    <a:pt x="0" y="20"/>
                  </a:lnTo>
                  <a:lnTo>
                    <a:pt x="0" y="21"/>
                  </a:lnTo>
                  <a:lnTo>
                    <a:pt x="0" y="24"/>
                  </a:lnTo>
                  <a:lnTo>
                    <a:pt x="1" y="26"/>
                  </a:lnTo>
                  <a:lnTo>
                    <a:pt x="3" y="26"/>
                  </a:lnTo>
                  <a:lnTo>
                    <a:pt x="3" y="28"/>
                  </a:lnTo>
                  <a:lnTo>
                    <a:pt x="5" y="28"/>
                  </a:lnTo>
                  <a:lnTo>
                    <a:pt x="5" y="29"/>
                  </a:lnTo>
                  <a:lnTo>
                    <a:pt x="5" y="30"/>
                  </a:lnTo>
                  <a:lnTo>
                    <a:pt x="6" y="30"/>
                  </a:lnTo>
                  <a:lnTo>
                    <a:pt x="9" y="31"/>
                  </a:lnTo>
                  <a:lnTo>
                    <a:pt x="11" y="31"/>
                  </a:lnTo>
                  <a:lnTo>
                    <a:pt x="12" y="32"/>
                  </a:lnTo>
                  <a:lnTo>
                    <a:pt x="13" y="32"/>
                  </a:lnTo>
                  <a:lnTo>
                    <a:pt x="14" y="32"/>
                  </a:lnTo>
                  <a:lnTo>
                    <a:pt x="16" y="32"/>
                  </a:lnTo>
                  <a:lnTo>
                    <a:pt x="18" y="32"/>
                  </a:lnTo>
                  <a:lnTo>
                    <a:pt x="20" y="32"/>
                  </a:lnTo>
                  <a:lnTo>
                    <a:pt x="22" y="31"/>
                  </a:lnTo>
                  <a:lnTo>
                    <a:pt x="23" y="31"/>
                  </a:lnTo>
                  <a:lnTo>
                    <a:pt x="25" y="31"/>
                  </a:lnTo>
                  <a:lnTo>
                    <a:pt x="25" y="30"/>
                  </a:lnTo>
                  <a:lnTo>
                    <a:pt x="27" y="30"/>
                  </a:lnTo>
                  <a:lnTo>
                    <a:pt x="27" y="29"/>
                  </a:lnTo>
                  <a:lnTo>
                    <a:pt x="27" y="28"/>
                  </a:lnTo>
                  <a:lnTo>
                    <a:pt x="29" y="28"/>
                  </a:lnTo>
                  <a:lnTo>
                    <a:pt x="30" y="28"/>
                  </a:lnTo>
                  <a:lnTo>
                    <a:pt x="32" y="26"/>
                  </a:lnTo>
                  <a:lnTo>
                    <a:pt x="32" y="24"/>
                  </a:lnTo>
                  <a:lnTo>
                    <a:pt x="33" y="24"/>
                  </a:lnTo>
                  <a:lnTo>
                    <a:pt x="33" y="21"/>
                  </a:lnTo>
                  <a:lnTo>
                    <a:pt x="33" y="20"/>
                  </a:lnTo>
                </a:path>
              </a:pathLst>
            </a:custGeom>
            <a:grpFill/>
            <a:ln w="6350" cmpd="dbl">
              <a:solidFill>
                <a:schemeClr val="tx1"/>
              </a:solidFill>
              <a:prstDash val="solid"/>
              <a:miter lim="800000"/>
              <a:headEnd/>
              <a:tailEnd/>
            </a:ln>
            <a:extLst/>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74" name="Line 77"/>
            <p:cNvSpPr>
              <a:spLocks noChangeShapeType="1"/>
            </p:cNvSpPr>
            <p:nvPr/>
          </p:nvSpPr>
          <p:spPr bwMode="auto">
            <a:xfrm>
              <a:off x="4049177" y="4013790"/>
              <a:ext cx="0" cy="2588"/>
            </a:xfrm>
            <a:prstGeom prst="line">
              <a:avLst/>
            </a:prstGeom>
            <a:grpFill/>
            <a:ln w="6350" cmpd="dbl">
              <a:solidFill>
                <a:schemeClr val="tx1"/>
              </a:solidFill>
              <a:prstDash val="solid"/>
              <a:miter lim="800000"/>
              <a:headEnd/>
              <a:tailEnd/>
            </a:ln>
            <a:extLst/>
          </p:spPr>
          <p:txBody>
            <a:bodyPr wrap="none" anchor="ctr"/>
            <a:lstStyle/>
            <a:p>
              <a:endParaRPr lang="zh-CN" altLang="en-US"/>
            </a:p>
          </p:txBody>
        </p:sp>
        <p:sp>
          <p:nvSpPr>
            <p:cNvPr id="76" name="Freeform 79"/>
            <p:cNvSpPr>
              <a:spLocks/>
            </p:cNvSpPr>
            <p:nvPr/>
          </p:nvSpPr>
          <p:spPr bwMode="auto">
            <a:xfrm>
              <a:off x="4804684" y="3126327"/>
              <a:ext cx="293665" cy="144892"/>
            </a:xfrm>
            <a:custGeom>
              <a:avLst/>
              <a:gdLst>
                <a:gd name="T0" fmla="*/ 330093 w 250"/>
                <a:gd name="T1" fmla="*/ 78400 h 127"/>
                <a:gd name="T2" fmla="*/ 358922 w 250"/>
                <a:gd name="T3" fmla="*/ 26600 h 127"/>
                <a:gd name="T4" fmla="*/ 345948 w 250"/>
                <a:gd name="T5" fmla="*/ 0 h 127"/>
                <a:gd name="T6" fmla="*/ 209011 w 250"/>
                <a:gd name="T7" fmla="*/ 25200 h 127"/>
                <a:gd name="T8" fmla="*/ 56217 w 250"/>
                <a:gd name="T9" fmla="*/ 11200 h 127"/>
                <a:gd name="T10" fmla="*/ 0 w 250"/>
                <a:gd name="T11" fmla="*/ 89600 h 127"/>
                <a:gd name="T12" fmla="*/ 56217 w 250"/>
                <a:gd name="T13" fmla="*/ 131600 h 127"/>
                <a:gd name="T14" fmla="*/ 92253 w 250"/>
                <a:gd name="T15" fmla="*/ 127400 h 127"/>
                <a:gd name="T16" fmla="*/ 144145 w 250"/>
                <a:gd name="T17" fmla="*/ 176400 h 127"/>
                <a:gd name="T18" fmla="*/ 328651 w 250"/>
                <a:gd name="T19" fmla="*/ 72800 h 127"/>
                <a:gd name="T20" fmla="*/ 330093 w 250"/>
                <a:gd name="T21" fmla="*/ 78400 h 127"/>
                <a:gd name="T22" fmla="*/ 330093 w 250"/>
                <a:gd name="T23" fmla="*/ 78400 h 12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0"/>
                <a:gd name="T37" fmla="*/ 0 h 127"/>
                <a:gd name="T38" fmla="*/ 250 w 250"/>
                <a:gd name="T39" fmla="*/ 127 h 12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0" h="127">
                  <a:moveTo>
                    <a:pt x="229" y="56"/>
                  </a:moveTo>
                  <a:lnTo>
                    <a:pt x="249" y="19"/>
                  </a:lnTo>
                  <a:lnTo>
                    <a:pt x="240" y="0"/>
                  </a:lnTo>
                  <a:lnTo>
                    <a:pt x="145" y="18"/>
                  </a:lnTo>
                  <a:lnTo>
                    <a:pt x="39" y="8"/>
                  </a:lnTo>
                  <a:lnTo>
                    <a:pt x="0" y="64"/>
                  </a:lnTo>
                  <a:lnTo>
                    <a:pt x="39" y="94"/>
                  </a:lnTo>
                  <a:lnTo>
                    <a:pt x="64" y="91"/>
                  </a:lnTo>
                  <a:lnTo>
                    <a:pt x="100" y="126"/>
                  </a:lnTo>
                  <a:lnTo>
                    <a:pt x="228" y="52"/>
                  </a:lnTo>
                  <a:lnTo>
                    <a:pt x="229" y="56"/>
                  </a:lnTo>
                </a:path>
              </a:pathLst>
            </a:custGeom>
            <a:grpFill/>
            <a:ln w="6350" cmpd="dbl">
              <a:solidFill>
                <a:schemeClr val="tx1"/>
              </a:solidFill>
              <a:prstDash val="solid"/>
              <a:miter lim="800000"/>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grpSp>
      <p:grpSp>
        <p:nvGrpSpPr>
          <p:cNvPr id="92" name="组合 91"/>
          <p:cNvGrpSpPr/>
          <p:nvPr/>
        </p:nvGrpSpPr>
        <p:grpSpPr>
          <a:xfrm>
            <a:off x="5026669" y="3669362"/>
            <a:ext cx="547367" cy="766119"/>
            <a:chOff x="4812761" y="3268501"/>
            <a:chExt cx="547367" cy="766119"/>
          </a:xfrm>
          <a:solidFill>
            <a:schemeClr val="tx1">
              <a:alpha val="50000"/>
            </a:schemeClr>
          </a:solidFill>
        </p:grpSpPr>
        <p:sp>
          <p:nvSpPr>
            <p:cNvPr id="93" name="Freeform 60"/>
            <p:cNvSpPr>
              <a:spLocks/>
            </p:cNvSpPr>
            <p:nvPr/>
          </p:nvSpPr>
          <p:spPr bwMode="auto">
            <a:xfrm>
              <a:off x="4812761" y="3316716"/>
              <a:ext cx="547367" cy="717904"/>
            </a:xfrm>
            <a:custGeom>
              <a:avLst/>
              <a:gdLst>
                <a:gd name="T0" fmla="*/ 471705 w 438"/>
                <a:gd name="T1" fmla="*/ 75716 h 591"/>
                <a:gd name="T2" fmla="*/ 437084 w 438"/>
                <a:gd name="T3" fmla="*/ 42065 h 591"/>
                <a:gd name="T4" fmla="*/ 418332 w 438"/>
                <a:gd name="T5" fmla="*/ 0 h 591"/>
                <a:gd name="T6" fmla="*/ 321683 w 438"/>
                <a:gd name="T7" fmla="*/ 51880 h 591"/>
                <a:gd name="T8" fmla="*/ 268309 w 438"/>
                <a:gd name="T9" fmla="*/ 5609 h 591"/>
                <a:gd name="T10" fmla="*/ 229361 w 438"/>
                <a:gd name="T11" fmla="*/ 7011 h 591"/>
                <a:gd name="T12" fmla="*/ 137040 w 438"/>
                <a:gd name="T13" fmla="*/ 257997 h 591"/>
                <a:gd name="T14" fmla="*/ 30293 w 438"/>
                <a:gd name="T15" fmla="*/ 429060 h 591"/>
                <a:gd name="T16" fmla="*/ 0 w 438"/>
                <a:gd name="T17" fmla="*/ 487951 h 591"/>
                <a:gd name="T18" fmla="*/ 41833 w 438"/>
                <a:gd name="T19" fmla="*/ 514592 h 591"/>
                <a:gd name="T20" fmla="*/ 57701 w 438"/>
                <a:gd name="T21" fmla="*/ 663220 h 591"/>
                <a:gd name="T22" fmla="*/ 76454 w 438"/>
                <a:gd name="T23" fmla="*/ 778197 h 591"/>
                <a:gd name="T24" fmla="*/ 147137 w 438"/>
                <a:gd name="T25" fmla="*/ 762774 h 591"/>
                <a:gd name="T26" fmla="*/ 161563 w 438"/>
                <a:gd name="T27" fmla="*/ 806240 h 591"/>
                <a:gd name="T28" fmla="*/ 258212 w 438"/>
                <a:gd name="T29" fmla="*/ 827273 h 591"/>
                <a:gd name="T30" fmla="*/ 395251 w 438"/>
                <a:gd name="T31" fmla="*/ 656210 h 591"/>
                <a:gd name="T32" fmla="*/ 354861 w 438"/>
                <a:gd name="T33" fmla="*/ 639384 h 591"/>
                <a:gd name="T34" fmla="*/ 276964 w 438"/>
                <a:gd name="T35" fmla="*/ 643590 h 591"/>
                <a:gd name="T36" fmla="*/ 248114 w 438"/>
                <a:gd name="T37" fmla="*/ 598721 h 591"/>
                <a:gd name="T38" fmla="*/ 385154 w 438"/>
                <a:gd name="T39" fmla="*/ 584700 h 591"/>
                <a:gd name="T40" fmla="*/ 445740 w 438"/>
                <a:gd name="T41" fmla="*/ 544037 h 591"/>
                <a:gd name="T42" fmla="*/ 395251 w 438"/>
                <a:gd name="T43" fmla="*/ 476733 h 591"/>
                <a:gd name="T44" fmla="*/ 509211 w 438"/>
                <a:gd name="T45" fmla="*/ 434669 h 591"/>
                <a:gd name="T46" fmla="*/ 630382 w 438"/>
                <a:gd name="T47" fmla="*/ 180878 h 591"/>
                <a:gd name="T48" fmla="*/ 529406 w 438"/>
                <a:gd name="T49" fmla="*/ 147227 h 591"/>
                <a:gd name="T50" fmla="*/ 509211 w 438"/>
                <a:gd name="T51" fmla="*/ 192096 h 591"/>
                <a:gd name="T52" fmla="*/ 357746 w 438"/>
                <a:gd name="T53" fmla="*/ 127596 h 591"/>
                <a:gd name="T54" fmla="*/ 465935 w 438"/>
                <a:gd name="T55" fmla="*/ 82727 h 591"/>
                <a:gd name="T56" fmla="*/ 471705 w 438"/>
                <a:gd name="T57" fmla="*/ 75716 h 591"/>
                <a:gd name="T58" fmla="*/ 471705 w 438"/>
                <a:gd name="T59" fmla="*/ 75716 h 59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438"/>
                <a:gd name="T91" fmla="*/ 0 h 591"/>
                <a:gd name="T92" fmla="*/ 438 w 438"/>
                <a:gd name="T93" fmla="*/ 591 h 59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438" h="591">
                  <a:moveTo>
                    <a:pt x="327" y="54"/>
                  </a:moveTo>
                  <a:lnTo>
                    <a:pt x="303" y="30"/>
                  </a:lnTo>
                  <a:lnTo>
                    <a:pt x="290" y="0"/>
                  </a:lnTo>
                  <a:lnTo>
                    <a:pt x="223" y="37"/>
                  </a:lnTo>
                  <a:lnTo>
                    <a:pt x="186" y="4"/>
                  </a:lnTo>
                  <a:lnTo>
                    <a:pt x="159" y="5"/>
                  </a:lnTo>
                  <a:lnTo>
                    <a:pt x="95" y="184"/>
                  </a:lnTo>
                  <a:lnTo>
                    <a:pt x="21" y="306"/>
                  </a:lnTo>
                  <a:lnTo>
                    <a:pt x="0" y="348"/>
                  </a:lnTo>
                  <a:lnTo>
                    <a:pt x="29" y="367"/>
                  </a:lnTo>
                  <a:lnTo>
                    <a:pt x="40" y="473"/>
                  </a:lnTo>
                  <a:lnTo>
                    <a:pt x="53" y="555"/>
                  </a:lnTo>
                  <a:lnTo>
                    <a:pt x="102" y="544"/>
                  </a:lnTo>
                  <a:lnTo>
                    <a:pt x="112" y="575"/>
                  </a:lnTo>
                  <a:lnTo>
                    <a:pt x="179" y="590"/>
                  </a:lnTo>
                  <a:lnTo>
                    <a:pt x="274" y="468"/>
                  </a:lnTo>
                  <a:lnTo>
                    <a:pt x="246" y="456"/>
                  </a:lnTo>
                  <a:lnTo>
                    <a:pt x="192" y="459"/>
                  </a:lnTo>
                  <a:lnTo>
                    <a:pt x="172" y="427"/>
                  </a:lnTo>
                  <a:lnTo>
                    <a:pt x="267" y="417"/>
                  </a:lnTo>
                  <a:lnTo>
                    <a:pt x="309" y="388"/>
                  </a:lnTo>
                  <a:lnTo>
                    <a:pt x="274" y="340"/>
                  </a:lnTo>
                  <a:lnTo>
                    <a:pt x="353" y="310"/>
                  </a:lnTo>
                  <a:lnTo>
                    <a:pt x="437" y="129"/>
                  </a:lnTo>
                  <a:lnTo>
                    <a:pt x="367" y="105"/>
                  </a:lnTo>
                  <a:lnTo>
                    <a:pt x="353" y="137"/>
                  </a:lnTo>
                  <a:lnTo>
                    <a:pt x="248" y="91"/>
                  </a:lnTo>
                  <a:lnTo>
                    <a:pt x="323" y="59"/>
                  </a:lnTo>
                  <a:lnTo>
                    <a:pt x="327" y="54"/>
                  </a:lnTo>
                </a:path>
              </a:pathLst>
            </a:custGeom>
            <a:grpFill/>
            <a:ln w="9366">
              <a:noFill/>
              <a:round/>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sp>
          <p:nvSpPr>
            <p:cNvPr id="94" name="Freeform 59"/>
            <p:cNvSpPr>
              <a:spLocks/>
            </p:cNvSpPr>
            <p:nvPr/>
          </p:nvSpPr>
          <p:spPr bwMode="auto">
            <a:xfrm>
              <a:off x="5174463" y="3268501"/>
              <a:ext cx="133404" cy="111398"/>
            </a:xfrm>
            <a:custGeom>
              <a:avLst/>
              <a:gdLst>
                <a:gd name="T0" fmla="*/ 87788 w 107"/>
                <a:gd name="T1" fmla="*/ 0 h 92"/>
                <a:gd name="T2" fmla="*/ 152549 w 107"/>
                <a:gd name="T3" fmla="*/ 37737 h 92"/>
                <a:gd name="T4" fmla="*/ 123766 w 107"/>
                <a:gd name="T5" fmla="*/ 99236 h 92"/>
                <a:gd name="T6" fmla="*/ 54687 w 107"/>
                <a:gd name="T7" fmla="*/ 127189 h 92"/>
                <a:gd name="T8" fmla="*/ 20148 w 107"/>
                <a:gd name="T9" fmla="*/ 92247 h 92"/>
                <a:gd name="T10" fmla="*/ 0 w 107"/>
                <a:gd name="T11" fmla="*/ 53112 h 92"/>
                <a:gd name="T12" fmla="*/ 86348 w 107"/>
                <a:gd name="T13" fmla="*/ 0 h 92"/>
                <a:gd name="T14" fmla="*/ 87788 w 107"/>
                <a:gd name="T15" fmla="*/ 0 h 92"/>
                <a:gd name="T16" fmla="*/ 87788 w 107"/>
                <a:gd name="T17" fmla="*/ 0 h 9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07"/>
                <a:gd name="T28" fmla="*/ 0 h 92"/>
                <a:gd name="T29" fmla="*/ 107 w 107"/>
                <a:gd name="T30" fmla="*/ 92 h 9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07" h="92">
                  <a:moveTo>
                    <a:pt x="61" y="0"/>
                  </a:moveTo>
                  <a:lnTo>
                    <a:pt x="106" y="27"/>
                  </a:lnTo>
                  <a:lnTo>
                    <a:pt x="86" y="71"/>
                  </a:lnTo>
                  <a:lnTo>
                    <a:pt x="38" y="91"/>
                  </a:lnTo>
                  <a:lnTo>
                    <a:pt x="14" y="66"/>
                  </a:lnTo>
                  <a:lnTo>
                    <a:pt x="0" y="38"/>
                  </a:lnTo>
                  <a:lnTo>
                    <a:pt x="60" y="0"/>
                  </a:lnTo>
                  <a:lnTo>
                    <a:pt x="61" y="0"/>
                  </a:lnTo>
                </a:path>
              </a:pathLst>
            </a:custGeom>
            <a:grpFill/>
            <a:ln w="9366">
              <a:noFill/>
              <a:round/>
              <a:headEnd/>
              <a:tailEnd/>
            </a:ln>
          </p:spPr>
          <p:txBody>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endParaRPr lang="zh-CN" altLang="zh-CN"/>
            </a:p>
          </p:txBody>
        </p:sp>
      </p:grpSp>
      <p:sp>
        <p:nvSpPr>
          <p:cNvPr id="95" name="矩形标注 94"/>
          <p:cNvSpPr/>
          <p:nvPr/>
        </p:nvSpPr>
        <p:spPr>
          <a:xfrm>
            <a:off x="6303080" y="2701155"/>
            <a:ext cx="1586216" cy="1224937"/>
          </a:xfrm>
          <a:prstGeom prst="wedgeRectCallout">
            <a:avLst>
              <a:gd name="adj1" fmla="val -115782"/>
              <a:gd name="adj2" fmla="val 63200"/>
            </a:avLst>
          </a:prstGeom>
          <a:solidFill>
            <a:schemeClr val="accent1">
              <a:alpha val="50000"/>
            </a:schemeClr>
          </a:solidFill>
          <a:ln w="9525">
            <a:solidFill>
              <a:schemeClr val="tx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00" dirty="0"/>
          </a:p>
        </p:txBody>
      </p:sp>
      <p:grpSp>
        <p:nvGrpSpPr>
          <p:cNvPr id="97" name="组合 96"/>
          <p:cNvGrpSpPr/>
          <p:nvPr/>
        </p:nvGrpSpPr>
        <p:grpSpPr>
          <a:xfrm>
            <a:off x="3382189" y="2081489"/>
            <a:ext cx="2469653" cy="2939783"/>
            <a:chOff x="3873807" y="1680628"/>
            <a:chExt cx="2469653" cy="2939783"/>
          </a:xfrm>
          <a:solidFill>
            <a:schemeClr val="tx1"/>
          </a:solidFill>
        </p:grpSpPr>
        <p:sp>
          <p:nvSpPr>
            <p:cNvPr id="98" name="椭圆 97"/>
            <p:cNvSpPr/>
            <p:nvPr/>
          </p:nvSpPr>
          <p:spPr>
            <a:xfrm>
              <a:off x="5497674" y="2264537"/>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9" name="椭圆 98"/>
            <p:cNvSpPr/>
            <p:nvPr/>
          </p:nvSpPr>
          <p:spPr>
            <a:xfrm>
              <a:off x="5058261" y="4240836"/>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0" name="椭圆 99"/>
            <p:cNvSpPr/>
            <p:nvPr/>
          </p:nvSpPr>
          <p:spPr>
            <a:xfrm>
              <a:off x="5300633" y="3733297"/>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1" name="椭圆 100"/>
            <p:cNvSpPr/>
            <p:nvPr/>
          </p:nvSpPr>
          <p:spPr>
            <a:xfrm>
              <a:off x="4345157" y="3309759"/>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2" name="椭圆 101"/>
            <p:cNvSpPr/>
            <p:nvPr/>
          </p:nvSpPr>
          <p:spPr>
            <a:xfrm>
              <a:off x="3873807" y="3858502"/>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3" name="椭圆 102"/>
            <p:cNvSpPr/>
            <p:nvPr/>
          </p:nvSpPr>
          <p:spPr>
            <a:xfrm>
              <a:off x="4390678" y="2600035"/>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椭圆 103"/>
            <p:cNvSpPr/>
            <p:nvPr/>
          </p:nvSpPr>
          <p:spPr>
            <a:xfrm>
              <a:off x="5223231" y="2789899"/>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椭圆 104"/>
            <p:cNvSpPr/>
            <p:nvPr/>
          </p:nvSpPr>
          <p:spPr>
            <a:xfrm>
              <a:off x="4946597" y="3505301"/>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椭圆 105"/>
            <p:cNvSpPr/>
            <p:nvPr/>
          </p:nvSpPr>
          <p:spPr>
            <a:xfrm>
              <a:off x="6271947" y="1680628"/>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7" name="椭圆 106"/>
            <p:cNvSpPr/>
            <p:nvPr/>
          </p:nvSpPr>
          <p:spPr>
            <a:xfrm>
              <a:off x="5746588" y="3069654"/>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8" name="椭圆 107"/>
            <p:cNvSpPr/>
            <p:nvPr/>
          </p:nvSpPr>
          <p:spPr>
            <a:xfrm>
              <a:off x="5486655" y="3088992"/>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9" name="椭圆 108"/>
            <p:cNvSpPr/>
            <p:nvPr/>
          </p:nvSpPr>
          <p:spPr>
            <a:xfrm>
              <a:off x="4620221" y="4548898"/>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0" name="椭圆 109"/>
            <p:cNvSpPr/>
            <p:nvPr/>
          </p:nvSpPr>
          <p:spPr>
            <a:xfrm>
              <a:off x="5791970" y="4206446"/>
              <a:ext cx="71513" cy="7151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11" name="组合 110"/>
          <p:cNvGrpSpPr/>
          <p:nvPr/>
        </p:nvGrpSpPr>
        <p:grpSpPr>
          <a:xfrm>
            <a:off x="6281752" y="4200879"/>
            <a:ext cx="1601093" cy="523448"/>
            <a:chOff x="3703789" y="2580371"/>
            <a:chExt cx="1601093" cy="523449"/>
          </a:xfrm>
        </p:grpSpPr>
        <p:sp>
          <p:nvSpPr>
            <p:cNvPr id="112" name="TextBox 111"/>
            <p:cNvSpPr txBox="1"/>
            <p:nvPr/>
          </p:nvSpPr>
          <p:spPr>
            <a:xfrm>
              <a:off x="3703789" y="2765265"/>
              <a:ext cx="1601093" cy="338555"/>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单击添加文字</a:t>
              </a:r>
              <a:r>
                <a:rPr lang="en-US" altLang="zh-CN" sz="800" dirty="0">
                  <a:latin typeface="微软雅黑" panose="020B0503020204020204" pitchFamily="34" charset="-122"/>
                  <a:ea typeface="微软雅黑" panose="020B0503020204020204" pitchFamily="34" charset="-122"/>
                </a:rPr>
                <a:t>      </a:t>
              </a:r>
              <a:r>
                <a:rPr lang="zh-CN" altLang="en-US" sz="800" dirty="0">
                  <a:latin typeface="微软雅黑" panose="020B0503020204020204" pitchFamily="34" charset="-122"/>
                  <a:ea typeface="微软雅黑" panose="020B0503020204020204" pitchFamily="34" charset="-122"/>
                </a:rPr>
                <a:t>单击添加文字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单击添加文字</a:t>
              </a:r>
              <a:r>
                <a:rPr lang="en-US" altLang="zh-CN" sz="800" dirty="0">
                  <a:latin typeface="微软雅黑" panose="020B0503020204020204" pitchFamily="34" charset="-122"/>
                  <a:ea typeface="微软雅黑" panose="020B0503020204020204" pitchFamily="34" charset="-122"/>
                </a:rPr>
                <a:t>      </a:t>
              </a:r>
              <a:r>
                <a:rPr lang="zh-CN" altLang="en-US" sz="800" dirty="0">
                  <a:latin typeface="微软雅黑" panose="020B0503020204020204" pitchFamily="34" charset="-122"/>
                  <a:ea typeface="微软雅黑" panose="020B0503020204020204" pitchFamily="34" charset="-122"/>
                </a:rPr>
                <a:t>单击添加文字</a:t>
              </a:r>
              <a:endParaRPr lang="en-US" altLang="zh-CN" sz="800" dirty="0">
                <a:latin typeface="微软雅黑" panose="020B0503020204020204" pitchFamily="34" charset="-122"/>
                <a:ea typeface="微软雅黑" panose="020B0503020204020204" pitchFamily="34" charset="-122"/>
              </a:endParaRPr>
            </a:p>
          </p:txBody>
        </p:sp>
        <p:sp>
          <p:nvSpPr>
            <p:cNvPr id="113" name="左文本1"/>
            <p:cNvSpPr txBox="1">
              <a:spLocks noChangeArrowheads="1"/>
            </p:cNvSpPr>
            <p:nvPr/>
          </p:nvSpPr>
          <p:spPr bwMode="auto">
            <a:xfrm>
              <a:off x="3779912" y="2580371"/>
              <a:ext cx="1228251"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000" b="1" dirty="0">
                  <a:latin typeface="微软雅黑" pitchFamily="34" charset="-122"/>
                  <a:ea typeface="微软雅黑" pitchFamily="34" charset="-122"/>
                  <a:cs typeface="宋体" pitchFamily="2" charset="-122"/>
                </a:rPr>
                <a:t>单击此处添加标题</a:t>
              </a:r>
              <a:endParaRPr lang="zh-CN" altLang="en-US" sz="1000" dirty="0">
                <a:latin typeface="Arial" pitchFamily="34" charset="0"/>
                <a:cs typeface="宋体" pitchFamily="2" charset="-122"/>
              </a:endParaRPr>
            </a:p>
          </p:txBody>
        </p:sp>
      </p:grpSp>
      <p:grpSp>
        <p:nvGrpSpPr>
          <p:cNvPr id="114" name="组合 113"/>
          <p:cNvGrpSpPr/>
          <p:nvPr/>
        </p:nvGrpSpPr>
        <p:grpSpPr>
          <a:xfrm>
            <a:off x="6281752" y="2065770"/>
            <a:ext cx="1601093" cy="523450"/>
            <a:chOff x="3703789" y="2580371"/>
            <a:chExt cx="1601093" cy="523451"/>
          </a:xfrm>
        </p:grpSpPr>
        <p:sp>
          <p:nvSpPr>
            <p:cNvPr id="115" name="TextBox 114"/>
            <p:cNvSpPr txBox="1"/>
            <p:nvPr/>
          </p:nvSpPr>
          <p:spPr>
            <a:xfrm>
              <a:off x="3703789" y="2765267"/>
              <a:ext cx="1601093" cy="338555"/>
            </a:xfrm>
            <a:prstGeom prst="rect">
              <a:avLst/>
            </a:prstGeom>
            <a:noFill/>
          </p:spPr>
          <p:txBody>
            <a:bodyPr wrap="square" rtlCol="0">
              <a:spAutoFit/>
            </a:bodyPr>
            <a:lstStyle/>
            <a:p>
              <a:r>
                <a:rPr lang="zh-CN" altLang="en-US" sz="800" dirty="0" smtClean="0">
                  <a:latin typeface="微软雅黑" panose="020B0503020204020204" pitchFamily="34" charset="-122"/>
                  <a:ea typeface="微软雅黑" panose="020B0503020204020204" pitchFamily="34" charset="-122"/>
                </a:rPr>
                <a:t>单击添加文字</a:t>
              </a:r>
              <a:r>
                <a:rPr lang="en-US" altLang="zh-CN" sz="800" dirty="0" smtClean="0">
                  <a:latin typeface="微软雅黑" panose="020B0503020204020204" pitchFamily="34" charset="-122"/>
                  <a:ea typeface="微软雅黑" panose="020B0503020204020204" pitchFamily="34" charset="-122"/>
                </a:rPr>
                <a:t>      </a:t>
              </a:r>
              <a:r>
                <a:rPr lang="zh-CN" altLang="en-US" sz="800" dirty="0" smtClean="0">
                  <a:latin typeface="微软雅黑" panose="020B0503020204020204" pitchFamily="34" charset="-122"/>
                  <a:ea typeface="微软雅黑" panose="020B0503020204020204" pitchFamily="34" charset="-122"/>
                </a:rPr>
                <a:t>单击添加文字</a:t>
              </a:r>
              <a:endParaRPr lang="en-US" altLang="zh-CN" sz="800" dirty="0" smtClean="0">
                <a:latin typeface="微软雅黑" panose="020B0503020204020204" pitchFamily="34" charset="-122"/>
                <a:ea typeface="微软雅黑" panose="020B0503020204020204" pitchFamily="34" charset="-122"/>
              </a:endParaRPr>
            </a:p>
            <a:p>
              <a:r>
                <a:rPr lang="zh-CN" altLang="en-US" sz="800" dirty="0" smtClean="0">
                  <a:latin typeface="微软雅黑" panose="020B0503020204020204" pitchFamily="34" charset="-122"/>
                  <a:ea typeface="微软雅黑" panose="020B0503020204020204" pitchFamily="34" charset="-122"/>
                </a:rPr>
                <a:t>单击添加文字</a:t>
              </a:r>
              <a:r>
                <a:rPr lang="en-US" altLang="zh-CN" sz="800" dirty="0" smtClean="0">
                  <a:latin typeface="微软雅黑" panose="020B0503020204020204" pitchFamily="34" charset="-122"/>
                  <a:ea typeface="微软雅黑" panose="020B0503020204020204" pitchFamily="34" charset="-122"/>
                </a:rPr>
                <a:t>      </a:t>
              </a:r>
              <a:r>
                <a:rPr lang="zh-CN" altLang="en-US" sz="800" dirty="0" smtClean="0">
                  <a:latin typeface="微软雅黑" panose="020B0503020204020204" pitchFamily="34" charset="-122"/>
                  <a:ea typeface="微软雅黑" panose="020B0503020204020204" pitchFamily="34" charset="-122"/>
                </a:rPr>
                <a:t>单击添加文字</a:t>
              </a:r>
              <a:endParaRPr lang="en-US" altLang="zh-CN" sz="800" dirty="0">
                <a:latin typeface="微软雅黑" panose="020B0503020204020204" pitchFamily="34" charset="-122"/>
                <a:ea typeface="微软雅黑" panose="020B0503020204020204" pitchFamily="34" charset="-122"/>
              </a:endParaRPr>
            </a:p>
          </p:txBody>
        </p:sp>
        <p:sp>
          <p:nvSpPr>
            <p:cNvPr id="116" name="左文本1"/>
            <p:cNvSpPr txBox="1">
              <a:spLocks noChangeArrowheads="1"/>
            </p:cNvSpPr>
            <p:nvPr/>
          </p:nvSpPr>
          <p:spPr bwMode="auto">
            <a:xfrm>
              <a:off x="3779912" y="2580371"/>
              <a:ext cx="1228251" cy="248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p>
              <a:pPr algn="ctr" defTabSz="932962"/>
              <a:r>
                <a:rPr lang="zh-CN" altLang="en-US" sz="1000" b="1" dirty="0" smtClean="0">
                  <a:latin typeface="微软雅黑" pitchFamily="34" charset="-122"/>
                  <a:ea typeface="微软雅黑" pitchFamily="34" charset="-122"/>
                  <a:cs typeface="宋体" pitchFamily="2" charset="-122"/>
                </a:rPr>
                <a:t>单击此处</a:t>
              </a:r>
              <a:r>
                <a:rPr lang="zh-CN" altLang="en-US" sz="1000" b="1" dirty="0">
                  <a:latin typeface="微软雅黑" pitchFamily="34" charset="-122"/>
                  <a:ea typeface="微软雅黑" pitchFamily="34" charset="-122"/>
                  <a:cs typeface="宋体" pitchFamily="2" charset="-122"/>
                </a:rPr>
                <a:t>添加标题</a:t>
              </a:r>
              <a:endParaRPr lang="zh-CN" altLang="en-US" sz="1000" dirty="0">
                <a:latin typeface="Arial" pitchFamily="34" charset="0"/>
                <a:cs typeface="宋体" pitchFamily="2" charset="-122"/>
              </a:endParaRPr>
            </a:p>
          </p:txBody>
        </p:sp>
      </p:grpSp>
      <p:grpSp>
        <p:nvGrpSpPr>
          <p:cNvPr id="2" name="组合 1"/>
          <p:cNvGrpSpPr/>
          <p:nvPr/>
        </p:nvGrpSpPr>
        <p:grpSpPr>
          <a:xfrm>
            <a:off x="6498342" y="2775014"/>
            <a:ext cx="947315" cy="1077218"/>
            <a:chOff x="6865839" y="2849211"/>
            <a:chExt cx="947315" cy="1077218"/>
          </a:xfrm>
        </p:grpSpPr>
        <p:sp>
          <p:nvSpPr>
            <p:cNvPr id="96" name="TextBox 95"/>
            <p:cNvSpPr txBox="1"/>
            <p:nvPr/>
          </p:nvSpPr>
          <p:spPr>
            <a:xfrm>
              <a:off x="6914805" y="2849211"/>
              <a:ext cx="898349" cy="1077218"/>
            </a:xfrm>
            <a:prstGeom prst="rect">
              <a:avLst/>
            </a:prstGeom>
            <a:noFill/>
          </p:spPr>
          <p:txBody>
            <a:bodyPr wrap="square" rtlCol="0">
              <a:spAutoFit/>
            </a:bodyPr>
            <a:lstStyle/>
            <a:p>
              <a:r>
                <a:rPr lang="zh-CN" altLang="en-US" sz="800" dirty="0" smtClean="0">
                  <a:solidFill>
                    <a:schemeClr val="bg2">
                      <a:lumMod val="50000"/>
                    </a:schemeClr>
                  </a:solidFill>
                  <a:latin typeface="微软雅黑" panose="020B0503020204020204" pitchFamily="34" charset="-122"/>
                  <a:ea typeface="微软雅黑" panose="020B0503020204020204" pitchFamily="34" charset="-122"/>
                </a:rPr>
                <a:t>单击添加文字</a:t>
              </a:r>
              <a:endParaRPr lang="en-US" altLang="zh-CN" sz="800" dirty="0" smtClean="0">
                <a:solidFill>
                  <a:schemeClr val="bg2">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2">
                      <a:lumMod val="50000"/>
                    </a:schemeClr>
                  </a:solidFill>
                  <a:latin typeface="微软雅黑" panose="020B0503020204020204" pitchFamily="34" charset="-122"/>
                  <a:ea typeface="微软雅黑" panose="020B0503020204020204" pitchFamily="34" charset="-122"/>
                </a:rPr>
                <a:t>单击添加文字</a:t>
              </a:r>
              <a:endParaRPr lang="en-US" altLang="zh-CN" sz="800" dirty="0">
                <a:solidFill>
                  <a:schemeClr val="bg2">
                    <a:lumMod val="50000"/>
                  </a:schemeClr>
                </a:solidFill>
                <a:latin typeface="微软雅黑" panose="020B0503020204020204" pitchFamily="34" charset="-122"/>
                <a:ea typeface="微软雅黑" panose="020B0503020204020204" pitchFamily="34" charset="-122"/>
              </a:endParaRPr>
            </a:p>
            <a:p>
              <a:endParaRPr lang="en-US" altLang="zh-CN" sz="800" dirty="0" smtClean="0">
                <a:solidFill>
                  <a:schemeClr val="bg2">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2">
                      <a:lumMod val="50000"/>
                    </a:schemeClr>
                  </a:solidFill>
                  <a:latin typeface="微软雅黑" panose="020B0503020204020204" pitchFamily="34" charset="-122"/>
                  <a:ea typeface="微软雅黑" panose="020B0503020204020204" pitchFamily="34" charset="-122"/>
                </a:rPr>
                <a:t>单击添加文字</a:t>
              </a:r>
              <a:endParaRPr lang="en-US" altLang="zh-CN" sz="800" dirty="0">
                <a:solidFill>
                  <a:schemeClr val="bg2">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2">
                      <a:lumMod val="50000"/>
                    </a:schemeClr>
                  </a:solidFill>
                  <a:latin typeface="微软雅黑" panose="020B0503020204020204" pitchFamily="34" charset="-122"/>
                  <a:ea typeface="微软雅黑" panose="020B0503020204020204" pitchFamily="34" charset="-122"/>
                </a:rPr>
                <a:t>单击添加文字</a:t>
              </a:r>
              <a:endParaRPr lang="en-US" altLang="zh-CN" sz="800" dirty="0">
                <a:solidFill>
                  <a:schemeClr val="bg2">
                    <a:lumMod val="50000"/>
                  </a:schemeClr>
                </a:solidFill>
                <a:latin typeface="微软雅黑" panose="020B0503020204020204" pitchFamily="34" charset="-122"/>
                <a:ea typeface="微软雅黑" panose="020B0503020204020204" pitchFamily="34" charset="-122"/>
              </a:endParaRPr>
            </a:p>
            <a:p>
              <a:endParaRPr lang="en-US" altLang="zh-CN" sz="800" dirty="0">
                <a:solidFill>
                  <a:schemeClr val="bg2">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2">
                      <a:lumMod val="50000"/>
                    </a:schemeClr>
                  </a:solidFill>
                  <a:latin typeface="微软雅黑" panose="020B0503020204020204" pitchFamily="34" charset="-122"/>
                  <a:ea typeface="微软雅黑" panose="020B0503020204020204" pitchFamily="34" charset="-122"/>
                </a:rPr>
                <a:t>单击添加文字</a:t>
              </a:r>
              <a:endParaRPr lang="en-US" altLang="zh-CN" sz="800" dirty="0">
                <a:solidFill>
                  <a:schemeClr val="bg2">
                    <a:lumMod val="50000"/>
                  </a:schemeClr>
                </a:solidFill>
                <a:latin typeface="微软雅黑" panose="020B0503020204020204" pitchFamily="34" charset="-122"/>
                <a:ea typeface="微软雅黑" panose="020B0503020204020204" pitchFamily="34" charset="-122"/>
              </a:endParaRPr>
            </a:p>
            <a:p>
              <a:r>
                <a:rPr lang="zh-CN" altLang="en-US" sz="800" dirty="0">
                  <a:solidFill>
                    <a:schemeClr val="bg2">
                      <a:lumMod val="50000"/>
                    </a:schemeClr>
                  </a:solidFill>
                  <a:latin typeface="微软雅黑" panose="020B0503020204020204" pitchFamily="34" charset="-122"/>
                  <a:ea typeface="微软雅黑" panose="020B0503020204020204" pitchFamily="34" charset="-122"/>
                </a:rPr>
                <a:t>单击添加文字</a:t>
              </a:r>
              <a:endParaRPr lang="en-US" altLang="zh-CN" sz="800" dirty="0">
                <a:solidFill>
                  <a:schemeClr val="bg2">
                    <a:lumMod val="50000"/>
                  </a:schemeClr>
                </a:solidFill>
                <a:latin typeface="微软雅黑" panose="020B0503020204020204" pitchFamily="34" charset="-122"/>
                <a:ea typeface="微软雅黑" panose="020B0503020204020204" pitchFamily="34" charset="-122"/>
              </a:endParaRPr>
            </a:p>
          </p:txBody>
        </p:sp>
        <p:sp>
          <p:nvSpPr>
            <p:cNvPr id="118" name="椭圆 117"/>
            <p:cNvSpPr/>
            <p:nvPr/>
          </p:nvSpPr>
          <p:spPr>
            <a:xfrm>
              <a:off x="6865839" y="2956962"/>
              <a:ext cx="71513" cy="715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19" name="椭圆 118"/>
            <p:cNvSpPr/>
            <p:nvPr/>
          </p:nvSpPr>
          <p:spPr>
            <a:xfrm>
              <a:off x="6865839" y="3341569"/>
              <a:ext cx="71513" cy="715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0" name="椭圆 119"/>
            <p:cNvSpPr/>
            <p:nvPr/>
          </p:nvSpPr>
          <p:spPr>
            <a:xfrm>
              <a:off x="6865839" y="3708611"/>
              <a:ext cx="71513" cy="71513"/>
            </a:xfrm>
            <a:prstGeom prst="ellipse">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3480624967"/>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childTnLst>
                          </p:cTn>
                        </p:par>
                        <p:par>
                          <p:cTn id="10" fill="hold">
                            <p:stCondLst>
                              <p:cond delay="500"/>
                            </p:stCondLst>
                            <p:childTnLst>
                              <p:par>
                                <p:cTn id="11" presetID="10" presetClass="entr" presetSubtype="0" repeatCount="2000" fill="hold" nodeType="afterEffect">
                                  <p:stCondLst>
                                    <p:cond delay="0"/>
                                  </p:stCondLst>
                                  <p:childTnLst>
                                    <p:set>
                                      <p:cBhvr>
                                        <p:cTn id="12" dur="1" fill="hold">
                                          <p:stCondLst>
                                            <p:cond delay="0"/>
                                          </p:stCondLst>
                                        </p:cTn>
                                        <p:tgtEl>
                                          <p:spTgt spid="92"/>
                                        </p:tgtEl>
                                        <p:attrNameLst>
                                          <p:attrName>style.visibility</p:attrName>
                                        </p:attrNameLst>
                                      </p:cBhvr>
                                      <p:to>
                                        <p:strVal val="visible"/>
                                      </p:to>
                                    </p:set>
                                    <p:animEffect transition="in" filter="fade">
                                      <p:cBhvr>
                                        <p:cTn id="13" dur="500"/>
                                        <p:tgtEl>
                                          <p:spTgt spid="92"/>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97"/>
                                        </p:tgtEl>
                                        <p:attrNameLst>
                                          <p:attrName>style.visibility</p:attrName>
                                        </p:attrNameLst>
                                      </p:cBhvr>
                                      <p:to>
                                        <p:strVal val="visible"/>
                                      </p:to>
                                    </p:set>
                                    <p:anim calcmode="lin" valueType="num">
                                      <p:cBhvr>
                                        <p:cTn id="17" dur="1000" fill="hold"/>
                                        <p:tgtEl>
                                          <p:spTgt spid="97"/>
                                        </p:tgtEl>
                                        <p:attrNameLst>
                                          <p:attrName>ppt_w</p:attrName>
                                        </p:attrNameLst>
                                      </p:cBhvr>
                                      <p:tavLst>
                                        <p:tav tm="0">
                                          <p:val>
                                            <p:fltVal val="0"/>
                                          </p:val>
                                        </p:tav>
                                        <p:tav tm="100000">
                                          <p:val>
                                            <p:strVal val="#ppt_w"/>
                                          </p:val>
                                        </p:tav>
                                      </p:tavLst>
                                    </p:anim>
                                    <p:anim calcmode="lin" valueType="num">
                                      <p:cBhvr>
                                        <p:cTn id="18" dur="1000" fill="hold"/>
                                        <p:tgtEl>
                                          <p:spTgt spid="97"/>
                                        </p:tgtEl>
                                        <p:attrNameLst>
                                          <p:attrName>ppt_h</p:attrName>
                                        </p:attrNameLst>
                                      </p:cBhvr>
                                      <p:tavLst>
                                        <p:tav tm="0">
                                          <p:val>
                                            <p:fltVal val="0"/>
                                          </p:val>
                                        </p:tav>
                                        <p:tav tm="100000">
                                          <p:val>
                                            <p:strVal val="#ppt_h"/>
                                          </p:val>
                                        </p:tav>
                                      </p:tavLst>
                                    </p:anim>
                                    <p:animEffect transition="in" filter="fade">
                                      <p:cBhvr>
                                        <p:cTn id="19" dur="1000"/>
                                        <p:tgtEl>
                                          <p:spTgt spid="9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95"/>
                                        </p:tgtEl>
                                        <p:attrNameLst>
                                          <p:attrName>style.visibility</p:attrName>
                                        </p:attrNameLst>
                                      </p:cBhvr>
                                      <p:to>
                                        <p:strVal val="visible"/>
                                      </p:to>
                                    </p:set>
                                    <p:animEffect transition="in" filter="wipe(left)">
                                      <p:cBhvr>
                                        <p:cTn id="23" dur="500"/>
                                        <p:tgtEl>
                                          <p:spTgt spid="95"/>
                                        </p:tgtEl>
                                      </p:cBhvr>
                                    </p:animEffect>
                                  </p:childTnLst>
                                </p:cTn>
                              </p:par>
                            </p:childTnLst>
                          </p:cTn>
                        </p:par>
                        <p:par>
                          <p:cTn id="24" fill="hold">
                            <p:stCondLst>
                              <p:cond delay="3000"/>
                            </p:stCondLst>
                            <p:childTnLst>
                              <p:par>
                                <p:cTn id="25" presetID="16" presetClass="entr" presetSubtype="21" fill="hold"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arn(inVertical)">
                                      <p:cBhvr>
                                        <p:cTn id="27" dur="500"/>
                                        <p:tgtEl>
                                          <p:spTgt spid="2"/>
                                        </p:tgtEl>
                                      </p:cBhvr>
                                    </p:animEffect>
                                  </p:childTnLst>
                                </p:cTn>
                              </p:par>
                            </p:childTnLst>
                          </p:cTn>
                        </p:par>
                        <p:par>
                          <p:cTn id="28" fill="hold">
                            <p:stCondLst>
                              <p:cond delay="3500"/>
                            </p:stCondLst>
                            <p:childTnLst>
                              <p:par>
                                <p:cTn id="29" presetID="30" presetClass="entr" presetSubtype="0" fill="hold" nodeType="afterEffect">
                                  <p:stCondLst>
                                    <p:cond delay="0"/>
                                  </p:stCondLst>
                                  <p:childTnLst>
                                    <p:set>
                                      <p:cBhvr>
                                        <p:cTn id="30" dur="1" fill="hold">
                                          <p:stCondLst>
                                            <p:cond delay="0"/>
                                          </p:stCondLst>
                                        </p:cTn>
                                        <p:tgtEl>
                                          <p:spTgt spid="114"/>
                                        </p:tgtEl>
                                        <p:attrNameLst>
                                          <p:attrName>style.visibility</p:attrName>
                                        </p:attrNameLst>
                                      </p:cBhvr>
                                      <p:to>
                                        <p:strVal val="visible"/>
                                      </p:to>
                                    </p:set>
                                    <p:animEffect transition="in" filter="fade">
                                      <p:cBhvr>
                                        <p:cTn id="31" dur="800" decel="100000"/>
                                        <p:tgtEl>
                                          <p:spTgt spid="114"/>
                                        </p:tgtEl>
                                      </p:cBhvr>
                                    </p:animEffect>
                                    <p:anim calcmode="lin" valueType="num">
                                      <p:cBhvr>
                                        <p:cTn id="32" dur="800" decel="100000" fill="hold"/>
                                        <p:tgtEl>
                                          <p:spTgt spid="114"/>
                                        </p:tgtEl>
                                        <p:attrNameLst>
                                          <p:attrName>style.rotation</p:attrName>
                                        </p:attrNameLst>
                                      </p:cBhvr>
                                      <p:tavLst>
                                        <p:tav tm="0">
                                          <p:val>
                                            <p:fltVal val="-90"/>
                                          </p:val>
                                        </p:tav>
                                        <p:tav tm="100000">
                                          <p:val>
                                            <p:fltVal val="0"/>
                                          </p:val>
                                        </p:tav>
                                      </p:tavLst>
                                    </p:anim>
                                    <p:anim calcmode="lin" valueType="num">
                                      <p:cBhvr>
                                        <p:cTn id="33" dur="800" decel="100000" fill="hold"/>
                                        <p:tgtEl>
                                          <p:spTgt spid="114"/>
                                        </p:tgtEl>
                                        <p:attrNameLst>
                                          <p:attrName>ppt_x</p:attrName>
                                        </p:attrNameLst>
                                      </p:cBhvr>
                                      <p:tavLst>
                                        <p:tav tm="0">
                                          <p:val>
                                            <p:strVal val="#ppt_x+0.4"/>
                                          </p:val>
                                        </p:tav>
                                        <p:tav tm="100000">
                                          <p:val>
                                            <p:strVal val="#ppt_x-0.05"/>
                                          </p:val>
                                        </p:tav>
                                      </p:tavLst>
                                    </p:anim>
                                    <p:anim calcmode="lin" valueType="num">
                                      <p:cBhvr>
                                        <p:cTn id="34" dur="800" decel="100000" fill="hold"/>
                                        <p:tgtEl>
                                          <p:spTgt spid="114"/>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114"/>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114"/>
                                        </p:tgtEl>
                                        <p:attrNameLst>
                                          <p:attrName>ppt_y</p:attrName>
                                        </p:attrNameLst>
                                      </p:cBhvr>
                                      <p:tavLst>
                                        <p:tav tm="0">
                                          <p:val>
                                            <p:strVal val="#ppt_y+0.1"/>
                                          </p:val>
                                        </p:tav>
                                        <p:tav tm="100000">
                                          <p:val>
                                            <p:strVal val="#ppt_y"/>
                                          </p:val>
                                        </p:tav>
                                      </p:tavLst>
                                    </p:anim>
                                  </p:childTnLst>
                                </p:cTn>
                              </p:par>
                            </p:childTnLst>
                          </p:cTn>
                        </p:par>
                        <p:par>
                          <p:cTn id="37" fill="hold">
                            <p:stCondLst>
                              <p:cond delay="4500"/>
                            </p:stCondLst>
                            <p:childTnLst>
                              <p:par>
                                <p:cTn id="38" presetID="30" presetClass="entr" presetSubtype="0" fill="hold" nodeType="afterEffect">
                                  <p:stCondLst>
                                    <p:cond delay="0"/>
                                  </p:stCondLst>
                                  <p:childTnLst>
                                    <p:set>
                                      <p:cBhvr>
                                        <p:cTn id="39" dur="1" fill="hold">
                                          <p:stCondLst>
                                            <p:cond delay="0"/>
                                          </p:stCondLst>
                                        </p:cTn>
                                        <p:tgtEl>
                                          <p:spTgt spid="111"/>
                                        </p:tgtEl>
                                        <p:attrNameLst>
                                          <p:attrName>style.visibility</p:attrName>
                                        </p:attrNameLst>
                                      </p:cBhvr>
                                      <p:to>
                                        <p:strVal val="visible"/>
                                      </p:to>
                                    </p:set>
                                    <p:animEffect transition="in" filter="fade">
                                      <p:cBhvr>
                                        <p:cTn id="40" dur="800" decel="100000"/>
                                        <p:tgtEl>
                                          <p:spTgt spid="111"/>
                                        </p:tgtEl>
                                      </p:cBhvr>
                                    </p:animEffect>
                                    <p:anim calcmode="lin" valueType="num">
                                      <p:cBhvr>
                                        <p:cTn id="41" dur="800" decel="100000" fill="hold"/>
                                        <p:tgtEl>
                                          <p:spTgt spid="111"/>
                                        </p:tgtEl>
                                        <p:attrNameLst>
                                          <p:attrName>style.rotation</p:attrName>
                                        </p:attrNameLst>
                                      </p:cBhvr>
                                      <p:tavLst>
                                        <p:tav tm="0">
                                          <p:val>
                                            <p:fltVal val="-90"/>
                                          </p:val>
                                        </p:tav>
                                        <p:tav tm="100000">
                                          <p:val>
                                            <p:fltVal val="0"/>
                                          </p:val>
                                        </p:tav>
                                      </p:tavLst>
                                    </p:anim>
                                    <p:anim calcmode="lin" valueType="num">
                                      <p:cBhvr>
                                        <p:cTn id="42" dur="800" decel="100000" fill="hold"/>
                                        <p:tgtEl>
                                          <p:spTgt spid="111"/>
                                        </p:tgtEl>
                                        <p:attrNameLst>
                                          <p:attrName>ppt_x</p:attrName>
                                        </p:attrNameLst>
                                      </p:cBhvr>
                                      <p:tavLst>
                                        <p:tav tm="0">
                                          <p:val>
                                            <p:strVal val="#ppt_x+0.4"/>
                                          </p:val>
                                        </p:tav>
                                        <p:tav tm="100000">
                                          <p:val>
                                            <p:strVal val="#ppt_x-0.05"/>
                                          </p:val>
                                        </p:tav>
                                      </p:tavLst>
                                    </p:anim>
                                    <p:anim calcmode="lin" valueType="num">
                                      <p:cBhvr>
                                        <p:cTn id="43" dur="800" decel="100000" fill="hold"/>
                                        <p:tgtEl>
                                          <p:spTgt spid="111"/>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111"/>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111"/>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893077" y="2000430"/>
            <a:ext cx="439233" cy="2501627"/>
            <a:chOff x="691547" y="1484178"/>
            <a:chExt cx="360040" cy="2501627"/>
          </a:xfrm>
        </p:grpSpPr>
        <p:sp>
          <p:nvSpPr>
            <p:cNvPr id="49" name="文本框 29"/>
            <p:cNvSpPr txBox="1"/>
            <p:nvPr/>
          </p:nvSpPr>
          <p:spPr>
            <a:xfrm>
              <a:off x="691547" y="3708806"/>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10</a:t>
              </a:r>
              <a:endParaRPr lang="zh-CN" altLang="en-US" sz="1200" dirty="0">
                <a:solidFill>
                  <a:schemeClr val="tx1">
                    <a:lumMod val="65000"/>
                    <a:lumOff val="35000"/>
                  </a:schemeClr>
                </a:solidFill>
              </a:endParaRPr>
            </a:p>
          </p:txBody>
        </p:sp>
        <p:sp>
          <p:nvSpPr>
            <p:cNvPr id="52" name="文本框 49"/>
            <p:cNvSpPr txBox="1"/>
            <p:nvPr/>
          </p:nvSpPr>
          <p:spPr>
            <a:xfrm>
              <a:off x="691547" y="3391002"/>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20</a:t>
              </a:r>
              <a:endParaRPr lang="zh-CN" altLang="en-US" sz="1200" dirty="0">
                <a:solidFill>
                  <a:schemeClr val="tx1">
                    <a:lumMod val="65000"/>
                    <a:lumOff val="35000"/>
                  </a:schemeClr>
                </a:solidFill>
              </a:endParaRPr>
            </a:p>
          </p:txBody>
        </p:sp>
        <p:sp>
          <p:nvSpPr>
            <p:cNvPr id="53" name="文本框 50"/>
            <p:cNvSpPr txBox="1"/>
            <p:nvPr/>
          </p:nvSpPr>
          <p:spPr>
            <a:xfrm>
              <a:off x="691547" y="3073198"/>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30</a:t>
              </a:r>
              <a:endParaRPr lang="zh-CN" altLang="en-US" sz="1200" dirty="0">
                <a:solidFill>
                  <a:schemeClr val="tx1">
                    <a:lumMod val="65000"/>
                    <a:lumOff val="35000"/>
                  </a:schemeClr>
                </a:solidFill>
              </a:endParaRPr>
            </a:p>
          </p:txBody>
        </p:sp>
        <p:sp>
          <p:nvSpPr>
            <p:cNvPr id="54" name="文本框 51"/>
            <p:cNvSpPr txBox="1"/>
            <p:nvPr/>
          </p:nvSpPr>
          <p:spPr>
            <a:xfrm>
              <a:off x="691547" y="2755394"/>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40</a:t>
              </a:r>
              <a:endParaRPr lang="zh-CN" altLang="en-US" sz="1200" dirty="0">
                <a:solidFill>
                  <a:schemeClr val="tx1">
                    <a:lumMod val="65000"/>
                    <a:lumOff val="35000"/>
                  </a:schemeClr>
                </a:solidFill>
              </a:endParaRPr>
            </a:p>
          </p:txBody>
        </p:sp>
        <p:sp>
          <p:nvSpPr>
            <p:cNvPr id="55" name="文本框 52"/>
            <p:cNvSpPr txBox="1"/>
            <p:nvPr/>
          </p:nvSpPr>
          <p:spPr>
            <a:xfrm>
              <a:off x="691547" y="2437590"/>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50</a:t>
              </a:r>
              <a:endParaRPr lang="zh-CN" altLang="en-US" sz="1200" dirty="0">
                <a:solidFill>
                  <a:schemeClr val="tx1">
                    <a:lumMod val="65000"/>
                    <a:lumOff val="35000"/>
                  </a:schemeClr>
                </a:solidFill>
              </a:endParaRPr>
            </a:p>
          </p:txBody>
        </p:sp>
        <p:sp>
          <p:nvSpPr>
            <p:cNvPr id="56" name="文本框 53"/>
            <p:cNvSpPr txBox="1"/>
            <p:nvPr/>
          </p:nvSpPr>
          <p:spPr>
            <a:xfrm>
              <a:off x="691547" y="2119786"/>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60</a:t>
              </a:r>
              <a:endParaRPr lang="zh-CN" altLang="en-US" sz="1200" dirty="0">
                <a:solidFill>
                  <a:schemeClr val="tx1">
                    <a:lumMod val="65000"/>
                    <a:lumOff val="35000"/>
                  </a:schemeClr>
                </a:solidFill>
              </a:endParaRPr>
            </a:p>
          </p:txBody>
        </p:sp>
        <p:sp>
          <p:nvSpPr>
            <p:cNvPr id="57" name="文本框 54"/>
            <p:cNvSpPr txBox="1"/>
            <p:nvPr/>
          </p:nvSpPr>
          <p:spPr>
            <a:xfrm>
              <a:off x="691547" y="1801982"/>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70</a:t>
              </a:r>
              <a:endParaRPr lang="zh-CN" altLang="en-US" sz="1200" dirty="0">
                <a:solidFill>
                  <a:schemeClr val="tx1">
                    <a:lumMod val="65000"/>
                    <a:lumOff val="35000"/>
                  </a:schemeClr>
                </a:solidFill>
              </a:endParaRPr>
            </a:p>
          </p:txBody>
        </p:sp>
        <p:sp>
          <p:nvSpPr>
            <p:cNvPr id="58" name="文本框 55"/>
            <p:cNvSpPr txBox="1"/>
            <p:nvPr/>
          </p:nvSpPr>
          <p:spPr>
            <a:xfrm>
              <a:off x="691547" y="1484178"/>
              <a:ext cx="360040" cy="276999"/>
            </a:xfrm>
            <a:prstGeom prst="rect">
              <a:avLst/>
            </a:prstGeom>
            <a:noFill/>
          </p:spPr>
          <p:txBody>
            <a:bodyPr wrap="square" rtlCol="0">
              <a:spAutoFit/>
            </a:bodyPr>
            <a:lstStyle/>
            <a:p>
              <a:r>
                <a:rPr lang="en-US" altLang="zh-CN" sz="1200" dirty="0" smtClean="0">
                  <a:solidFill>
                    <a:schemeClr val="tx1">
                      <a:lumMod val="65000"/>
                      <a:lumOff val="35000"/>
                    </a:schemeClr>
                  </a:solidFill>
                </a:rPr>
                <a:t>80</a:t>
              </a:r>
              <a:endParaRPr lang="zh-CN" altLang="en-US" sz="1200" dirty="0">
                <a:solidFill>
                  <a:schemeClr val="tx1">
                    <a:lumMod val="65000"/>
                    <a:lumOff val="35000"/>
                  </a:schemeClr>
                </a:solidFill>
              </a:endParaRPr>
            </a:p>
          </p:txBody>
        </p:sp>
      </p:grpSp>
      <p:sp>
        <p:nvSpPr>
          <p:cNvPr id="59" name="Freeform 29"/>
          <p:cNvSpPr>
            <a:spLocks noChangeAspect="1"/>
          </p:cNvSpPr>
          <p:nvPr/>
        </p:nvSpPr>
        <p:spPr bwMode="auto">
          <a:xfrm>
            <a:off x="4831058" y="1952398"/>
            <a:ext cx="827954" cy="2765491"/>
          </a:xfrm>
          <a:custGeom>
            <a:avLst/>
            <a:gdLst>
              <a:gd name="T0" fmla="*/ 57 w 62"/>
              <a:gd name="T1" fmla="*/ 196 h 206"/>
              <a:gd name="T2" fmla="*/ 41 w 62"/>
              <a:gd name="T3" fmla="*/ 22 h 206"/>
              <a:gd name="T4" fmla="*/ 31 w 62"/>
              <a:gd name="T5" fmla="*/ 0 h 206"/>
              <a:gd name="T6" fmla="*/ 22 w 62"/>
              <a:gd name="T7" fmla="*/ 22 h 206"/>
              <a:gd name="T8" fmla="*/ 5 w 62"/>
              <a:gd name="T9" fmla="*/ 196 h 206"/>
              <a:gd name="T10" fmla="*/ 31 w 62"/>
              <a:gd name="T11" fmla="*/ 196 h 206"/>
              <a:gd name="T12" fmla="*/ 57 w 62"/>
              <a:gd name="T13" fmla="*/ 196 h 206"/>
            </a:gdLst>
            <a:ahLst/>
            <a:cxnLst>
              <a:cxn ang="0">
                <a:pos x="T0" y="T1"/>
              </a:cxn>
              <a:cxn ang="0">
                <a:pos x="T2" y="T3"/>
              </a:cxn>
              <a:cxn ang="0">
                <a:pos x="T4" y="T5"/>
              </a:cxn>
              <a:cxn ang="0">
                <a:pos x="T6" y="T7"/>
              </a:cxn>
              <a:cxn ang="0">
                <a:pos x="T8" y="T9"/>
              </a:cxn>
              <a:cxn ang="0">
                <a:pos x="T10" y="T11"/>
              </a:cxn>
              <a:cxn ang="0">
                <a:pos x="T12" y="T13"/>
              </a:cxn>
            </a:cxnLst>
            <a:rect l="0" t="0" r="r" b="b"/>
            <a:pathLst>
              <a:path w="62" h="206">
                <a:moveTo>
                  <a:pt x="57" y="196"/>
                </a:moveTo>
                <a:cubicBezTo>
                  <a:pt x="41" y="167"/>
                  <a:pt x="41" y="22"/>
                  <a:pt x="41" y="22"/>
                </a:cubicBezTo>
                <a:cubicBezTo>
                  <a:pt x="41" y="10"/>
                  <a:pt x="41" y="0"/>
                  <a:pt x="31" y="0"/>
                </a:cubicBezTo>
                <a:cubicBezTo>
                  <a:pt x="22" y="0"/>
                  <a:pt x="22" y="10"/>
                  <a:pt x="22" y="22"/>
                </a:cubicBezTo>
                <a:cubicBezTo>
                  <a:pt x="22" y="22"/>
                  <a:pt x="21" y="165"/>
                  <a:pt x="5" y="196"/>
                </a:cubicBezTo>
                <a:cubicBezTo>
                  <a:pt x="0" y="206"/>
                  <a:pt x="24" y="196"/>
                  <a:pt x="31" y="196"/>
                </a:cubicBezTo>
                <a:cubicBezTo>
                  <a:pt x="39" y="196"/>
                  <a:pt x="62" y="206"/>
                  <a:pt x="57" y="196"/>
                </a:cubicBezTo>
                <a:close/>
              </a:path>
            </a:pathLst>
          </a:custGeom>
          <a:noFill/>
          <a:ln w="6350">
            <a:solidFill>
              <a:schemeClr val="tx1"/>
            </a:solidFill>
            <a:prstDash val="solid"/>
            <a:miter lim="800000"/>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1"/>
          <p:cNvSpPr>
            <a:spLocks noChangeAspect="1"/>
          </p:cNvSpPr>
          <p:nvPr/>
        </p:nvSpPr>
        <p:spPr bwMode="auto">
          <a:xfrm>
            <a:off x="4151559" y="2246734"/>
            <a:ext cx="840659" cy="2471155"/>
          </a:xfrm>
          <a:custGeom>
            <a:avLst/>
            <a:gdLst>
              <a:gd name="T0" fmla="*/ 57 w 63"/>
              <a:gd name="T1" fmla="*/ 174 h 184"/>
              <a:gd name="T2" fmla="*/ 41 w 63"/>
              <a:gd name="T3" fmla="*/ 22 h 184"/>
              <a:gd name="T4" fmla="*/ 31 w 63"/>
              <a:gd name="T5" fmla="*/ 0 h 184"/>
              <a:gd name="T6" fmla="*/ 21 w 63"/>
              <a:gd name="T7" fmla="*/ 22 h 184"/>
              <a:gd name="T8" fmla="*/ 5 w 63"/>
              <a:gd name="T9" fmla="*/ 174 h 184"/>
              <a:gd name="T10" fmla="*/ 31 w 63"/>
              <a:gd name="T11" fmla="*/ 174 h 184"/>
              <a:gd name="T12" fmla="*/ 57 w 63"/>
              <a:gd name="T13" fmla="*/ 174 h 184"/>
            </a:gdLst>
            <a:ahLst/>
            <a:cxnLst>
              <a:cxn ang="0">
                <a:pos x="T0" y="T1"/>
              </a:cxn>
              <a:cxn ang="0">
                <a:pos x="T2" y="T3"/>
              </a:cxn>
              <a:cxn ang="0">
                <a:pos x="T4" y="T5"/>
              </a:cxn>
              <a:cxn ang="0">
                <a:pos x="T6" y="T7"/>
              </a:cxn>
              <a:cxn ang="0">
                <a:pos x="T8" y="T9"/>
              </a:cxn>
              <a:cxn ang="0">
                <a:pos x="T10" y="T11"/>
              </a:cxn>
              <a:cxn ang="0">
                <a:pos x="T12" y="T13"/>
              </a:cxn>
            </a:cxnLst>
            <a:rect l="0" t="0" r="r" b="b"/>
            <a:pathLst>
              <a:path w="63" h="184">
                <a:moveTo>
                  <a:pt x="57" y="174"/>
                </a:moveTo>
                <a:cubicBezTo>
                  <a:pt x="41" y="150"/>
                  <a:pt x="41" y="22"/>
                  <a:pt x="41" y="22"/>
                </a:cubicBezTo>
                <a:cubicBezTo>
                  <a:pt x="40" y="10"/>
                  <a:pt x="41" y="0"/>
                  <a:pt x="31" y="0"/>
                </a:cubicBezTo>
                <a:cubicBezTo>
                  <a:pt x="21" y="0"/>
                  <a:pt x="22" y="10"/>
                  <a:pt x="21" y="22"/>
                </a:cubicBezTo>
                <a:cubicBezTo>
                  <a:pt x="21" y="22"/>
                  <a:pt x="21" y="147"/>
                  <a:pt x="5" y="174"/>
                </a:cubicBezTo>
                <a:cubicBezTo>
                  <a:pt x="0" y="184"/>
                  <a:pt x="24" y="174"/>
                  <a:pt x="31" y="174"/>
                </a:cubicBezTo>
                <a:cubicBezTo>
                  <a:pt x="38" y="174"/>
                  <a:pt x="63" y="183"/>
                  <a:pt x="57" y="174"/>
                </a:cubicBezTo>
                <a:close/>
              </a:path>
            </a:pathLst>
          </a:custGeom>
          <a:noFill/>
          <a:ln w="6350">
            <a:solidFill>
              <a:schemeClr val="tx1"/>
            </a:solidFill>
            <a:prstDash val="solid"/>
            <a:miter lim="800000"/>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3"/>
          <p:cNvSpPr>
            <a:spLocks/>
          </p:cNvSpPr>
          <p:nvPr/>
        </p:nvSpPr>
        <p:spPr bwMode="auto">
          <a:xfrm>
            <a:off x="3457237" y="2762802"/>
            <a:ext cx="855481" cy="1955087"/>
          </a:xfrm>
          <a:custGeom>
            <a:avLst/>
            <a:gdLst>
              <a:gd name="T0" fmla="*/ 58 w 64"/>
              <a:gd name="T1" fmla="*/ 115 h 124"/>
              <a:gd name="T2" fmla="*/ 41 w 64"/>
              <a:gd name="T3" fmla="*/ 22 h 124"/>
              <a:gd name="T4" fmla="*/ 32 w 64"/>
              <a:gd name="T5" fmla="*/ 0 h 124"/>
              <a:gd name="T6" fmla="*/ 22 w 64"/>
              <a:gd name="T7" fmla="*/ 22 h 124"/>
              <a:gd name="T8" fmla="*/ 6 w 64"/>
              <a:gd name="T9" fmla="*/ 115 h 124"/>
              <a:gd name="T10" fmla="*/ 32 w 64"/>
              <a:gd name="T11" fmla="*/ 115 h 124"/>
              <a:gd name="T12" fmla="*/ 58 w 64"/>
              <a:gd name="T13" fmla="*/ 115 h 124"/>
            </a:gdLst>
            <a:ahLst/>
            <a:cxnLst>
              <a:cxn ang="0">
                <a:pos x="T0" y="T1"/>
              </a:cxn>
              <a:cxn ang="0">
                <a:pos x="T2" y="T3"/>
              </a:cxn>
              <a:cxn ang="0">
                <a:pos x="T4" y="T5"/>
              </a:cxn>
              <a:cxn ang="0">
                <a:pos x="T6" y="T7"/>
              </a:cxn>
              <a:cxn ang="0">
                <a:pos x="T8" y="T9"/>
              </a:cxn>
              <a:cxn ang="0">
                <a:pos x="T10" y="T11"/>
              </a:cxn>
              <a:cxn ang="0">
                <a:pos x="T12" y="T13"/>
              </a:cxn>
            </a:cxnLst>
            <a:rect l="0" t="0" r="r" b="b"/>
            <a:pathLst>
              <a:path w="64" h="124">
                <a:moveTo>
                  <a:pt x="58" y="115"/>
                </a:moveTo>
                <a:cubicBezTo>
                  <a:pt x="42" y="95"/>
                  <a:pt x="41" y="22"/>
                  <a:pt x="41" y="22"/>
                </a:cubicBezTo>
                <a:cubicBezTo>
                  <a:pt x="41" y="10"/>
                  <a:pt x="41" y="0"/>
                  <a:pt x="32" y="0"/>
                </a:cubicBezTo>
                <a:cubicBezTo>
                  <a:pt x="22" y="0"/>
                  <a:pt x="22" y="10"/>
                  <a:pt x="22" y="22"/>
                </a:cubicBezTo>
                <a:cubicBezTo>
                  <a:pt x="22" y="22"/>
                  <a:pt x="21" y="91"/>
                  <a:pt x="6" y="115"/>
                </a:cubicBezTo>
                <a:cubicBezTo>
                  <a:pt x="0" y="124"/>
                  <a:pt x="24" y="115"/>
                  <a:pt x="32" y="115"/>
                </a:cubicBezTo>
                <a:cubicBezTo>
                  <a:pt x="39" y="115"/>
                  <a:pt x="64" y="123"/>
                  <a:pt x="58" y="115"/>
                </a:cubicBezTo>
                <a:close/>
              </a:path>
            </a:pathLst>
          </a:custGeom>
          <a:noFill/>
          <a:ln w="6350">
            <a:solidFill>
              <a:schemeClr val="tx1"/>
            </a:solidFill>
            <a:prstDash val="solid"/>
            <a:miter lim="800000"/>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6"/>
          <p:cNvSpPr>
            <a:spLocks noChangeAspect="1"/>
          </p:cNvSpPr>
          <p:nvPr/>
        </p:nvSpPr>
        <p:spPr bwMode="auto">
          <a:xfrm>
            <a:off x="1973040" y="3267382"/>
            <a:ext cx="895715" cy="1450507"/>
          </a:xfrm>
          <a:custGeom>
            <a:avLst/>
            <a:gdLst>
              <a:gd name="T0" fmla="*/ 58 w 67"/>
              <a:gd name="T1" fmla="*/ 99 h 108"/>
              <a:gd name="T2" fmla="*/ 42 w 67"/>
              <a:gd name="T3" fmla="*/ 22 h 108"/>
              <a:gd name="T4" fmla="*/ 33 w 67"/>
              <a:gd name="T5" fmla="*/ 0 h 108"/>
              <a:gd name="T6" fmla="*/ 23 w 67"/>
              <a:gd name="T7" fmla="*/ 22 h 108"/>
              <a:gd name="T8" fmla="*/ 7 w 67"/>
              <a:gd name="T9" fmla="*/ 99 h 108"/>
              <a:gd name="T10" fmla="*/ 33 w 67"/>
              <a:gd name="T11" fmla="*/ 99 h 108"/>
              <a:gd name="T12" fmla="*/ 58 w 67"/>
              <a:gd name="T13" fmla="*/ 99 h 108"/>
            </a:gdLst>
            <a:ahLst/>
            <a:cxnLst>
              <a:cxn ang="0">
                <a:pos x="T0" y="T1"/>
              </a:cxn>
              <a:cxn ang="0">
                <a:pos x="T2" y="T3"/>
              </a:cxn>
              <a:cxn ang="0">
                <a:pos x="T4" y="T5"/>
              </a:cxn>
              <a:cxn ang="0">
                <a:pos x="T6" y="T7"/>
              </a:cxn>
              <a:cxn ang="0">
                <a:pos x="T8" y="T9"/>
              </a:cxn>
              <a:cxn ang="0">
                <a:pos x="T10" y="T11"/>
              </a:cxn>
              <a:cxn ang="0">
                <a:pos x="T12" y="T13"/>
              </a:cxn>
            </a:cxnLst>
            <a:rect l="0" t="0" r="r" b="b"/>
            <a:pathLst>
              <a:path w="67" h="108">
                <a:moveTo>
                  <a:pt x="58" y="99"/>
                </a:moveTo>
                <a:cubicBezTo>
                  <a:pt x="44" y="86"/>
                  <a:pt x="42" y="22"/>
                  <a:pt x="42" y="22"/>
                </a:cubicBezTo>
                <a:cubicBezTo>
                  <a:pt x="42" y="11"/>
                  <a:pt x="42" y="0"/>
                  <a:pt x="33" y="0"/>
                </a:cubicBezTo>
                <a:cubicBezTo>
                  <a:pt x="23" y="0"/>
                  <a:pt x="23" y="11"/>
                  <a:pt x="23" y="22"/>
                </a:cubicBezTo>
                <a:cubicBezTo>
                  <a:pt x="23" y="22"/>
                  <a:pt x="22" y="80"/>
                  <a:pt x="7" y="99"/>
                </a:cubicBezTo>
                <a:cubicBezTo>
                  <a:pt x="0" y="108"/>
                  <a:pt x="25" y="99"/>
                  <a:pt x="33" y="99"/>
                </a:cubicBezTo>
                <a:cubicBezTo>
                  <a:pt x="40" y="99"/>
                  <a:pt x="67" y="106"/>
                  <a:pt x="58" y="99"/>
                </a:cubicBezTo>
                <a:close/>
              </a:path>
            </a:pathLst>
          </a:custGeom>
          <a:noFill/>
          <a:ln>
            <a:solidFill>
              <a:schemeClr val="tx1"/>
            </a:solidFill>
            <a:prstDash val="dash"/>
            <a:miter lim="800000"/>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8"/>
          <p:cNvSpPr>
            <a:spLocks noChangeAspect="1"/>
          </p:cNvSpPr>
          <p:nvPr/>
        </p:nvSpPr>
        <p:spPr bwMode="auto">
          <a:xfrm>
            <a:off x="1223662" y="3842515"/>
            <a:ext cx="910537" cy="844894"/>
          </a:xfrm>
          <a:custGeom>
            <a:avLst/>
            <a:gdLst>
              <a:gd name="T0" fmla="*/ 59 w 68"/>
              <a:gd name="T1" fmla="*/ 55 h 63"/>
              <a:gd name="T2" fmla="*/ 43 w 68"/>
              <a:gd name="T3" fmla="*/ 22 h 63"/>
              <a:gd name="T4" fmla="*/ 33 w 68"/>
              <a:gd name="T5" fmla="*/ 0 h 63"/>
              <a:gd name="T6" fmla="*/ 23 w 68"/>
              <a:gd name="T7" fmla="*/ 22 h 63"/>
              <a:gd name="T8" fmla="*/ 7 w 68"/>
              <a:gd name="T9" fmla="*/ 55 h 63"/>
              <a:gd name="T10" fmla="*/ 33 w 68"/>
              <a:gd name="T11" fmla="*/ 55 h 63"/>
              <a:gd name="T12" fmla="*/ 59 w 68"/>
              <a:gd name="T13" fmla="*/ 55 h 63"/>
            </a:gdLst>
            <a:ahLst/>
            <a:cxnLst>
              <a:cxn ang="0">
                <a:pos x="T0" y="T1"/>
              </a:cxn>
              <a:cxn ang="0">
                <a:pos x="T2" y="T3"/>
              </a:cxn>
              <a:cxn ang="0">
                <a:pos x="T4" y="T5"/>
              </a:cxn>
              <a:cxn ang="0">
                <a:pos x="T6" y="T7"/>
              </a:cxn>
              <a:cxn ang="0">
                <a:pos x="T8" y="T9"/>
              </a:cxn>
              <a:cxn ang="0">
                <a:pos x="T10" y="T11"/>
              </a:cxn>
              <a:cxn ang="0">
                <a:pos x="T12" y="T13"/>
              </a:cxn>
            </a:cxnLst>
            <a:rect l="0" t="0" r="r" b="b"/>
            <a:pathLst>
              <a:path w="68" h="63">
                <a:moveTo>
                  <a:pt x="59" y="55"/>
                </a:moveTo>
                <a:cubicBezTo>
                  <a:pt x="45" y="46"/>
                  <a:pt x="43" y="22"/>
                  <a:pt x="43" y="22"/>
                </a:cubicBezTo>
                <a:cubicBezTo>
                  <a:pt x="43" y="10"/>
                  <a:pt x="43" y="0"/>
                  <a:pt x="33" y="0"/>
                </a:cubicBezTo>
                <a:cubicBezTo>
                  <a:pt x="23" y="0"/>
                  <a:pt x="24" y="10"/>
                  <a:pt x="23" y="22"/>
                </a:cubicBezTo>
                <a:cubicBezTo>
                  <a:pt x="23" y="22"/>
                  <a:pt x="22" y="39"/>
                  <a:pt x="7" y="55"/>
                </a:cubicBezTo>
                <a:cubicBezTo>
                  <a:pt x="0" y="63"/>
                  <a:pt x="26" y="55"/>
                  <a:pt x="33" y="55"/>
                </a:cubicBezTo>
                <a:cubicBezTo>
                  <a:pt x="41" y="55"/>
                  <a:pt x="68" y="61"/>
                  <a:pt x="59" y="55"/>
                </a:cubicBezTo>
                <a:close/>
              </a:path>
            </a:pathLst>
          </a:custGeom>
          <a:noFill/>
          <a:ln>
            <a:solidFill>
              <a:schemeClr val="tx1"/>
            </a:solidFill>
            <a:prstDash val="dash"/>
            <a:miter lim="800000"/>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34"/>
          <p:cNvSpPr>
            <a:spLocks noChangeAspect="1"/>
          </p:cNvSpPr>
          <p:nvPr/>
        </p:nvSpPr>
        <p:spPr bwMode="auto">
          <a:xfrm>
            <a:off x="2707596" y="3138428"/>
            <a:ext cx="910800" cy="1579461"/>
          </a:xfrm>
          <a:custGeom>
            <a:avLst/>
            <a:gdLst>
              <a:gd name="T0" fmla="*/ 58 w 65"/>
              <a:gd name="T1" fmla="*/ 103 h 112"/>
              <a:gd name="T2" fmla="*/ 42 w 65"/>
              <a:gd name="T3" fmla="*/ 22 h 112"/>
              <a:gd name="T4" fmla="*/ 32 w 65"/>
              <a:gd name="T5" fmla="*/ 0 h 112"/>
              <a:gd name="T6" fmla="*/ 22 w 65"/>
              <a:gd name="T7" fmla="*/ 22 h 112"/>
              <a:gd name="T8" fmla="*/ 6 w 65"/>
              <a:gd name="T9" fmla="*/ 103 h 112"/>
              <a:gd name="T10" fmla="*/ 32 w 65"/>
              <a:gd name="T11" fmla="*/ 103 h 112"/>
              <a:gd name="T12" fmla="*/ 58 w 65"/>
              <a:gd name="T13" fmla="*/ 103 h 112"/>
            </a:gdLst>
            <a:ahLst/>
            <a:cxnLst>
              <a:cxn ang="0">
                <a:pos x="T0" y="T1"/>
              </a:cxn>
              <a:cxn ang="0">
                <a:pos x="T2" y="T3"/>
              </a:cxn>
              <a:cxn ang="0">
                <a:pos x="T4" y="T5"/>
              </a:cxn>
              <a:cxn ang="0">
                <a:pos x="T6" y="T7"/>
              </a:cxn>
              <a:cxn ang="0">
                <a:pos x="T8" y="T9"/>
              </a:cxn>
              <a:cxn ang="0">
                <a:pos x="T10" y="T11"/>
              </a:cxn>
              <a:cxn ang="0">
                <a:pos x="T12" y="T13"/>
              </a:cxn>
            </a:cxnLst>
            <a:rect l="0" t="0" r="r" b="b"/>
            <a:pathLst>
              <a:path w="65" h="112">
                <a:moveTo>
                  <a:pt x="58" y="103"/>
                </a:moveTo>
                <a:cubicBezTo>
                  <a:pt x="42" y="86"/>
                  <a:pt x="42" y="22"/>
                  <a:pt x="42" y="22"/>
                </a:cubicBezTo>
                <a:cubicBezTo>
                  <a:pt x="41" y="10"/>
                  <a:pt x="42" y="0"/>
                  <a:pt x="32" y="0"/>
                </a:cubicBezTo>
                <a:cubicBezTo>
                  <a:pt x="22" y="0"/>
                  <a:pt x="23" y="10"/>
                  <a:pt x="22" y="22"/>
                </a:cubicBezTo>
                <a:cubicBezTo>
                  <a:pt x="22" y="22"/>
                  <a:pt x="21" y="81"/>
                  <a:pt x="6" y="103"/>
                </a:cubicBezTo>
                <a:cubicBezTo>
                  <a:pt x="0" y="112"/>
                  <a:pt x="24" y="103"/>
                  <a:pt x="32" y="103"/>
                </a:cubicBezTo>
                <a:cubicBezTo>
                  <a:pt x="39" y="103"/>
                  <a:pt x="65" y="111"/>
                  <a:pt x="58" y="103"/>
                </a:cubicBezTo>
                <a:close/>
              </a:path>
            </a:pathLst>
          </a:custGeom>
          <a:noFill/>
          <a:ln>
            <a:solidFill>
              <a:schemeClr val="tx1"/>
            </a:solidFill>
            <a:prstDash val="dash"/>
            <a:miter lim="800000"/>
          </a:ln>
          <a:effectLst>
            <a:outerShdw blurRad="50800" dist="38100" dir="8100000" algn="tr" rotWithShape="0">
              <a:prstClr val="black">
                <a:alpha val="40000"/>
              </a:prstClr>
            </a:outerShdw>
          </a:effectLst>
          <a:extLst/>
        </p:spPr>
        <p:txBody>
          <a:bodyPr vert="horz" wrap="square" lIns="91440" tIns="45720" rIns="91440" bIns="45720" numCol="1" anchor="t" anchorCtr="0" compatLnSpc="1">
            <a:prstTxWarp prst="textNoShape">
              <a:avLst/>
            </a:prstTxWarp>
          </a:bodyPr>
          <a:lstStyle/>
          <a:p>
            <a:endParaRPr lang="zh-CN" altLang="en-US"/>
          </a:p>
        </p:txBody>
      </p:sp>
      <p:grpSp>
        <p:nvGrpSpPr>
          <p:cNvPr id="65" name="组合 64"/>
          <p:cNvGrpSpPr/>
          <p:nvPr/>
        </p:nvGrpSpPr>
        <p:grpSpPr>
          <a:xfrm>
            <a:off x="1436258" y="4733306"/>
            <a:ext cx="4163192" cy="246221"/>
            <a:chOff x="1155535" y="4217054"/>
            <a:chExt cx="4163192" cy="246221"/>
          </a:xfrm>
        </p:grpSpPr>
        <p:sp>
          <p:nvSpPr>
            <p:cNvPr id="66" name="文本框 31"/>
            <p:cNvSpPr txBox="1"/>
            <p:nvPr/>
          </p:nvSpPr>
          <p:spPr>
            <a:xfrm>
              <a:off x="1155535" y="4217054"/>
              <a:ext cx="504056" cy="246221"/>
            </a:xfrm>
            <a:prstGeom prst="rect">
              <a:avLst/>
            </a:prstGeom>
            <a:noFill/>
          </p:spPr>
          <p:txBody>
            <a:bodyPr wrap="square" rtlCol="0">
              <a:spAutoFit/>
            </a:body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一月</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7" name="文本框 32"/>
            <p:cNvSpPr txBox="1"/>
            <p:nvPr/>
          </p:nvSpPr>
          <p:spPr>
            <a:xfrm>
              <a:off x="1879435" y="4217054"/>
              <a:ext cx="504056" cy="246221"/>
            </a:xfrm>
            <a:prstGeom prst="rect">
              <a:avLst/>
            </a:prstGeom>
            <a:noFill/>
          </p:spPr>
          <p:txBody>
            <a:bodyPr wrap="square" rtlCol="0">
              <a:spAutoFit/>
            </a:bodyPr>
            <a:lstStyle/>
            <a:p>
              <a:r>
                <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rPr>
                <a:t>二</a:t>
              </a:r>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月</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8" name="文本框 33"/>
            <p:cNvSpPr txBox="1"/>
            <p:nvPr/>
          </p:nvSpPr>
          <p:spPr>
            <a:xfrm>
              <a:off x="2603335" y="4217054"/>
              <a:ext cx="504056" cy="246221"/>
            </a:xfrm>
            <a:prstGeom prst="rect">
              <a:avLst/>
            </a:prstGeom>
            <a:noFill/>
          </p:spPr>
          <p:txBody>
            <a:bodyPr wrap="square" rtlCol="0">
              <a:spAutoFit/>
            </a:body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三月</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69" name="文本框 34"/>
            <p:cNvSpPr txBox="1"/>
            <p:nvPr/>
          </p:nvSpPr>
          <p:spPr>
            <a:xfrm>
              <a:off x="3319615" y="4217054"/>
              <a:ext cx="504056" cy="246221"/>
            </a:xfrm>
            <a:prstGeom prst="rect">
              <a:avLst/>
            </a:prstGeom>
            <a:noFill/>
          </p:spPr>
          <p:txBody>
            <a:bodyPr wrap="square" rtlCol="0">
              <a:spAutoFit/>
            </a:body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四月</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0" name="文本框 35"/>
            <p:cNvSpPr txBox="1"/>
            <p:nvPr/>
          </p:nvSpPr>
          <p:spPr>
            <a:xfrm>
              <a:off x="4028275" y="4217054"/>
              <a:ext cx="504056" cy="246221"/>
            </a:xfrm>
            <a:prstGeom prst="rect">
              <a:avLst/>
            </a:prstGeom>
            <a:noFill/>
          </p:spPr>
          <p:txBody>
            <a:bodyPr wrap="square" rtlCol="0">
              <a:spAutoFit/>
            </a:body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五月</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71" name="文本框 36"/>
            <p:cNvSpPr txBox="1"/>
            <p:nvPr/>
          </p:nvSpPr>
          <p:spPr>
            <a:xfrm>
              <a:off x="4814671" y="4217054"/>
              <a:ext cx="504056" cy="246221"/>
            </a:xfrm>
            <a:prstGeom prst="rect">
              <a:avLst/>
            </a:prstGeom>
            <a:noFill/>
          </p:spPr>
          <p:txBody>
            <a:bodyPr wrap="square" rtlCol="0">
              <a:spAutoFit/>
            </a:bodyPr>
            <a:lstStyle/>
            <a:p>
              <a:r>
                <a:rPr lang="zh-CN" altLang="en-US" sz="1000" dirty="0" smtClean="0">
                  <a:solidFill>
                    <a:schemeClr val="tx1">
                      <a:lumMod val="75000"/>
                      <a:lumOff val="25000"/>
                    </a:schemeClr>
                  </a:solidFill>
                  <a:latin typeface="微软雅黑" panose="020B0503020204020204" pitchFamily="34" charset="-122"/>
                  <a:ea typeface="微软雅黑" panose="020B0503020204020204" pitchFamily="34" charset="-122"/>
                </a:rPr>
                <a:t>六月</a:t>
              </a:r>
              <a:endParaRPr lang="zh-CN" altLang="en-US" sz="1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73" name="组合 72"/>
          <p:cNvGrpSpPr/>
          <p:nvPr/>
        </p:nvGrpSpPr>
        <p:grpSpPr>
          <a:xfrm>
            <a:off x="1295670" y="2031836"/>
            <a:ext cx="4320480" cy="2657174"/>
            <a:chOff x="1014947" y="1515584"/>
            <a:chExt cx="4320480" cy="2657174"/>
          </a:xfrm>
        </p:grpSpPr>
        <p:grpSp>
          <p:nvGrpSpPr>
            <p:cNvPr id="74" name="组合 73"/>
            <p:cNvGrpSpPr/>
            <p:nvPr/>
          </p:nvGrpSpPr>
          <p:grpSpPr>
            <a:xfrm>
              <a:off x="1014947" y="4118758"/>
              <a:ext cx="4320480" cy="54000"/>
              <a:chOff x="1014947" y="4118758"/>
              <a:chExt cx="4320480" cy="54000"/>
            </a:xfrm>
          </p:grpSpPr>
          <p:cxnSp>
            <p:nvCxnSpPr>
              <p:cNvPr id="85" name="直接连接符 84"/>
              <p:cNvCxnSpPr/>
              <p:nvPr/>
            </p:nvCxnSpPr>
            <p:spPr>
              <a:xfrm>
                <a:off x="1374987" y="4118758"/>
                <a:ext cx="0" cy="5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2096347" y="4118758"/>
                <a:ext cx="0" cy="5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直接连接符 86"/>
              <p:cNvCxnSpPr/>
              <p:nvPr/>
            </p:nvCxnSpPr>
            <p:spPr>
              <a:xfrm>
                <a:off x="2817707" y="4118758"/>
                <a:ext cx="0" cy="5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3539067" y="4118758"/>
                <a:ext cx="0" cy="5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4260427" y="4118758"/>
                <a:ext cx="0" cy="5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4981787" y="4118758"/>
                <a:ext cx="0" cy="5400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1014947" y="4118758"/>
                <a:ext cx="4320480"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75" name="组合 74"/>
            <p:cNvGrpSpPr/>
            <p:nvPr/>
          </p:nvGrpSpPr>
          <p:grpSpPr>
            <a:xfrm>
              <a:off x="1019202" y="1515584"/>
              <a:ext cx="54000" cy="2592288"/>
              <a:chOff x="1019202" y="1515584"/>
              <a:chExt cx="54000" cy="2592288"/>
            </a:xfrm>
          </p:grpSpPr>
          <p:cxnSp>
            <p:nvCxnSpPr>
              <p:cNvPr id="76" name="直接连接符 75"/>
              <p:cNvCxnSpPr/>
              <p:nvPr/>
            </p:nvCxnSpPr>
            <p:spPr>
              <a:xfrm flipV="1">
                <a:off x="1020018" y="1515584"/>
                <a:ext cx="0" cy="25922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1019202" y="2880330"/>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a:off x="1019202" y="2563532"/>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9" name="直接连接符 78"/>
              <p:cNvCxnSpPr/>
              <p:nvPr/>
            </p:nvCxnSpPr>
            <p:spPr>
              <a:xfrm>
                <a:off x="1019202" y="2246734"/>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1019202" y="1929936"/>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1019202" y="1613138"/>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1019202" y="3197128"/>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1019202" y="3513926"/>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1019202" y="3830726"/>
                <a:ext cx="5400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92" name="组合 91"/>
          <p:cNvGrpSpPr/>
          <p:nvPr/>
        </p:nvGrpSpPr>
        <p:grpSpPr>
          <a:xfrm>
            <a:off x="5776513" y="2401895"/>
            <a:ext cx="2612705" cy="830993"/>
            <a:chOff x="5827028" y="929067"/>
            <a:chExt cx="2612705" cy="830993"/>
          </a:xfrm>
        </p:grpSpPr>
        <p:sp>
          <p:nvSpPr>
            <p:cNvPr id="93" name="文本框 43"/>
            <p:cNvSpPr txBox="1"/>
            <p:nvPr/>
          </p:nvSpPr>
          <p:spPr>
            <a:xfrm>
              <a:off x="5832140" y="929067"/>
              <a:ext cx="982979" cy="238527"/>
            </a:xfrm>
            <a:prstGeom prst="rect">
              <a:avLst/>
            </a:prstGeom>
            <a:noFill/>
          </p:spPr>
          <p:txBody>
            <a:bodyPr wrap="square" lIns="68580" tIns="34290" rIns="68580" bIns="34290" rtlCol="0">
              <a:spAutoFit/>
            </a:bodyPr>
            <a:lstStyle/>
            <a:p>
              <a:r>
                <a:rPr lang="zh-CN" altLang="en-US" sz="1100" b="1" dirty="0" smtClean="0">
                  <a:latin typeface="微软雅黑" panose="020B0503020204020204" pitchFamily="34" charset="-122"/>
                  <a:ea typeface="微软雅黑" panose="020B0503020204020204" pitchFamily="34" charset="-122"/>
                </a:rPr>
                <a:t>单击添加标题</a:t>
              </a:r>
              <a:endParaRPr lang="zh-CN" altLang="en-US" sz="1100" b="1" dirty="0">
                <a:latin typeface="微软雅黑" panose="020B0503020204020204" pitchFamily="34" charset="-122"/>
                <a:ea typeface="微软雅黑" panose="020B0503020204020204" pitchFamily="34" charset="-122"/>
              </a:endParaRPr>
            </a:p>
          </p:txBody>
        </p:sp>
        <p:sp>
          <p:nvSpPr>
            <p:cNvPr id="94" name="矩形 93"/>
            <p:cNvSpPr/>
            <p:nvPr/>
          </p:nvSpPr>
          <p:spPr>
            <a:xfrm>
              <a:off x="5827028" y="1198368"/>
              <a:ext cx="2612705" cy="561692"/>
            </a:xfrm>
            <a:prstGeom prst="rect">
              <a:avLst/>
            </a:prstGeom>
          </p:spPr>
          <p:txBody>
            <a:bodyPr wrap="square" lIns="68580" tIns="34290" rIns="68580" bIns="34290">
              <a:spAutoFit/>
            </a:bodyPr>
            <a:lstStyle/>
            <a:p>
              <a:r>
                <a:rPr lang="zh-CN" altLang="en-US" sz="800" dirty="0">
                  <a:latin typeface="微软雅黑" panose="020B0503020204020204" pitchFamily="34" charset="-122"/>
                  <a:ea typeface="微软雅黑" panose="020B0503020204020204" pitchFamily="34" charset="-122"/>
                </a:rPr>
                <a:t>单击添加文字内容单击添加文字</a:t>
              </a:r>
              <a:r>
                <a:rPr lang="zh-CN" altLang="en-US" sz="800" dirty="0" smtClean="0">
                  <a:latin typeface="微软雅黑" panose="020B0503020204020204" pitchFamily="34" charset="-122"/>
                  <a:ea typeface="微软雅黑" panose="020B0503020204020204" pitchFamily="34" charset="-122"/>
                </a:rPr>
                <a:t>内容</a:t>
              </a:r>
              <a:r>
                <a:rPr lang="zh-CN" altLang="en-US" sz="800" dirty="0">
                  <a:latin typeface="微软雅黑" panose="020B0503020204020204" pitchFamily="34" charset="-122"/>
                  <a:ea typeface="微软雅黑" panose="020B0503020204020204" pitchFamily="34" charset="-122"/>
                </a:rPr>
                <a:t>单击添加文字内容单击添加文字内容</a:t>
              </a:r>
            </a:p>
            <a:p>
              <a:r>
                <a:rPr lang="zh-CN" altLang="en-US" sz="800" dirty="0">
                  <a:latin typeface="微软雅黑" panose="020B0503020204020204" pitchFamily="34" charset="-122"/>
                  <a:ea typeface="微软雅黑" panose="020B0503020204020204" pitchFamily="34" charset="-122"/>
                </a:rPr>
                <a:t>单击添加文字内容单击添加文字内容</a:t>
              </a:r>
            </a:p>
            <a:p>
              <a:r>
                <a:rPr lang="zh-CN" altLang="en-US" sz="800" dirty="0">
                  <a:latin typeface="微软雅黑" panose="020B0503020204020204" pitchFamily="34" charset="-122"/>
                  <a:ea typeface="微软雅黑" panose="020B0503020204020204" pitchFamily="34" charset="-122"/>
                </a:rPr>
                <a:t>单击添加文字内容单击添加文字</a:t>
              </a:r>
              <a:r>
                <a:rPr lang="zh-CN" altLang="en-US" sz="800" dirty="0" smtClean="0">
                  <a:latin typeface="微软雅黑" panose="020B0503020204020204" pitchFamily="34" charset="-122"/>
                  <a:ea typeface="微软雅黑" panose="020B0503020204020204" pitchFamily="34" charset="-122"/>
                </a:rPr>
                <a:t>内容</a:t>
              </a:r>
              <a:endParaRPr lang="zh-CN" altLang="en-US" sz="800" dirty="0">
                <a:latin typeface="微软雅黑" panose="020B0503020204020204" pitchFamily="34" charset="-122"/>
                <a:ea typeface="微软雅黑" panose="020B0503020204020204" pitchFamily="34" charset="-122"/>
              </a:endParaRPr>
            </a:p>
          </p:txBody>
        </p:sp>
        <p:cxnSp>
          <p:nvCxnSpPr>
            <p:cNvPr id="95" name="直接连接符 94"/>
            <p:cNvCxnSpPr/>
            <p:nvPr/>
          </p:nvCxnSpPr>
          <p:spPr>
            <a:xfrm>
              <a:off x="5935040" y="1167594"/>
              <a:ext cx="2345372" cy="0"/>
            </a:xfrm>
            <a:prstGeom prst="line">
              <a:avLst/>
            </a:prstGeom>
            <a:ln>
              <a:solidFill>
                <a:schemeClr val="tx1"/>
              </a:solidFill>
              <a:prstDash val="dash"/>
              <a:miter lim="800000"/>
            </a:ln>
          </p:spPr>
          <p:style>
            <a:lnRef idx="1">
              <a:schemeClr val="accent1"/>
            </a:lnRef>
            <a:fillRef idx="0">
              <a:schemeClr val="accent1"/>
            </a:fillRef>
            <a:effectRef idx="0">
              <a:schemeClr val="accent1"/>
            </a:effectRef>
            <a:fontRef idx="minor">
              <a:schemeClr val="tx1"/>
            </a:fontRef>
          </p:style>
        </p:cxnSp>
      </p:grpSp>
      <p:grpSp>
        <p:nvGrpSpPr>
          <p:cNvPr id="97" name="组合 96"/>
          <p:cNvGrpSpPr/>
          <p:nvPr/>
        </p:nvGrpSpPr>
        <p:grpSpPr>
          <a:xfrm>
            <a:off x="5763917" y="3607894"/>
            <a:ext cx="2612705" cy="830993"/>
            <a:chOff x="5827028" y="929067"/>
            <a:chExt cx="2612705" cy="830993"/>
          </a:xfrm>
        </p:grpSpPr>
        <p:sp>
          <p:nvSpPr>
            <p:cNvPr id="98" name="文本框 43"/>
            <p:cNvSpPr txBox="1"/>
            <p:nvPr/>
          </p:nvSpPr>
          <p:spPr>
            <a:xfrm>
              <a:off x="5832140" y="929067"/>
              <a:ext cx="982979" cy="238527"/>
            </a:xfrm>
            <a:prstGeom prst="rect">
              <a:avLst/>
            </a:prstGeom>
            <a:noFill/>
          </p:spPr>
          <p:txBody>
            <a:bodyPr wrap="square" lIns="68580" tIns="34290" rIns="68580" bIns="34290" rtlCol="0">
              <a:spAutoFit/>
            </a:bodyPr>
            <a:lstStyle/>
            <a:p>
              <a:r>
                <a:rPr lang="zh-CN" altLang="en-US" sz="1100" b="1" dirty="0">
                  <a:latin typeface="微软雅黑" panose="020B0503020204020204" pitchFamily="34" charset="-122"/>
                  <a:ea typeface="微软雅黑" panose="020B0503020204020204" pitchFamily="34" charset="-122"/>
                </a:rPr>
                <a:t>单击添加标题</a:t>
              </a:r>
            </a:p>
          </p:txBody>
        </p:sp>
        <p:sp>
          <p:nvSpPr>
            <p:cNvPr id="99" name="矩形 98"/>
            <p:cNvSpPr/>
            <p:nvPr/>
          </p:nvSpPr>
          <p:spPr>
            <a:xfrm>
              <a:off x="5827028" y="1198368"/>
              <a:ext cx="2612705" cy="561692"/>
            </a:xfrm>
            <a:prstGeom prst="rect">
              <a:avLst/>
            </a:prstGeom>
          </p:spPr>
          <p:txBody>
            <a:bodyPr wrap="square" lIns="68580" tIns="34290" rIns="68580" bIns="34290">
              <a:spAutoFit/>
            </a:bodyPr>
            <a:lstStyle/>
            <a:p>
              <a:r>
                <a:rPr lang="zh-CN" altLang="en-US" sz="800" dirty="0">
                  <a:latin typeface="微软雅黑" panose="020B0503020204020204" pitchFamily="34" charset="-122"/>
                  <a:ea typeface="微软雅黑" panose="020B0503020204020204" pitchFamily="34" charset="-122"/>
                </a:rPr>
                <a:t>单击添加文字内容单击添加文字内容单击添加文字内容单击添加文字内容</a:t>
              </a:r>
            </a:p>
            <a:p>
              <a:r>
                <a:rPr lang="zh-CN" altLang="en-US" sz="800" dirty="0">
                  <a:latin typeface="微软雅黑" panose="020B0503020204020204" pitchFamily="34" charset="-122"/>
                  <a:ea typeface="微软雅黑" panose="020B0503020204020204" pitchFamily="34" charset="-122"/>
                </a:rPr>
                <a:t>单击添加文字内容单击添加文字内容</a:t>
              </a:r>
            </a:p>
            <a:p>
              <a:r>
                <a:rPr lang="zh-CN" altLang="en-US" sz="800" dirty="0">
                  <a:latin typeface="微软雅黑" panose="020B0503020204020204" pitchFamily="34" charset="-122"/>
                  <a:ea typeface="微软雅黑" panose="020B0503020204020204" pitchFamily="34" charset="-122"/>
                </a:rPr>
                <a:t>单击添加文字内容单击添加文字内容</a:t>
              </a:r>
            </a:p>
          </p:txBody>
        </p:sp>
        <p:cxnSp>
          <p:nvCxnSpPr>
            <p:cNvPr id="100" name="直接连接符 99"/>
            <p:cNvCxnSpPr/>
            <p:nvPr/>
          </p:nvCxnSpPr>
          <p:spPr>
            <a:xfrm>
              <a:off x="5935040" y="1167594"/>
              <a:ext cx="2345372" cy="0"/>
            </a:xfrm>
            <a:prstGeom prst="line">
              <a:avLst/>
            </a:prstGeom>
            <a:ln>
              <a:solidFill>
                <a:schemeClr val="tx1"/>
              </a:solidFill>
              <a:prstDash val="solid"/>
              <a:miter lim="800000"/>
            </a:ln>
          </p:spPr>
          <p:style>
            <a:lnRef idx="1">
              <a:schemeClr val="accent1"/>
            </a:lnRef>
            <a:fillRef idx="0">
              <a:schemeClr val="accent1"/>
            </a:fillRef>
            <a:effectRef idx="0">
              <a:schemeClr val="accent1"/>
            </a:effectRef>
            <a:fontRef idx="minor">
              <a:schemeClr val="tx1"/>
            </a:fontRef>
          </p:style>
        </p:cxnSp>
      </p:grpSp>
      <p:sp>
        <p:nvSpPr>
          <p:cNvPr id="102" name="文本框 1"/>
          <p:cNvSpPr txBox="1"/>
          <p:nvPr/>
        </p:nvSpPr>
        <p:spPr>
          <a:xfrm>
            <a:off x="1350978" y="2114730"/>
            <a:ext cx="1008067" cy="216043"/>
          </a:xfrm>
          <a:prstGeom prst="rect">
            <a:avLst/>
          </a:prstGeom>
        </p:spPr>
        <p:txBody>
          <a:bodyPr wrap="square" rtlCol="0"/>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单位（万）</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70365342"/>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3"/>
                                        </p:tgtEl>
                                        <p:attrNameLst>
                                          <p:attrName>style.visibility</p:attrName>
                                        </p:attrNameLst>
                                      </p:cBhvr>
                                      <p:to>
                                        <p:strVal val="visible"/>
                                      </p:to>
                                    </p:set>
                                    <p:animEffect transition="in" filter="wheel(1)">
                                      <p:cBhvr>
                                        <p:cTn id="7" dur="2000"/>
                                        <p:tgtEl>
                                          <p:spTgt spid="73"/>
                                        </p:tgtEl>
                                      </p:cBhvr>
                                    </p:animEffect>
                                  </p:childTnLst>
                                </p:cTn>
                              </p:par>
                            </p:childTnLst>
                          </p:cTn>
                        </p:par>
                        <p:par>
                          <p:cTn id="8" fill="hold">
                            <p:stCondLst>
                              <p:cond delay="2000"/>
                            </p:stCondLst>
                            <p:childTnLst>
                              <p:par>
                                <p:cTn id="9" presetID="2" presetClass="entr" presetSubtype="8"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5"/>
                                        </p:tgtEl>
                                        <p:attrNameLst>
                                          <p:attrName>style.visibility</p:attrName>
                                        </p:attrNameLst>
                                      </p:cBhvr>
                                      <p:to>
                                        <p:strVal val="visible"/>
                                      </p:to>
                                    </p:set>
                                    <p:anim calcmode="lin" valueType="num">
                                      <p:cBhvr additive="base">
                                        <p:cTn id="15" dur="500" fill="hold"/>
                                        <p:tgtEl>
                                          <p:spTgt spid="65"/>
                                        </p:tgtEl>
                                        <p:attrNameLst>
                                          <p:attrName>ppt_x</p:attrName>
                                        </p:attrNameLst>
                                      </p:cBhvr>
                                      <p:tavLst>
                                        <p:tav tm="0">
                                          <p:val>
                                            <p:strVal val="#ppt_x"/>
                                          </p:val>
                                        </p:tav>
                                        <p:tav tm="100000">
                                          <p:val>
                                            <p:strVal val="#ppt_x"/>
                                          </p:val>
                                        </p:tav>
                                      </p:tavLst>
                                    </p:anim>
                                    <p:anim calcmode="lin" valueType="num">
                                      <p:cBhvr additive="base">
                                        <p:cTn id="16" dur="500" fill="hold"/>
                                        <p:tgtEl>
                                          <p:spTgt spid="65"/>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56" presetClass="entr" presetSubtype="0" fill="hold" grpId="0" nodeType="afterEffect">
                                  <p:stCondLst>
                                    <p:cond delay="0"/>
                                  </p:stCondLst>
                                  <p:iterate type="lt">
                                    <p:tmPct val="10000"/>
                                  </p:iterate>
                                  <p:childTnLst>
                                    <p:set>
                                      <p:cBhvr>
                                        <p:cTn id="19" dur="1" fill="hold">
                                          <p:stCondLst>
                                            <p:cond delay="0"/>
                                          </p:stCondLst>
                                        </p:cTn>
                                        <p:tgtEl>
                                          <p:spTgt spid="102"/>
                                        </p:tgtEl>
                                        <p:attrNameLst>
                                          <p:attrName>style.visibility</p:attrName>
                                        </p:attrNameLst>
                                      </p:cBhvr>
                                      <p:to>
                                        <p:strVal val="visible"/>
                                      </p:to>
                                    </p:set>
                                    <p:anim by="(-#ppt_w*2)" calcmode="lin" valueType="num">
                                      <p:cBhvr rctx="PPT">
                                        <p:cTn id="20" dur="500" autoRev="1" fill="hold">
                                          <p:stCondLst>
                                            <p:cond delay="0"/>
                                          </p:stCondLst>
                                        </p:cTn>
                                        <p:tgtEl>
                                          <p:spTgt spid="102"/>
                                        </p:tgtEl>
                                        <p:attrNameLst>
                                          <p:attrName>ppt_w</p:attrName>
                                        </p:attrNameLst>
                                      </p:cBhvr>
                                    </p:anim>
                                    <p:anim by="(#ppt_w*0.50)" calcmode="lin" valueType="num">
                                      <p:cBhvr>
                                        <p:cTn id="21" dur="500" decel="50000" autoRev="1" fill="hold">
                                          <p:stCondLst>
                                            <p:cond delay="0"/>
                                          </p:stCondLst>
                                        </p:cTn>
                                        <p:tgtEl>
                                          <p:spTgt spid="102"/>
                                        </p:tgtEl>
                                        <p:attrNameLst>
                                          <p:attrName>ppt_x</p:attrName>
                                        </p:attrNameLst>
                                      </p:cBhvr>
                                    </p:anim>
                                    <p:anim from="(-#ppt_h/2)" to="(#ppt_y)" calcmode="lin" valueType="num">
                                      <p:cBhvr>
                                        <p:cTn id="22" dur="1000" fill="hold">
                                          <p:stCondLst>
                                            <p:cond delay="0"/>
                                          </p:stCondLst>
                                        </p:cTn>
                                        <p:tgtEl>
                                          <p:spTgt spid="102"/>
                                        </p:tgtEl>
                                        <p:attrNameLst>
                                          <p:attrName>ppt_y</p:attrName>
                                        </p:attrNameLst>
                                      </p:cBhvr>
                                    </p:anim>
                                    <p:animRot by="21600000">
                                      <p:cBhvr>
                                        <p:cTn id="23" dur="1000" fill="hold">
                                          <p:stCondLst>
                                            <p:cond delay="0"/>
                                          </p:stCondLst>
                                        </p:cTn>
                                        <p:tgtEl>
                                          <p:spTgt spid="102"/>
                                        </p:tgtEl>
                                        <p:attrNameLst>
                                          <p:attrName>r</p:attrName>
                                        </p:attrNameLst>
                                      </p:cBhvr>
                                    </p:animRot>
                                  </p:childTnLst>
                                </p:cTn>
                              </p:par>
                            </p:childTnLst>
                          </p:cTn>
                        </p:par>
                        <p:par>
                          <p:cTn id="24" fill="hold">
                            <p:stCondLst>
                              <p:cond delay="3900"/>
                            </p:stCondLst>
                            <p:childTnLst>
                              <p:par>
                                <p:cTn id="25" presetID="22" presetClass="entr" presetSubtype="4" fill="hold" grpId="0"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wipe(down)">
                                      <p:cBhvr>
                                        <p:cTn id="27" dur="500"/>
                                        <p:tgtEl>
                                          <p:spTgt spid="63"/>
                                        </p:tgtEl>
                                      </p:cBhvr>
                                    </p:animEffect>
                                  </p:childTnLst>
                                </p:cTn>
                              </p:par>
                            </p:childTnLst>
                          </p:cTn>
                        </p:par>
                        <p:par>
                          <p:cTn id="28" fill="hold">
                            <p:stCondLst>
                              <p:cond delay="4400"/>
                            </p:stCondLst>
                            <p:childTnLst>
                              <p:par>
                                <p:cTn id="29" presetID="22" presetClass="entr" presetSubtype="4" fill="hold" grpId="0" nodeType="afterEffect">
                                  <p:stCondLst>
                                    <p:cond delay="0"/>
                                  </p:stCondLst>
                                  <p:childTnLst>
                                    <p:set>
                                      <p:cBhvr>
                                        <p:cTn id="30" dur="1" fill="hold">
                                          <p:stCondLst>
                                            <p:cond delay="0"/>
                                          </p:stCondLst>
                                        </p:cTn>
                                        <p:tgtEl>
                                          <p:spTgt spid="62"/>
                                        </p:tgtEl>
                                        <p:attrNameLst>
                                          <p:attrName>style.visibility</p:attrName>
                                        </p:attrNameLst>
                                      </p:cBhvr>
                                      <p:to>
                                        <p:strVal val="visible"/>
                                      </p:to>
                                    </p:set>
                                    <p:animEffect transition="in" filter="wipe(down)">
                                      <p:cBhvr>
                                        <p:cTn id="31" dur="500"/>
                                        <p:tgtEl>
                                          <p:spTgt spid="62"/>
                                        </p:tgtEl>
                                      </p:cBhvr>
                                    </p:animEffect>
                                  </p:childTnLst>
                                </p:cTn>
                              </p:par>
                            </p:childTnLst>
                          </p:cTn>
                        </p:par>
                        <p:par>
                          <p:cTn id="32" fill="hold">
                            <p:stCondLst>
                              <p:cond delay="4900"/>
                            </p:stCondLst>
                            <p:childTnLst>
                              <p:par>
                                <p:cTn id="33" presetID="22" presetClass="entr" presetSubtype="4" fill="hold" grpId="0" nodeType="afterEffect">
                                  <p:stCondLst>
                                    <p:cond delay="0"/>
                                  </p:stCondLst>
                                  <p:childTnLst>
                                    <p:set>
                                      <p:cBhvr>
                                        <p:cTn id="34" dur="1" fill="hold">
                                          <p:stCondLst>
                                            <p:cond delay="0"/>
                                          </p:stCondLst>
                                        </p:cTn>
                                        <p:tgtEl>
                                          <p:spTgt spid="64"/>
                                        </p:tgtEl>
                                        <p:attrNameLst>
                                          <p:attrName>style.visibility</p:attrName>
                                        </p:attrNameLst>
                                      </p:cBhvr>
                                      <p:to>
                                        <p:strVal val="visible"/>
                                      </p:to>
                                    </p:set>
                                    <p:animEffect transition="in" filter="wipe(down)">
                                      <p:cBhvr>
                                        <p:cTn id="35" dur="500"/>
                                        <p:tgtEl>
                                          <p:spTgt spid="64"/>
                                        </p:tgtEl>
                                      </p:cBhvr>
                                    </p:animEffect>
                                  </p:childTnLst>
                                </p:cTn>
                              </p:par>
                            </p:childTnLst>
                          </p:cTn>
                        </p:par>
                        <p:par>
                          <p:cTn id="36" fill="hold">
                            <p:stCondLst>
                              <p:cond delay="5400"/>
                            </p:stCondLst>
                            <p:childTnLst>
                              <p:par>
                                <p:cTn id="37" presetID="22" presetClass="entr" presetSubtype="4" fill="hold" grpId="0" nodeType="afterEffect">
                                  <p:stCondLst>
                                    <p:cond delay="0"/>
                                  </p:stCondLst>
                                  <p:childTnLst>
                                    <p:set>
                                      <p:cBhvr>
                                        <p:cTn id="38" dur="1" fill="hold">
                                          <p:stCondLst>
                                            <p:cond delay="0"/>
                                          </p:stCondLst>
                                        </p:cTn>
                                        <p:tgtEl>
                                          <p:spTgt spid="61"/>
                                        </p:tgtEl>
                                        <p:attrNameLst>
                                          <p:attrName>style.visibility</p:attrName>
                                        </p:attrNameLst>
                                      </p:cBhvr>
                                      <p:to>
                                        <p:strVal val="visible"/>
                                      </p:to>
                                    </p:set>
                                    <p:animEffect transition="in" filter="wipe(down)">
                                      <p:cBhvr>
                                        <p:cTn id="39" dur="500"/>
                                        <p:tgtEl>
                                          <p:spTgt spid="61"/>
                                        </p:tgtEl>
                                      </p:cBhvr>
                                    </p:animEffect>
                                  </p:childTnLst>
                                </p:cTn>
                              </p:par>
                            </p:childTnLst>
                          </p:cTn>
                        </p:par>
                        <p:par>
                          <p:cTn id="40" fill="hold">
                            <p:stCondLst>
                              <p:cond delay="5900"/>
                            </p:stCondLst>
                            <p:childTnLst>
                              <p:par>
                                <p:cTn id="41" presetID="22" presetClass="entr" presetSubtype="4" fill="hold" grpId="0" nodeType="after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wipe(down)">
                                      <p:cBhvr>
                                        <p:cTn id="43" dur="500"/>
                                        <p:tgtEl>
                                          <p:spTgt spid="60"/>
                                        </p:tgtEl>
                                      </p:cBhvr>
                                    </p:animEffect>
                                  </p:childTnLst>
                                </p:cTn>
                              </p:par>
                            </p:childTnLst>
                          </p:cTn>
                        </p:par>
                        <p:par>
                          <p:cTn id="44" fill="hold">
                            <p:stCondLst>
                              <p:cond delay="6400"/>
                            </p:stCondLst>
                            <p:childTnLst>
                              <p:par>
                                <p:cTn id="45" presetID="22" presetClass="entr" presetSubtype="4" fill="hold" grpId="0" nodeType="afterEffect">
                                  <p:stCondLst>
                                    <p:cond delay="0"/>
                                  </p:stCondLst>
                                  <p:childTnLst>
                                    <p:set>
                                      <p:cBhvr>
                                        <p:cTn id="46" dur="1" fill="hold">
                                          <p:stCondLst>
                                            <p:cond delay="0"/>
                                          </p:stCondLst>
                                        </p:cTn>
                                        <p:tgtEl>
                                          <p:spTgt spid="59"/>
                                        </p:tgtEl>
                                        <p:attrNameLst>
                                          <p:attrName>style.visibility</p:attrName>
                                        </p:attrNameLst>
                                      </p:cBhvr>
                                      <p:to>
                                        <p:strVal val="visible"/>
                                      </p:to>
                                    </p:set>
                                    <p:animEffect transition="in" filter="wipe(down)">
                                      <p:cBhvr>
                                        <p:cTn id="47" dur="500"/>
                                        <p:tgtEl>
                                          <p:spTgt spid="59"/>
                                        </p:tgtEl>
                                      </p:cBhvr>
                                    </p:animEffect>
                                  </p:childTnLst>
                                </p:cTn>
                              </p:par>
                            </p:childTnLst>
                          </p:cTn>
                        </p:par>
                        <p:par>
                          <p:cTn id="48" fill="hold">
                            <p:stCondLst>
                              <p:cond delay="6900"/>
                            </p:stCondLst>
                            <p:childTnLst>
                              <p:par>
                                <p:cTn id="49" presetID="52" presetClass="entr" presetSubtype="0" fill="hold" nodeType="afterEffect">
                                  <p:stCondLst>
                                    <p:cond delay="0"/>
                                  </p:stCondLst>
                                  <p:childTnLst>
                                    <p:set>
                                      <p:cBhvr>
                                        <p:cTn id="50" dur="1" fill="hold">
                                          <p:stCondLst>
                                            <p:cond delay="0"/>
                                          </p:stCondLst>
                                        </p:cTn>
                                        <p:tgtEl>
                                          <p:spTgt spid="92"/>
                                        </p:tgtEl>
                                        <p:attrNameLst>
                                          <p:attrName>style.visibility</p:attrName>
                                        </p:attrNameLst>
                                      </p:cBhvr>
                                      <p:to>
                                        <p:strVal val="visible"/>
                                      </p:to>
                                    </p:set>
                                    <p:animScale>
                                      <p:cBhvr>
                                        <p:cTn id="51" dur="600" decel="50000" fill="hold">
                                          <p:stCondLst>
                                            <p:cond delay="0"/>
                                          </p:stCondLst>
                                        </p:cTn>
                                        <p:tgtEl>
                                          <p:spTgt spid="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600" decel="50000" fill="hold">
                                          <p:stCondLst>
                                            <p:cond delay="0"/>
                                          </p:stCondLst>
                                        </p:cTn>
                                        <p:tgtEl>
                                          <p:spTgt spid="92"/>
                                        </p:tgtEl>
                                        <p:attrNameLst>
                                          <p:attrName>ppt_x</p:attrName>
                                          <p:attrName>ppt_y</p:attrName>
                                        </p:attrNameLst>
                                      </p:cBhvr>
                                    </p:animMotion>
                                    <p:animEffect transition="in" filter="fade">
                                      <p:cBhvr>
                                        <p:cTn id="53" dur="600"/>
                                        <p:tgtEl>
                                          <p:spTgt spid="92"/>
                                        </p:tgtEl>
                                      </p:cBhvr>
                                    </p:animEffect>
                                  </p:childTnLst>
                                </p:cTn>
                              </p:par>
                            </p:childTnLst>
                          </p:cTn>
                        </p:par>
                        <p:par>
                          <p:cTn id="54" fill="hold">
                            <p:stCondLst>
                              <p:cond delay="7500"/>
                            </p:stCondLst>
                            <p:childTnLst>
                              <p:par>
                                <p:cTn id="55" presetID="52" presetClass="entr" presetSubtype="0" fill="hold" nodeType="afterEffect">
                                  <p:stCondLst>
                                    <p:cond delay="0"/>
                                  </p:stCondLst>
                                  <p:childTnLst>
                                    <p:set>
                                      <p:cBhvr>
                                        <p:cTn id="56" dur="1" fill="hold">
                                          <p:stCondLst>
                                            <p:cond delay="0"/>
                                          </p:stCondLst>
                                        </p:cTn>
                                        <p:tgtEl>
                                          <p:spTgt spid="97"/>
                                        </p:tgtEl>
                                        <p:attrNameLst>
                                          <p:attrName>style.visibility</p:attrName>
                                        </p:attrNameLst>
                                      </p:cBhvr>
                                      <p:to>
                                        <p:strVal val="visible"/>
                                      </p:to>
                                    </p:set>
                                    <p:animScale>
                                      <p:cBhvr>
                                        <p:cTn id="57" dur="600" decel="50000" fill="hold">
                                          <p:stCondLst>
                                            <p:cond delay="0"/>
                                          </p:stCondLst>
                                        </p:cTn>
                                        <p:tgtEl>
                                          <p:spTgt spid="9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8" dur="600" decel="50000" fill="hold">
                                          <p:stCondLst>
                                            <p:cond delay="0"/>
                                          </p:stCondLst>
                                        </p:cTn>
                                        <p:tgtEl>
                                          <p:spTgt spid="97"/>
                                        </p:tgtEl>
                                        <p:attrNameLst>
                                          <p:attrName>ppt_x</p:attrName>
                                          <p:attrName>ppt_y</p:attrName>
                                        </p:attrNameLst>
                                      </p:cBhvr>
                                    </p:animMotion>
                                    <p:animEffect transition="in" filter="fade">
                                      <p:cBhvr>
                                        <p:cTn id="59" dur="600"/>
                                        <p:tgtEl>
                                          <p:spTgt spid="97"/>
                                        </p:tgtEl>
                                      </p:cBhvr>
                                    </p:animEffect>
                                  </p:childTnLst>
                                </p:cTn>
                              </p:par>
                            </p:childTnLst>
                          </p:cTn>
                        </p:par>
                        <p:par>
                          <p:cTn id="60" fill="hold">
                            <p:stCondLst>
                              <p:cond delay="8100"/>
                            </p:stCondLst>
                            <p:childTnLst>
                              <p:par>
                                <p:cTn id="61" presetID="52" presetClass="exit" presetSubtype="0" fill="hold" nodeType="afterEffect">
                                  <p:stCondLst>
                                    <p:cond delay="500"/>
                                  </p:stCondLst>
                                  <p:childTnLst>
                                    <p:animScale>
                                      <p:cBhvr>
                                        <p:cTn id="62" dur="300" accel="50000">
                                          <p:stCondLst>
                                            <p:cond delay="0"/>
                                          </p:stCondLst>
                                        </p:cTn>
                                        <p:tgtEl>
                                          <p:spTgt spid="97"/>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63" dur="300" accel="50000">
                                          <p:stCondLst>
                                            <p:cond delay="0"/>
                                          </p:stCondLst>
                                        </p:cTn>
                                        <p:tgtEl>
                                          <p:spTgt spid="97"/>
                                        </p:tgtEl>
                                        <p:attrNameLst>
                                          <p:attrName>ppt_x</p:attrName>
                                          <p:attrName>ppt_y</p:attrName>
                                        </p:attrNameLst>
                                      </p:cBhvr>
                                    </p:animMotion>
                                    <p:animEffect transition="out" filter="fade">
                                      <p:cBhvr>
                                        <p:cTn id="64" dur="300"/>
                                        <p:tgtEl>
                                          <p:spTgt spid="97"/>
                                        </p:tgtEl>
                                      </p:cBhvr>
                                    </p:animEffect>
                                    <p:set>
                                      <p:cBhvr>
                                        <p:cTn id="65" dur="1" fill="hold">
                                          <p:stCondLst>
                                            <p:cond delay="299"/>
                                          </p:stCondLst>
                                        </p:cTn>
                                        <p:tgtEl>
                                          <p:spTgt spid="97"/>
                                        </p:tgtEl>
                                        <p:attrNameLst>
                                          <p:attrName>style.visibility</p:attrName>
                                        </p:attrNameLst>
                                      </p:cBhvr>
                                      <p:to>
                                        <p:strVal val="hidden"/>
                                      </p:to>
                                    </p:set>
                                  </p:childTnLst>
                                </p:cTn>
                              </p:par>
                            </p:childTnLst>
                          </p:cTn>
                        </p:par>
                        <p:par>
                          <p:cTn id="66" fill="hold">
                            <p:stCondLst>
                              <p:cond delay="8900"/>
                            </p:stCondLst>
                            <p:childTnLst>
                              <p:par>
                                <p:cTn id="67" presetID="52" presetClass="exit" presetSubtype="0" fill="hold" nodeType="afterEffect">
                                  <p:stCondLst>
                                    <p:cond delay="0"/>
                                  </p:stCondLst>
                                  <p:childTnLst>
                                    <p:animScale>
                                      <p:cBhvr>
                                        <p:cTn id="68" dur="300" accel="50000">
                                          <p:stCondLst>
                                            <p:cond delay="0"/>
                                          </p:stCondLst>
                                        </p:cTn>
                                        <p:tgtEl>
                                          <p:spTgt spid="9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69" dur="300" accel="50000">
                                          <p:stCondLst>
                                            <p:cond delay="0"/>
                                          </p:stCondLst>
                                        </p:cTn>
                                        <p:tgtEl>
                                          <p:spTgt spid="92"/>
                                        </p:tgtEl>
                                        <p:attrNameLst>
                                          <p:attrName>ppt_x</p:attrName>
                                          <p:attrName>ppt_y</p:attrName>
                                        </p:attrNameLst>
                                      </p:cBhvr>
                                    </p:animMotion>
                                    <p:animEffect transition="out" filter="fade">
                                      <p:cBhvr>
                                        <p:cTn id="70" dur="300"/>
                                        <p:tgtEl>
                                          <p:spTgt spid="92"/>
                                        </p:tgtEl>
                                      </p:cBhvr>
                                    </p:animEffect>
                                    <p:set>
                                      <p:cBhvr>
                                        <p:cTn id="71" dur="1" fill="hold">
                                          <p:stCondLst>
                                            <p:cond delay="299"/>
                                          </p:stCondLst>
                                        </p:cTn>
                                        <p:tgtEl>
                                          <p:spTgt spid="92"/>
                                        </p:tgtEl>
                                        <p:attrNameLst>
                                          <p:attrName>style.visibility</p:attrName>
                                        </p:attrNameLst>
                                      </p:cBhvr>
                                      <p:to>
                                        <p:strVal val="hidden"/>
                                      </p:to>
                                    </p:set>
                                  </p:childTnLst>
                                </p:cTn>
                              </p:par>
                            </p:childTnLst>
                          </p:cTn>
                        </p:par>
                        <p:par>
                          <p:cTn id="72" fill="hold">
                            <p:stCondLst>
                              <p:cond delay="9200"/>
                            </p:stCondLst>
                            <p:childTnLst>
                              <p:par>
                                <p:cTn id="73" presetID="20" presetClass="exit" presetSubtype="0" fill="hold" grpId="1" nodeType="afterEffect">
                                  <p:stCondLst>
                                    <p:cond delay="0"/>
                                  </p:stCondLst>
                                  <p:childTnLst>
                                    <p:animEffect transition="out" filter="wedge">
                                      <p:cBhvr>
                                        <p:cTn id="74" dur="2000"/>
                                        <p:tgtEl>
                                          <p:spTgt spid="63"/>
                                        </p:tgtEl>
                                      </p:cBhvr>
                                    </p:animEffect>
                                    <p:set>
                                      <p:cBhvr>
                                        <p:cTn id="75" dur="1" fill="hold">
                                          <p:stCondLst>
                                            <p:cond delay="1999"/>
                                          </p:stCondLst>
                                        </p:cTn>
                                        <p:tgtEl>
                                          <p:spTgt spid="63"/>
                                        </p:tgtEl>
                                        <p:attrNameLst>
                                          <p:attrName>style.visibility</p:attrName>
                                        </p:attrNameLst>
                                      </p:cBhvr>
                                      <p:to>
                                        <p:strVal val="hidden"/>
                                      </p:to>
                                    </p:set>
                                  </p:childTnLst>
                                </p:cTn>
                              </p:par>
                              <p:par>
                                <p:cTn id="76" presetID="20" presetClass="exit" presetSubtype="0" fill="hold" grpId="1" nodeType="withEffect">
                                  <p:stCondLst>
                                    <p:cond delay="0"/>
                                  </p:stCondLst>
                                  <p:childTnLst>
                                    <p:animEffect transition="out" filter="wedge">
                                      <p:cBhvr>
                                        <p:cTn id="77" dur="2000"/>
                                        <p:tgtEl>
                                          <p:spTgt spid="62"/>
                                        </p:tgtEl>
                                      </p:cBhvr>
                                    </p:animEffect>
                                    <p:set>
                                      <p:cBhvr>
                                        <p:cTn id="78" dur="1" fill="hold">
                                          <p:stCondLst>
                                            <p:cond delay="1999"/>
                                          </p:stCondLst>
                                        </p:cTn>
                                        <p:tgtEl>
                                          <p:spTgt spid="62"/>
                                        </p:tgtEl>
                                        <p:attrNameLst>
                                          <p:attrName>style.visibility</p:attrName>
                                        </p:attrNameLst>
                                      </p:cBhvr>
                                      <p:to>
                                        <p:strVal val="hidden"/>
                                      </p:to>
                                    </p:set>
                                  </p:childTnLst>
                                </p:cTn>
                              </p:par>
                              <p:par>
                                <p:cTn id="79" presetID="20" presetClass="exit" presetSubtype="0" fill="hold" grpId="1" nodeType="withEffect">
                                  <p:stCondLst>
                                    <p:cond delay="0"/>
                                  </p:stCondLst>
                                  <p:childTnLst>
                                    <p:animEffect transition="out" filter="wedge">
                                      <p:cBhvr>
                                        <p:cTn id="80" dur="2000"/>
                                        <p:tgtEl>
                                          <p:spTgt spid="64"/>
                                        </p:tgtEl>
                                      </p:cBhvr>
                                    </p:animEffect>
                                    <p:set>
                                      <p:cBhvr>
                                        <p:cTn id="81" dur="1" fill="hold">
                                          <p:stCondLst>
                                            <p:cond delay="1999"/>
                                          </p:stCondLst>
                                        </p:cTn>
                                        <p:tgtEl>
                                          <p:spTgt spid="64"/>
                                        </p:tgtEl>
                                        <p:attrNameLst>
                                          <p:attrName>style.visibility</p:attrName>
                                        </p:attrNameLst>
                                      </p:cBhvr>
                                      <p:to>
                                        <p:strVal val="hidden"/>
                                      </p:to>
                                    </p:set>
                                  </p:childTnLst>
                                </p:cTn>
                              </p:par>
                              <p:par>
                                <p:cTn id="82" presetID="20" presetClass="exit" presetSubtype="0" fill="hold" grpId="1" nodeType="withEffect">
                                  <p:stCondLst>
                                    <p:cond delay="0"/>
                                  </p:stCondLst>
                                  <p:childTnLst>
                                    <p:animEffect transition="out" filter="wedge">
                                      <p:cBhvr>
                                        <p:cTn id="83" dur="2000"/>
                                        <p:tgtEl>
                                          <p:spTgt spid="61"/>
                                        </p:tgtEl>
                                      </p:cBhvr>
                                    </p:animEffect>
                                    <p:set>
                                      <p:cBhvr>
                                        <p:cTn id="84" dur="1" fill="hold">
                                          <p:stCondLst>
                                            <p:cond delay="1999"/>
                                          </p:stCondLst>
                                        </p:cTn>
                                        <p:tgtEl>
                                          <p:spTgt spid="61"/>
                                        </p:tgtEl>
                                        <p:attrNameLst>
                                          <p:attrName>style.visibility</p:attrName>
                                        </p:attrNameLst>
                                      </p:cBhvr>
                                      <p:to>
                                        <p:strVal val="hidden"/>
                                      </p:to>
                                    </p:set>
                                  </p:childTnLst>
                                </p:cTn>
                              </p:par>
                              <p:par>
                                <p:cTn id="85" presetID="20" presetClass="exit" presetSubtype="0" fill="hold" grpId="1" nodeType="withEffect">
                                  <p:stCondLst>
                                    <p:cond delay="0"/>
                                  </p:stCondLst>
                                  <p:childTnLst>
                                    <p:animEffect transition="out" filter="wedge">
                                      <p:cBhvr>
                                        <p:cTn id="86" dur="2000"/>
                                        <p:tgtEl>
                                          <p:spTgt spid="60"/>
                                        </p:tgtEl>
                                      </p:cBhvr>
                                    </p:animEffect>
                                    <p:set>
                                      <p:cBhvr>
                                        <p:cTn id="87" dur="1" fill="hold">
                                          <p:stCondLst>
                                            <p:cond delay="1999"/>
                                          </p:stCondLst>
                                        </p:cTn>
                                        <p:tgtEl>
                                          <p:spTgt spid="60"/>
                                        </p:tgtEl>
                                        <p:attrNameLst>
                                          <p:attrName>style.visibility</p:attrName>
                                        </p:attrNameLst>
                                      </p:cBhvr>
                                      <p:to>
                                        <p:strVal val="hidden"/>
                                      </p:to>
                                    </p:set>
                                  </p:childTnLst>
                                </p:cTn>
                              </p:par>
                              <p:par>
                                <p:cTn id="88" presetID="20" presetClass="exit" presetSubtype="0" fill="hold" grpId="1" nodeType="withEffect">
                                  <p:stCondLst>
                                    <p:cond delay="0"/>
                                  </p:stCondLst>
                                  <p:childTnLst>
                                    <p:animEffect transition="out" filter="wedge">
                                      <p:cBhvr>
                                        <p:cTn id="89" dur="2000"/>
                                        <p:tgtEl>
                                          <p:spTgt spid="59"/>
                                        </p:tgtEl>
                                      </p:cBhvr>
                                    </p:animEffect>
                                    <p:set>
                                      <p:cBhvr>
                                        <p:cTn id="90" dur="1" fill="hold">
                                          <p:stCondLst>
                                            <p:cond delay="1999"/>
                                          </p:stCondLst>
                                        </p:cTn>
                                        <p:tgtEl>
                                          <p:spTgt spid="59"/>
                                        </p:tgtEl>
                                        <p:attrNameLst>
                                          <p:attrName>style.visibility</p:attrName>
                                        </p:attrNameLst>
                                      </p:cBhvr>
                                      <p:to>
                                        <p:strVal val="hidden"/>
                                      </p:to>
                                    </p:set>
                                  </p:childTnLst>
                                </p:cTn>
                              </p:par>
                              <p:par>
                                <p:cTn id="91" presetID="2" presetClass="exit" presetSubtype="8" fill="hold" nodeType="withEffect">
                                  <p:stCondLst>
                                    <p:cond delay="500"/>
                                  </p:stCondLst>
                                  <p:childTnLst>
                                    <p:anim calcmode="lin" valueType="num">
                                      <p:cBhvr additive="base">
                                        <p:cTn id="92" dur="500"/>
                                        <p:tgtEl>
                                          <p:spTgt spid="28"/>
                                        </p:tgtEl>
                                        <p:attrNameLst>
                                          <p:attrName>ppt_x</p:attrName>
                                        </p:attrNameLst>
                                      </p:cBhvr>
                                      <p:tavLst>
                                        <p:tav tm="0">
                                          <p:val>
                                            <p:strVal val="ppt_x"/>
                                          </p:val>
                                        </p:tav>
                                        <p:tav tm="100000">
                                          <p:val>
                                            <p:strVal val="0-ppt_w/2"/>
                                          </p:val>
                                        </p:tav>
                                      </p:tavLst>
                                    </p:anim>
                                    <p:anim calcmode="lin" valueType="num">
                                      <p:cBhvr additive="base">
                                        <p:cTn id="93" dur="500"/>
                                        <p:tgtEl>
                                          <p:spTgt spid="28"/>
                                        </p:tgtEl>
                                        <p:attrNameLst>
                                          <p:attrName>ppt_y</p:attrName>
                                        </p:attrNameLst>
                                      </p:cBhvr>
                                      <p:tavLst>
                                        <p:tav tm="0">
                                          <p:val>
                                            <p:strVal val="ppt_y"/>
                                          </p:val>
                                        </p:tav>
                                        <p:tav tm="100000">
                                          <p:val>
                                            <p:strVal val="ppt_y"/>
                                          </p:val>
                                        </p:tav>
                                      </p:tavLst>
                                    </p:anim>
                                    <p:set>
                                      <p:cBhvr>
                                        <p:cTn id="94" dur="1" fill="hold">
                                          <p:stCondLst>
                                            <p:cond delay="499"/>
                                          </p:stCondLst>
                                        </p:cTn>
                                        <p:tgtEl>
                                          <p:spTgt spid="28"/>
                                        </p:tgtEl>
                                        <p:attrNameLst>
                                          <p:attrName>style.visibility</p:attrName>
                                        </p:attrNameLst>
                                      </p:cBhvr>
                                      <p:to>
                                        <p:strVal val="hidden"/>
                                      </p:to>
                                    </p:set>
                                  </p:childTnLst>
                                </p:cTn>
                              </p:par>
                              <p:par>
                                <p:cTn id="95" presetID="2" presetClass="exit" presetSubtype="8" fill="hold" nodeType="withEffect">
                                  <p:stCondLst>
                                    <p:cond delay="500"/>
                                  </p:stCondLst>
                                  <p:childTnLst>
                                    <p:anim calcmode="lin" valueType="num">
                                      <p:cBhvr additive="base">
                                        <p:cTn id="96" dur="500"/>
                                        <p:tgtEl>
                                          <p:spTgt spid="65"/>
                                        </p:tgtEl>
                                        <p:attrNameLst>
                                          <p:attrName>ppt_x</p:attrName>
                                        </p:attrNameLst>
                                      </p:cBhvr>
                                      <p:tavLst>
                                        <p:tav tm="0">
                                          <p:val>
                                            <p:strVal val="ppt_x"/>
                                          </p:val>
                                        </p:tav>
                                        <p:tav tm="100000">
                                          <p:val>
                                            <p:strVal val="0-ppt_w/2"/>
                                          </p:val>
                                        </p:tav>
                                      </p:tavLst>
                                    </p:anim>
                                    <p:anim calcmode="lin" valueType="num">
                                      <p:cBhvr additive="base">
                                        <p:cTn id="97" dur="500"/>
                                        <p:tgtEl>
                                          <p:spTgt spid="65"/>
                                        </p:tgtEl>
                                        <p:attrNameLst>
                                          <p:attrName>ppt_y</p:attrName>
                                        </p:attrNameLst>
                                      </p:cBhvr>
                                      <p:tavLst>
                                        <p:tav tm="0">
                                          <p:val>
                                            <p:strVal val="ppt_y"/>
                                          </p:val>
                                        </p:tav>
                                        <p:tav tm="100000">
                                          <p:val>
                                            <p:strVal val="ppt_y"/>
                                          </p:val>
                                        </p:tav>
                                      </p:tavLst>
                                    </p:anim>
                                    <p:set>
                                      <p:cBhvr>
                                        <p:cTn id="98" dur="1" fill="hold">
                                          <p:stCondLst>
                                            <p:cond delay="499"/>
                                          </p:stCondLst>
                                        </p:cTn>
                                        <p:tgtEl>
                                          <p:spTgt spid="65"/>
                                        </p:tgtEl>
                                        <p:attrNameLst>
                                          <p:attrName>style.visibility</p:attrName>
                                        </p:attrNameLst>
                                      </p:cBhvr>
                                      <p:to>
                                        <p:strVal val="hidden"/>
                                      </p:to>
                                    </p:set>
                                  </p:childTnLst>
                                </p:cTn>
                              </p:par>
                              <p:par>
                                <p:cTn id="99" presetID="2" presetClass="exit" presetSubtype="8" fill="hold" grpId="1" nodeType="withEffect">
                                  <p:stCondLst>
                                    <p:cond delay="500"/>
                                  </p:stCondLst>
                                  <p:iterate type="lt">
                                    <p:tmPct val="0"/>
                                  </p:iterate>
                                  <p:childTnLst>
                                    <p:anim calcmode="lin" valueType="num">
                                      <p:cBhvr additive="base">
                                        <p:cTn id="100" dur="500"/>
                                        <p:tgtEl>
                                          <p:spTgt spid="102"/>
                                        </p:tgtEl>
                                        <p:attrNameLst>
                                          <p:attrName>ppt_x</p:attrName>
                                        </p:attrNameLst>
                                      </p:cBhvr>
                                      <p:tavLst>
                                        <p:tav tm="0">
                                          <p:val>
                                            <p:strVal val="ppt_x"/>
                                          </p:val>
                                        </p:tav>
                                        <p:tav tm="100000">
                                          <p:val>
                                            <p:strVal val="0-ppt_w/2"/>
                                          </p:val>
                                        </p:tav>
                                      </p:tavLst>
                                    </p:anim>
                                    <p:anim calcmode="lin" valueType="num">
                                      <p:cBhvr additive="base">
                                        <p:cTn id="101" dur="500"/>
                                        <p:tgtEl>
                                          <p:spTgt spid="102"/>
                                        </p:tgtEl>
                                        <p:attrNameLst>
                                          <p:attrName>ppt_y</p:attrName>
                                        </p:attrNameLst>
                                      </p:cBhvr>
                                      <p:tavLst>
                                        <p:tav tm="0">
                                          <p:val>
                                            <p:strVal val="ppt_y"/>
                                          </p:val>
                                        </p:tav>
                                        <p:tav tm="100000">
                                          <p:val>
                                            <p:strVal val="ppt_y"/>
                                          </p:val>
                                        </p:tav>
                                      </p:tavLst>
                                    </p:anim>
                                    <p:set>
                                      <p:cBhvr>
                                        <p:cTn id="102" dur="1" fill="hold">
                                          <p:stCondLst>
                                            <p:cond delay="499"/>
                                          </p:stCondLst>
                                        </p:cTn>
                                        <p:tgtEl>
                                          <p:spTgt spid="102"/>
                                        </p:tgtEl>
                                        <p:attrNameLst>
                                          <p:attrName>style.visibility</p:attrName>
                                        </p:attrNameLst>
                                      </p:cBhvr>
                                      <p:to>
                                        <p:strVal val="hidden"/>
                                      </p:to>
                                    </p:set>
                                  </p:childTnLst>
                                </p:cTn>
                              </p:par>
                              <p:par>
                                <p:cTn id="103" presetID="2" presetClass="exit" presetSubtype="8" fill="hold" nodeType="withEffect">
                                  <p:stCondLst>
                                    <p:cond delay="500"/>
                                  </p:stCondLst>
                                  <p:childTnLst>
                                    <p:anim calcmode="lin" valueType="num">
                                      <p:cBhvr additive="base">
                                        <p:cTn id="104" dur="500"/>
                                        <p:tgtEl>
                                          <p:spTgt spid="73"/>
                                        </p:tgtEl>
                                        <p:attrNameLst>
                                          <p:attrName>ppt_x</p:attrName>
                                        </p:attrNameLst>
                                      </p:cBhvr>
                                      <p:tavLst>
                                        <p:tav tm="0">
                                          <p:val>
                                            <p:strVal val="ppt_x"/>
                                          </p:val>
                                        </p:tav>
                                        <p:tav tm="100000">
                                          <p:val>
                                            <p:strVal val="0-ppt_w/2"/>
                                          </p:val>
                                        </p:tav>
                                      </p:tavLst>
                                    </p:anim>
                                    <p:anim calcmode="lin" valueType="num">
                                      <p:cBhvr additive="base">
                                        <p:cTn id="105" dur="500"/>
                                        <p:tgtEl>
                                          <p:spTgt spid="73"/>
                                        </p:tgtEl>
                                        <p:attrNameLst>
                                          <p:attrName>ppt_y</p:attrName>
                                        </p:attrNameLst>
                                      </p:cBhvr>
                                      <p:tavLst>
                                        <p:tav tm="0">
                                          <p:val>
                                            <p:strVal val="ppt_y"/>
                                          </p:val>
                                        </p:tav>
                                        <p:tav tm="100000">
                                          <p:val>
                                            <p:strVal val="ppt_y"/>
                                          </p:val>
                                        </p:tav>
                                      </p:tavLst>
                                    </p:anim>
                                    <p:set>
                                      <p:cBhvr>
                                        <p:cTn id="106" dur="1" fill="hold">
                                          <p:stCondLst>
                                            <p:cond delay="499"/>
                                          </p:stCondLst>
                                        </p:cTn>
                                        <p:tgtEl>
                                          <p:spTgt spid="7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102" grpId="0"/>
      <p:bldP spid="102"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 name="右箭头 257"/>
          <p:cNvSpPr/>
          <p:nvPr/>
        </p:nvSpPr>
        <p:spPr>
          <a:xfrm>
            <a:off x="2893833" y="1858789"/>
            <a:ext cx="3467685" cy="393793"/>
          </a:xfrm>
          <a:prstGeom prst="rightArrow">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59" name="右箭头 258"/>
          <p:cNvSpPr/>
          <p:nvPr/>
        </p:nvSpPr>
        <p:spPr>
          <a:xfrm flipH="1">
            <a:off x="2893833" y="2448757"/>
            <a:ext cx="3532596" cy="392350"/>
          </a:xfrm>
          <a:prstGeom prst="rightArrow">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60" name="椭圆 259"/>
          <p:cNvSpPr/>
          <p:nvPr/>
        </p:nvSpPr>
        <p:spPr>
          <a:xfrm>
            <a:off x="996992" y="1368351"/>
            <a:ext cx="1896841" cy="1898283"/>
          </a:xfrm>
          <a:prstGeom prst="ellipse">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单击此处添加标题</a:t>
            </a:r>
          </a:p>
        </p:txBody>
      </p:sp>
      <p:sp>
        <p:nvSpPr>
          <p:cNvPr id="261" name="椭圆 260"/>
          <p:cNvSpPr/>
          <p:nvPr/>
        </p:nvSpPr>
        <p:spPr>
          <a:xfrm>
            <a:off x="6426429" y="1368351"/>
            <a:ext cx="1898284" cy="1898283"/>
          </a:xfrm>
          <a:prstGeom prst="ellipse">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单击此处添加标题</a:t>
            </a:r>
          </a:p>
        </p:txBody>
      </p:sp>
      <p:sp>
        <p:nvSpPr>
          <p:cNvPr id="262" name="矩形 261"/>
          <p:cNvSpPr/>
          <p:nvPr/>
        </p:nvSpPr>
        <p:spPr>
          <a:xfrm>
            <a:off x="3777363" y="1728967"/>
            <a:ext cx="1504490" cy="1243404"/>
          </a:xfrm>
          <a:prstGeom prst="rect">
            <a:avLst/>
          </a:prstGeom>
          <a:solidFill>
            <a:schemeClr val="bg2">
              <a:lumMod val="20000"/>
              <a:lumOff val="80000"/>
            </a:schemeClr>
          </a:solidFill>
          <a:ln w="9525" cap="flat" cmpd="sng" algn="ctr">
            <a:noFill/>
            <a:prstDash val="dash"/>
            <a:miter lim="800000"/>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100" b="1" i="0" u="none" strike="noStrike" kern="0" cap="none" spc="0" normalizeH="0" baseline="0" noProof="0" dirty="0">
                <a:ln>
                  <a:noFill/>
                </a:ln>
                <a:solidFill>
                  <a:schemeClr val="bg2">
                    <a:lumMod val="50000"/>
                  </a:schemeClr>
                </a:solidFill>
                <a:effectLst/>
                <a:uLnTx/>
                <a:uFillTx/>
                <a:latin typeface="微软雅黑" pitchFamily="34" charset="-122"/>
                <a:ea typeface="微软雅黑" pitchFamily="34" charset="-122"/>
                <a:cs typeface="+mn-cs"/>
              </a:rPr>
              <a:t>单击此处添加标题</a:t>
            </a:r>
          </a:p>
        </p:txBody>
      </p:sp>
      <p:sp>
        <p:nvSpPr>
          <p:cNvPr id="263" name="下箭头 262"/>
          <p:cNvSpPr/>
          <p:nvPr/>
        </p:nvSpPr>
        <p:spPr>
          <a:xfrm>
            <a:off x="4137237" y="3429633"/>
            <a:ext cx="851054" cy="588525"/>
          </a:xfrm>
          <a:prstGeom prst="downArrow">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64" name="TextBox 263"/>
          <p:cNvSpPr txBox="1"/>
          <p:nvPr/>
        </p:nvSpPr>
        <p:spPr bwMode="auto">
          <a:xfrm>
            <a:off x="1061835" y="3626078"/>
            <a:ext cx="1570844" cy="1338828"/>
          </a:xfrm>
          <a:prstGeom prst="rect">
            <a:avLst/>
          </a:prstGeom>
          <a:noFill/>
        </p:spPr>
        <p:txBody>
          <a:bodyPr>
            <a:spAutoFit/>
          </a:bodyPr>
          <a:lstStyle/>
          <a:p>
            <a:pPr lvl="0" algn="ctr">
              <a:lnSpc>
                <a:spcPct val="150000"/>
              </a:lnSpc>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a:t>
            </a:r>
            <a:endParaRPr lang="en-US" altLang="zh-CN" sz="900" kern="0" dirty="0" smtClean="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sp>
        <p:nvSpPr>
          <p:cNvPr id="265" name="TextBox 264"/>
          <p:cNvSpPr txBox="1"/>
          <p:nvPr/>
        </p:nvSpPr>
        <p:spPr bwMode="auto">
          <a:xfrm>
            <a:off x="6754183" y="3626078"/>
            <a:ext cx="1570844" cy="1314334"/>
          </a:xfrm>
          <a:prstGeom prst="rect">
            <a:avLst/>
          </a:prstGeom>
          <a:noFill/>
        </p:spPr>
        <p:txBody>
          <a:bodyPr>
            <a:spAutoFit/>
          </a:bodyPr>
          <a:lstStyle/>
          <a:p>
            <a:pPr lvl="0"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a:p>
            <a:pPr algn="ctr">
              <a:lnSpc>
                <a:spcPct val="150000"/>
              </a:lnSpc>
              <a:defRPr/>
            </a:pPr>
            <a:r>
              <a:rPr lang="zh-CN" altLang="en-US" sz="900" kern="0" dirty="0">
                <a:latin typeface="微软雅黑" pitchFamily="34" charset="-122"/>
                <a:ea typeface="微软雅黑" pitchFamily="34" charset="-122"/>
              </a:rPr>
              <a:t>单击添加文字内容</a:t>
            </a:r>
            <a:endParaRPr lang="en-US" altLang="zh-CN" sz="900" kern="0" dirty="0">
              <a:latin typeface="微软雅黑" pitchFamily="34" charset="-122"/>
              <a:ea typeface="微软雅黑" pitchFamily="34" charset="-122"/>
            </a:endParaRPr>
          </a:p>
        </p:txBody>
      </p:sp>
      <p:sp>
        <p:nvSpPr>
          <p:cNvPr id="266" name="TextBox 19"/>
          <p:cNvSpPr txBox="1">
            <a:spLocks noChangeArrowheads="1"/>
          </p:cNvSpPr>
          <p:nvPr/>
        </p:nvSpPr>
        <p:spPr bwMode="auto">
          <a:xfrm>
            <a:off x="3744436" y="4084083"/>
            <a:ext cx="1570345" cy="2769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000" b="1" i="0" u="none" strike="noStrike" kern="0" cap="none" spc="0" normalizeH="0" baseline="0" noProof="0" dirty="0">
                <a:ln>
                  <a:noFill/>
                </a:ln>
                <a:effectLst/>
                <a:uLnTx/>
                <a:uFillTx/>
                <a:latin typeface="微软雅黑" pitchFamily="34" charset="-122"/>
                <a:ea typeface="微软雅黑" pitchFamily="34" charset="-122"/>
              </a:rPr>
              <a:t>单击此处添加标题</a:t>
            </a:r>
          </a:p>
        </p:txBody>
      </p:sp>
    </p:spTree>
    <p:extLst>
      <p:ext uri="{BB962C8B-B14F-4D97-AF65-F5344CB8AC3E}">
        <p14:creationId xmlns:p14="http://schemas.microsoft.com/office/powerpoint/2010/main" val="1550596461"/>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0"/>
                                        </p:tgtEl>
                                        <p:attrNameLst>
                                          <p:attrName>style.visibility</p:attrName>
                                        </p:attrNameLst>
                                      </p:cBhvr>
                                      <p:to>
                                        <p:strVal val="visible"/>
                                      </p:to>
                                    </p:set>
                                    <p:anim calcmode="lin" valueType="num">
                                      <p:cBhvr>
                                        <p:cTn id="7" dur="500" fill="hold"/>
                                        <p:tgtEl>
                                          <p:spTgt spid="260"/>
                                        </p:tgtEl>
                                        <p:attrNameLst>
                                          <p:attrName>ppt_w</p:attrName>
                                        </p:attrNameLst>
                                      </p:cBhvr>
                                      <p:tavLst>
                                        <p:tav tm="0">
                                          <p:val>
                                            <p:fltVal val="0"/>
                                          </p:val>
                                        </p:tav>
                                        <p:tav tm="100000">
                                          <p:val>
                                            <p:strVal val="#ppt_w"/>
                                          </p:val>
                                        </p:tav>
                                      </p:tavLst>
                                    </p:anim>
                                    <p:anim calcmode="lin" valueType="num">
                                      <p:cBhvr>
                                        <p:cTn id="8" dur="500" fill="hold"/>
                                        <p:tgtEl>
                                          <p:spTgt spid="260"/>
                                        </p:tgtEl>
                                        <p:attrNameLst>
                                          <p:attrName>ppt_h</p:attrName>
                                        </p:attrNameLst>
                                      </p:cBhvr>
                                      <p:tavLst>
                                        <p:tav tm="0">
                                          <p:val>
                                            <p:fltVal val="0"/>
                                          </p:val>
                                        </p:tav>
                                        <p:tav tm="100000">
                                          <p:val>
                                            <p:strVal val="#ppt_h"/>
                                          </p:val>
                                        </p:tav>
                                      </p:tavLst>
                                    </p:anim>
                                    <p:animEffect transition="in" filter="fade">
                                      <p:cBhvr>
                                        <p:cTn id="9" dur="500"/>
                                        <p:tgtEl>
                                          <p:spTgt spid="260"/>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58"/>
                                        </p:tgtEl>
                                        <p:attrNameLst>
                                          <p:attrName>style.visibility</p:attrName>
                                        </p:attrNameLst>
                                      </p:cBhvr>
                                      <p:to>
                                        <p:strVal val="visible"/>
                                      </p:to>
                                    </p:set>
                                    <p:animEffect transition="in" filter="wipe(left)">
                                      <p:cBhvr>
                                        <p:cTn id="13" dur="500"/>
                                        <p:tgtEl>
                                          <p:spTgt spid="258"/>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261"/>
                                        </p:tgtEl>
                                        <p:attrNameLst>
                                          <p:attrName>style.visibility</p:attrName>
                                        </p:attrNameLst>
                                      </p:cBhvr>
                                      <p:to>
                                        <p:strVal val="visible"/>
                                      </p:to>
                                    </p:set>
                                    <p:anim calcmode="lin" valueType="num">
                                      <p:cBhvr>
                                        <p:cTn id="17" dur="500" fill="hold"/>
                                        <p:tgtEl>
                                          <p:spTgt spid="261"/>
                                        </p:tgtEl>
                                        <p:attrNameLst>
                                          <p:attrName>ppt_w</p:attrName>
                                        </p:attrNameLst>
                                      </p:cBhvr>
                                      <p:tavLst>
                                        <p:tav tm="0">
                                          <p:val>
                                            <p:fltVal val="0"/>
                                          </p:val>
                                        </p:tav>
                                        <p:tav tm="100000">
                                          <p:val>
                                            <p:strVal val="#ppt_w"/>
                                          </p:val>
                                        </p:tav>
                                      </p:tavLst>
                                    </p:anim>
                                    <p:anim calcmode="lin" valueType="num">
                                      <p:cBhvr>
                                        <p:cTn id="18" dur="500" fill="hold"/>
                                        <p:tgtEl>
                                          <p:spTgt spid="261"/>
                                        </p:tgtEl>
                                        <p:attrNameLst>
                                          <p:attrName>ppt_h</p:attrName>
                                        </p:attrNameLst>
                                      </p:cBhvr>
                                      <p:tavLst>
                                        <p:tav tm="0">
                                          <p:val>
                                            <p:fltVal val="0"/>
                                          </p:val>
                                        </p:tav>
                                        <p:tav tm="100000">
                                          <p:val>
                                            <p:strVal val="#ppt_h"/>
                                          </p:val>
                                        </p:tav>
                                      </p:tavLst>
                                    </p:anim>
                                    <p:animEffect transition="in" filter="fade">
                                      <p:cBhvr>
                                        <p:cTn id="19" dur="500"/>
                                        <p:tgtEl>
                                          <p:spTgt spid="261"/>
                                        </p:tgtEl>
                                      </p:cBhvr>
                                    </p:animEffect>
                                  </p:childTnLst>
                                </p:cTn>
                              </p:par>
                            </p:childTnLst>
                          </p:cTn>
                        </p:par>
                        <p:par>
                          <p:cTn id="20" fill="hold">
                            <p:stCondLst>
                              <p:cond delay="1500"/>
                            </p:stCondLst>
                            <p:childTnLst>
                              <p:par>
                                <p:cTn id="21" presetID="22" presetClass="entr" presetSubtype="2" fill="hold" grpId="0" nodeType="afterEffect">
                                  <p:stCondLst>
                                    <p:cond delay="0"/>
                                  </p:stCondLst>
                                  <p:childTnLst>
                                    <p:set>
                                      <p:cBhvr>
                                        <p:cTn id="22" dur="1" fill="hold">
                                          <p:stCondLst>
                                            <p:cond delay="0"/>
                                          </p:stCondLst>
                                        </p:cTn>
                                        <p:tgtEl>
                                          <p:spTgt spid="259"/>
                                        </p:tgtEl>
                                        <p:attrNameLst>
                                          <p:attrName>style.visibility</p:attrName>
                                        </p:attrNameLst>
                                      </p:cBhvr>
                                      <p:to>
                                        <p:strVal val="visible"/>
                                      </p:to>
                                    </p:set>
                                    <p:animEffect transition="in" filter="wipe(right)">
                                      <p:cBhvr>
                                        <p:cTn id="23" dur="500"/>
                                        <p:tgtEl>
                                          <p:spTgt spid="259"/>
                                        </p:tgtEl>
                                      </p:cBhvr>
                                    </p:animEffect>
                                  </p:childTnLst>
                                </p:cTn>
                              </p:par>
                            </p:childTnLst>
                          </p:cTn>
                        </p:par>
                        <p:par>
                          <p:cTn id="24" fill="hold">
                            <p:stCondLst>
                              <p:cond delay="2000"/>
                            </p:stCondLst>
                            <p:childTnLst>
                              <p:par>
                                <p:cTn id="25" presetID="22" presetClass="entr" presetSubtype="1" fill="hold" grpId="0" nodeType="afterEffect">
                                  <p:stCondLst>
                                    <p:cond delay="0"/>
                                  </p:stCondLst>
                                  <p:childTnLst>
                                    <p:set>
                                      <p:cBhvr>
                                        <p:cTn id="26" dur="1" fill="hold">
                                          <p:stCondLst>
                                            <p:cond delay="0"/>
                                          </p:stCondLst>
                                        </p:cTn>
                                        <p:tgtEl>
                                          <p:spTgt spid="262"/>
                                        </p:tgtEl>
                                        <p:attrNameLst>
                                          <p:attrName>style.visibility</p:attrName>
                                        </p:attrNameLst>
                                      </p:cBhvr>
                                      <p:to>
                                        <p:strVal val="visible"/>
                                      </p:to>
                                    </p:set>
                                    <p:animEffect transition="in" filter="wipe(up)">
                                      <p:cBhvr>
                                        <p:cTn id="27" dur="500"/>
                                        <p:tgtEl>
                                          <p:spTgt spid="262"/>
                                        </p:tgtEl>
                                      </p:cBhvr>
                                    </p:animEffect>
                                  </p:childTnLst>
                                </p:cTn>
                              </p:par>
                            </p:childTnLst>
                          </p:cTn>
                        </p:par>
                        <p:par>
                          <p:cTn id="28" fill="hold">
                            <p:stCondLst>
                              <p:cond delay="2500"/>
                            </p:stCondLst>
                            <p:childTnLst>
                              <p:par>
                                <p:cTn id="29" presetID="22" presetClass="entr" presetSubtype="1" fill="hold" grpId="0" nodeType="afterEffect">
                                  <p:stCondLst>
                                    <p:cond delay="0"/>
                                  </p:stCondLst>
                                  <p:childTnLst>
                                    <p:set>
                                      <p:cBhvr>
                                        <p:cTn id="30" dur="1" fill="hold">
                                          <p:stCondLst>
                                            <p:cond delay="0"/>
                                          </p:stCondLst>
                                        </p:cTn>
                                        <p:tgtEl>
                                          <p:spTgt spid="263"/>
                                        </p:tgtEl>
                                        <p:attrNameLst>
                                          <p:attrName>style.visibility</p:attrName>
                                        </p:attrNameLst>
                                      </p:cBhvr>
                                      <p:to>
                                        <p:strVal val="visible"/>
                                      </p:to>
                                    </p:set>
                                    <p:animEffect transition="in" filter="wipe(up)">
                                      <p:cBhvr>
                                        <p:cTn id="31" dur="500"/>
                                        <p:tgtEl>
                                          <p:spTgt spid="263"/>
                                        </p:tgtEl>
                                      </p:cBhvr>
                                    </p:animEffect>
                                  </p:childTnLst>
                                </p:cTn>
                              </p:par>
                            </p:childTnLst>
                          </p:cTn>
                        </p:par>
                        <p:par>
                          <p:cTn id="32" fill="hold">
                            <p:stCondLst>
                              <p:cond delay="3000"/>
                            </p:stCondLst>
                            <p:childTnLst>
                              <p:par>
                                <p:cTn id="33" presetID="16" presetClass="entr" presetSubtype="37" fill="hold" grpId="0" nodeType="afterEffect">
                                  <p:stCondLst>
                                    <p:cond delay="0"/>
                                  </p:stCondLst>
                                  <p:childTnLst>
                                    <p:set>
                                      <p:cBhvr>
                                        <p:cTn id="34" dur="1" fill="hold">
                                          <p:stCondLst>
                                            <p:cond delay="0"/>
                                          </p:stCondLst>
                                        </p:cTn>
                                        <p:tgtEl>
                                          <p:spTgt spid="266"/>
                                        </p:tgtEl>
                                        <p:attrNameLst>
                                          <p:attrName>style.visibility</p:attrName>
                                        </p:attrNameLst>
                                      </p:cBhvr>
                                      <p:to>
                                        <p:strVal val="visible"/>
                                      </p:to>
                                    </p:set>
                                    <p:animEffect transition="in" filter="barn(outVertical)">
                                      <p:cBhvr>
                                        <p:cTn id="35" dur="500"/>
                                        <p:tgtEl>
                                          <p:spTgt spid="266"/>
                                        </p:tgtEl>
                                      </p:cBhvr>
                                    </p:animEffect>
                                  </p:childTnLst>
                                </p:cTn>
                              </p:par>
                            </p:childTnLst>
                          </p:cTn>
                        </p:par>
                        <p:par>
                          <p:cTn id="36" fill="hold">
                            <p:stCondLst>
                              <p:cond delay="3500"/>
                            </p:stCondLst>
                            <p:childTnLst>
                              <p:par>
                                <p:cTn id="37" presetID="12" presetClass="entr" presetSubtype="1" fill="hold" grpId="0" nodeType="afterEffect">
                                  <p:stCondLst>
                                    <p:cond delay="0"/>
                                  </p:stCondLst>
                                  <p:childTnLst>
                                    <p:set>
                                      <p:cBhvr>
                                        <p:cTn id="38" dur="1" fill="hold">
                                          <p:stCondLst>
                                            <p:cond delay="0"/>
                                          </p:stCondLst>
                                        </p:cTn>
                                        <p:tgtEl>
                                          <p:spTgt spid="264"/>
                                        </p:tgtEl>
                                        <p:attrNameLst>
                                          <p:attrName>style.visibility</p:attrName>
                                        </p:attrNameLst>
                                      </p:cBhvr>
                                      <p:to>
                                        <p:strVal val="visible"/>
                                      </p:to>
                                    </p:set>
                                    <p:anim calcmode="lin" valueType="num">
                                      <p:cBhvr additive="base">
                                        <p:cTn id="39" dur="500"/>
                                        <p:tgtEl>
                                          <p:spTgt spid="264"/>
                                        </p:tgtEl>
                                        <p:attrNameLst>
                                          <p:attrName>ppt_y</p:attrName>
                                        </p:attrNameLst>
                                      </p:cBhvr>
                                      <p:tavLst>
                                        <p:tav tm="0">
                                          <p:val>
                                            <p:strVal val="#ppt_y-#ppt_h*1.125000"/>
                                          </p:val>
                                        </p:tav>
                                        <p:tav tm="100000">
                                          <p:val>
                                            <p:strVal val="#ppt_y"/>
                                          </p:val>
                                        </p:tav>
                                      </p:tavLst>
                                    </p:anim>
                                    <p:animEffect transition="in" filter="wipe(down)">
                                      <p:cBhvr>
                                        <p:cTn id="40" dur="500"/>
                                        <p:tgtEl>
                                          <p:spTgt spid="264"/>
                                        </p:tgtEl>
                                      </p:cBhvr>
                                    </p:animEffect>
                                  </p:childTnLst>
                                </p:cTn>
                              </p:par>
                              <p:par>
                                <p:cTn id="41" presetID="12" presetClass="entr" presetSubtype="1" fill="hold" grpId="0" nodeType="withEffect">
                                  <p:stCondLst>
                                    <p:cond delay="0"/>
                                  </p:stCondLst>
                                  <p:childTnLst>
                                    <p:set>
                                      <p:cBhvr>
                                        <p:cTn id="42" dur="1" fill="hold">
                                          <p:stCondLst>
                                            <p:cond delay="0"/>
                                          </p:stCondLst>
                                        </p:cTn>
                                        <p:tgtEl>
                                          <p:spTgt spid="265"/>
                                        </p:tgtEl>
                                        <p:attrNameLst>
                                          <p:attrName>style.visibility</p:attrName>
                                        </p:attrNameLst>
                                      </p:cBhvr>
                                      <p:to>
                                        <p:strVal val="visible"/>
                                      </p:to>
                                    </p:set>
                                    <p:anim calcmode="lin" valueType="num">
                                      <p:cBhvr additive="base">
                                        <p:cTn id="43" dur="500"/>
                                        <p:tgtEl>
                                          <p:spTgt spid="265"/>
                                        </p:tgtEl>
                                        <p:attrNameLst>
                                          <p:attrName>ppt_y</p:attrName>
                                        </p:attrNameLst>
                                      </p:cBhvr>
                                      <p:tavLst>
                                        <p:tav tm="0">
                                          <p:val>
                                            <p:strVal val="#ppt_y-#ppt_h*1.125000"/>
                                          </p:val>
                                        </p:tav>
                                        <p:tav tm="100000">
                                          <p:val>
                                            <p:strVal val="#ppt_y"/>
                                          </p:val>
                                        </p:tav>
                                      </p:tavLst>
                                    </p:anim>
                                    <p:animEffect transition="in" filter="wipe(down)">
                                      <p:cBhvr>
                                        <p:cTn id="44" dur="5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8" grpId="0" animBg="1"/>
      <p:bldP spid="259" grpId="0" animBg="1"/>
      <p:bldP spid="260" grpId="0" animBg="1"/>
      <p:bldP spid="261" grpId="0" animBg="1"/>
      <p:bldP spid="262" grpId="0" animBg="1"/>
      <p:bldP spid="263" grpId="0" animBg="1"/>
      <p:bldP spid="264" grpId="0"/>
      <p:bldP spid="265" grpId="0"/>
      <p:bldP spid="26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矩形 1"/>
          <p:cNvSpPr/>
          <p:nvPr/>
        </p:nvSpPr>
        <p:spPr>
          <a:xfrm>
            <a:off x="3528678" y="2360391"/>
            <a:ext cx="894501" cy="1373231"/>
          </a:xfrm>
          <a:custGeom>
            <a:avLst/>
            <a:gdLst/>
            <a:ahLst/>
            <a:cxnLst/>
            <a:rect l="l" t="t" r="r" b="b"/>
            <a:pathLst>
              <a:path w="1308101" h="2008187">
                <a:moveTo>
                  <a:pt x="1308101" y="0"/>
                </a:moveTo>
                <a:lnTo>
                  <a:pt x="1308101" y="2008187"/>
                </a:lnTo>
                <a:lnTo>
                  <a:pt x="0" y="1805695"/>
                </a:lnTo>
                <a:lnTo>
                  <a:pt x="0" y="202492"/>
                </a:lnTo>
                <a:close/>
              </a:path>
            </a:pathLst>
          </a:cu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vert="horz" tIns="360000" anchor="t"/>
          <a:lstStyle/>
          <a:p>
            <a:pPr marL="0" marR="0" lvl="0" indent="0" defTabSz="914400" eaLnBrk="1" fontAlgn="auto" latinLnBrk="0" hangingPunct="1">
              <a:lnSpc>
                <a:spcPct val="120000"/>
              </a:lnSpc>
              <a:spcBef>
                <a:spcPts val="0"/>
              </a:spcBef>
              <a:spcAft>
                <a:spcPts val="0"/>
              </a:spcAft>
              <a:buClrTx/>
              <a:buSzTx/>
              <a:buFontTx/>
              <a:buNone/>
              <a:tabLst/>
              <a:defRPr/>
            </a:pPr>
            <a:r>
              <a:rPr kumimoji="0" lang="zh-CN" altLang="en-US" sz="900" b="0" i="0" u="none" strike="noStrike" kern="0" cap="none" spc="0" normalizeH="0" baseline="0" noProof="0" dirty="0" smtClean="0">
                <a:ln>
                  <a:noFill/>
                </a:ln>
                <a:solidFill>
                  <a:sysClr val="window" lastClr="FFFFFF"/>
                </a:solidFill>
                <a:effectLst/>
                <a:uLnTx/>
                <a:uFillTx/>
                <a:latin typeface="Impact" pitchFamily="34" charset="0"/>
                <a:ea typeface="微软雅黑" pitchFamily="34" charset="-122"/>
                <a:cs typeface="+mn-cs"/>
              </a:rPr>
              <a:t>添加文本内容</a:t>
            </a:r>
            <a:endParaRPr kumimoji="0" lang="zh-CN" altLang="en-US" sz="9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51" name="Text Box 17"/>
          <p:cNvSpPr txBox="1">
            <a:spLocks noChangeArrowheads="1"/>
          </p:cNvSpPr>
          <p:nvPr/>
        </p:nvSpPr>
        <p:spPr bwMode="auto">
          <a:xfrm>
            <a:off x="4032734" y="3182701"/>
            <a:ext cx="440093" cy="5270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1</a:t>
            </a:r>
          </a:p>
        </p:txBody>
      </p:sp>
      <p:sp>
        <p:nvSpPr>
          <p:cNvPr id="46" name="矩形 33"/>
          <p:cNvSpPr/>
          <p:nvPr/>
        </p:nvSpPr>
        <p:spPr>
          <a:xfrm>
            <a:off x="4447061" y="2193215"/>
            <a:ext cx="894501" cy="1724953"/>
          </a:xfrm>
          <a:custGeom>
            <a:avLst/>
            <a:gdLst/>
            <a:ahLst/>
            <a:cxnLst/>
            <a:rect l="l" t="t" r="r" b="b"/>
            <a:pathLst>
              <a:path w="1308101" h="2522537">
                <a:moveTo>
                  <a:pt x="1308101" y="0"/>
                </a:moveTo>
                <a:lnTo>
                  <a:pt x="1308101" y="2522537"/>
                </a:lnTo>
                <a:lnTo>
                  <a:pt x="0" y="2268181"/>
                </a:lnTo>
                <a:lnTo>
                  <a:pt x="0" y="254355"/>
                </a:lnTo>
                <a:close/>
              </a:path>
            </a:pathLst>
          </a:cu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vert="horz" tIns="396000" anchor="t"/>
          <a:lstStyle/>
          <a:p>
            <a:pPr lvl="0" defTabSz="914400">
              <a:lnSpc>
                <a:spcPct val="120000"/>
              </a:lnSpc>
              <a:defRPr/>
            </a:pPr>
            <a:r>
              <a:rPr lang="zh-CN" altLang="en-US" sz="900" kern="0" dirty="0">
                <a:solidFill>
                  <a:sysClr val="window" lastClr="FFFFFF"/>
                </a:solidFill>
                <a:latin typeface="Impact" pitchFamily="34" charset="0"/>
                <a:ea typeface="微软雅黑" pitchFamily="34" charset="-122"/>
              </a:rPr>
              <a:t>添加文本内容</a:t>
            </a:r>
          </a:p>
        </p:txBody>
      </p:sp>
      <p:sp>
        <p:nvSpPr>
          <p:cNvPr id="48" name="Text Box 18"/>
          <p:cNvSpPr txBox="1">
            <a:spLocks noChangeArrowheads="1"/>
          </p:cNvSpPr>
          <p:nvPr/>
        </p:nvSpPr>
        <p:spPr bwMode="auto">
          <a:xfrm>
            <a:off x="4931221" y="3261967"/>
            <a:ext cx="440093" cy="6463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36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2</a:t>
            </a:r>
          </a:p>
        </p:txBody>
      </p:sp>
      <p:sp>
        <p:nvSpPr>
          <p:cNvPr id="43" name="矩形 34"/>
          <p:cNvSpPr/>
          <p:nvPr/>
        </p:nvSpPr>
        <p:spPr>
          <a:xfrm>
            <a:off x="5362187" y="1973932"/>
            <a:ext cx="894501" cy="2164604"/>
          </a:xfrm>
          <a:custGeom>
            <a:avLst/>
            <a:gdLst/>
            <a:ahLst/>
            <a:cxnLst/>
            <a:rect l="l" t="t" r="r" b="b"/>
            <a:pathLst>
              <a:path w="1308101" h="3165475">
                <a:moveTo>
                  <a:pt x="1308101" y="0"/>
                </a:moveTo>
                <a:lnTo>
                  <a:pt x="1308101" y="3165475"/>
                </a:lnTo>
                <a:lnTo>
                  <a:pt x="0" y="2846290"/>
                </a:lnTo>
                <a:lnTo>
                  <a:pt x="0" y="319185"/>
                </a:lnTo>
                <a:close/>
              </a:path>
            </a:pathLst>
          </a:custGeom>
          <a:noFill/>
          <a:ln w="6350" cap="flat" cmpd="sng" algn="ctr">
            <a:solidFill>
              <a:schemeClr val="tx1"/>
            </a:solidFill>
            <a:prstDash val="dash"/>
            <a:miter lim="800000"/>
          </a:ln>
          <a:effectLst>
            <a:outerShdw blurRad="50800" dist="38100" dir="8100000" algn="tr" rotWithShape="0">
              <a:prstClr val="black">
                <a:alpha val="40000"/>
              </a:prstClr>
            </a:outerShdw>
          </a:effectLst>
        </p:spPr>
        <p:txBody>
          <a:bodyPr vert="horz" tIns="432000" anchor="t"/>
          <a:lstStyle/>
          <a:p>
            <a:pPr lvl="0" defTabSz="914400">
              <a:lnSpc>
                <a:spcPct val="120000"/>
              </a:lnSpc>
              <a:defRPr/>
            </a:pPr>
            <a:r>
              <a:rPr lang="zh-CN" altLang="en-US" sz="900" kern="0" dirty="0">
                <a:solidFill>
                  <a:sysClr val="window" lastClr="FFFFFF"/>
                </a:solidFill>
                <a:latin typeface="Impact" pitchFamily="34" charset="0"/>
                <a:ea typeface="微软雅黑" pitchFamily="34" charset="-122"/>
              </a:rPr>
              <a:t>添加文本内容</a:t>
            </a:r>
          </a:p>
        </p:txBody>
      </p:sp>
      <p:sp>
        <p:nvSpPr>
          <p:cNvPr id="45" name="Text Box 19"/>
          <p:cNvSpPr txBox="1">
            <a:spLocks noChangeArrowheads="1"/>
          </p:cNvSpPr>
          <p:nvPr/>
        </p:nvSpPr>
        <p:spPr bwMode="auto">
          <a:xfrm>
            <a:off x="5819207" y="3375007"/>
            <a:ext cx="440093" cy="6934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4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3</a:t>
            </a:r>
          </a:p>
        </p:txBody>
      </p:sp>
      <p:sp>
        <p:nvSpPr>
          <p:cNvPr id="40" name="矩形 36"/>
          <p:cNvSpPr/>
          <p:nvPr/>
        </p:nvSpPr>
        <p:spPr>
          <a:xfrm>
            <a:off x="6290340" y="1701455"/>
            <a:ext cx="894500" cy="2718238"/>
          </a:xfrm>
          <a:custGeom>
            <a:avLst/>
            <a:gdLst/>
            <a:ahLst/>
            <a:cxnLst/>
            <a:rect l="l" t="t" r="r" b="b"/>
            <a:pathLst>
              <a:path w="1308100" h="3975100">
                <a:moveTo>
                  <a:pt x="1308100" y="0"/>
                </a:moveTo>
                <a:lnTo>
                  <a:pt x="1308100" y="3975100"/>
                </a:lnTo>
                <a:lnTo>
                  <a:pt x="0" y="3570413"/>
                </a:lnTo>
                <a:lnTo>
                  <a:pt x="0" y="404687"/>
                </a:lnTo>
                <a:close/>
              </a:path>
            </a:pathLst>
          </a:custGeom>
          <a:noFill/>
          <a:ln w="3175" cap="flat" cmpd="sng" algn="ctr">
            <a:solidFill>
              <a:schemeClr val="tx1"/>
            </a:solidFill>
            <a:prstDash val="dash"/>
            <a:miter lim="800000"/>
          </a:ln>
          <a:effectLst>
            <a:outerShdw blurRad="50800" dist="38100" dir="8100000" algn="tr" rotWithShape="0">
              <a:prstClr val="black">
                <a:alpha val="40000"/>
              </a:prstClr>
            </a:outerShdw>
          </a:effectLst>
        </p:spPr>
        <p:txBody>
          <a:bodyPr vert="horz" tIns="504000" anchor="t"/>
          <a:lstStyle/>
          <a:p>
            <a:pPr lvl="0" defTabSz="914400">
              <a:lnSpc>
                <a:spcPct val="120000"/>
              </a:lnSpc>
              <a:defRPr/>
            </a:pPr>
            <a:r>
              <a:rPr lang="zh-CN" altLang="en-US" sz="900" kern="0" dirty="0">
                <a:solidFill>
                  <a:sysClr val="window" lastClr="FFFFFF"/>
                </a:solidFill>
                <a:latin typeface="Impact" pitchFamily="34" charset="0"/>
                <a:ea typeface="微软雅黑" pitchFamily="34" charset="-122"/>
              </a:rPr>
              <a:t>添加文本内容</a:t>
            </a:r>
          </a:p>
        </p:txBody>
      </p:sp>
      <p:sp>
        <p:nvSpPr>
          <p:cNvPr id="41" name="Text Box 20"/>
          <p:cNvSpPr txBox="1">
            <a:spLocks noChangeArrowheads="1"/>
          </p:cNvSpPr>
          <p:nvPr/>
        </p:nvSpPr>
        <p:spPr bwMode="auto">
          <a:xfrm>
            <a:off x="6691997" y="3528591"/>
            <a:ext cx="440092"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4</a:t>
            </a:r>
          </a:p>
        </p:txBody>
      </p:sp>
      <p:sp>
        <p:nvSpPr>
          <p:cNvPr id="37" name="矩形 37"/>
          <p:cNvSpPr/>
          <p:nvPr/>
        </p:nvSpPr>
        <p:spPr>
          <a:xfrm>
            <a:off x="7209809" y="1346478"/>
            <a:ext cx="1132237" cy="3442306"/>
          </a:xfrm>
          <a:custGeom>
            <a:avLst/>
            <a:gdLst/>
            <a:ahLst/>
            <a:cxnLst/>
            <a:rect l="l" t="t" r="r" b="b"/>
            <a:pathLst>
              <a:path w="1655762" h="5033962">
                <a:moveTo>
                  <a:pt x="1655762" y="0"/>
                </a:moveTo>
                <a:lnTo>
                  <a:pt x="1655762" y="5033962"/>
                </a:lnTo>
                <a:lnTo>
                  <a:pt x="0" y="4521477"/>
                </a:lnTo>
                <a:lnTo>
                  <a:pt x="0" y="512485"/>
                </a:lnTo>
                <a:close/>
              </a:path>
            </a:pathLst>
          </a:custGeom>
          <a:noFill/>
          <a:ln w="3175" cap="flat" cmpd="sng" algn="ctr">
            <a:solidFill>
              <a:schemeClr val="tx1"/>
            </a:solidFill>
            <a:prstDash val="dash"/>
            <a:miter lim="800000"/>
          </a:ln>
          <a:effectLst/>
        </p:spPr>
        <p:txBody>
          <a:bodyPr vert="horz" tIns="612000" anchor="t"/>
          <a:lstStyle/>
          <a:p>
            <a:pPr lvl="0" defTabSz="914400">
              <a:lnSpc>
                <a:spcPct val="120000"/>
              </a:lnSpc>
              <a:defRPr/>
            </a:pPr>
            <a:r>
              <a:rPr lang="zh-CN" altLang="en-US" sz="900" kern="0" dirty="0">
                <a:solidFill>
                  <a:sysClr val="window" lastClr="FFFFFF"/>
                </a:solidFill>
                <a:latin typeface="Impact" pitchFamily="34" charset="0"/>
                <a:ea typeface="微软雅黑" pitchFamily="34" charset="-122"/>
              </a:rPr>
              <a:t>添加文本内容</a:t>
            </a:r>
          </a:p>
        </p:txBody>
      </p:sp>
      <p:sp>
        <p:nvSpPr>
          <p:cNvPr id="52" name="TextBox 51"/>
          <p:cNvSpPr txBox="1"/>
          <p:nvPr/>
        </p:nvSpPr>
        <p:spPr bwMode="auto">
          <a:xfrm>
            <a:off x="850655" y="1346478"/>
            <a:ext cx="4968552" cy="646331"/>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添加文字内容单击添加文字内容单击添加文字内容单击添加文字内容单击添加文字内容单击添加文字内容单击添加文字内容单击添加文字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grpSp>
        <p:nvGrpSpPr>
          <p:cNvPr id="5" name="组合 4"/>
          <p:cNvGrpSpPr/>
          <p:nvPr/>
        </p:nvGrpSpPr>
        <p:grpSpPr>
          <a:xfrm>
            <a:off x="971576" y="2235935"/>
            <a:ext cx="1693006" cy="564537"/>
            <a:chOff x="898984" y="2938377"/>
            <a:chExt cx="1693006" cy="564537"/>
          </a:xfrm>
        </p:grpSpPr>
        <p:sp>
          <p:nvSpPr>
            <p:cNvPr id="4" name="矩形 3"/>
            <p:cNvSpPr/>
            <p:nvPr/>
          </p:nvSpPr>
          <p:spPr>
            <a:xfrm>
              <a:off x="898984" y="2981273"/>
              <a:ext cx="252764" cy="158532"/>
            </a:xfrm>
            <a:prstGeom prst="rect">
              <a:avLst/>
            </a:prstGeom>
            <a:noFill/>
            <a:ln w="6350" cmpd="sng">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1151748" y="2938377"/>
              <a:ext cx="1440242" cy="564537"/>
              <a:chOff x="1220980" y="3103435"/>
              <a:chExt cx="1440242" cy="564537"/>
            </a:xfrm>
          </p:grpSpPr>
          <p:sp>
            <p:nvSpPr>
              <p:cNvPr id="21" name="TextBox 20"/>
              <p:cNvSpPr txBox="1"/>
              <p:nvPr/>
            </p:nvSpPr>
            <p:spPr bwMode="auto">
              <a:xfrm>
                <a:off x="1224422" y="3103435"/>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22" name="TextBox 20"/>
              <p:cNvSpPr txBox="1"/>
              <p:nvPr/>
            </p:nvSpPr>
            <p:spPr bwMode="auto">
              <a:xfrm>
                <a:off x="1220980" y="3298640"/>
                <a:ext cx="1436800" cy="369332"/>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25" name="组合 24"/>
          <p:cNvGrpSpPr/>
          <p:nvPr/>
        </p:nvGrpSpPr>
        <p:grpSpPr>
          <a:xfrm>
            <a:off x="968134" y="2842997"/>
            <a:ext cx="1693006" cy="564537"/>
            <a:chOff x="898984" y="2938377"/>
            <a:chExt cx="1693006" cy="564537"/>
          </a:xfrm>
        </p:grpSpPr>
        <p:sp>
          <p:nvSpPr>
            <p:cNvPr id="26" name="矩形 25"/>
            <p:cNvSpPr/>
            <p:nvPr/>
          </p:nvSpPr>
          <p:spPr>
            <a:xfrm>
              <a:off x="898984" y="2981273"/>
              <a:ext cx="252764" cy="158532"/>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1151748" y="2938377"/>
              <a:ext cx="1440242" cy="564537"/>
              <a:chOff x="1220980" y="3103435"/>
              <a:chExt cx="1440242" cy="564537"/>
            </a:xfrm>
          </p:grpSpPr>
          <p:sp>
            <p:nvSpPr>
              <p:cNvPr id="28" name="TextBox 27"/>
              <p:cNvSpPr txBox="1"/>
              <p:nvPr/>
            </p:nvSpPr>
            <p:spPr bwMode="auto">
              <a:xfrm>
                <a:off x="1224422" y="3103435"/>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29" name="TextBox 20"/>
              <p:cNvSpPr txBox="1"/>
              <p:nvPr/>
            </p:nvSpPr>
            <p:spPr bwMode="auto">
              <a:xfrm>
                <a:off x="1220980" y="3298640"/>
                <a:ext cx="1436800" cy="369332"/>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30" name="组合 29"/>
          <p:cNvGrpSpPr/>
          <p:nvPr/>
        </p:nvGrpSpPr>
        <p:grpSpPr>
          <a:xfrm>
            <a:off x="968134" y="3450059"/>
            <a:ext cx="1693006" cy="564537"/>
            <a:chOff x="898984" y="2938377"/>
            <a:chExt cx="1693006" cy="564537"/>
          </a:xfrm>
        </p:grpSpPr>
        <p:sp>
          <p:nvSpPr>
            <p:cNvPr id="31" name="矩形 30"/>
            <p:cNvSpPr/>
            <p:nvPr/>
          </p:nvSpPr>
          <p:spPr>
            <a:xfrm>
              <a:off x="898984" y="2981273"/>
              <a:ext cx="252764" cy="158532"/>
            </a:xfrm>
            <a:prstGeom prst="rect">
              <a:avLst/>
            </a:prstGeom>
            <a:noFill/>
            <a:ln w="63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1151748" y="2938377"/>
              <a:ext cx="1440242" cy="564537"/>
              <a:chOff x="1220980" y="3103435"/>
              <a:chExt cx="1440242" cy="564537"/>
            </a:xfrm>
          </p:grpSpPr>
          <p:sp>
            <p:nvSpPr>
              <p:cNvPr id="33" name="TextBox 32"/>
              <p:cNvSpPr txBox="1"/>
              <p:nvPr/>
            </p:nvSpPr>
            <p:spPr bwMode="auto">
              <a:xfrm>
                <a:off x="1224422" y="3103435"/>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34" name="TextBox 20"/>
              <p:cNvSpPr txBox="1"/>
              <p:nvPr/>
            </p:nvSpPr>
            <p:spPr bwMode="auto">
              <a:xfrm>
                <a:off x="1220980" y="3298640"/>
                <a:ext cx="1436800" cy="369332"/>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35" name="组合 34"/>
          <p:cNvGrpSpPr/>
          <p:nvPr/>
        </p:nvGrpSpPr>
        <p:grpSpPr>
          <a:xfrm>
            <a:off x="971576" y="4057121"/>
            <a:ext cx="1693006" cy="564537"/>
            <a:chOff x="898984" y="2938377"/>
            <a:chExt cx="1693006" cy="564537"/>
          </a:xfrm>
        </p:grpSpPr>
        <p:sp>
          <p:nvSpPr>
            <p:cNvPr id="38" name="矩形 37"/>
            <p:cNvSpPr/>
            <p:nvPr/>
          </p:nvSpPr>
          <p:spPr>
            <a:xfrm>
              <a:off x="898984" y="2981273"/>
              <a:ext cx="252764" cy="158532"/>
            </a:xfrm>
            <a:prstGeom prst="rect">
              <a:avLst/>
            </a:prstGeom>
            <a:noFill/>
            <a:ln w="63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1151748" y="2938377"/>
              <a:ext cx="1440242" cy="564537"/>
              <a:chOff x="1220980" y="3103435"/>
              <a:chExt cx="1440242" cy="564537"/>
            </a:xfrm>
          </p:grpSpPr>
          <p:sp>
            <p:nvSpPr>
              <p:cNvPr id="44" name="TextBox 43"/>
              <p:cNvSpPr txBox="1"/>
              <p:nvPr/>
            </p:nvSpPr>
            <p:spPr bwMode="auto">
              <a:xfrm>
                <a:off x="1224422" y="3103435"/>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47" name="TextBox 20"/>
              <p:cNvSpPr txBox="1"/>
              <p:nvPr/>
            </p:nvSpPr>
            <p:spPr bwMode="auto">
              <a:xfrm>
                <a:off x="1220980" y="3298640"/>
                <a:ext cx="1436800" cy="369332"/>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50" name="组合 49"/>
          <p:cNvGrpSpPr/>
          <p:nvPr/>
        </p:nvGrpSpPr>
        <p:grpSpPr>
          <a:xfrm>
            <a:off x="964692" y="4664184"/>
            <a:ext cx="1693006" cy="564537"/>
            <a:chOff x="898984" y="2938377"/>
            <a:chExt cx="1693006" cy="564537"/>
          </a:xfrm>
        </p:grpSpPr>
        <p:sp>
          <p:nvSpPr>
            <p:cNvPr id="54" name="矩形 53"/>
            <p:cNvSpPr/>
            <p:nvPr/>
          </p:nvSpPr>
          <p:spPr>
            <a:xfrm>
              <a:off x="898984" y="2981273"/>
              <a:ext cx="252764" cy="158532"/>
            </a:xfrm>
            <a:prstGeom prst="rect">
              <a:avLst/>
            </a:prstGeom>
            <a:noFill/>
            <a:ln w="63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1151748" y="2938377"/>
              <a:ext cx="1440242" cy="564537"/>
              <a:chOff x="1220980" y="3103435"/>
              <a:chExt cx="1440242" cy="564537"/>
            </a:xfrm>
          </p:grpSpPr>
          <p:sp>
            <p:nvSpPr>
              <p:cNvPr id="56" name="TextBox 55"/>
              <p:cNvSpPr txBox="1"/>
              <p:nvPr/>
            </p:nvSpPr>
            <p:spPr bwMode="auto">
              <a:xfrm>
                <a:off x="1224422" y="3103435"/>
                <a:ext cx="1436800" cy="261610"/>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1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1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1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57" name="TextBox 20"/>
              <p:cNvSpPr txBox="1"/>
              <p:nvPr/>
            </p:nvSpPr>
            <p:spPr bwMode="auto">
              <a:xfrm>
                <a:off x="1220980" y="3298640"/>
                <a:ext cx="1436800" cy="369332"/>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添加文字内容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90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90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900" kern="0" dirty="0" smtClean="0">
                  <a:solidFill>
                    <a:sysClr val="window" lastClr="FFFFFF">
                      <a:lumMod val="95000"/>
                    </a:sysClr>
                  </a:solidFill>
                  <a:latin typeface="微软雅黑" pitchFamily="34" charset="-122"/>
                  <a:ea typeface="微软雅黑" pitchFamily="34" charset="-122"/>
                  <a:cs typeface="宋体" pitchFamily="2" charset="-122"/>
                </a:endParaRPr>
              </a:p>
            </p:txBody>
          </p:sp>
        </p:grpSp>
      </p:grpSp>
      <p:sp>
        <p:nvSpPr>
          <p:cNvPr id="53" name="Text Box 20"/>
          <p:cNvSpPr txBox="1">
            <a:spLocks noChangeArrowheads="1"/>
          </p:cNvSpPr>
          <p:nvPr/>
        </p:nvSpPr>
        <p:spPr bwMode="auto">
          <a:xfrm>
            <a:off x="7769207" y="3852627"/>
            <a:ext cx="439991" cy="9233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en-US" altLang="zh-CN" sz="54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rPr>
              <a:t>5</a:t>
            </a:r>
          </a:p>
        </p:txBody>
      </p:sp>
    </p:spTree>
    <p:extLst>
      <p:ext uri="{BB962C8B-B14F-4D97-AF65-F5344CB8AC3E}">
        <p14:creationId xmlns:p14="http://schemas.microsoft.com/office/powerpoint/2010/main" val="3865241638"/>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 calcmode="lin" valueType="num">
                                      <p:cBhvr additive="base">
                                        <p:cTn id="7" dur="500" fill="hold"/>
                                        <p:tgtEl>
                                          <p:spTgt spid="49"/>
                                        </p:tgtEl>
                                        <p:attrNameLst>
                                          <p:attrName>ppt_x</p:attrName>
                                        </p:attrNameLst>
                                      </p:cBhvr>
                                      <p:tavLst>
                                        <p:tav tm="0">
                                          <p:val>
                                            <p:strVal val="#ppt_x"/>
                                          </p:val>
                                        </p:tav>
                                        <p:tav tm="100000">
                                          <p:val>
                                            <p:strVal val="#ppt_x"/>
                                          </p:val>
                                        </p:tav>
                                      </p:tavLst>
                                    </p:anim>
                                    <p:anim calcmode="lin" valueType="num">
                                      <p:cBhvr additive="base">
                                        <p:cTn id="8" dur="500" fill="hold"/>
                                        <p:tgtEl>
                                          <p:spTgt spid="49"/>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6"/>
                                        </p:tgtEl>
                                        <p:attrNameLst>
                                          <p:attrName>style.visibility</p:attrName>
                                        </p:attrNameLst>
                                      </p:cBhvr>
                                      <p:to>
                                        <p:strVal val="visible"/>
                                      </p:to>
                                    </p:set>
                                    <p:anim calcmode="lin" valueType="num">
                                      <p:cBhvr additive="base">
                                        <p:cTn id="12" dur="500" fill="hold"/>
                                        <p:tgtEl>
                                          <p:spTgt spid="46"/>
                                        </p:tgtEl>
                                        <p:attrNameLst>
                                          <p:attrName>ppt_x</p:attrName>
                                        </p:attrNameLst>
                                      </p:cBhvr>
                                      <p:tavLst>
                                        <p:tav tm="0">
                                          <p:val>
                                            <p:strVal val="#ppt_x"/>
                                          </p:val>
                                        </p:tav>
                                        <p:tav tm="100000">
                                          <p:val>
                                            <p:strVal val="#ppt_x"/>
                                          </p:val>
                                        </p:tav>
                                      </p:tavLst>
                                    </p:anim>
                                    <p:anim calcmode="lin" valueType="num">
                                      <p:cBhvr additive="base">
                                        <p:cTn id="13" dur="500" fill="hold"/>
                                        <p:tgtEl>
                                          <p:spTgt spid="46"/>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additive="base">
                                        <p:cTn id="17" dur="500" fill="hold"/>
                                        <p:tgtEl>
                                          <p:spTgt spid="43"/>
                                        </p:tgtEl>
                                        <p:attrNameLst>
                                          <p:attrName>ppt_x</p:attrName>
                                        </p:attrNameLst>
                                      </p:cBhvr>
                                      <p:tavLst>
                                        <p:tav tm="0">
                                          <p:val>
                                            <p:strVal val="#ppt_x"/>
                                          </p:val>
                                        </p:tav>
                                        <p:tav tm="100000">
                                          <p:val>
                                            <p:strVal val="#ppt_x"/>
                                          </p:val>
                                        </p:tav>
                                      </p:tavLst>
                                    </p:anim>
                                    <p:anim calcmode="lin" valueType="num">
                                      <p:cBhvr additive="base">
                                        <p:cTn id="18" dur="500" fill="hold"/>
                                        <p:tgtEl>
                                          <p:spTgt spid="43"/>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additive="base">
                                        <p:cTn id="22" dur="500" fill="hold"/>
                                        <p:tgtEl>
                                          <p:spTgt spid="40"/>
                                        </p:tgtEl>
                                        <p:attrNameLst>
                                          <p:attrName>ppt_x</p:attrName>
                                        </p:attrNameLst>
                                      </p:cBhvr>
                                      <p:tavLst>
                                        <p:tav tm="0">
                                          <p:val>
                                            <p:strVal val="#ppt_x"/>
                                          </p:val>
                                        </p:tav>
                                        <p:tav tm="100000">
                                          <p:val>
                                            <p:strVal val="#ppt_x"/>
                                          </p:val>
                                        </p:tav>
                                      </p:tavLst>
                                    </p:anim>
                                    <p:anim calcmode="lin" valueType="num">
                                      <p:cBhvr additive="base">
                                        <p:cTn id="23" dur="500" fill="hold"/>
                                        <p:tgtEl>
                                          <p:spTgt spid="40"/>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additive="base">
                                        <p:cTn id="27" dur="500" fill="hold"/>
                                        <p:tgtEl>
                                          <p:spTgt spid="37"/>
                                        </p:tgtEl>
                                        <p:attrNameLst>
                                          <p:attrName>ppt_x</p:attrName>
                                        </p:attrNameLst>
                                      </p:cBhvr>
                                      <p:tavLst>
                                        <p:tav tm="0">
                                          <p:val>
                                            <p:strVal val="#ppt_x"/>
                                          </p:val>
                                        </p:tav>
                                        <p:tav tm="100000">
                                          <p:val>
                                            <p:strVal val="#ppt_x"/>
                                          </p:val>
                                        </p:tav>
                                      </p:tavLst>
                                    </p:anim>
                                    <p:anim calcmode="lin" valueType="num">
                                      <p:cBhvr additive="base">
                                        <p:cTn id="28" dur="500" fill="hold"/>
                                        <p:tgtEl>
                                          <p:spTgt spid="37"/>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2" presetClass="entr" presetSubtype="1" fill="hold" grpId="0" nodeType="afterEffect">
                                  <p:stCondLst>
                                    <p:cond delay="0"/>
                                  </p:stCondLst>
                                  <p:childTnLst>
                                    <p:set>
                                      <p:cBhvr>
                                        <p:cTn id="31" dur="1" fill="hold">
                                          <p:stCondLst>
                                            <p:cond delay="0"/>
                                          </p:stCondLst>
                                        </p:cTn>
                                        <p:tgtEl>
                                          <p:spTgt spid="51"/>
                                        </p:tgtEl>
                                        <p:attrNameLst>
                                          <p:attrName>style.visibility</p:attrName>
                                        </p:attrNameLst>
                                      </p:cBhvr>
                                      <p:to>
                                        <p:strVal val="visible"/>
                                      </p:to>
                                    </p:set>
                                    <p:animEffect transition="in" filter="wipe(up)">
                                      <p:cBhvr>
                                        <p:cTn id="32" dur="500"/>
                                        <p:tgtEl>
                                          <p:spTgt spid="51"/>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wipe(up)">
                                      <p:cBhvr>
                                        <p:cTn id="35" dur="500"/>
                                        <p:tgtEl>
                                          <p:spTgt spid="48"/>
                                        </p:tgtEl>
                                      </p:cBhvr>
                                    </p:animEffect>
                                  </p:childTnLst>
                                </p:cTn>
                              </p:par>
                              <p:par>
                                <p:cTn id="36" presetID="22" presetClass="entr" presetSubtype="1" fill="hold" grpId="0" nodeType="withEffect">
                                  <p:stCondLst>
                                    <p:cond delay="0"/>
                                  </p:stCondLst>
                                  <p:childTnLst>
                                    <p:set>
                                      <p:cBhvr>
                                        <p:cTn id="37" dur="1" fill="hold">
                                          <p:stCondLst>
                                            <p:cond delay="0"/>
                                          </p:stCondLst>
                                        </p:cTn>
                                        <p:tgtEl>
                                          <p:spTgt spid="45"/>
                                        </p:tgtEl>
                                        <p:attrNameLst>
                                          <p:attrName>style.visibility</p:attrName>
                                        </p:attrNameLst>
                                      </p:cBhvr>
                                      <p:to>
                                        <p:strVal val="visible"/>
                                      </p:to>
                                    </p:set>
                                    <p:animEffect transition="in" filter="wipe(up)">
                                      <p:cBhvr>
                                        <p:cTn id="38" dur="500"/>
                                        <p:tgtEl>
                                          <p:spTgt spid="45"/>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wipe(up)">
                                      <p:cBhvr>
                                        <p:cTn id="41" dur="500"/>
                                        <p:tgtEl>
                                          <p:spTgt spid="41"/>
                                        </p:tgtEl>
                                      </p:cBhvr>
                                    </p:animEffect>
                                  </p:childTnLst>
                                </p:cTn>
                              </p:par>
                              <p:par>
                                <p:cTn id="42" presetID="22" presetClass="entr" presetSubtype="1" fill="hold" grpId="0" nodeType="withEffect">
                                  <p:stCondLst>
                                    <p:cond delay="0"/>
                                  </p:stCondLst>
                                  <p:childTnLst>
                                    <p:set>
                                      <p:cBhvr>
                                        <p:cTn id="43" dur="1" fill="hold">
                                          <p:stCondLst>
                                            <p:cond delay="0"/>
                                          </p:stCondLst>
                                        </p:cTn>
                                        <p:tgtEl>
                                          <p:spTgt spid="53"/>
                                        </p:tgtEl>
                                        <p:attrNameLst>
                                          <p:attrName>style.visibility</p:attrName>
                                        </p:attrNameLst>
                                      </p:cBhvr>
                                      <p:to>
                                        <p:strVal val="visible"/>
                                      </p:to>
                                    </p:set>
                                    <p:animEffect transition="in" filter="wipe(up)">
                                      <p:cBhvr>
                                        <p:cTn id="44" dur="500"/>
                                        <p:tgtEl>
                                          <p:spTgt spid="53"/>
                                        </p:tgtEl>
                                      </p:cBhvr>
                                    </p:animEffect>
                                  </p:childTnLst>
                                </p:cTn>
                              </p:par>
                              <p:par>
                                <p:cTn id="45" presetID="42" presetClass="entr" presetSubtype="0" fill="hold" grpId="0" nodeType="with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fade">
                                      <p:cBhvr>
                                        <p:cTn id="47" dur="1000"/>
                                        <p:tgtEl>
                                          <p:spTgt spid="52"/>
                                        </p:tgtEl>
                                      </p:cBhvr>
                                    </p:animEffect>
                                    <p:anim calcmode="lin" valueType="num">
                                      <p:cBhvr>
                                        <p:cTn id="48" dur="1000" fill="hold"/>
                                        <p:tgtEl>
                                          <p:spTgt spid="52"/>
                                        </p:tgtEl>
                                        <p:attrNameLst>
                                          <p:attrName>ppt_x</p:attrName>
                                        </p:attrNameLst>
                                      </p:cBhvr>
                                      <p:tavLst>
                                        <p:tav tm="0">
                                          <p:val>
                                            <p:strVal val="#ppt_x"/>
                                          </p:val>
                                        </p:tav>
                                        <p:tav tm="100000">
                                          <p:val>
                                            <p:strVal val="#ppt_x"/>
                                          </p:val>
                                        </p:tav>
                                      </p:tavLst>
                                    </p:anim>
                                    <p:anim calcmode="lin" valueType="num">
                                      <p:cBhvr>
                                        <p:cTn id="49" dur="1000" fill="hold"/>
                                        <p:tgtEl>
                                          <p:spTgt spid="52"/>
                                        </p:tgtEl>
                                        <p:attrNameLst>
                                          <p:attrName>ppt_y</p:attrName>
                                        </p:attrNameLst>
                                      </p:cBhvr>
                                      <p:tavLst>
                                        <p:tav tm="0">
                                          <p:val>
                                            <p:strVal val="#ppt_y+.1"/>
                                          </p:val>
                                        </p:tav>
                                        <p:tav tm="100000">
                                          <p:val>
                                            <p:strVal val="#ppt_y"/>
                                          </p:val>
                                        </p:tav>
                                      </p:tavLst>
                                    </p:anim>
                                  </p:childTnLst>
                                </p:cTn>
                              </p:par>
                              <p:par>
                                <p:cTn id="50" presetID="12" presetClass="entr" presetSubtype="8" fill="hold" nodeType="withEffect">
                                  <p:stCondLst>
                                    <p:cond delay="500"/>
                                  </p:stCondLst>
                                  <p:childTnLst>
                                    <p:set>
                                      <p:cBhvr>
                                        <p:cTn id="51" dur="1" fill="hold">
                                          <p:stCondLst>
                                            <p:cond delay="0"/>
                                          </p:stCondLst>
                                        </p:cTn>
                                        <p:tgtEl>
                                          <p:spTgt spid="5"/>
                                        </p:tgtEl>
                                        <p:attrNameLst>
                                          <p:attrName>style.visibility</p:attrName>
                                        </p:attrNameLst>
                                      </p:cBhvr>
                                      <p:to>
                                        <p:strVal val="visible"/>
                                      </p:to>
                                    </p:set>
                                    <p:anim calcmode="lin" valueType="num">
                                      <p:cBhvr additive="base">
                                        <p:cTn id="52" dur="500"/>
                                        <p:tgtEl>
                                          <p:spTgt spid="5"/>
                                        </p:tgtEl>
                                        <p:attrNameLst>
                                          <p:attrName>ppt_x</p:attrName>
                                        </p:attrNameLst>
                                      </p:cBhvr>
                                      <p:tavLst>
                                        <p:tav tm="0">
                                          <p:val>
                                            <p:strVal val="#ppt_x-#ppt_w*1.125000"/>
                                          </p:val>
                                        </p:tav>
                                        <p:tav tm="100000">
                                          <p:val>
                                            <p:strVal val="#ppt_x"/>
                                          </p:val>
                                        </p:tav>
                                      </p:tavLst>
                                    </p:anim>
                                    <p:animEffect transition="in" filter="wipe(right)">
                                      <p:cBhvr>
                                        <p:cTn id="53" dur="500"/>
                                        <p:tgtEl>
                                          <p:spTgt spid="5"/>
                                        </p:tgtEl>
                                      </p:cBhvr>
                                    </p:animEffect>
                                  </p:childTnLst>
                                </p:cTn>
                              </p:par>
                            </p:childTnLst>
                          </p:cTn>
                        </p:par>
                        <p:par>
                          <p:cTn id="54" fill="hold">
                            <p:stCondLst>
                              <p:cond delay="3500"/>
                            </p:stCondLst>
                            <p:childTnLst>
                              <p:par>
                                <p:cTn id="55" presetID="12" presetClass="entr" presetSubtype="8" fill="hold" nodeType="afterEffect">
                                  <p:stCondLst>
                                    <p:cond delay="0"/>
                                  </p:stCondLst>
                                  <p:childTnLst>
                                    <p:set>
                                      <p:cBhvr>
                                        <p:cTn id="56" dur="1" fill="hold">
                                          <p:stCondLst>
                                            <p:cond delay="0"/>
                                          </p:stCondLst>
                                        </p:cTn>
                                        <p:tgtEl>
                                          <p:spTgt spid="25"/>
                                        </p:tgtEl>
                                        <p:attrNameLst>
                                          <p:attrName>style.visibility</p:attrName>
                                        </p:attrNameLst>
                                      </p:cBhvr>
                                      <p:to>
                                        <p:strVal val="visible"/>
                                      </p:to>
                                    </p:set>
                                    <p:anim calcmode="lin" valueType="num">
                                      <p:cBhvr additive="base">
                                        <p:cTn id="57" dur="500"/>
                                        <p:tgtEl>
                                          <p:spTgt spid="25"/>
                                        </p:tgtEl>
                                        <p:attrNameLst>
                                          <p:attrName>ppt_x</p:attrName>
                                        </p:attrNameLst>
                                      </p:cBhvr>
                                      <p:tavLst>
                                        <p:tav tm="0">
                                          <p:val>
                                            <p:strVal val="#ppt_x-#ppt_w*1.125000"/>
                                          </p:val>
                                        </p:tav>
                                        <p:tav tm="100000">
                                          <p:val>
                                            <p:strVal val="#ppt_x"/>
                                          </p:val>
                                        </p:tav>
                                      </p:tavLst>
                                    </p:anim>
                                    <p:animEffect transition="in" filter="wipe(right)">
                                      <p:cBhvr>
                                        <p:cTn id="58" dur="500"/>
                                        <p:tgtEl>
                                          <p:spTgt spid="25"/>
                                        </p:tgtEl>
                                      </p:cBhvr>
                                    </p:animEffect>
                                  </p:childTnLst>
                                </p:cTn>
                              </p:par>
                            </p:childTnLst>
                          </p:cTn>
                        </p:par>
                        <p:par>
                          <p:cTn id="59" fill="hold">
                            <p:stCondLst>
                              <p:cond delay="4000"/>
                            </p:stCondLst>
                            <p:childTnLst>
                              <p:par>
                                <p:cTn id="60" presetID="12" presetClass="entr" presetSubtype="8" fill="hold" nodeType="afterEffect">
                                  <p:stCondLst>
                                    <p:cond delay="0"/>
                                  </p:stCondLst>
                                  <p:childTnLst>
                                    <p:set>
                                      <p:cBhvr>
                                        <p:cTn id="61" dur="1" fill="hold">
                                          <p:stCondLst>
                                            <p:cond delay="0"/>
                                          </p:stCondLst>
                                        </p:cTn>
                                        <p:tgtEl>
                                          <p:spTgt spid="30"/>
                                        </p:tgtEl>
                                        <p:attrNameLst>
                                          <p:attrName>style.visibility</p:attrName>
                                        </p:attrNameLst>
                                      </p:cBhvr>
                                      <p:to>
                                        <p:strVal val="visible"/>
                                      </p:to>
                                    </p:set>
                                    <p:anim calcmode="lin" valueType="num">
                                      <p:cBhvr additive="base">
                                        <p:cTn id="62" dur="500"/>
                                        <p:tgtEl>
                                          <p:spTgt spid="30"/>
                                        </p:tgtEl>
                                        <p:attrNameLst>
                                          <p:attrName>ppt_x</p:attrName>
                                        </p:attrNameLst>
                                      </p:cBhvr>
                                      <p:tavLst>
                                        <p:tav tm="0">
                                          <p:val>
                                            <p:strVal val="#ppt_x-#ppt_w*1.125000"/>
                                          </p:val>
                                        </p:tav>
                                        <p:tav tm="100000">
                                          <p:val>
                                            <p:strVal val="#ppt_x"/>
                                          </p:val>
                                        </p:tav>
                                      </p:tavLst>
                                    </p:anim>
                                    <p:animEffect transition="in" filter="wipe(right)">
                                      <p:cBhvr>
                                        <p:cTn id="63" dur="500"/>
                                        <p:tgtEl>
                                          <p:spTgt spid="30"/>
                                        </p:tgtEl>
                                      </p:cBhvr>
                                    </p:animEffect>
                                  </p:childTnLst>
                                </p:cTn>
                              </p:par>
                            </p:childTnLst>
                          </p:cTn>
                        </p:par>
                        <p:par>
                          <p:cTn id="64" fill="hold">
                            <p:stCondLst>
                              <p:cond delay="4500"/>
                            </p:stCondLst>
                            <p:childTnLst>
                              <p:par>
                                <p:cTn id="65" presetID="12" presetClass="entr" presetSubtype="8" fill="hold"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p:tgtEl>
                                          <p:spTgt spid="35"/>
                                        </p:tgtEl>
                                        <p:attrNameLst>
                                          <p:attrName>ppt_x</p:attrName>
                                        </p:attrNameLst>
                                      </p:cBhvr>
                                      <p:tavLst>
                                        <p:tav tm="0">
                                          <p:val>
                                            <p:strVal val="#ppt_x-#ppt_w*1.125000"/>
                                          </p:val>
                                        </p:tav>
                                        <p:tav tm="100000">
                                          <p:val>
                                            <p:strVal val="#ppt_x"/>
                                          </p:val>
                                        </p:tav>
                                      </p:tavLst>
                                    </p:anim>
                                    <p:animEffect transition="in" filter="wipe(right)">
                                      <p:cBhvr>
                                        <p:cTn id="68" dur="500"/>
                                        <p:tgtEl>
                                          <p:spTgt spid="35"/>
                                        </p:tgtEl>
                                      </p:cBhvr>
                                    </p:animEffect>
                                  </p:childTnLst>
                                </p:cTn>
                              </p:par>
                            </p:childTnLst>
                          </p:cTn>
                        </p:par>
                        <p:par>
                          <p:cTn id="69" fill="hold">
                            <p:stCondLst>
                              <p:cond delay="5000"/>
                            </p:stCondLst>
                            <p:childTnLst>
                              <p:par>
                                <p:cTn id="70" presetID="12" presetClass="entr" presetSubtype="8" fill="hold" nodeType="afterEffect">
                                  <p:stCondLst>
                                    <p:cond delay="0"/>
                                  </p:stCondLst>
                                  <p:childTnLst>
                                    <p:set>
                                      <p:cBhvr>
                                        <p:cTn id="71" dur="1" fill="hold">
                                          <p:stCondLst>
                                            <p:cond delay="0"/>
                                          </p:stCondLst>
                                        </p:cTn>
                                        <p:tgtEl>
                                          <p:spTgt spid="50"/>
                                        </p:tgtEl>
                                        <p:attrNameLst>
                                          <p:attrName>style.visibility</p:attrName>
                                        </p:attrNameLst>
                                      </p:cBhvr>
                                      <p:to>
                                        <p:strVal val="visible"/>
                                      </p:to>
                                    </p:set>
                                    <p:anim calcmode="lin" valueType="num">
                                      <p:cBhvr additive="base">
                                        <p:cTn id="72" dur="500"/>
                                        <p:tgtEl>
                                          <p:spTgt spid="50"/>
                                        </p:tgtEl>
                                        <p:attrNameLst>
                                          <p:attrName>ppt_x</p:attrName>
                                        </p:attrNameLst>
                                      </p:cBhvr>
                                      <p:tavLst>
                                        <p:tav tm="0">
                                          <p:val>
                                            <p:strVal val="#ppt_x-#ppt_w*1.125000"/>
                                          </p:val>
                                        </p:tav>
                                        <p:tav tm="100000">
                                          <p:val>
                                            <p:strVal val="#ppt_x"/>
                                          </p:val>
                                        </p:tav>
                                      </p:tavLst>
                                    </p:anim>
                                    <p:animEffect transition="in" filter="wipe(right)">
                                      <p:cBhvr>
                                        <p:cTn id="73"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nimBg="1"/>
      <p:bldP spid="51" grpId="0"/>
      <p:bldP spid="46" grpId="0" animBg="1"/>
      <p:bldP spid="48" grpId="0"/>
      <p:bldP spid="43" grpId="0" animBg="1"/>
      <p:bldP spid="45" grpId="0"/>
      <p:bldP spid="40" grpId="0" animBg="1"/>
      <p:bldP spid="41" grpId="0"/>
      <p:bldP spid="37" grpId="0" animBg="1"/>
      <p:bldP spid="52" grpId="0"/>
      <p:bldP spid="5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4271119" y="931292"/>
            <a:ext cx="1920875" cy="3043238"/>
            <a:chOff x="4271119" y="900299"/>
            <a:chExt cx="1920875" cy="3043238"/>
          </a:xfrm>
          <a:noFill/>
        </p:grpSpPr>
        <p:sp>
          <p:nvSpPr>
            <p:cNvPr id="67" name="下箭头 1"/>
            <p:cNvSpPr/>
            <p:nvPr/>
          </p:nvSpPr>
          <p:spPr>
            <a:xfrm>
              <a:off x="4271119" y="900299"/>
              <a:ext cx="1920875" cy="3043238"/>
            </a:xfrm>
            <a:custGeom>
              <a:avLst/>
              <a:gdLst>
                <a:gd name="connsiteX0" fmla="*/ 0 w 792088"/>
                <a:gd name="connsiteY0" fmla="*/ 2084125 h 2448272"/>
                <a:gd name="connsiteX1" fmla="*/ 198022 w 792088"/>
                <a:gd name="connsiteY1" fmla="*/ 2084125 h 2448272"/>
                <a:gd name="connsiteX2" fmla="*/ 198022 w 792088"/>
                <a:gd name="connsiteY2" fmla="*/ 0 h 2448272"/>
                <a:gd name="connsiteX3" fmla="*/ 594066 w 792088"/>
                <a:gd name="connsiteY3" fmla="*/ 0 h 2448272"/>
                <a:gd name="connsiteX4" fmla="*/ 594066 w 792088"/>
                <a:gd name="connsiteY4" fmla="*/ 2084125 h 2448272"/>
                <a:gd name="connsiteX5" fmla="*/ 792088 w 792088"/>
                <a:gd name="connsiteY5" fmla="*/ 2084125 h 2448272"/>
                <a:gd name="connsiteX6" fmla="*/ 396044 w 792088"/>
                <a:gd name="connsiteY6" fmla="*/ 2448272 h 2448272"/>
                <a:gd name="connsiteX7" fmla="*/ 0 w 792088"/>
                <a:gd name="connsiteY7" fmla="*/ 2084125 h 2448272"/>
                <a:gd name="connsiteX0" fmla="*/ 1354332 w 2146420"/>
                <a:gd name="connsiteY0" fmla="*/ 2116023 h 2480170"/>
                <a:gd name="connsiteX1" fmla="*/ 1552354 w 2146420"/>
                <a:gd name="connsiteY1" fmla="*/ 2116023 h 2480170"/>
                <a:gd name="connsiteX2" fmla="*/ 0 w 2146420"/>
                <a:gd name="connsiteY2" fmla="*/ 0 h 2480170"/>
                <a:gd name="connsiteX3" fmla="*/ 1948398 w 2146420"/>
                <a:gd name="connsiteY3" fmla="*/ 31898 h 2480170"/>
                <a:gd name="connsiteX4" fmla="*/ 1948398 w 2146420"/>
                <a:gd name="connsiteY4" fmla="*/ 2116023 h 2480170"/>
                <a:gd name="connsiteX5" fmla="*/ 2146420 w 2146420"/>
                <a:gd name="connsiteY5" fmla="*/ 2116023 h 2480170"/>
                <a:gd name="connsiteX6" fmla="*/ 1750376 w 2146420"/>
                <a:gd name="connsiteY6" fmla="*/ 2480170 h 2480170"/>
                <a:gd name="connsiteX7" fmla="*/ 1354332 w 2146420"/>
                <a:gd name="connsiteY7" fmla="*/ 2116023 h 2480170"/>
                <a:gd name="connsiteX0" fmla="*/ 1354332 w 2146420"/>
                <a:gd name="connsiteY0" fmla="*/ 2945362 h 3309509"/>
                <a:gd name="connsiteX1" fmla="*/ 1552354 w 2146420"/>
                <a:gd name="connsiteY1" fmla="*/ 2945362 h 3309509"/>
                <a:gd name="connsiteX2" fmla="*/ 0 w 2146420"/>
                <a:gd name="connsiteY2" fmla="*/ 829339 h 3309509"/>
                <a:gd name="connsiteX3" fmla="*/ 130231 w 2146420"/>
                <a:gd name="connsiteY3" fmla="*/ 0 h 3309509"/>
                <a:gd name="connsiteX4" fmla="*/ 1948398 w 2146420"/>
                <a:gd name="connsiteY4" fmla="*/ 2945362 h 3309509"/>
                <a:gd name="connsiteX5" fmla="*/ 2146420 w 2146420"/>
                <a:gd name="connsiteY5" fmla="*/ 2945362 h 3309509"/>
                <a:gd name="connsiteX6" fmla="*/ 1750376 w 2146420"/>
                <a:gd name="connsiteY6" fmla="*/ 3309509 h 3309509"/>
                <a:gd name="connsiteX7" fmla="*/ 1354332 w 2146420"/>
                <a:gd name="connsiteY7" fmla="*/ 2945362 h 3309509"/>
                <a:gd name="connsiteX0" fmla="*/ 1354332 w 2146420"/>
                <a:gd name="connsiteY0" fmla="*/ 2679548 h 3043695"/>
                <a:gd name="connsiteX1" fmla="*/ 1552354 w 2146420"/>
                <a:gd name="connsiteY1" fmla="*/ 2679548 h 3043695"/>
                <a:gd name="connsiteX2" fmla="*/ 0 w 2146420"/>
                <a:gd name="connsiteY2" fmla="*/ 563525 h 3043695"/>
                <a:gd name="connsiteX3" fmla="*/ 225924 w 2146420"/>
                <a:gd name="connsiteY3" fmla="*/ 0 h 3043695"/>
                <a:gd name="connsiteX4" fmla="*/ 1948398 w 2146420"/>
                <a:gd name="connsiteY4" fmla="*/ 2679548 h 3043695"/>
                <a:gd name="connsiteX5" fmla="*/ 2146420 w 2146420"/>
                <a:gd name="connsiteY5" fmla="*/ 2679548 h 3043695"/>
                <a:gd name="connsiteX6" fmla="*/ 1750376 w 2146420"/>
                <a:gd name="connsiteY6" fmla="*/ 3043695 h 3043695"/>
                <a:gd name="connsiteX7" fmla="*/ 1354332 w 2146420"/>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20496" h="3043695">
                  <a:moveTo>
                    <a:pt x="1128408" y="2679548"/>
                  </a:moveTo>
                  <a:lnTo>
                    <a:pt x="1315798" y="2679548"/>
                  </a:lnTo>
                  <a:cubicBezTo>
                    <a:pt x="1287443" y="2647602"/>
                    <a:pt x="1248458" y="1626828"/>
                    <a:pt x="507722" y="1148315"/>
                  </a:cubicBezTo>
                  <a:lnTo>
                    <a:pt x="0" y="0"/>
                  </a:lnTo>
                  <a:cubicBezTo>
                    <a:pt x="1775637" y="1169629"/>
                    <a:pt x="1701209" y="2520012"/>
                    <a:pt x="1754372" y="2679548"/>
                  </a:cubicBezTo>
                  <a:lnTo>
                    <a:pt x="1920496" y="2679548"/>
                  </a:lnTo>
                  <a:lnTo>
                    <a:pt x="1524452" y="3043695"/>
                  </a:lnTo>
                  <a:lnTo>
                    <a:pt x="1128408" y="2679548"/>
                  </a:lnTo>
                  <a:close/>
                </a:path>
              </a:pathLst>
            </a:custGeom>
            <a:grpFill/>
            <a:ln w="6350" cap="flat" cmpd="sng" algn="ctr">
              <a:solidFill>
                <a:schemeClr val="tx1"/>
              </a:solidFill>
              <a:prstDash val="solid"/>
              <a:miter lim="800000"/>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0" name="TextBox 69"/>
            <p:cNvSpPr txBox="1">
              <a:spLocks noChangeArrowheads="1"/>
            </p:cNvSpPr>
            <p:nvPr/>
          </p:nvSpPr>
          <p:spPr bwMode="auto">
            <a:xfrm rot="3041779">
              <a:off x="4206547" y="1897088"/>
              <a:ext cx="1944216" cy="387798"/>
            </a:xfrm>
            <a:prstGeom prst="rect">
              <a:avLst/>
            </a:prstGeom>
            <a:grpFill/>
            <a:ln w="6350">
              <a:noFill/>
              <a:prstDash val="solid"/>
              <a:miter lim="800000"/>
              <a:headEnd/>
              <a:tailEnd/>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zh-CN" altLang="en-US" sz="1600" b="1" i="0" u="none" strike="noStrike" kern="0" cap="none" spc="0" normalizeH="0" baseline="0" noProof="0" dirty="0" smtClean="0">
                  <a:ln>
                    <a:noFill/>
                  </a:ln>
                  <a:solidFill>
                    <a:srgbClr val="F9F9F9"/>
                  </a:solidFill>
                  <a:effectLst/>
                  <a:uLnTx/>
                  <a:uFillTx/>
                  <a:latin typeface="微软雅黑" pitchFamily="34" charset="-122"/>
                  <a:ea typeface="微软雅黑" pitchFamily="34" charset="-122"/>
                </a:rPr>
                <a:t>单击添加</a:t>
              </a:r>
              <a:r>
                <a:rPr kumimoji="0" lang="zh-CN" altLang="en-US" sz="1600" b="1" i="0" u="none" strike="noStrike" kern="0" cap="none" spc="0" normalizeH="0" baseline="0" noProof="0" dirty="0">
                  <a:ln>
                    <a:noFill/>
                  </a:ln>
                  <a:solidFill>
                    <a:srgbClr val="F9F9F9"/>
                  </a:solidFill>
                  <a:effectLst/>
                  <a:uLnTx/>
                  <a:uFillTx/>
                  <a:latin typeface="微软雅黑" pitchFamily="34" charset="-122"/>
                  <a:ea typeface="微软雅黑" pitchFamily="34" charset="-122"/>
                </a:rPr>
                <a:t>标题</a:t>
              </a:r>
            </a:p>
          </p:txBody>
        </p:sp>
      </p:grpSp>
      <p:grpSp>
        <p:nvGrpSpPr>
          <p:cNvPr id="13" name="组合 12"/>
          <p:cNvGrpSpPr/>
          <p:nvPr/>
        </p:nvGrpSpPr>
        <p:grpSpPr>
          <a:xfrm>
            <a:off x="3161314" y="3307780"/>
            <a:ext cx="3171825" cy="1804987"/>
            <a:chOff x="3161314" y="3276787"/>
            <a:chExt cx="3171825" cy="1804987"/>
          </a:xfrm>
          <a:noFill/>
        </p:grpSpPr>
        <p:sp>
          <p:nvSpPr>
            <p:cNvPr id="68" name="下箭头 1"/>
            <p:cNvSpPr/>
            <p:nvPr/>
          </p:nvSpPr>
          <p:spPr>
            <a:xfrm rot="6955167">
              <a:off x="3844733" y="2593368"/>
              <a:ext cx="1804987" cy="3171825"/>
            </a:xfrm>
            <a:custGeom>
              <a:avLst/>
              <a:gdLst>
                <a:gd name="connsiteX0" fmla="*/ 0 w 792088"/>
                <a:gd name="connsiteY0" fmla="*/ 2084125 h 2448272"/>
                <a:gd name="connsiteX1" fmla="*/ 198022 w 792088"/>
                <a:gd name="connsiteY1" fmla="*/ 2084125 h 2448272"/>
                <a:gd name="connsiteX2" fmla="*/ 198022 w 792088"/>
                <a:gd name="connsiteY2" fmla="*/ 0 h 2448272"/>
                <a:gd name="connsiteX3" fmla="*/ 594066 w 792088"/>
                <a:gd name="connsiteY3" fmla="*/ 0 h 2448272"/>
                <a:gd name="connsiteX4" fmla="*/ 594066 w 792088"/>
                <a:gd name="connsiteY4" fmla="*/ 2084125 h 2448272"/>
                <a:gd name="connsiteX5" fmla="*/ 792088 w 792088"/>
                <a:gd name="connsiteY5" fmla="*/ 2084125 h 2448272"/>
                <a:gd name="connsiteX6" fmla="*/ 396044 w 792088"/>
                <a:gd name="connsiteY6" fmla="*/ 2448272 h 2448272"/>
                <a:gd name="connsiteX7" fmla="*/ 0 w 792088"/>
                <a:gd name="connsiteY7" fmla="*/ 2084125 h 2448272"/>
                <a:gd name="connsiteX0" fmla="*/ 1354332 w 2146420"/>
                <a:gd name="connsiteY0" fmla="*/ 2116023 h 2480170"/>
                <a:gd name="connsiteX1" fmla="*/ 1552354 w 2146420"/>
                <a:gd name="connsiteY1" fmla="*/ 2116023 h 2480170"/>
                <a:gd name="connsiteX2" fmla="*/ 0 w 2146420"/>
                <a:gd name="connsiteY2" fmla="*/ 0 h 2480170"/>
                <a:gd name="connsiteX3" fmla="*/ 1948398 w 2146420"/>
                <a:gd name="connsiteY3" fmla="*/ 31898 h 2480170"/>
                <a:gd name="connsiteX4" fmla="*/ 1948398 w 2146420"/>
                <a:gd name="connsiteY4" fmla="*/ 2116023 h 2480170"/>
                <a:gd name="connsiteX5" fmla="*/ 2146420 w 2146420"/>
                <a:gd name="connsiteY5" fmla="*/ 2116023 h 2480170"/>
                <a:gd name="connsiteX6" fmla="*/ 1750376 w 2146420"/>
                <a:gd name="connsiteY6" fmla="*/ 2480170 h 2480170"/>
                <a:gd name="connsiteX7" fmla="*/ 1354332 w 2146420"/>
                <a:gd name="connsiteY7" fmla="*/ 2116023 h 2480170"/>
                <a:gd name="connsiteX0" fmla="*/ 1354332 w 2146420"/>
                <a:gd name="connsiteY0" fmla="*/ 2945362 h 3309509"/>
                <a:gd name="connsiteX1" fmla="*/ 1552354 w 2146420"/>
                <a:gd name="connsiteY1" fmla="*/ 2945362 h 3309509"/>
                <a:gd name="connsiteX2" fmla="*/ 0 w 2146420"/>
                <a:gd name="connsiteY2" fmla="*/ 829339 h 3309509"/>
                <a:gd name="connsiteX3" fmla="*/ 130231 w 2146420"/>
                <a:gd name="connsiteY3" fmla="*/ 0 h 3309509"/>
                <a:gd name="connsiteX4" fmla="*/ 1948398 w 2146420"/>
                <a:gd name="connsiteY4" fmla="*/ 2945362 h 3309509"/>
                <a:gd name="connsiteX5" fmla="*/ 2146420 w 2146420"/>
                <a:gd name="connsiteY5" fmla="*/ 2945362 h 3309509"/>
                <a:gd name="connsiteX6" fmla="*/ 1750376 w 2146420"/>
                <a:gd name="connsiteY6" fmla="*/ 3309509 h 3309509"/>
                <a:gd name="connsiteX7" fmla="*/ 1354332 w 2146420"/>
                <a:gd name="connsiteY7" fmla="*/ 2945362 h 3309509"/>
                <a:gd name="connsiteX0" fmla="*/ 1354332 w 2146420"/>
                <a:gd name="connsiteY0" fmla="*/ 2679548 h 3043695"/>
                <a:gd name="connsiteX1" fmla="*/ 1552354 w 2146420"/>
                <a:gd name="connsiteY1" fmla="*/ 2679548 h 3043695"/>
                <a:gd name="connsiteX2" fmla="*/ 0 w 2146420"/>
                <a:gd name="connsiteY2" fmla="*/ 563525 h 3043695"/>
                <a:gd name="connsiteX3" fmla="*/ 225924 w 2146420"/>
                <a:gd name="connsiteY3" fmla="*/ 0 h 3043695"/>
                <a:gd name="connsiteX4" fmla="*/ 1948398 w 2146420"/>
                <a:gd name="connsiteY4" fmla="*/ 2679548 h 3043695"/>
                <a:gd name="connsiteX5" fmla="*/ 2146420 w 2146420"/>
                <a:gd name="connsiteY5" fmla="*/ 2679548 h 3043695"/>
                <a:gd name="connsiteX6" fmla="*/ 1750376 w 2146420"/>
                <a:gd name="connsiteY6" fmla="*/ 3043695 h 3043695"/>
                <a:gd name="connsiteX7" fmla="*/ 1354332 w 2146420"/>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407711 w 1804936"/>
                <a:gd name="connsiteY2" fmla="*/ 1161453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04936" h="3170786">
                  <a:moveTo>
                    <a:pt x="1012848" y="2806639"/>
                  </a:moveTo>
                  <a:lnTo>
                    <a:pt x="1200238" y="2806639"/>
                  </a:lnTo>
                  <a:cubicBezTo>
                    <a:pt x="1171883" y="2774693"/>
                    <a:pt x="1148447" y="1639966"/>
                    <a:pt x="407711" y="1161453"/>
                  </a:cubicBezTo>
                  <a:lnTo>
                    <a:pt x="0" y="0"/>
                  </a:lnTo>
                  <a:cubicBezTo>
                    <a:pt x="1657305" y="1120742"/>
                    <a:pt x="1585649" y="2647103"/>
                    <a:pt x="1638812" y="2806639"/>
                  </a:cubicBezTo>
                  <a:lnTo>
                    <a:pt x="1804936" y="2806639"/>
                  </a:lnTo>
                  <a:lnTo>
                    <a:pt x="1408892" y="3170786"/>
                  </a:lnTo>
                  <a:lnTo>
                    <a:pt x="1012848" y="2806639"/>
                  </a:lnTo>
                  <a:close/>
                </a:path>
              </a:pathLst>
            </a:custGeom>
            <a:grpFill/>
            <a:ln w="6350" cap="flat" cmpd="sng" algn="ctr">
              <a:solidFill>
                <a:schemeClr val="tx1"/>
              </a:solidFill>
              <a:prstDash val="solid"/>
              <a:miter lim="800000"/>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1" name="TextBox 70"/>
            <p:cNvSpPr txBox="1">
              <a:spLocks noChangeArrowheads="1"/>
            </p:cNvSpPr>
            <p:nvPr/>
          </p:nvSpPr>
          <p:spPr bwMode="auto">
            <a:xfrm rot="21207402">
              <a:off x="4166577" y="4115882"/>
              <a:ext cx="1944216" cy="362792"/>
            </a:xfrm>
            <a:prstGeom prst="rect">
              <a:avLst/>
            </a:prstGeom>
            <a:grpFill/>
            <a:ln w="6350">
              <a:noFill/>
              <a:prstDash val="solid"/>
              <a:miter lim="800000"/>
              <a:headEnd/>
              <a:tailEnd/>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defTabSz="914400" eaLnBrk="1" hangingPunct="1">
                <a:lnSpc>
                  <a:spcPct val="120000"/>
                </a:lnSpc>
                <a:defRPr/>
              </a:pPr>
              <a:r>
                <a:rPr lang="zh-CN" altLang="en-US" sz="1600" b="1" kern="0" dirty="0">
                  <a:solidFill>
                    <a:srgbClr val="F9F9F9"/>
                  </a:solidFill>
                  <a:latin typeface="微软雅黑" pitchFamily="34" charset="-122"/>
                  <a:ea typeface="微软雅黑" pitchFamily="34" charset="-122"/>
                </a:rPr>
                <a:t>单击添加标题</a:t>
              </a:r>
            </a:p>
          </p:txBody>
        </p:sp>
      </p:grpSp>
      <p:grpSp>
        <p:nvGrpSpPr>
          <p:cNvPr id="14" name="组合 13"/>
          <p:cNvGrpSpPr/>
          <p:nvPr/>
        </p:nvGrpSpPr>
        <p:grpSpPr>
          <a:xfrm>
            <a:off x="2016510" y="1838841"/>
            <a:ext cx="2946400" cy="2296807"/>
            <a:chOff x="2205782" y="2192524"/>
            <a:chExt cx="2946400" cy="2296807"/>
          </a:xfrm>
          <a:noFill/>
        </p:grpSpPr>
        <p:sp>
          <p:nvSpPr>
            <p:cNvPr id="69" name="下箭头 1"/>
            <p:cNvSpPr/>
            <p:nvPr/>
          </p:nvSpPr>
          <p:spPr>
            <a:xfrm rot="14682993">
              <a:off x="2629644" y="1768662"/>
              <a:ext cx="2098675" cy="2946400"/>
            </a:xfrm>
            <a:custGeom>
              <a:avLst/>
              <a:gdLst>
                <a:gd name="connsiteX0" fmla="*/ 0 w 792088"/>
                <a:gd name="connsiteY0" fmla="*/ 2084125 h 2448272"/>
                <a:gd name="connsiteX1" fmla="*/ 198022 w 792088"/>
                <a:gd name="connsiteY1" fmla="*/ 2084125 h 2448272"/>
                <a:gd name="connsiteX2" fmla="*/ 198022 w 792088"/>
                <a:gd name="connsiteY2" fmla="*/ 0 h 2448272"/>
                <a:gd name="connsiteX3" fmla="*/ 594066 w 792088"/>
                <a:gd name="connsiteY3" fmla="*/ 0 h 2448272"/>
                <a:gd name="connsiteX4" fmla="*/ 594066 w 792088"/>
                <a:gd name="connsiteY4" fmla="*/ 2084125 h 2448272"/>
                <a:gd name="connsiteX5" fmla="*/ 792088 w 792088"/>
                <a:gd name="connsiteY5" fmla="*/ 2084125 h 2448272"/>
                <a:gd name="connsiteX6" fmla="*/ 396044 w 792088"/>
                <a:gd name="connsiteY6" fmla="*/ 2448272 h 2448272"/>
                <a:gd name="connsiteX7" fmla="*/ 0 w 792088"/>
                <a:gd name="connsiteY7" fmla="*/ 2084125 h 2448272"/>
                <a:gd name="connsiteX0" fmla="*/ 1354332 w 2146420"/>
                <a:gd name="connsiteY0" fmla="*/ 2116023 h 2480170"/>
                <a:gd name="connsiteX1" fmla="*/ 1552354 w 2146420"/>
                <a:gd name="connsiteY1" fmla="*/ 2116023 h 2480170"/>
                <a:gd name="connsiteX2" fmla="*/ 0 w 2146420"/>
                <a:gd name="connsiteY2" fmla="*/ 0 h 2480170"/>
                <a:gd name="connsiteX3" fmla="*/ 1948398 w 2146420"/>
                <a:gd name="connsiteY3" fmla="*/ 31898 h 2480170"/>
                <a:gd name="connsiteX4" fmla="*/ 1948398 w 2146420"/>
                <a:gd name="connsiteY4" fmla="*/ 2116023 h 2480170"/>
                <a:gd name="connsiteX5" fmla="*/ 2146420 w 2146420"/>
                <a:gd name="connsiteY5" fmla="*/ 2116023 h 2480170"/>
                <a:gd name="connsiteX6" fmla="*/ 1750376 w 2146420"/>
                <a:gd name="connsiteY6" fmla="*/ 2480170 h 2480170"/>
                <a:gd name="connsiteX7" fmla="*/ 1354332 w 2146420"/>
                <a:gd name="connsiteY7" fmla="*/ 2116023 h 2480170"/>
                <a:gd name="connsiteX0" fmla="*/ 1354332 w 2146420"/>
                <a:gd name="connsiteY0" fmla="*/ 2945362 h 3309509"/>
                <a:gd name="connsiteX1" fmla="*/ 1552354 w 2146420"/>
                <a:gd name="connsiteY1" fmla="*/ 2945362 h 3309509"/>
                <a:gd name="connsiteX2" fmla="*/ 0 w 2146420"/>
                <a:gd name="connsiteY2" fmla="*/ 829339 h 3309509"/>
                <a:gd name="connsiteX3" fmla="*/ 130231 w 2146420"/>
                <a:gd name="connsiteY3" fmla="*/ 0 h 3309509"/>
                <a:gd name="connsiteX4" fmla="*/ 1948398 w 2146420"/>
                <a:gd name="connsiteY4" fmla="*/ 2945362 h 3309509"/>
                <a:gd name="connsiteX5" fmla="*/ 2146420 w 2146420"/>
                <a:gd name="connsiteY5" fmla="*/ 2945362 h 3309509"/>
                <a:gd name="connsiteX6" fmla="*/ 1750376 w 2146420"/>
                <a:gd name="connsiteY6" fmla="*/ 3309509 h 3309509"/>
                <a:gd name="connsiteX7" fmla="*/ 1354332 w 2146420"/>
                <a:gd name="connsiteY7" fmla="*/ 2945362 h 3309509"/>
                <a:gd name="connsiteX0" fmla="*/ 1354332 w 2146420"/>
                <a:gd name="connsiteY0" fmla="*/ 2679548 h 3043695"/>
                <a:gd name="connsiteX1" fmla="*/ 1552354 w 2146420"/>
                <a:gd name="connsiteY1" fmla="*/ 2679548 h 3043695"/>
                <a:gd name="connsiteX2" fmla="*/ 0 w 2146420"/>
                <a:gd name="connsiteY2" fmla="*/ 563525 h 3043695"/>
                <a:gd name="connsiteX3" fmla="*/ 225924 w 2146420"/>
                <a:gd name="connsiteY3" fmla="*/ 0 h 3043695"/>
                <a:gd name="connsiteX4" fmla="*/ 1948398 w 2146420"/>
                <a:gd name="connsiteY4" fmla="*/ 2679548 h 3043695"/>
                <a:gd name="connsiteX5" fmla="*/ 2146420 w 2146420"/>
                <a:gd name="connsiteY5" fmla="*/ 2679548 h 3043695"/>
                <a:gd name="connsiteX6" fmla="*/ 1750376 w 2146420"/>
                <a:gd name="connsiteY6" fmla="*/ 3043695 h 3043695"/>
                <a:gd name="connsiteX7" fmla="*/ 1354332 w 2146420"/>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22474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465192 w 1920496"/>
                <a:gd name="connsiteY2" fmla="*/ 1137683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26430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128408 w 1920496"/>
                <a:gd name="connsiteY0" fmla="*/ 2679548 h 3043695"/>
                <a:gd name="connsiteX1" fmla="*/ 1315798 w 1920496"/>
                <a:gd name="connsiteY1" fmla="*/ 2679548 h 3043695"/>
                <a:gd name="connsiteX2" fmla="*/ 507722 w 1920496"/>
                <a:gd name="connsiteY2" fmla="*/ 1148315 h 3043695"/>
                <a:gd name="connsiteX3" fmla="*/ 0 w 1920496"/>
                <a:gd name="connsiteY3" fmla="*/ 0 h 3043695"/>
                <a:gd name="connsiteX4" fmla="*/ 1754372 w 1920496"/>
                <a:gd name="connsiteY4" fmla="*/ 2679548 h 3043695"/>
                <a:gd name="connsiteX5" fmla="*/ 1920496 w 1920496"/>
                <a:gd name="connsiteY5" fmla="*/ 2679548 h 3043695"/>
                <a:gd name="connsiteX6" fmla="*/ 1524452 w 1920496"/>
                <a:gd name="connsiteY6" fmla="*/ 3043695 h 3043695"/>
                <a:gd name="connsiteX7" fmla="*/ 1128408 w 1920496"/>
                <a:gd name="connsiteY7" fmla="*/ 2679548 h 3043695"/>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392162 w 1804936"/>
                <a:gd name="connsiteY2" fmla="*/ 1275406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012848 w 1804936"/>
                <a:gd name="connsiteY0" fmla="*/ 2806639 h 3170786"/>
                <a:gd name="connsiteX1" fmla="*/ 1200238 w 1804936"/>
                <a:gd name="connsiteY1" fmla="*/ 2806639 h 3170786"/>
                <a:gd name="connsiteX2" fmla="*/ 407711 w 1804936"/>
                <a:gd name="connsiteY2" fmla="*/ 1161453 h 3170786"/>
                <a:gd name="connsiteX3" fmla="*/ 0 w 1804936"/>
                <a:gd name="connsiteY3" fmla="*/ 0 h 3170786"/>
                <a:gd name="connsiteX4" fmla="*/ 1638812 w 1804936"/>
                <a:gd name="connsiteY4" fmla="*/ 2806639 h 3170786"/>
                <a:gd name="connsiteX5" fmla="*/ 1804936 w 1804936"/>
                <a:gd name="connsiteY5" fmla="*/ 2806639 h 3170786"/>
                <a:gd name="connsiteX6" fmla="*/ 1408892 w 1804936"/>
                <a:gd name="connsiteY6" fmla="*/ 3170786 h 3170786"/>
                <a:gd name="connsiteX7" fmla="*/ 1012848 w 1804936"/>
                <a:gd name="connsiteY7" fmla="*/ 2806639 h 3170786"/>
                <a:gd name="connsiteX0" fmla="*/ 1307447 w 2099535"/>
                <a:gd name="connsiteY0" fmla="*/ 2581262 h 2945409"/>
                <a:gd name="connsiteX1" fmla="*/ 1494837 w 2099535"/>
                <a:gd name="connsiteY1" fmla="*/ 2581262 h 2945409"/>
                <a:gd name="connsiteX2" fmla="*/ 702310 w 2099535"/>
                <a:gd name="connsiteY2" fmla="*/ 936076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702310 w 2099535"/>
                <a:gd name="connsiteY2" fmla="*/ 936076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83248 w 2099535"/>
                <a:gd name="connsiteY2" fmla="*/ 902364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83248 w 2099535"/>
                <a:gd name="connsiteY2" fmla="*/ 902364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94837 w 2099535"/>
                <a:gd name="connsiteY1" fmla="*/ 2581262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51840 w 2099535"/>
                <a:gd name="connsiteY1" fmla="*/ 2572711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 name="connsiteX0" fmla="*/ 1307447 w 2099535"/>
                <a:gd name="connsiteY0" fmla="*/ 2581262 h 2945409"/>
                <a:gd name="connsiteX1" fmla="*/ 1451840 w 2099535"/>
                <a:gd name="connsiteY1" fmla="*/ 2572711 h 2945409"/>
                <a:gd name="connsiteX2" fmla="*/ 458194 w 2099535"/>
                <a:gd name="connsiteY2" fmla="*/ 1079467 h 2945409"/>
                <a:gd name="connsiteX3" fmla="*/ 0 w 2099535"/>
                <a:gd name="connsiteY3" fmla="*/ 0 h 2945409"/>
                <a:gd name="connsiteX4" fmla="*/ 1933411 w 2099535"/>
                <a:gd name="connsiteY4" fmla="*/ 2581262 h 2945409"/>
                <a:gd name="connsiteX5" fmla="*/ 2099535 w 2099535"/>
                <a:gd name="connsiteY5" fmla="*/ 2581262 h 2945409"/>
                <a:gd name="connsiteX6" fmla="*/ 1703491 w 2099535"/>
                <a:gd name="connsiteY6" fmla="*/ 2945409 h 2945409"/>
                <a:gd name="connsiteX7" fmla="*/ 1307447 w 2099535"/>
                <a:gd name="connsiteY7" fmla="*/ 2581262 h 2945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99535" h="2945409">
                  <a:moveTo>
                    <a:pt x="1307447" y="2581262"/>
                  </a:moveTo>
                  <a:lnTo>
                    <a:pt x="1451840" y="2572711"/>
                  </a:lnTo>
                  <a:cubicBezTo>
                    <a:pt x="1423485" y="2540765"/>
                    <a:pt x="1447544" y="1828278"/>
                    <a:pt x="458194" y="1079467"/>
                  </a:cubicBezTo>
                  <a:lnTo>
                    <a:pt x="0" y="0"/>
                  </a:lnTo>
                  <a:cubicBezTo>
                    <a:pt x="1872823" y="1187264"/>
                    <a:pt x="1880248" y="2421726"/>
                    <a:pt x="1933411" y="2581262"/>
                  </a:cubicBezTo>
                  <a:lnTo>
                    <a:pt x="2099535" y="2581262"/>
                  </a:lnTo>
                  <a:lnTo>
                    <a:pt x="1703491" y="2945409"/>
                  </a:lnTo>
                  <a:lnTo>
                    <a:pt x="1307447" y="2581262"/>
                  </a:lnTo>
                  <a:close/>
                </a:path>
              </a:pathLst>
            </a:custGeom>
            <a:grpFill/>
            <a:ln w="6350" cap="flat" cmpd="sng" algn="ctr">
              <a:solidFill>
                <a:schemeClr val="tx1"/>
              </a:solidFill>
              <a:prstDash val="solid"/>
              <a:miter lim="800000"/>
            </a:ln>
            <a:effectLst>
              <a:outerShdw blurRad="50800" dist="38100" algn="l" rotWithShape="0">
                <a:prstClr val="black">
                  <a:alpha val="40000"/>
                </a:prstClr>
              </a:outerShdw>
            </a:effectLst>
          </p:spPr>
          <p:txBody>
            <a:bodyPr anchor="ctr"/>
            <a:lstStyle/>
            <a:p>
              <a:pPr marL="0" marR="0" lvl="0" indent="0" algn="ctr" defTabSz="914400" eaLnBrk="1" fontAlgn="auto" latinLnBrk="0" hangingPunct="1">
                <a:lnSpc>
                  <a:spcPct val="120000"/>
                </a:lnSpc>
                <a:spcBef>
                  <a:spcPts val="0"/>
                </a:spcBef>
                <a:spcAft>
                  <a:spcPts val="0"/>
                </a:spcAft>
                <a:buClrTx/>
                <a:buSzTx/>
                <a:buFontTx/>
                <a:buNone/>
                <a:tabLst/>
                <a:defRPr/>
              </a:pPr>
              <a:endParaRPr kumimoji="0" lang="zh-CN" altLang="en-US" sz="1800" b="1"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72" name="TextBox 71"/>
            <p:cNvSpPr txBox="1">
              <a:spLocks noChangeArrowheads="1"/>
            </p:cNvSpPr>
            <p:nvPr/>
          </p:nvSpPr>
          <p:spPr bwMode="auto">
            <a:xfrm rot="17972349">
              <a:off x="2446234" y="3335827"/>
              <a:ext cx="1944216" cy="362792"/>
            </a:xfrm>
            <a:prstGeom prst="rect">
              <a:avLst/>
            </a:prstGeom>
            <a:grpFill/>
            <a:ln w="6350">
              <a:noFill/>
              <a:prstDash val="solid"/>
              <a:miter lim="800000"/>
              <a:headEnd/>
              <a:tailEnd/>
            </a:ln>
            <a:extLst/>
          </p:spPr>
          <p:txBody>
            <a:bodyPr wrap="squar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lvl="0" algn="ctr" defTabSz="914400" eaLnBrk="1" hangingPunct="1">
                <a:lnSpc>
                  <a:spcPct val="120000"/>
                </a:lnSpc>
                <a:defRPr/>
              </a:pPr>
              <a:r>
                <a:rPr lang="zh-CN" altLang="en-US" sz="1600" b="1" kern="0" dirty="0">
                  <a:solidFill>
                    <a:srgbClr val="F9F9F9"/>
                  </a:solidFill>
                  <a:latin typeface="微软雅黑" pitchFamily="34" charset="-122"/>
                  <a:ea typeface="微软雅黑" pitchFamily="34" charset="-122"/>
                </a:rPr>
                <a:t>单击添加标题</a:t>
              </a:r>
            </a:p>
          </p:txBody>
        </p:sp>
      </p:grpSp>
      <p:grpSp>
        <p:nvGrpSpPr>
          <p:cNvPr id="12" name="组合 11"/>
          <p:cNvGrpSpPr/>
          <p:nvPr/>
        </p:nvGrpSpPr>
        <p:grpSpPr>
          <a:xfrm>
            <a:off x="945962" y="1849606"/>
            <a:ext cx="2718670" cy="1062700"/>
            <a:chOff x="1126643" y="1800399"/>
            <a:chExt cx="2718670" cy="1062700"/>
          </a:xfrm>
        </p:grpSpPr>
        <p:cxnSp>
          <p:nvCxnSpPr>
            <p:cNvPr id="10" name="直接连接符 9"/>
            <p:cNvCxnSpPr/>
            <p:nvPr/>
          </p:nvCxnSpPr>
          <p:spPr>
            <a:xfrm flipH="1">
              <a:off x="1126643" y="2124788"/>
              <a:ext cx="2718670" cy="0"/>
            </a:xfrm>
            <a:prstGeom prst="line">
              <a:avLst/>
            </a:prstGeom>
            <a:ln>
              <a:solidFill>
                <a:schemeClr val="tx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75" name="组合 74"/>
            <p:cNvGrpSpPr/>
            <p:nvPr/>
          </p:nvGrpSpPr>
          <p:grpSpPr>
            <a:xfrm>
              <a:off x="1152414" y="1800399"/>
              <a:ext cx="1756505" cy="1062700"/>
              <a:chOff x="1220980" y="3103435"/>
              <a:chExt cx="1440242" cy="1062700"/>
            </a:xfrm>
          </p:grpSpPr>
          <p:sp>
            <p:nvSpPr>
              <p:cNvPr id="76" name="TextBox 75"/>
              <p:cNvSpPr txBox="1"/>
              <p:nvPr/>
            </p:nvSpPr>
            <p:spPr bwMode="auto">
              <a:xfrm>
                <a:off x="1224422" y="3103435"/>
                <a:ext cx="1436800" cy="523220"/>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77" name="TextBox 20"/>
              <p:cNvSpPr txBox="1"/>
              <p:nvPr/>
            </p:nvSpPr>
            <p:spPr bwMode="auto">
              <a:xfrm>
                <a:off x="1220980" y="3427471"/>
                <a:ext cx="1436800" cy="738664"/>
              </a:xfrm>
              <a:prstGeom prst="rect">
                <a:avLst/>
              </a:prstGeom>
              <a:noFill/>
            </p:spPr>
            <p:txBody>
              <a:bodyPr vert="horz" wrap="square" lIns="91440" tIns="45720" rIns="91440" bIns="45720" numCol="1" anchor="t" anchorCtr="0" compatLnSpc="1">
                <a:prstTxWarp prst="textNoShape">
                  <a:avLst/>
                </a:prstTxWarp>
                <a:spAutoFit/>
              </a:bodyPr>
              <a:lstStyle/>
              <a:p>
                <a:pPr lvl="0"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smtClean="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a:p>
                <a:pPr lvl="0"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78" name="组合 77"/>
          <p:cNvGrpSpPr/>
          <p:nvPr/>
        </p:nvGrpSpPr>
        <p:grpSpPr>
          <a:xfrm>
            <a:off x="5101469" y="1394576"/>
            <a:ext cx="2718670" cy="1062700"/>
            <a:chOff x="-280245" y="1800399"/>
            <a:chExt cx="2718670" cy="1062700"/>
          </a:xfrm>
        </p:grpSpPr>
        <p:cxnSp>
          <p:nvCxnSpPr>
            <p:cNvPr id="79" name="直接连接符 78"/>
            <p:cNvCxnSpPr/>
            <p:nvPr/>
          </p:nvCxnSpPr>
          <p:spPr>
            <a:xfrm flipH="1">
              <a:off x="-280245" y="2124788"/>
              <a:ext cx="2718670" cy="0"/>
            </a:xfrm>
            <a:prstGeom prst="line">
              <a:avLst/>
            </a:prstGeom>
            <a:ln>
              <a:solidFill>
                <a:schemeClr val="tx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0" name="组合 79"/>
            <p:cNvGrpSpPr/>
            <p:nvPr/>
          </p:nvGrpSpPr>
          <p:grpSpPr>
            <a:xfrm>
              <a:off x="556996" y="1800399"/>
              <a:ext cx="1836351" cy="1062700"/>
              <a:chOff x="732769" y="3103435"/>
              <a:chExt cx="1505712" cy="1062700"/>
            </a:xfrm>
          </p:grpSpPr>
          <p:sp>
            <p:nvSpPr>
              <p:cNvPr id="81" name="TextBox 80"/>
              <p:cNvSpPr txBox="1"/>
              <p:nvPr/>
            </p:nvSpPr>
            <p:spPr bwMode="auto">
              <a:xfrm>
                <a:off x="801681" y="3103435"/>
                <a:ext cx="1436800" cy="307777"/>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82" name="TextBox 20"/>
              <p:cNvSpPr txBox="1"/>
              <p:nvPr/>
            </p:nvSpPr>
            <p:spPr bwMode="auto">
              <a:xfrm>
                <a:off x="732769" y="3427471"/>
                <a:ext cx="1436800" cy="738664"/>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83" name="组合 82"/>
          <p:cNvGrpSpPr/>
          <p:nvPr/>
        </p:nvGrpSpPr>
        <p:grpSpPr>
          <a:xfrm>
            <a:off x="5944457" y="4025560"/>
            <a:ext cx="2342566" cy="1062700"/>
            <a:chOff x="95859" y="1800399"/>
            <a:chExt cx="2342566" cy="1062700"/>
          </a:xfrm>
        </p:grpSpPr>
        <p:cxnSp>
          <p:nvCxnSpPr>
            <p:cNvPr id="84" name="直接连接符 83"/>
            <p:cNvCxnSpPr/>
            <p:nvPr/>
          </p:nvCxnSpPr>
          <p:spPr>
            <a:xfrm flipH="1">
              <a:off x="95859" y="2124788"/>
              <a:ext cx="2342566" cy="0"/>
            </a:xfrm>
            <a:prstGeom prst="line">
              <a:avLst/>
            </a:prstGeom>
            <a:ln>
              <a:solidFill>
                <a:schemeClr val="tx1"/>
              </a:solidFill>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556996" y="1800399"/>
              <a:ext cx="1836351" cy="1062700"/>
              <a:chOff x="732769" y="3103435"/>
              <a:chExt cx="1505712" cy="1062700"/>
            </a:xfrm>
          </p:grpSpPr>
          <p:sp>
            <p:nvSpPr>
              <p:cNvPr id="86" name="TextBox 85"/>
              <p:cNvSpPr txBox="1"/>
              <p:nvPr/>
            </p:nvSpPr>
            <p:spPr bwMode="auto">
              <a:xfrm>
                <a:off x="801681" y="3103435"/>
                <a:ext cx="1436800" cy="307777"/>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87" name="TextBox 20"/>
              <p:cNvSpPr txBox="1"/>
              <p:nvPr/>
            </p:nvSpPr>
            <p:spPr bwMode="auto">
              <a:xfrm>
                <a:off x="732769" y="3427471"/>
                <a:ext cx="1436800" cy="738664"/>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spTree>
    <p:extLst>
      <p:ext uri="{BB962C8B-B14F-4D97-AF65-F5344CB8AC3E}">
        <p14:creationId xmlns:p14="http://schemas.microsoft.com/office/powerpoint/2010/main" val="3038093515"/>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up)">
                                      <p:cBhvr>
                                        <p:cTn id="7" dur="500"/>
                                        <p:tgtEl>
                                          <p:spTgt spid="15"/>
                                        </p:tgtEl>
                                      </p:cBhvr>
                                    </p:animEffect>
                                  </p:childTnLst>
                                </p:cTn>
                              </p:par>
                            </p:childTnLst>
                          </p:cTn>
                        </p:par>
                        <p:par>
                          <p:cTn id="8" fill="hold">
                            <p:stCondLst>
                              <p:cond delay="500"/>
                            </p:stCondLst>
                            <p:childTnLst>
                              <p:par>
                                <p:cTn id="9" presetID="25" presetClass="entr" presetSubtype="0"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 calcmode="lin" valueType="num">
                                      <p:cBhvr>
                                        <p:cTn id="11" dur="500" decel="50000" fill="hold">
                                          <p:stCondLst>
                                            <p:cond delay="0"/>
                                          </p:stCondLst>
                                        </p:cTn>
                                        <p:tgtEl>
                                          <p:spTgt spid="78"/>
                                        </p:tgtEl>
                                        <p:attrNameLst>
                                          <p:attrName>style.rotation</p:attrName>
                                        </p:attrNameLst>
                                      </p:cBhvr>
                                      <p:tavLst>
                                        <p:tav tm="0">
                                          <p:val>
                                            <p:fltVal val="-90"/>
                                          </p:val>
                                        </p:tav>
                                        <p:tav tm="100000">
                                          <p:val>
                                            <p:fltVal val="0"/>
                                          </p:val>
                                        </p:tav>
                                      </p:tavLst>
                                    </p:anim>
                                    <p:anim calcmode="lin" valueType="num">
                                      <p:cBhvr>
                                        <p:cTn id="12" dur="500" decel="50000" fill="hold">
                                          <p:stCondLst>
                                            <p:cond delay="0"/>
                                          </p:stCondLst>
                                        </p:cTn>
                                        <p:tgtEl>
                                          <p:spTgt spid="78"/>
                                        </p:tgtEl>
                                        <p:attrNameLst>
                                          <p:attrName>ppt_w</p:attrName>
                                        </p:attrNameLst>
                                      </p:cBhvr>
                                      <p:tavLst>
                                        <p:tav tm="0">
                                          <p:val>
                                            <p:strVal val="#ppt_w"/>
                                          </p:val>
                                        </p:tav>
                                        <p:tav tm="100000">
                                          <p:val>
                                            <p:strVal val="#ppt_w*.05"/>
                                          </p:val>
                                        </p:tav>
                                      </p:tavLst>
                                    </p:anim>
                                    <p:anim calcmode="lin" valueType="num">
                                      <p:cBhvr>
                                        <p:cTn id="13" dur="500" accel="50000" fill="hold">
                                          <p:stCondLst>
                                            <p:cond delay="500"/>
                                          </p:stCondLst>
                                        </p:cTn>
                                        <p:tgtEl>
                                          <p:spTgt spid="78"/>
                                        </p:tgtEl>
                                        <p:attrNameLst>
                                          <p:attrName>ppt_w</p:attrName>
                                        </p:attrNameLst>
                                      </p:cBhvr>
                                      <p:tavLst>
                                        <p:tav tm="0">
                                          <p:val>
                                            <p:strVal val="#ppt_w*.05"/>
                                          </p:val>
                                        </p:tav>
                                        <p:tav tm="100000">
                                          <p:val>
                                            <p:strVal val="#ppt_w"/>
                                          </p:val>
                                        </p:tav>
                                      </p:tavLst>
                                    </p:anim>
                                    <p:anim calcmode="lin" valueType="num">
                                      <p:cBhvr>
                                        <p:cTn id="14" dur="1000" fill="hold"/>
                                        <p:tgtEl>
                                          <p:spTgt spid="78"/>
                                        </p:tgtEl>
                                        <p:attrNameLst>
                                          <p:attrName>ppt_h</p:attrName>
                                        </p:attrNameLst>
                                      </p:cBhvr>
                                      <p:tavLst>
                                        <p:tav tm="0">
                                          <p:val>
                                            <p:strVal val="#ppt_h"/>
                                          </p:val>
                                        </p:tav>
                                        <p:tav tm="100000">
                                          <p:val>
                                            <p:strVal val="#ppt_h"/>
                                          </p:val>
                                        </p:tav>
                                      </p:tavLst>
                                    </p:anim>
                                    <p:anim calcmode="lin" valueType="num">
                                      <p:cBhvr>
                                        <p:cTn id="15" dur="500" decel="50000" fill="hold">
                                          <p:stCondLst>
                                            <p:cond delay="0"/>
                                          </p:stCondLst>
                                        </p:cTn>
                                        <p:tgtEl>
                                          <p:spTgt spid="78"/>
                                        </p:tgtEl>
                                        <p:attrNameLst>
                                          <p:attrName>ppt_x</p:attrName>
                                        </p:attrNameLst>
                                      </p:cBhvr>
                                      <p:tavLst>
                                        <p:tav tm="0">
                                          <p:val>
                                            <p:strVal val="#ppt_x+.4"/>
                                          </p:val>
                                        </p:tav>
                                        <p:tav tm="100000">
                                          <p:val>
                                            <p:strVal val="#ppt_x"/>
                                          </p:val>
                                        </p:tav>
                                      </p:tavLst>
                                    </p:anim>
                                    <p:anim calcmode="lin" valueType="num">
                                      <p:cBhvr>
                                        <p:cTn id="16" dur="500" decel="50000" fill="hold">
                                          <p:stCondLst>
                                            <p:cond delay="0"/>
                                          </p:stCondLst>
                                        </p:cTn>
                                        <p:tgtEl>
                                          <p:spTgt spid="78"/>
                                        </p:tgtEl>
                                        <p:attrNameLst>
                                          <p:attrName>ppt_y</p:attrName>
                                        </p:attrNameLst>
                                      </p:cBhvr>
                                      <p:tavLst>
                                        <p:tav tm="0">
                                          <p:val>
                                            <p:strVal val="#ppt_y-.2"/>
                                          </p:val>
                                        </p:tav>
                                        <p:tav tm="100000">
                                          <p:val>
                                            <p:strVal val="#ppt_y+.1"/>
                                          </p:val>
                                        </p:tav>
                                      </p:tavLst>
                                    </p:anim>
                                    <p:anim calcmode="lin" valueType="num">
                                      <p:cBhvr>
                                        <p:cTn id="17" dur="500" accel="50000" fill="hold">
                                          <p:stCondLst>
                                            <p:cond delay="500"/>
                                          </p:stCondLst>
                                        </p:cTn>
                                        <p:tgtEl>
                                          <p:spTgt spid="78"/>
                                        </p:tgtEl>
                                        <p:attrNameLst>
                                          <p:attrName>ppt_y</p:attrName>
                                        </p:attrNameLst>
                                      </p:cBhvr>
                                      <p:tavLst>
                                        <p:tav tm="0">
                                          <p:val>
                                            <p:strVal val="#ppt_y+.1"/>
                                          </p:val>
                                        </p:tav>
                                        <p:tav tm="100000">
                                          <p:val>
                                            <p:strVal val="#ppt_y"/>
                                          </p:val>
                                        </p:tav>
                                      </p:tavLst>
                                    </p:anim>
                                    <p:animEffect transition="in" filter="fade">
                                      <p:cBhvr>
                                        <p:cTn id="18" dur="1000" decel="50000">
                                          <p:stCondLst>
                                            <p:cond delay="0"/>
                                          </p:stCondLst>
                                        </p:cTn>
                                        <p:tgtEl>
                                          <p:spTgt spid="78"/>
                                        </p:tgtEl>
                                      </p:cBhvr>
                                    </p:animEffect>
                                  </p:childTnLst>
                                </p:cTn>
                              </p:par>
                            </p:childTnLst>
                          </p:cTn>
                        </p:par>
                        <p:par>
                          <p:cTn id="19" fill="hold">
                            <p:stCondLst>
                              <p:cond delay="1500"/>
                            </p:stCondLst>
                            <p:childTnLst>
                              <p:par>
                                <p:cTn id="20" presetID="22" presetClass="entr" presetSubtype="2" fill="hold" nodeType="after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right)">
                                      <p:cBhvr>
                                        <p:cTn id="22" dur="500"/>
                                        <p:tgtEl>
                                          <p:spTgt spid="13"/>
                                        </p:tgtEl>
                                      </p:cBhvr>
                                    </p:animEffect>
                                  </p:childTnLst>
                                </p:cTn>
                              </p:par>
                            </p:childTnLst>
                          </p:cTn>
                        </p:par>
                        <p:par>
                          <p:cTn id="23" fill="hold">
                            <p:stCondLst>
                              <p:cond delay="2000"/>
                            </p:stCondLst>
                            <p:childTnLst>
                              <p:par>
                                <p:cTn id="24" presetID="25" presetClass="entr" presetSubtype="0" fill="hold" nodeType="afterEffect">
                                  <p:stCondLst>
                                    <p:cond delay="0"/>
                                  </p:stCondLst>
                                  <p:childTnLst>
                                    <p:set>
                                      <p:cBhvr>
                                        <p:cTn id="25" dur="1" fill="hold">
                                          <p:stCondLst>
                                            <p:cond delay="0"/>
                                          </p:stCondLst>
                                        </p:cTn>
                                        <p:tgtEl>
                                          <p:spTgt spid="83"/>
                                        </p:tgtEl>
                                        <p:attrNameLst>
                                          <p:attrName>style.visibility</p:attrName>
                                        </p:attrNameLst>
                                      </p:cBhvr>
                                      <p:to>
                                        <p:strVal val="visible"/>
                                      </p:to>
                                    </p:set>
                                    <p:anim calcmode="lin" valueType="num">
                                      <p:cBhvr>
                                        <p:cTn id="26" dur="500" decel="50000" fill="hold">
                                          <p:stCondLst>
                                            <p:cond delay="0"/>
                                          </p:stCondLst>
                                        </p:cTn>
                                        <p:tgtEl>
                                          <p:spTgt spid="83"/>
                                        </p:tgtEl>
                                        <p:attrNameLst>
                                          <p:attrName>style.rotation</p:attrName>
                                        </p:attrNameLst>
                                      </p:cBhvr>
                                      <p:tavLst>
                                        <p:tav tm="0">
                                          <p:val>
                                            <p:fltVal val="-90"/>
                                          </p:val>
                                        </p:tav>
                                        <p:tav tm="100000">
                                          <p:val>
                                            <p:fltVal val="0"/>
                                          </p:val>
                                        </p:tav>
                                      </p:tavLst>
                                    </p:anim>
                                    <p:anim calcmode="lin" valueType="num">
                                      <p:cBhvr>
                                        <p:cTn id="27" dur="500" decel="50000" fill="hold">
                                          <p:stCondLst>
                                            <p:cond delay="0"/>
                                          </p:stCondLst>
                                        </p:cTn>
                                        <p:tgtEl>
                                          <p:spTgt spid="83"/>
                                        </p:tgtEl>
                                        <p:attrNameLst>
                                          <p:attrName>ppt_w</p:attrName>
                                        </p:attrNameLst>
                                      </p:cBhvr>
                                      <p:tavLst>
                                        <p:tav tm="0">
                                          <p:val>
                                            <p:strVal val="#ppt_w"/>
                                          </p:val>
                                        </p:tav>
                                        <p:tav tm="100000">
                                          <p:val>
                                            <p:strVal val="#ppt_w*.05"/>
                                          </p:val>
                                        </p:tav>
                                      </p:tavLst>
                                    </p:anim>
                                    <p:anim calcmode="lin" valueType="num">
                                      <p:cBhvr>
                                        <p:cTn id="28" dur="500" accel="50000" fill="hold">
                                          <p:stCondLst>
                                            <p:cond delay="500"/>
                                          </p:stCondLst>
                                        </p:cTn>
                                        <p:tgtEl>
                                          <p:spTgt spid="83"/>
                                        </p:tgtEl>
                                        <p:attrNameLst>
                                          <p:attrName>ppt_w</p:attrName>
                                        </p:attrNameLst>
                                      </p:cBhvr>
                                      <p:tavLst>
                                        <p:tav tm="0">
                                          <p:val>
                                            <p:strVal val="#ppt_w*.05"/>
                                          </p:val>
                                        </p:tav>
                                        <p:tav tm="100000">
                                          <p:val>
                                            <p:strVal val="#ppt_w"/>
                                          </p:val>
                                        </p:tav>
                                      </p:tavLst>
                                    </p:anim>
                                    <p:anim calcmode="lin" valueType="num">
                                      <p:cBhvr>
                                        <p:cTn id="29" dur="1000" fill="hold"/>
                                        <p:tgtEl>
                                          <p:spTgt spid="83"/>
                                        </p:tgtEl>
                                        <p:attrNameLst>
                                          <p:attrName>ppt_h</p:attrName>
                                        </p:attrNameLst>
                                      </p:cBhvr>
                                      <p:tavLst>
                                        <p:tav tm="0">
                                          <p:val>
                                            <p:strVal val="#ppt_h"/>
                                          </p:val>
                                        </p:tav>
                                        <p:tav tm="100000">
                                          <p:val>
                                            <p:strVal val="#ppt_h"/>
                                          </p:val>
                                        </p:tav>
                                      </p:tavLst>
                                    </p:anim>
                                    <p:anim calcmode="lin" valueType="num">
                                      <p:cBhvr>
                                        <p:cTn id="30" dur="500" decel="50000" fill="hold">
                                          <p:stCondLst>
                                            <p:cond delay="0"/>
                                          </p:stCondLst>
                                        </p:cTn>
                                        <p:tgtEl>
                                          <p:spTgt spid="83"/>
                                        </p:tgtEl>
                                        <p:attrNameLst>
                                          <p:attrName>ppt_x</p:attrName>
                                        </p:attrNameLst>
                                      </p:cBhvr>
                                      <p:tavLst>
                                        <p:tav tm="0">
                                          <p:val>
                                            <p:strVal val="#ppt_x+.4"/>
                                          </p:val>
                                        </p:tav>
                                        <p:tav tm="100000">
                                          <p:val>
                                            <p:strVal val="#ppt_x"/>
                                          </p:val>
                                        </p:tav>
                                      </p:tavLst>
                                    </p:anim>
                                    <p:anim calcmode="lin" valueType="num">
                                      <p:cBhvr>
                                        <p:cTn id="31" dur="500" decel="50000" fill="hold">
                                          <p:stCondLst>
                                            <p:cond delay="0"/>
                                          </p:stCondLst>
                                        </p:cTn>
                                        <p:tgtEl>
                                          <p:spTgt spid="83"/>
                                        </p:tgtEl>
                                        <p:attrNameLst>
                                          <p:attrName>ppt_y</p:attrName>
                                        </p:attrNameLst>
                                      </p:cBhvr>
                                      <p:tavLst>
                                        <p:tav tm="0">
                                          <p:val>
                                            <p:strVal val="#ppt_y-.2"/>
                                          </p:val>
                                        </p:tav>
                                        <p:tav tm="100000">
                                          <p:val>
                                            <p:strVal val="#ppt_y+.1"/>
                                          </p:val>
                                        </p:tav>
                                      </p:tavLst>
                                    </p:anim>
                                    <p:anim calcmode="lin" valueType="num">
                                      <p:cBhvr>
                                        <p:cTn id="32" dur="500" accel="50000" fill="hold">
                                          <p:stCondLst>
                                            <p:cond delay="500"/>
                                          </p:stCondLst>
                                        </p:cTn>
                                        <p:tgtEl>
                                          <p:spTgt spid="83"/>
                                        </p:tgtEl>
                                        <p:attrNameLst>
                                          <p:attrName>ppt_y</p:attrName>
                                        </p:attrNameLst>
                                      </p:cBhvr>
                                      <p:tavLst>
                                        <p:tav tm="0">
                                          <p:val>
                                            <p:strVal val="#ppt_y+.1"/>
                                          </p:val>
                                        </p:tav>
                                        <p:tav tm="100000">
                                          <p:val>
                                            <p:strVal val="#ppt_y"/>
                                          </p:val>
                                        </p:tav>
                                      </p:tavLst>
                                    </p:anim>
                                    <p:animEffect transition="in" filter="fade">
                                      <p:cBhvr>
                                        <p:cTn id="33" dur="1000" decel="50000">
                                          <p:stCondLst>
                                            <p:cond delay="0"/>
                                          </p:stCondLst>
                                        </p:cTn>
                                        <p:tgtEl>
                                          <p:spTgt spid="83"/>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down)">
                                      <p:cBhvr>
                                        <p:cTn id="37" dur="500"/>
                                        <p:tgtEl>
                                          <p:spTgt spid="14"/>
                                        </p:tgtEl>
                                      </p:cBhvr>
                                    </p:animEffect>
                                  </p:childTnLst>
                                </p:cTn>
                              </p:par>
                            </p:childTnLst>
                          </p:cTn>
                        </p:par>
                        <p:par>
                          <p:cTn id="38" fill="hold">
                            <p:stCondLst>
                              <p:cond delay="3500"/>
                            </p:stCondLst>
                            <p:childTnLst>
                              <p:par>
                                <p:cTn id="39" presetID="25" presetClass="entr" presetSubtype="0" fill="hold"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p:cTn id="41" dur="500" decel="50000" fill="hold">
                                          <p:stCondLst>
                                            <p:cond delay="0"/>
                                          </p:stCondLst>
                                        </p:cTn>
                                        <p:tgtEl>
                                          <p:spTgt spid="12"/>
                                        </p:tgtEl>
                                        <p:attrNameLst>
                                          <p:attrName>style.rotation</p:attrName>
                                        </p:attrNameLst>
                                      </p:cBhvr>
                                      <p:tavLst>
                                        <p:tav tm="0">
                                          <p:val>
                                            <p:fltVal val="-90"/>
                                          </p:val>
                                        </p:tav>
                                        <p:tav tm="100000">
                                          <p:val>
                                            <p:fltVal val="0"/>
                                          </p:val>
                                        </p:tav>
                                      </p:tavLst>
                                    </p:anim>
                                    <p:anim calcmode="lin" valueType="num">
                                      <p:cBhvr>
                                        <p:cTn id="42" dur="500" decel="50000" fill="hold">
                                          <p:stCondLst>
                                            <p:cond delay="0"/>
                                          </p:stCondLst>
                                        </p:cTn>
                                        <p:tgtEl>
                                          <p:spTgt spid="12"/>
                                        </p:tgtEl>
                                        <p:attrNameLst>
                                          <p:attrName>ppt_w</p:attrName>
                                        </p:attrNameLst>
                                      </p:cBhvr>
                                      <p:tavLst>
                                        <p:tav tm="0">
                                          <p:val>
                                            <p:strVal val="#ppt_w"/>
                                          </p:val>
                                        </p:tav>
                                        <p:tav tm="100000">
                                          <p:val>
                                            <p:strVal val="#ppt_w*.05"/>
                                          </p:val>
                                        </p:tav>
                                      </p:tavLst>
                                    </p:anim>
                                    <p:anim calcmode="lin" valueType="num">
                                      <p:cBhvr>
                                        <p:cTn id="43" dur="500" accel="50000" fill="hold">
                                          <p:stCondLst>
                                            <p:cond delay="500"/>
                                          </p:stCondLst>
                                        </p:cTn>
                                        <p:tgtEl>
                                          <p:spTgt spid="12"/>
                                        </p:tgtEl>
                                        <p:attrNameLst>
                                          <p:attrName>ppt_w</p:attrName>
                                        </p:attrNameLst>
                                      </p:cBhvr>
                                      <p:tavLst>
                                        <p:tav tm="0">
                                          <p:val>
                                            <p:strVal val="#ppt_w*.05"/>
                                          </p:val>
                                        </p:tav>
                                        <p:tav tm="100000">
                                          <p:val>
                                            <p:strVal val="#ppt_w"/>
                                          </p:val>
                                        </p:tav>
                                      </p:tavLst>
                                    </p:anim>
                                    <p:anim calcmode="lin" valueType="num">
                                      <p:cBhvr>
                                        <p:cTn id="44" dur="1000" fill="hold"/>
                                        <p:tgtEl>
                                          <p:spTgt spid="12"/>
                                        </p:tgtEl>
                                        <p:attrNameLst>
                                          <p:attrName>ppt_h</p:attrName>
                                        </p:attrNameLst>
                                      </p:cBhvr>
                                      <p:tavLst>
                                        <p:tav tm="0">
                                          <p:val>
                                            <p:strVal val="#ppt_h"/>
                                          </p:val>
                                        </p:tav>
                                        <p:tav tm="100000">
                                          <p:val>
                                            <p:strVal val="#ppt_h"/>
                                          </p:val>
                                        </p:tav>
                                      </p:tavLst>
                                    </p:anim>
                                    <p:anim calcmode="lin" valueType="num">
                                      <p:cBhvr>
                                        <p:cTn id="45" dur="500" decel="50000" fill="hold">
                                          <p:stCondLst>
                                            <p:cond delay="0"/>
                                          </p:stCondLst>
                                        </p:cTn>
                                        <p:tgtEl>
                                          <p:spTgt spid="12"/>
                                        </p:tgtEl>
                                        <p:attrNameLst>
                                          <p:attrName>ppt_x</p:attrName>
                                        </p:attrNameLst>
                                      </p:cBhvr>
                                      <p:tavLst>
                                        <p:tav tm="0">
                                          <p:val>
                                            <p:strVal val="#ppt_x+.4"/>
                                          </p:val>
                                        </p:tav>
                                        <p:tav tm="100000">
                                          <p:val>
                                            <p:strVal val="#ppt_x"/>
                                          </p:val>
                                        </p:tav>
                                      </p:tavLst>
                                    </p:anim>
                                    <p:anim calcmode="lin" valueType="num">
                                      <p:cBhvr>
                                        <p:cTn id="46" dur="500" decel="50000" fill="hold">
                                          <p:stCondLst>
                                            <p:cond delay="0"/>
                                          </p:stCondLst>
                                        </p:cTn>
                                        <p:tgtEl>
                                          <p:spTgt spid="12"/>
                                        </p:tgtEl>
                                        <p:attrNameLst>
                                          <p:attrName>ppt_y</p:attrName>
                                        </p:attrNameLst>
                                      </p:cBhvr>
                                      <p:tavLst>
                                        <p:tav tm="0">
                                          <p:val>
                                            <p:strVal val="#ppt_y-.2"/>
                                          </p:val>
                                        </p:tav>
                                        <p:tav tm="100000">
                                          <p:val>
                                            <p:strVal val="#ppt_y+.1"/>
                                          </p:val>
                                        </p:tav>
                                      </p:tavLst>
                                    </p:anim>
                                    <p:anim calcmode="lin" valueType="num">
                                      <p:cBhvr>
                                        <p:cTn id="47" dur="500" accel="50000" fill="hold">
                                          <p:stCondLst>
                                            <p:cond delay="500"/>
                                          </p:stCondLst>
                                        </p:cTn>
                                        <p:tgtEl>
                                          <p:spTgt spid="12"/>
                                        </p:tgtEl>
                                        <p:attrNameLst>
                                          <p:attrName>ppt_y</p:attrName>
                                        </p:attrNameLst>
                                      </p:cBhvr>
                                      <p:tavLst>
                                        <p:tav tm="0">
                                          <p:val>
                                            <p:strVal val="#ppt_y+.1"/>
                                          </p:val>
                                        </p:tav>
                                        <p:tav tm="100000">
                                          <p:val>
                                            <p:strVal val="#ppt_y"/>
                                          </p:val>
                                        </p:tav>
                                      </p:tavLst>
                                    </p:anim>
                                    <p:animEffect transition="in" filter="fade">
                                      <p:cBhvr>
                                        <p:cTn id="48" dur="1000" decel="50000">
                                          <p:stCondLst>
                                            <p:cond delay="0"/>
                                          </p:stCondLst>
                                        </p:cTn>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5" name="Group 18"/>
          <p:cNvGrpSpPr>
            <a:grpSpLocks/>
          </p:cNvGrpSpPr>
          <p:nvPr/>
        </p:nvGrpSpPr>
        <p:grpSpPr bwMode="auto">
          <a:xfrm>
            <a:off x="2138303" y="2104505"/>
            <a:ext cx="5411311" cy="2165253"/>
            <a:chOff x="664" y="1951"/>
            <a:chExt cx="4308" cy="2120"/>
          </a:xfrm>
          <a:solidFill>
            <a:schemeClr val="bg2">
              <a:lumMod val="60000"/>
              <a:lumOff val="40000"/>
              <a:alpha val="17000"/>
            </a:schemeClr>
          </a:solidFill>
        </p:grpSpPr>
        <p:sp>
          <p:nvSpPr>
            <p:cNvPr id="77" name="Freeform 19"/>
            <p:cNvSpPr>
              <a:spLocks/>
            </p:cNvSpPr>
            <p:nvPr/>
          </p:nvSpPr>
          <p:spPr bwMode="invGray">
            <a:xfrm>
              <a:off x="743" y="2045"/>
              <a:ext cx="1267" cy="1938"/>
            </a:xfrm>
            <a:custGeom>
              <a:avLst/>
              <a:gdLst>
                <a:gd name="T0" fmla="*/ 116 w 1692"/>
                <a:gd name="T1" fmla="*/ 258 h 2586"/>
                <a:gd name="T2" fmla="*/ 320 w 1692"/>
                <a:gd name="T3" fmla="*/ 210 h 2586"/>
                <a:gd name="T4" fmla="*/ 434 w 1692"/>
                <a:gd name="T5" fmla="*/ 240 h 2586"/>
                <a:gd name="T6" fmla="*/ 416 w 1692"/>
                <a:gd name="T7" fmla="*/ 444 h 2586"/>
                <a:gd name="T8" fmla="*/ 272 w 1692"/>
                <a:gd name="T9" fmla="*/ 582 h 2586"/>
                <a:gd name="T10" fmla="*/ 218 w 1692"/>
                <a:gd name="T11" fmla="*/ 714 h 2586"/>
                <a:gd name="T12" fmla="*/ 284 w 1692"/>
                <a:gd name="T13" fmla="*/ 964 h 2586"/>
                <a:gd name="T14" fmla="*/ 316 w 1692"/>
                <a:gd name="T15" fmla="*/ 960 h 2586"/>
                <a:gd name="T16" fmla="*/ 328 w 1692"/>
                <a:gd name="T17" fmla="*/ 906 h 2586"/>
                <a:gd name="T18" fmla="*/ 478 w 1692"/>
                <a:gd name="T19" fmla="*/ 1154 h 2586"/>
                <a:gd name="T20" fmla="*/ 650 w 1692"/>
                <a:gd name="T21" fmla="*/ 1200 h 2586"/>
                <a:gd name="T22" fmla="*/ 794 w 1692"/>
                <a:gd name="T23" fmla="*/ 1350 h 2586"/>
                <a:gd name="T24" fmla="*/ 854 w 1692"/>
                <a:gd name="T25" fmla="*/ 1422 h 2586"/>
                <a:gd name="T26" fmla="*/ 770 w 1692"/>
                <a:gd name="T27" fmla="*/ 1608 h 2586"/>
                <a:gd name="T28" fmla="*/ 916 w 1692"/>
                <a:gd name="T29" fmla="*/ 1782 h 2586"/>
                <a:gd name="T30" fmla="*/ 1034 w 1692"/>
                <a:gd name="T31" fmla="*/ 2022 h 2586"/>
                <a:gd name="T32" fmla="*/ 1094 w 1692"/>
                <a:gd name="T33" fmla="*/ 2310 h 2586"/>
                <a:gd name="T34" fmla="*/ 1194 w 1692"/>
                <a:gd name="T35" fmla="*/ 2540 h 2586"/>
                <a:gd name="T36" fmla="*/ 1280 w 1692"/>
                <a:gd name="T37" fmla="*/ 2520 h 2586"/>
                <a:gd name="T38" fmla="*/ 1244 w 1692"/>
                <a:gd name="T39" fmla="*/ 2394 h 2586"/>
                <a:gd name="T40" fmla="*/ 1288 w 1692"/>
                <a:gd name="T41" fmla="*/ 2306 h 2586"/>
                <a:gd name="T42" fmla="*/ 1368 w 1692"/>
                <a:gd name="T43" fmla="*/ 2228 h 2586"/>
                <a:gd name="T44" fmla="*/ 1448 w 1692"/>
                <a:gd name="T45" fmla="*/ 2076 h 2586"/>
                <a:gd name="T46" fmla="*/ 1568 w 1692"/>
                <a:gd name="T47" fmla="*/ 1950 h 2586"/>
                <a:gd name="T48" fmla="*/ 1622 w 1692"/>
                <a:gd name="T49" fmla="*/ 1746 h 2586"/>
                <a:gd name="T50" fmla="*/ 1552 w 1692"/>
                <a:gd name="T51" fmla="*/ 1538 h 2586"/>
                <a:gd name="T52" fmla="*/ 1376 w 1692"/>
                <a:gd name="T53" fmla="*/ 1410 h 2586"/>
                <a:gd name="T54" fmla="*/ 1104 w 1692"/>
                <a:gd name="T55" fmla="*/ 1280 h 2586"/>
                <a:gd name="T56" fmla="*/ 974 w 1692"/>
                <a:gd name="T57" fmla="*/ 1260 h 2586"/>
                <a:gd name="T58" fmla="*/ 904 w 1692"/>
                <a:gd name="T59" fmla="*/ 1268 h 2586"/>
                <a:gd name="T60" fmla="*/ 794 w 1692"/>
                <a:gd name="T61" fmla="*/ 1308 h 2586"/>
                <a:gd name="T62" fmla="*/ 758 w 1692"/>
                <a:gd name="T63" fmla="*/ 1174 h 2586"/>
                <a:gd name="T64" fmla="*/ 736 w 1692"/>
                <a:gd name="T65" fmla="*/ 1062 h 2586"/>
                <a:gd name="T66" fmla="*/ 632 w 1692"/>
                <a:gd name="T67" fmla="*/ 1104 h 2586"/>
                <a:gd name="T68" fmla="*/ 568 w 1692"/>
                <a:gd name="T69" fmla="*/ 950 h 2586"/>
                <a:gd name="T70" fmla="*/ 740 w 1692"/>
                <a:gd name="T71" fmla="*/ 912 h 2586"/>
                <a:gd name="T72" fmla="*/ 842 w 1692"/>
                <a:gd name="T73" fmla="*/ 906 h 2586"/>
                <a:gd name="T74" fmla="*/ 896 w 1692"/>
                <a:gd name="T75" fmla="*/ 900 h 2586"/>
                <a:gd name="T76" fmla="*/ 1058 w 1692"/>
                <a:gd name="T77" fmla="*/ 750 h 2586"/>
                <a:gd name="T78" fmla="*/ 1184 w 1692"/>
                <a:gd name="T79" fmla="*/ 678 h 2586"/>
                <a:gd name="T80" fmla="*/ 1278 w 1692"/>
                <a:gd name="T81" fmla="*/ 636 h 2586"/>
                <a:gd name="T82" fmla="*/ 1340 w 1692"/>
                <a:gd name="T83" fmla="*/ 538 h 2586"/>
                <a:gd name="T84" fmla="*/ 1288 w 1692"/>
                <a:gd name="T85" fmla="*/ 512 h 2586"/>
                <a:gd name="T86" fmla="*/ 1526 w 1692"/>
                <a:gd name="T87" fmla="*/ 456 h 2586"/>
                <a:gd name="T88" fmla="*/ 1406 w 1692"/>
                <a:gd name="T89" fmla="*/ 342 h 2586"/>
                <a:gd name="T90" fmla="*/ 1328 w 1692"/>
                <a:gd name="T91" fmla="*/ 264 h 2586"/>
                <a:gd name="T92" fmla="*/ 1222 w 1692"/>
                <a:gd name="T93" fmla="*/ 364 h 2586"/>
                <a:gd name="T94" fmla="*/ 1110 w 1692"/>
                <a:gd name="T95" fmla="*/ 444 h 2586"/>
                <a:gd name="T96" fmla="*/ 1022 w 1692"/>
                <a:gd name="T97" fmla="*/ 304 h 2586"/>
                <a:gd name="T98" fmla="*/ 1212 w 1692"/>
                <a:gd name="T99" fmla="*/ 240 h 2586"/>
                <a:gd name="T100" fmla="*/ 1266 w 1692"/>
                <a:gd name="T101" fmla="*/ 198 h 2586"/>
                <a:gd name="T102" fmla="*/ 1328 w 1692"/>
                <a:gd name="T103" fmla="*/ 172 h 2586"/>
                <a:gd name="T104" fmla="*/ 1286 w 1692"/>
                <a:gd name="T105" fmla="*/ 144 h 2586"/>
                <a:gd name="T106" fmla="*/ 1262 w 1692"/>
                <a:gd name="T107" fmla="*/ 120 h 2586"/>
                <a:gd name="T108" fmla="*/ 1202 w 1692"/>
                <a:gd name="T109" fmla="*/ 102 h 2586"/>
                <a:gd name="T110" fmla="*/ 1106 w 1692"/>
                <a:gd name="T111" fmla="*/ 136 h 2586"/>
                <a:gd name="T112" fmla="*/ 950 w 1692"/>
                <a:gd name="T113" fmla="*/ 120 h 2586"/>
                <a:gd name="T114" fmla="*/ 550 w 1692"/>
                <a:gd name="T115" fmla="*/ 0 h 2586"/>
                <a:gd name="T116" fmla="*/ 344 w 1692"/>
                <a:gd name="T117" fmla="*/ 32 h 2586"/>
                <a:gd name="T118" fmla="*/ 290 w 1692"/>
                <a:gd name="T119" fmla="*/ 102 h 2586"/>
                <a:gd name="T120" fmla="*/ 128 w 1692"/>
                <a:gd name="T121" fmla="*/ 174 h 2586"/>
                <a:gd name="T122" fmla="*/ 128 w 1692"/>
                <a:gd name="T123" fmla="*/ 216 h 2586"/>
                <a:gd name="T124" fmla="*/ 2 w 1692"/>
                <a:gd name="T125" fmla="*/ 252 h 2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692" h="2586">
                  <a:moveTo>
                    <a:pt x="2" y="252"/>
                  </a:moveTo>
                  <a:lnTo>
                    <a:pt x="68" y="264"/>
                  </a:lnTo>
                  <a:lnTo>
                    <a:pt x="116" y="258"/>
                  </a:lnTo>
                  <a:lnTo>
                    <a:pt x="188" y="216"/>
                  </a:lnTo>
                  <a:lnTo>
                    <a:pt x="236" y="210"/>
                  </a:lnTo>
                  <a:lnTo>
                    <a:pt x="320" y="210"/>
                  </a:lnTo>
                  <a:lnTo>
                    <a:pt x="368" y="216"/>
                  </a:lnTo>
                  <a:lnTo>
                    <a:pt x="398" y="246"/>
                  </a:lnTo>
                  <a:lnTo>
                    <a:pt x="434" y="240"/>
                  </a:lnTo>
                  <a:lnTo>
                    <a:pt x="422" y="294"/>
                  </a:lnTo>
                  <a:lnTo>
                    <a:pt x="404" y="354"/>
                  </a:lnTo>
                  <a:lnTo>
                    <a:pt x="416" y="444"/>
                  </a:lnTo>
                  <a:lnTo>
                    <a:pt x="408" y="480"/>
                  </a:lnTo>
                  <a:lnTo>
                    <a:pt x="380" y="474"/>
                  </a:lnTo>
                  <a:lnTo>
                    <a:pt x="272" y="582"/>
                  </a:lnTo>
                  <a:lnTo>
                    <a:pt x="236" y="628"/>
                  </a:lnTo>
                  <a:lnTo>
                    <a:pt x="242" y="672"/>
                  </a:lnTo>
                  <a:lnTo>
                    <a:pt x="218" y="714"/>
                  </a:lnTo>
                  <a:lnTo>
                    <a:pt x="268" y="774"/>
                  </a:lnTo>
                  <a:lnTo>
                    <a:pt x="262" y="844"/>
                  </a:lnTo>
                  <a:lnTo>
                    <a:pt x="284" y="964"/>
                  </a:lnTo>
                  <a:lnTo>
                    <a:pt x="320" y="1010"/>
                  </a:lnTo>
                  <a:lnTo>
                    <a:pt x="324" y="970"/>
                  </a:lnTo>
                  <a:lnTo>
                    <a:pt x="316" y="960"/>
                  </a:lnTo>
                  <a:lnTo>
                    <a:pt x="302" y="834"/>
                  </a:lnTo>
                  <a:lnTo>
                    <a:pt x="326" y="830"/>
                  </a:lnTo>
                  <a:lnTo>
                    <a:pt x="328" y="906"/>
                  </a:lnTo>
                  <a:lnTo>
                    <a:pt x="380" y="996"/>
                  </a:lnTo>
                  <a:lnTo>
                    <a:pt x="368" y="1074"/>
                  </a:lnTo>
                  <a:lnTo>
                    <a:pt x="478" y="1154"/>
                  </a:lnTo>
                  <a:lnTo>
                    <a:pt x="564" y="1164"/>
                  </a:lnTo>
                  <a:lnTo>
                    <a:pt x="612" y="1208"/>
                  </a:lnTo>
                  <a:lnTo>
                    <a:pt x="650" y="1200"/>
                  </a:lnTo>
                  <a:lnTo>
                    <a:pt x="680" y="1224"/>
                  </a:lnTo>
                  <a:lnTo>
                    <a:pt x="698" y="1272"/>
                  </a:lnTo>
                  <a:lnTo>
                    <a:pt x="794" y="1350"/>
                  </a:lnTo>
                  <a:lnTo>
                    <a:pt x="842" y="1308"/>
                  </a:lnTo>
                  <a:lnTo>
                    <a:pt x="848" y="1350"/>
                  </a:lnTo>
                  <a:lnTo>
                    <a:pt x="854" y="1422"/>
                  </a:lnTo>
                  <a:lnTo>
                    <a:pt x="786" y="1490"/>
                  </a:lnTo>
                  <a:lnTo>
                    <a:pt x="788" y="1542"/>
                  </a:lnTo>
                  <a:lnTo>
                    <a:pt x="770" y="1608"/>
                  </a:lnTo>
                  <a:lnTo>
                    <a:pt x="802" y="1634"/>
                  </a:lnTo>
                  <a:lnTo>
                    <a:pt x="848" y="1668"/>
                  </a:lnTo>
                  <a:lnTo>
                    <a:pt x="916" y="1782"/>
                  </a:lnTo>
                  <a:lnTo>
                    <a:pt x="956" y="1800"/>
                  </a:lnTo>
                  <a:lnTo>
                    <a:pt x="1010" y="1848"/>
                  </a:lnTo>
                  <a:lnTo>
                    <a:pt x="1034" y="2022"/>
                  </a:lnTo>
                  <a:lnTo>
                    <a:pt x="1058" y="2178"/>
                  </a:lnTo>
                  <a:lnTo>
                    <a:pt x="1046" y="2244"/>
                  </a:lnTo>
                  <a:lnTo>
                    <a:pt x="1094" y="2310"/>
                  </a:lnTo>
                  <a:lnTo>
                    <a:pt x="1118" y="2364"/>
                  </a:lnTo>
                  <a:lnTo>
                    <a:pt x="1138" y="2458"/>
                  </a:lnTo>
                  <a:lnTo>
                    <a:pt x="1194" y="2540"/>
                  </a:lnTo>
                  <a:lnTo>
                    <a:pt x="1286" y="2586"/>
                  </a:lnTo>
                  <a:lnTo>
                    <a:pt x="1382" y="2574"/>
                  </a:lnTo>
                  <a:lnTo>
                    <a:pt x="1280" y="2520"/>
                  </a:lnTo>
                  <a:lnTo>
                    <a:pt x="1266" y="2472"/>
                  </a:lnTo>
                  <a:lnTo>
                    <a:pt x="1288" y="2428"/>
                  </a:lnTo>
                  <a:lnTo>
                    <a:pt x="1244" y="2394"/>
                  </a:lnTo>
                  <a:lnTo>
                    <a:pt x="1284" y="2334"/>
                  </a:lnTo>
                  <a:lnTo>
                    <a:pt x="1244" y="2300"/>
                  </a:lnTo>
                  <a:lnTo>
                    <a:pt x="1288" y="2306"/>
                  </a:lnTo>
                  <a:lnTo>
                    <a:pt x="1286" y="2244"/>
                  </a:lnTo>
                  <a:lnTo>
                    <a:pt x="1330" y="2268"/>
                  </a:lnTo>
                  <a:lnTo>
                    <a:pt x="1368" y="2228"/>
                  </a:lnTo>
                  <a:lnTo>
                    <a:pt x="1334" y="2160"/>
                  </a:lnTo>
                  <a:lnTo>
                    <a:pt x="1382" y="2184"/>
                  </a:lnTo>
                  <a:lnTo>
                    <a:pt x="1448" y="2076"/>
                  </a:lnTo>
                  <a:lnTo>
                    <a:pt x="1468" y="2052"/>
                  </a:lnTo>
                  <a:lnTo>
                    <a:pt x="1476" y="1982"/>
                  </a:lnTo>
                  <a:lnTo>
                    <a:pt x="1568" y="1950"/>
                  </a:lnTo>
                  <a:lnTo>
                    <a:pt x="1612" y="1880"/>
                  </a:lnTo>
                  <a:lnTo>
                    <a:pt x="1628" y="1830"/>
                  </a:lnTo>
                  <a:lnTo>
                    <a:pt x="1622" y="1746"/>
                  </a:lnTo>
                  <a:lnTo>
                    <a:pt x="1692" y="1644"/>
                  </a:lnTo>
                  <a:lnTo>
                    <a:pt x="1652" y="1578"/>
                  </a:lnTo>
                  <a:lnTo>
                    <a:pt x="1552" y="1538"/>
                  </a:lnTo>
                  <a:lnTo>
                    <a:pt x="1448" y="1500"/>
                  </a:lnTo>
                  <a:lnTo>
                    <a:pt x="1376" y="1494"/>
                  </a:lnTo>
                  <a:lnTo>
                    <a:pt x="1376" y="1410"/>
                  </a:lnTo>
                  <a:lnTo>
                    <a:pt x="1262" y="1356"/>
                  </a:lnTo>
                  <a:lnTo>
                    <a:pt x="1166" y="1272"/>
                  </a:lnTo>
                  <a:lnTo>
                    <a:pt x="1104" y="1280"/>
                  </a:lnTo>
                  <a:lnTo>
                    <a:pt x="1048" y="1276"/>
                  </a:lnTo>
                  <a:lnTo>
                    <a:pt x="1020" y="1244"/>
                  </a:lnTo>
                  <a:lnTo>
                    <a:pt x="974" y="1260"/>
                  </a:lnTo>
                  <a:lnTo>
                    <a:pt x="984" y="1238"/>
                  </a:lnTo>
                  <a:lnTo>
                    <a:pt x="934" y="1268"/>
                  </a:lnTo>
                  <a:lnTo>
                    <a:pt x="904" y="1268"/>
                  </a:lnTo>
                  <a:lnTo>
                    <a:pt x="872" y="1314"/>
                  </a:lnTo>
                  <a:lnTo>
                    <a:pt x="836" y="1272"/>
                  </a:lnTo>
                  <a:lnTo>
                    <a:pt x="794" y="1308"/>
                  </a:lnTo>
                  <a:lnTo>
                    <a:pt x="748" y="1278"/>
                  </a:lnTo>
                  <a:lnTo>
                    <a:pt x="758" y="1242"/>
                  </a:lnTo>
                  <a:lnTo>
                    <a:pt x="758" y="1174"/>
                  </a:lnTo>
                  <a:lnTo>
                    <a:pt x="698" y="1176"/>
                  </a:lnTo>
                  <a:lnTo>
                    <a:pt x="668" y="1140"/>
                  </a:lnTo>
                  <a:lnTo>
                    <a:pt x="736" y="1062"/>
                  </a:lnTo>
                  <a:lnTo>
                    <a:pt x="712" y="1050"/>
                  </a:lnTo>
                  <a:lnTo>
                    <a:pt x="658" y="1062"/>
                  </a:lnTo>
                  <a:lnTo>
                    <a:pt x="632" y="1104"/>
                  </a:lnTo>
                  <a:lnTo>
                    <a:pt x="596" y="1110"/>
                  </a:lnTo>
                  <a:lnTo>
                    <a:pt x="538" y="1066"/>
                  </a:lnTo>
                  <a:lnTo>
                    <a:pt x="568" y="950"/>
                  </a:lnTo>
                  <a:lnTo>
                    <a:pt x="632" y="894"/>
                  </a:lnTo>
                  <a:lnTo>
                    <a:pt x="686" y="894"/>
                  </a:lnTo>
                  <a:lnTo>
                    <a:pt x="740" y="912"/>
                  </a:lnTo>
                  <a:lnTo>
                    <a:pt x="736" y="900"/>
                  </a:lnTo>
                  <a:lnTo>
                    <a:pt x="766" y="868"/>
                  </a:lnTo>
                  <a:lnTo>
                    <a:pt x="842" y="906"/>
                  </a:lnTo>
                  <a:lnTo>
                    <a:pt x="848" y="966"/>
                  </a:lnTo>
                  <a:lnTo>
                    <a:pt x="884" y="984"/>
                  </a:lnTo>
                  <a:lnTo>
                    <a:pt x="896" y="900"/>
                  </a:lnTo>
                  <a:lnTo>
                    <a:pt x="878" y="858"/>
                  </a:lnTo>
                  <a:lnTo>
                    <a:pt x="998" y="806"/>
                  </a:lnTo>
                  <a:lnTo>
                    <a:pt x="1058" y="750"/>
                  </a:lnTo>
                  <a:lnTo>
                    <a:pt x="1100" y="696"/>
                  </a:lnTo>
                  <a:lnTo>
                    <a:pt x="1130" y="672"/>
                  </a:lnTo>
                  <a:lnTo>
                    <a:pt x="1184" y="678"/>
                  </a:lnTo>
                  <a:lnTo>
                    <a:pt x="1190" y="636"/>
                  </a:lnTo>
                  <a:lnTo>
                    <a:pt x="1280" y="588"/>
                  </a:lnTo>
                  <a:lnTo>
                    <a:pt x="1278" y="636"/>
                  </a:lnTo>
                  <a:lnTo>
                    <a:pt x="1360" y="602"/>
                  </a:lnTo>
                  <a:lnTo>
                    <a:pt x="1322" y="570"/>
                  </a:lnTo>
                  <a:lnTo>
                    <a:pt x="1340" y="538"/>
                  </a:lnTo>
                  <a:lnTo>
                    <a:pt x="1320" y="522"/>
                  </a:lnTo>
                  <a:lnTo>
                    <a:pt x="1286" y="546"/>
                  </a:lnTo>
                  <a:lnTo>
                    <a:pt x="1288" y="512"/>
                  </a:lnTo>
                  <a:lnTo>
                    <a:pt x="1400" y="504"/>
                  </a:lnTo>
                  <a:lnTo>
                    <a:pt x="1490" y="480"/>
                  </a:lnTo>
                  <a:lnTo>
                    <a:pt x="1526" y="456"/>
                  </a:lnTo>
                  <a:lnTo>
                    <a:pt x="1484" y="394"/>
                  </a:lnTo>
                  <a:cubicBezTo>
                    <a:pt x="1474" y="370"/>
                    <a:pt x="1479" y="319"/>
                    <a:pt x="1466" y="310"/>
                  </a:cubicBezTo>
                  <a:cubicBezTo>
                    <a:pt x="1456" y="300"/>
                    <a:pt x="1423" y="343"/>
                    <a:pt x="1406" y="342"/>
                  </a:cubicBezTo>
                  <a:lnTo>
                    <a:pt x="1376" y="312"/>
                  </a:lnTo>
                  <a:lnTo>
                    <a:pt x="1376" y="270"/>
                  </a:lnTo>
                  <a:lnTo>
                    <a:pt x="1328" y="264"/>
                  </a:lnTo>
                  <a:lnTo>
                    <a:pt x="1312" y="252"/>
                  </a:lnTo>
                  <a:lnTo>
                    <a:pt x="1256" y="314"/>
                  </a:lnTo>
                  <a:lnTo>
                    <a:pt x="1222" y="364"/>
                  </a:lnTo>
                  <a:lnTo>
                    <a:pt x="1172" y="402"/>
                  </a:lnTo>
                  <a:lnTo>
                    <a:pt x="1136" y="474"/>
                  </a:lnTo>
                  <a:lnTo>
                    <a:pt x="1110" y="444"/>
                  </a:lnTo>
                  <a:lnTo>
                    <a:pt x="1128" y="394"/>
                  </a:lnTo>
                  <a:lnTo>
                    <a:pt x="1038" y="334"/>
                  </a:lnTo>
                  <a:lnTo>
                    <a:pt x="1022" y="304"/>
                  </a:lnTo>
                  <a:lnTo>
                    <a:pt x="1122" y="226"/>
                  </a:lnTo>
                  <a:lnTo>
                    <a:pt x="1184" y="222"/>
                  </a:lnTo>
                  <a:lnTo>
                    <a:pt x="1212" y="240"/>
                  </a:lnTo>
                  <a:lnTo>
                    <a:pt x="1248" y="220"/>
                  </a:lnTo>
                  <a:lnTo>
                    <a:pt x="1300" y="220"/>
                  </a:lnTo>
                  <a:lnTo>
                    <a:pt x="1266" y="198"/>
                  </a:lnTo>
                  <a:lnTo>
                    <a:pt x="1208" y="196"/>
                  </a:lnTo>
                  <a:lnTo>
                    <a:pt x="1250" y="174"/>
                  </a:lnTo>
                  <a:lnTo>
                    <a:pt x="1328" y="172"/>
                  </a:lnTo>
                  <a:lnTo>
                    <a:pt x="1364" y="132"/>
                  </a:lnTo>
                  <a:cubicBezTo>
                    <a:pt x="1346" y="124"/>
                    <a:pt x="1343" y="119"/>
                    <a:pt x="1324" y="122"/>
                  </a:cubicBezTo>
                  <a:cubicBezTo>
                    <a:pt x="1310" y="124"/>
                    <a:pt x="1294" y="132"/>
                    <a:pt x="1286" y="144"/>
                  </a:cubicBezTo>
                  <a:cubicBezTo>
                    <a:pt x="1282" y="149"/>
                    <a:pt x="1274" y="148"/>
                    <a:pt x="1268" y="150"/>
                  </a:cubicBezTo>
                  <a:cubicBezTo>
                    <a:pt x="1266" y="144"/>
                    <a:pt x="1259" y="138"/>
                    <a:pt x="1262" y="132"/>
                  </a:cubicBezTo>
                  <a:cubicBezTo>
                    <a:pt x="1269" y="118"/>
                    <a:pt x="1303" y="134"/>
                    <a:pt x="1262" y="120"/>
                  </a:cubicBezTo>
                  <a:cubicBezTo>
                    <a:pt x="1221" y="134"/>
                    <a:pt x="1252" y="105"/>
                    <a:pt x="1262" y="90"/>
                  </a:cubicBezTo>
                  <a:cubicBezTo>
                    <a:pt x="1260" y="84"/>
                    <a:pt x="1262" y="75"/>
                    <a:pt x="1256" y="72"/>
                  </a:cubicBezTo>
                  <a:cubicBezTo>
                    <a:pt x="1238" y="63"/>
                    <a:pt x="1202" y="102"/>
                    <a:pt x="1202" y="102"/>
                  </a:cubicBezTo>
                  <a:cubicBezTo>
                    <a:pt x="1198" y="108"/>
                    <a:pt x="1186" y="140"/>
                    <a:pt x="1180" y="144"/>
                  </a:cubicBezTo>
                  <a:cubicBezTo>
                    <a:pt x="1169" y="151"/>
                    <a:pt x="1148" y="122"/>
                    <a:pt x="1148" y="122"/>
                  </a:cubicBezTo>
                  <a:cubicBezTo>
                    <a:pt x="1138" y="123"/>
                    <a:pt x="1121" y="137"/>
                    <a:pt x="1106" y="136"/>
                  </a:cubicBezTo>
                  <a:cubicBezTo>
                    <a:pt x="1091" y="135"/>
                    <a:pt x="1074" y="117"/>
                    <a:pt x="1056" y="116"/>
                  </a:cubicBezTo>
                  <a:cubicBezTo>
                    <a:pt x="1038" y="115"/>
                    <a:pt x="1016" y="131"/>
                    <a:pt x="998" y="132"/>
                  </a:cubicBezTo>
                  <a:cubicBezTo>
                    <a:pt x="997" y="132"/>
                    <a:pt x="956" y="125"/>
                    <a:pt x="950" y="120"/>
                  </a:cubicBezTo>
                  <a:cubicBezTo>
                    <a:pt x="918" y="94"/>
                    <a:pt x="960" y="108"/>
                    <a:pt x="920" y="90"/>
                  </a:cubicBezTo>
                  <a:cubicBezTo>
                    <a:pt x="852" y="60"/>
                    <a:pt x="806" y="58"/>
                    <a:pt x="730" y="54"/>
                  </a:cubicBezTo>
                  <a:cubicBezTo>
                    <a:pt x="656" y="39"/>
                    <a:pt x="625" y="15"/>
                    <a:pt x="550" y="0"/>
                  </a:cubicBezTo>
                  <a:cubicBezTo>
                    <a:pt x="510" y="2"/>
                    <a:pt x="486" y="5"/>
                    <a:pt x="446" y="8"/>
                  </a:cubicBezTo>
                  <a:cubicBezTo>
                    <a:pt x="424" y="9"/>
                    <a:pt x="423" y="14"/>
                    <a:pt x="406" y="18"/>
                  </a:cubicBezTo>
                  <a:cubicBezTo>
                    <a:pt x="389" y="22"/>
                    <a:pt x="353" y="24"/>
                    <a:pt x="344" y="32"/>
                  </a:cubicBezTo>
                  <a:cubicBezTo>
                    <a:pt x="346" y="38"/>
                    <a:pt x="354" y="60"/>
                    <a:pt x="350" y="64"/>
                  </a:cubicBezTo>
                  <a:cubicBezTo>
                    <a:pt x="274" y="50"/>
                    <a:pt x="250" y="81"/>
                    <a:pt x="236" y="82"/>
                  </a:cubicBezTo>
                  <a:cubicBezTo>
                    <a:pt x="278" y="110"/>
                    <a:pt x="270" y="72"/>
                    <a:pt x="290" y="102"/>
                  </a:cubicBezTo>
                  <a:cubicBezTo>
                    <a:pt x="234" y="121"/>
                    <a:pt x="178" y="104"/>
                    <a:pt x="128" y="138"/>
                  </a:cubicBezTo>
                  <a:cubicBezTo>
                    <a:pt x="126" y="144"/>
                    <a:pt x="122" y="150"/>
                    <a:pt x="122" y="156"/>
                  </a:cubicBezTo>
                  <a:cubicBezTo>
                    <a:pt x="122" y="162"/>
                    <a:pt x="132" y="170"/>
                    <a:pt x="128" y="174"/>
                  </a:cubicBezTo>
                  <a:cubicBezTo>
                    <a:pt x="126" y="182"/>
                    <a:pt x="109" y="197"/>
                    <a:pt x="112" y="202"/>
                  </a:cubicBezTo>
                  <a:cubicBezTo>
                    <a:pt x="124" y="206"/>
                    <a:pt x="137" y="195"/>
                    <a:pt x="146" y="204"/>
                  </a:cubicBezTo>
                  <a:cubicBezTo>
                    <a:pt x="151" y="209"/>
                    <a:pt x="135" y="213"/>
                    <a:pt x="128" y="216"/>
                  </a:cubicBezTo>
                  <a:cubicBezTo>
                    <a:pt x="116" y="221"/>
                    <a:pt x="104" y="226"/>
                    <a:pt x="92" y="228"/>
                  </a:cubicBezTo>
                  <a:cubicBezTo>
                    <a:pt x="48" y="237"/>
                    <a:pt x="72" y="233"/>
                    <a:pt x="20" y="240"/>
                  </a:cubicBezTo>
                  <a:cubicBezTo>
                    <a:pt x="0" y="247"/>
                    <a:pt x="2" y="240"/>
                    <a:pt x="2" y="25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78" name="Freeform 20"/>
            <p:cNvSpPr>
              <a:spLocks/>
            </p:cNvSpPr>
            <p:nvPr/>
          </p:nvSpPr>
          <p:spPr bwMode="invGray">
            <a:xfrm>
              <a:off x="703" y="2230"/>
              <a:ext cx="34" cy="28"/>
            </a:xfrm>
            <a:custGeom>
              <a:avLst/>
              <a:gdLst>
                <a:gd name="T0" fmla="*/ 16 w 46"/>
                <a:gd name="T1" fmla="*/ 4 h 38"/>
                <a:gd name="T2" fmla="*/ 0 w 46"/>
                <a:gd name="T3" fmla="*/ 22 h 38"/>
                <a:gd name="T4" fmla="*/ 22 w 46"/>
                <a:gd name="T5" fmla="*/ 38 h 38"/>
                <a:gd name="T6" fmla="*/ 46 w 46"/>
                <a:gd name="T7" fmla="*/ 26 h 38"/>
                <a:gd name="T8" fmla="*/ 30 w 46"/>
                <a:gd name="T9" fmla="*/ 0 h 38"/>
                <a:gd name="T10" fmla="*/ 16 w 46"/>
                <a:gd name="T11" fmla="*/ 4 h 38"/>
              </a:gdLst>
              <a:ahLst/>
              <a:cxnLst>
                <a:cxn ang="0">
                  <a:pos x="T0" y="T1"/>
                </a:cxn>
                <a:cxn ang="0">
                  <a:pos x="T2" y="T3"/>
                </a:cxn>
                <a:cxn ang="0">
                  <a:pos x="T4" y="T5"/>
                </a:cxn>
                <a:cxn ang="0">
                  <a:pos x="T6" y="T7"/>
                </a:cxn>
                <a:cxn ang="0">
                  <a:pos x="T8" y="T9"/>
                </a:cxn>
                <a:cxn ang="0">
                  <a:pos x="T10" y="T11"/>
                </a:cxn>
              </a:cxnLst>
              <a:rect l="0" t="0" r="r" b="b"/>
              <a:pathLst>
                <a:path w="46" h="38">
                  <a:moveTo>
                    <a:pt x="16" y="4"/>
                  </a:moveTo>
                  <a:lnTo>
                    <a:pt x="0" y="22"/>
                  </a:lnTo>
                  <a:lnTo>
                    <a:pt x="22" y="38"/>
                  </a:lnTo>
                  <a:lnTo>
                    <a:pt x="46" y="26"/>
                  </a:lnTo>
                  <a:lnTo>
                    <a:pt x="30" y="0"/>
                  </a:lnTo>
                  <a:lnTo>
                    <a:pt x="16" y="4"/>
                  </a:ln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79" name="Freeform 21"/>
            <p:cNvSpPr>
              <a:spLocks/>
            </p:cNvSpPr>
            <p:nvPr/>
          </p:nvSpPr>
          <p:spPr bwMode="invGray">
            <a:xfrm>
              <a:off x="1010" y="2353"/>
              <a:ext cx="39" cy="32"/>
            </a:xfrm>
            <a:custGeom>
              <a:avLst/>
              <a:gdLst>
                <a:gd name="T0" fmla="*/ 12 w 52"/>
                <a:gd name="T1" fmla="*/ 0 h 44"/>
                <a:gd name="T2" fmla="*/ 26 w 52"/>
                <a:gd name="T3" fmla="*/ 44 h 44"/>
                <a:gd name="T4" fmla="*/ 42 w 52"/>
                <a:gd name="T5" fmla="*/ 42 h 44"/>
                <a:gd name="T6" fmla="*/ 38 w 52"/>
                <a:gd name="T7" fmla="*/ 16 h 44"/>
                <a:gd name="T8" fmla="*/ 26 w 52"/>
                <a:gd name="T9" fmla="*/ 2 h 44"/>
                <a:gd name="T10" fmla="*/ 12 w 52"/>
                <a:gd name="T11" fmla="*/ 0 h 44"/>
              </a:gdLst>
              <a:ahLst/>
              <a:cxnLst>
                <a:cxn ang="0">
                  <a:pos x="T0" y="T1"/>
                </a:cxn>
                <a:cxn ang="0">
                  <a:pos x="T2" y="T3"/>
                </a:cxn>
                <a:cxn ang="0">
                  <a:pos x="T4" y="T5"/>
                </a:cxn>
                <a:cxn ang="0">
                  <a:pos x="T6" y="T7"/>
                </a:cxn>
                <a:cxn ang="0">
                  <a:pos x="T8" y="T9"/>
                </a:cxn>
                <a:cxn ang="0">
                  <a:pos x="T10" y="T11"/>
                </a:cxn>
              </a:cxnLst>
              <a:rect l="0" t="0" r="r" b="b"/>
              <a:pathLst>
                <a:path w="52" h="44">
                  <a:moveTo>
                    <a:pt x="12" y="0"/>
                  </a:moveTo>
                  <a:cubicBezTo>
                    <a:pt x="16" y="14"/>
                    <a:pt x="18" y="32"/>
                    <a:pt x="26" y="44"/>
                  </a:cubicBezTo>
                  <a:cubicBezTo>
                    <a:pt x="31" y="43"/>
                    <a:pt x="37" y="44"/>
                    <a:pt x="42" y="42"/>
                  </a:cubicBezTo>
                  <a:cubicBezTo>
                    <a:pt x="52" y="38"/>
                    <a:pt x="48" y="19"/>
                    <a:pt x="38" y="16"/>
                  </a:cubicBezTo>
                  <a:cubicBezTo>
                    <a:pt x="33" y="9"/>
                    <a:pt x="34" y="5"/>
                    <a:pt x="26" y="2"/>
                  </a:cubicBezTo>
                  <a:cubicBezTo>
                    <a:pt x="4" y="4"/>
                    <a:pt x="0" y="8"/>
                    <a:pt x="12"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0" name="Freeform 22"/>
            <p:cNvSpPr>
              <a:spLocks/>
            </p:cNvSpPr>
            <p:nvPr/>
          </p:nvSpPr>
          <p:spPr bwMode="invGray">
            <a:xfrm>
              <a:off x="1792" y="2409"/>
              <a:ext cx="98" cy="74"/>
            </a:xfrm>
            <a:custGeom>
              <a:avLst/>
              <a:gdLst>
                <a:gd name="T0" fmla="*/ 97 w 131"/>
                <a:gd name="T1" fmla="*/ 0 h 98"/>
                <a:gd name="T2" fmla="*/ 79 w 131"/>
                <a:gd name="T3" fmla="*/ 8 h 98"/>
                <a:gd name="T4" fmla="*/ 53 w 131"/>
                <a:gd name="T5" fmla="*/ 24 h 98"/>
                <a:gd name="T6" fmla="*/ 39 w 131"/>
                <a:gd name="T7" fmla="*/ 40 h 98"/>
                <a:gd name="T8" fmla="*/ 21 w 131"/>
                <a:gd name="T9" fmla="*/ 52 h 98"/>
                <a:gd name="T10" fmla="*/ 63 w 131"/>
                <a:gd name="T11" fmla="*/ 82 h 98"/>
                <a:gd name="T12" fmla="*/ 79 w 131"/>
                <a:gd name="T13" fmla="*/ 94 h 98"/>
                <a:gd name="T14" fmla="*/ 85 w 131"/>
                <a:gd name="T15" fmla="*/ 92 h 98"/>
                <a:gd name="T16" fmla="*/ 89 w 131"/>
                <a:gd name="T17" fmla="*/ 86 h 98"/>
                <a:gd name="T18" fmla="*/ 97 w 131"/>
                <a:gd name="T19" fmla="*/ 98 h 98"/>
                <a:gd name="T20" fmla="*/ 123 w 131"/>
                <a:gd name="T21" fmla="*/ 86 h 98"/>
                <a:gd name="T22" fmla="*/ 129 w 131"/>
                <a:gd name="T23" fmla="*/ 74 h 98"/>
                <a:gd name="T24" fmla="*/ 101 w 131"/>
                <a:gd name="T25" fmla="*/ 40 h 98"/>
                <a:gd name="T26" fmla="*/ 115 w 131"/>
                <a:gd name="T27" fmla="*/ 24 h 98"/>
                <a:gd name="T28" fmla="*/ 111 w 131"/>
                <a:gd name="T29" fmla="*/ 4 h 98"/>
                <a:gd name="T30" fmla="*/ 97 w 131"/>
                <a:gd name="T31" fmla="*/ 0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1" h="98">
                  <a:moveTo>
                    <a:pt x="97" y="0"/>
                  </a:moveTo>
                  <a:cubicBezTo>
                    <a:pt x="83" y="5"/>
                    <a:pt x="89" y="2"/>
                    <a:pt x="79" y="8"/>
                  </a:cubicBezTo>
                  <a:cubicBezTo>
                    <a:pt x="76" y="18"/>
                    <a:pt x="62" y="18"/>
                    <a:pt x="53" y="24"/>
                  </a:cubicBezTo>
                  <a:cubicBezTo>
                    <a:pt x="49" y="29"/>
                    <a:pt x="44" y="36"/>
                    <a:pt x="39" y="40"/>
                  </a:cubicBezTo>
                  <a:cubicBezTo>
                    <a:pt x="34" y="45"/>
                    <a:pt x="21" y="52"/>
                    <a:pt x="21" y="52"/>
                  </a:cubicBezTo>
                  <a:cubicBezTo>
                    <a:pt x="0" y="84"/>
                    <a:pt x="41" y="75"/>
                    <a:pt x="63" y="82"/>
                  </a:cubicBezTo>
                  <a:cubicBezTo>
                    <a:pt x="68" y="89"/>
                    <a:pt x="71" y="91"/>
                    <a:pt x="79" y="94"/>
                  </a:cubicBezTo>
                  <a:cubicBezTo>
                    <a:pt x="81" y="93"/>
                    <a:pt x="83" y="93"/>
                    <a:pt x="85" y="92"/>
                  </a:cubicBezTo>
                  <a:cubicBezTo>
                    <a:pt x="87" y="90"/>
                    <a:pt x="87" y="85"/>
                    <a:pt x="89" y="86"/>
                  </a:cubicBezTo>
                  <a:cubicBezTo>
                    <a:pt x="93" y="88"/>
                    <a:pt x="97" y="98"/>
                    <a:pt x="97" y="98"/>
                  </a:cubicBezTo>
                  <a:cubicBezTo>
                    <a:pt x="112" y="95"/>
                    <a:pt x="111" y="90"/>
                    <a:pt x="123" y="86"/>
                  </a:cubicBezTo>
                  <a:cubicBezTo>
                    <a:pt x="124" y="82"/>
                    <a:pt x="128" y="78"/>
                    <a:pt x="129" y="74"/>
                  </a:cubicBezTo>
                  <a:cubicBezTo>
                    <a:pt x="131" y="61"/>
                    <a:pt x="108" y="47"/>
                    <a:pt x="101" y="40"/>
                  </a:cubicBezTo>
                  <a:cubicBezTo>
                    <a:pt x="103" y="33"/>
                    <a:pt x="115" y="24"/>
                    <a:pt x="115" y="24"/>
                  </a:cubicBezTo>
                  <a:cubicBezTo>
                    <a:pt x="121" y="15"/>
                    <a:pt x="124" y="8"/>
                    <a:pt x="111" y="4"/>
                  </a:cubicBezTo>
                  <a:cubicBezTo>
                    <a:pt x="101" y="7"/>
                    <a:pt x="97" y="13"/>
                    <a:pt x="97"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1" name="Freeform 23"/>
            <p:cNvSpPr>
              <a:spLocks/>
            </p:cNvSpPr>
            <p:nvPr/>
          </p:nvSpPr>
          <p:spPr bwMode="invGray">
            <a:xfrm>
              <a:off x="1318" y="2793"/>
              <a:ext cx="158" cy="84"/>
            </a:xfrm>
            <a:custGeom>
              <a:avLst/>
              <a:gdLst>
                <a:gd name="T0" fmla="*/ 47 w 212"/>
                <a:gd name="T1" fmla="*/ 12 h 112"/>
                <a:gd name="T2" fmla="*/ 17 w 212"/>
                <a:gd name="T3" fmla="*/ 12 h 112"/>
                <a:gd name="T4" fmla="*/ 5 w 212"/>
                <a:gd name="T5" fmla="*/ 16 h 112"/>
                <a:gd name="T6" fmla="*/ 25 w 212"/>
                <a:gd name="T7" fmla="*/ 52 h 112"/>
                <a:gd name="T8" fmla="*/ 51 w 212"/>
                <a:gd name="T9" fmla="*/ 44 h 112"/>
                <a:gd name="T10" fmla="*/ 93 w 212"/>
                <a:gd name="T11" fmla="*/ 54 h 112"/>
                <a:gd name="T12" fmla="*/ 111 w 212"/>
                <a:gd name="T13" fmla="*/ 60 h 112"/>
                <a:gd name="T14" fmla="*/ 133 w 212"/>
                <a:gd name="T15" fmla="*/ 88 h 112"/>
                <a:gd name="T16" fmla="*/ 141 w 212"/>
                <a:gd name="T17" fmla="*/ 112 h 112"/>
                <a:gd name="T18" fmla="*/ 157 w 212"/>
                <a:gd name="T19" fmla="*/ 100 h 112"/>
                <a:gd name="T20" fmla="*/ 169 w 212"/>
                <a:gd name="T21" fmla="*/ 96 h 112"/>
                <a:gd name="T22" fmla="*/ 187 w 212"/>
                <a:gd name="T23" fmla="*/ 102 h 112"/>
                <a:gd name="T24" fmla="*/ 195 w 212"/>
                <a:gd name="T25" fmla="*/ 80 h 112"/>
                <a:gd name="T26" fmla="*/ 153 w 212"/>
                <a:gd name="T27" fmla="*/ 54 h 112"/>
                <a:gd name="T28" fmla="*/ 105 w 212"/>
                <a:gd name="T29" fmla="*/ 20 h 112"/>
                <a:gd name="T30" fmla="*/ 53 w 212"/>
                <a:gd name="T31" fmla="*/ 26 h 112"/>
                <a:gd name="T32" fmla="*/ 47 w 212"/>
                <a:gd name="T33" fmla="*/ 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2" h="112">
                  <a:moveTo>
                    <a:pt x="47" y="12"/>
                  </a:moveTo>
                  <a:cubicBezTo>
                    <a:pt x="39" y="0"/>
                    <a:pt x="28" y="7"/>
                    <a:pt x="17" y="12"/>
                  </a:cubicBezTo>
                  <a:cubicBezTo>
                    <a:pt x="13" y="14"/>
                    <a:pt x="5" y="16"/>
                    <a:pt x="5" y="16"/>
                  </a:cubicBezTo>
                  <a:cubicBezTo>
                    <a:pt x="0" y="31"/>
                    <a:pt x="10" y="48"/>
                    <a:pt x="25" y="52"/>
                  </a:cubicBezTo>
                  <a:cubicBezTo>
                    <a:pt x="37" y="50"/>
                    <a:pt x="41" y="47"/>
                    <a:pt x="51" y="44"/>
                  </a:cubicBezTo>
                  <a:cubicBezTo>
                    <a:pt x="65" y="53"/>
                    <a:pt x="76" y="53"/>
                    <a:pt x="93" y="54"/>
                  </a:cubicBezTo>
                  <a:cubicBezTo>
                    <a:pt x="99" y="56"/>
                    <a:pt x="111" y="60"/>
                    <a:pt x="111" y="60"/>
                  </a:cubicBezTo>
                  <a:cubicBezTo>
                    <a:pt x="120" y="69"/>
                    <a:pt x="129" y="75"/>
                    <a:pt x="133" y="88"/>
                  </a:cubicBezTo>
                  <a:cubicBezTo>
                    <a:pt x="125" y="100"/>
                    <a:pt x="126" y="107"/>
                    <a:pt x="141" y="112"/>
                  </a:cubicBezTo>
                  <a:cubicBezTo>
                    <a:pt x="145" y="106"/>
                    <a:pt x="150" y="103"/>
                    <a:pt x="157" y="100"/>
                  </a:cubicBezTo>
                  <a:cubicBezTo>
                    <a:pt x="161" y="98"/>
                    <a:pt x="169" y="96"/>
                    <a:pt x="169" y="96"/>
                  </a:cubicBezTo>
                  <a:cubicBezTo>
                    <a:pt x="175" y="98"/>
                    <a:pt x="187" y="102"/>
                    <a:pt x="187" y="102"/>
                  </a:cubicBezTo>
                  <a:cubicBezTo>
                    <a:pt x="203" y="100"/>
                    <a:pt x="212" y="94"/>
                    <a:pt x="195" y="80"/>
                  </a:cubicBezTo>
                  <a:cubicBezTo>
                    <a:pt x="183" y="70"/>
                    <a:pt x="165" y="66"/>
                    <a:pt x="153" y="54"/>
                  </a:cubicBezTo>
                  <a:cubicBezTo>
                    <a:pt x="141" y="42"/>
                    <a:pt x="122" y="26"/>
                    <a:pt x="105" y="20"/>
                  </a:cubicBezTo>
                  <a:cubicBezTo>
                    <a:pt x="85" y="21"/>
                    <a:pt x="71" y="20"/>
                    <a:pt x="53" y="26"/>
                  </a:cubicBezTo>
                  <a:cubicBezTo>
                    <a:pt x="47" y="24"/>
                    <a:pt x="33" y="12"/>
                    <a:pt x="47" y="1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2" name="Freeform 24"/>
            <p:cNvSpPr>
              <a:spLocks/>
            </p:cNvSpPr>
            <p:nvPr/>
          </p:nvSpPr>
          <p:spPr bwMode="invGray">
            <a:xfrm>
              <a:off x="1448" y="2857"/>
              <a:ext cx="99" cy="41"/>
            </a:xfrm>
            <a:custGeom>
              <a:avLst/>
              <a:gdLst>
                <a:gd name="T0" fmla="*/ 57 w 133"/>
                <a:gd name="T1" fmla="*/ 0 h 54"/>
                <a:gd name="T2" fmla="*/ 43 w 133"/>
                <a:gd name="T3" fmla="*/ 6 h 54"/>
                <a:gd name="T4" fmla="*/ 31 w 133"/>
                <a:gd name="T5" fmla="*/ 30 h 54"/>
                <a:gd name="T6" fmla="*/ 15 w 133"/>
                <a:gd name="T7" fmla="*/ 34 h 54"/>
                <a:gd name="T8" fmla="*/ 3 w 133"/>
                <a:gd name="T9" fmla="*/ 42 h 54"/>
                <a:gd name="T10" fmla="*/ 13 w 133"/>
                <a:gd name="T11" fmla="*/ 54 h 54"/>
                <a:gd name="T12" fmla="*/ 133 w 133"/>
                <a:gd name="T13" fmla="*/ 34 h 54"/>
                <a:gd name="T14" fmla="*/ 123 w 133"/>
                <a:gd name="T15" fmla="*/ 16 h 54"/>
                <a:gd name="T16" fmla="*/ 105 w 133"/>
                <a:gd name="T17" fmla="*/ 8 h 54"/>
                <a:gd name="T18" fmla="*/ 101 w 133"/>
                <a:gd name="T19" fmla="*/ 24 h 54"/>
                <a:gd name="T20" fmla="*/ 89 w 133"/>
                <a:gd name="T21" fmla="*/ 18 h 54"/>
                <a:gd name="T22" fmla="*/ 67 w 133"/>
                <a:gd name="T23" fmla="*/ 14 h 54"/>
                <a:gd name="T24" fmla="*/ 57 w 133"/>
                <a:gd name="T2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3" h="54">
                  <a:moveTo>
                    <a:pt x="57" y="0"/>
                  </a:moveTo>
                  <a:cubicBezTo>
                    <a:pt x="53" y="3"/>
                    <a:pt x="46" y="2"/>
                    <a:pt x="43" y="6"/>
                  </a:cubicBezTo>
                  <a:cubicBezTo>
                    <a:pt x="36" y="14"/>
                    <a:pt x="43" y="26"/>
                    <a:pt x="31" y="30"/>
                  </a:cubicBezTo>
                  <a:cubicBezTo>
                    <a:pt x="26" y="32"/>
                    <a:pt x="20" y="31"/>
                    <a:pt x="15" y="34"/>
                  </a:cubicBezTo>
                  <a:cubicBezTo>
                    <a:pt x="11" y="36"/>
                    <a:pt x="3" y="42"/>
                    <a:pt x="3" y="42"/>
                  </a:cubicBezTo>
                  <a:cubicBezTo>
                    <a:pt x="0" y="51"/>
                    <a:pt x="5" y="51"/>
                    <a:pt x="13" y="54"/>
                  </a:cubicBezTo>
                  <a:cubicBezTo>
                    <a:pt x="51" y="51"/>
                    <a:pt x="97" y="46"/>
                    <a:pt x="133" y="34"/>
                  </a:cubicBezTo>
                  <a:cubicBezTo>
                    <a:pt x="129" y="28"/>
                    <a:pt x="128" y="21"/>
                    <a:pt x="123" y="16"/>
                  </a:cubicBezTo>
                  <a:cubicBezTo>
                    <a:pt x="118" y="11"/>
                    <a:pt x="105" y="8"/>
                    <a:pt x="105" y="8"/>
                  </a:cubicBezTo>
                  <a:cubicBezTo>
                    <a:pt x="84" y="13"/>
                    <a:pt x="106" y="19"/>
                    <a:pt x="101" y="24"/>
                  </a:cubicBezTo>
                  <a:cubicBezTo>
                    <a:pt x="99" y="26"/>
                    <a:pt x="89" y="18"/>
                    <a:pt x="89" y="18"/>
                  </a:cubicBezTo>
                  <a:cubicBezTo>
                    <a:pt x="83" y="15"/>
                    <a:pt x="73" y="15"/>
                    <a:pt x="67" y="14"/>
                  </a:cubicBezTo>
                  <a:cubicBezTo>
                    <a:pt x="58" y="8"/>
                    <a:pt x="62" y="12"/>
                    <a:pt x="57"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3" name="Freeform 25"/>
            <p:cNvSpPr>
              <a:spLocks/>
            </p:cNvSpPr>
            <p:nvPr/>
          </p:nvSpPr>
          <p:spPr bwMode="invGray">
            <a:xfrm>
              <a:off x="1553" y="2883"/>
              <a:ext cx="38" cy="18"/>
            </a:xfrm>
            <a:custGeom>
              <a:avLst/>
              <a:gdLst>
                <a:gd name="T0" fmla="*/ 13 w 51"/>
                <a:gd name="T1" fmla="*/ 0 h 24"/>
                <a:gd name="T2" fmla="*/ 7 w 51"/>
                <a:gd name="T3" fmla="*/ 18 h 24"/>
                <a:gd name="T4" fmla="*/ 27 w 51"/>
                <a:gd name="T5" fmla="*/ 24 h 24"/>
                <a:gd name="T6" fmla="*/ 33 w 51"/>
                <a:gd name="T7" fmla="*/ 4 h 24"/>
                <a:gd name="T8" fmla="*/ 13 w 51"/>
                <a:gd name="T9" fmla="*/ 0 h 24"/>
              </a:gdLst>
              <a:ahLst/>
              <a:cxnLst>
                <a:cxn ang="0">
                  <a:pos x="T0" y="T1"/>
                </a:cxn>
                <a:cxn ang="0">
                  <a:pos x="T2" y="T3"/>
                </a:cxn>
                <a:cxn ang="0">
                  <a:pos x="T4" y="T5"/>
                </a:cxn>
                <a:cxn ang="0">
                  <a:pos x="T6" y="T7"/>
                </a:cxn>
                <a:cxn ang="0">
                  <a:pos x="T8" y="T9"/>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4" name="Freeform 26"/>
            <p:cNvSpPr>
              <a:spLocks/>
            </p:cNvSpPr>
            <p:nvPr/>
          </p:nvSpPr>
          <p:spPr bwMode="invGray">
            <a:xfrm>
              <a:off x="1609" y="2886"/>
              <a:ext cx="12" cy="25"/>
            </a:xfrm>
            <a:custGeom>
              <a:avLst/>
              <a:gdLst>
                <a:gd name="T0" fmla="*/ 14 w 16"/>
                <a:gd name="T1" fmla="*/ 0 h 34"/>
                <a:gd name="T2" fmla="*/ 0 w 16"/>
                <a:gd name="T3" fmla="*/ 14 h 34"/>
                <a:gd name="T4" fmla="*/ 16 w 16"/>
                <a:gd name="T5" fmla="*/ 34 h 34"/>
                <a:gd name="T6" fmla="*/ 12 w 16"/>
                <a:gd name="T7" fmla="*/ 18 h 34"/>
                <a:gd name="T8" fmla="*/ 16 w 16"/>
                <a:gd name="T9" fmla="*/ 6 h 34"/>
                <a:gd name="T10" fmla="*/ 14 w 16"/>
                <a:gd name="T11" fmla="*/ 0 h 34"/>
              </a:gdLst>
              <a:ahLst/>
              <a:cxnLst>
                <a:cxn ang="0">
                  <a:pos x="T0" y="T1"/>
                </a:cxn>
                <a:cxn ang="0">
                  <a:pos x="T2" y="T3"/>
                </a:cxn>
                <a:cxn ang="0">
                  <a:pos x="T4" y="T5"/>
                </a:cxn>
                <a:cxn ang="0">
                  <a:pos x="T6" y="T7"/>
                </a:cxn>
                <a:cxn ang="0">
                  <a:pos x="T8" y="T9"/>
                </a:cxn>
                <a:cxn ang="0">
                  <a:pos x="T10" y="T11"/>
                </a:cxn>
              </a:cxnLst>
              <a:rect l="0" t="0" r="r" b="b"/>
              <a:pathLst>
                <a:path w="16" h="34">
                  <a:moveTo>
                    <a:pt x="14" y="0"/>
                  </a:moveTo>
                  <a:cubicBezTo>
                    <a:pt x="5" y="3"/>
                    <a:pt x="2" y="4"/>
                    <a:pt x="0" y="14"/>
                  </a:cubicBezTo>
                  <a:cubicBezTo>
                    <a:pt x="3" y="26"/>
                    <a:pt x="4" y="30"/>
                    <a:pt x="16" y="34"/>
                  </a:cubicBezTo>
                  <a:cubicBezTo>
                    <a:pt x="15" y="29"/>
                    <a:pt x="11" y="23"/>
                    <a:pt x="12" y="18"/>
                  </a:cubicBezTo>
                  <a:cubicBezTo>
                    <a:pt x="12" y="14"/>
                    <a:pt x="16" y="6"/>
                    <a:pt x="16" y="6"/>
                  </a:cubicBezTo>
                  <a:cubicBezTo>
                    <a:pt x="9" y="1"/>
                    <a:pt x="8" y="3"/>
                    <a:pt x="14"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5" name="Freeform 27"/>
            <p:cNvSpPr>
              <a:spLocks/>
            </p:cNvSpPr>
            <p:nvPr/>
          </p:nvSpPr>
          <p:spPr bwMode="invGray">
            <a:xfrm>
              <a:off x="1426" y="2040"/>
              <a:ext cx="180" cy="88"/>
            </a:xfrm>
            <a:custGeom>
              <a:avLst/>
              <a:gdLst>
                <a:gd name="T0" fmla="*/ 64 w 240"/>
                <a:gd name="T1" fmla="*/ 1 h 117"/>
                <a:gd name="T2" fmla="*/ 24 w 240"/>
                <a:gd name="T3" fmla="*/ 31 h 117"/>
                <a:gd name="T4" fmla="*/ 6 w 240"/>
                <a:gd name="T5" fmla="*/ 37 h 117"/>
                <a:gd name="T6" fmla="*/ 0 w 240"/>
                <a:gd name="T7" fmla="*/ 39 h 117"/>
                <a:gd name="T8" fmla="*/ 26 w 240"/>
                <a:gd name="T9" fmla="*/ 59 h 117"/>
                <a:gd name="T10" fmla="*/ 38 w 240"/>
                <a:gd name="T11" fmla="*/ 63 h 117"/>
                <a:gd name="T12" fmla="*/ 68 w 240"/>
                <a:gd name="T13" fmla="*/ 47 h 117"/>
                <a:gd name="T14" fmla="*/ 80 w 240"/>
                <a:gd name="T15" fmla="*/ 43 h 117"/>
                <a:gd name="T16" fmla="*/ 82 w 240"/>
                <a:gd name="T17" fmla="*/ 55 h 117"/>
                <a:gd name="T18" fmla="*/ 64 w 240"/>
                <a:gd name="T19" fmla="*/ 61 h 117"/>
                <a:gd name="T20" fmla="*/ 72 w 240"/>
                <a:gd name="T21" fmla="*/ 73 h 117"/>
                <a:gd name="T22" fmla="*/ 40 w 240"/>
                <a:gd name="T23" fmla="*/ 87 h 117"/>
                <a:gd name="T24" fmla="*/ 70 w 240"/>
                <a:gd name="T25" fmla="*/ 109 h 117"/>
                <a:gd name="T26" fmla="*/ 82 w 240"/>
                <a:gd name="T27" fmla="*/ 113 h 117"/>
                <a:gd name="T28" fmla="*/ 118 w 240"/>
                <a:gd name="T29" fmla="*/ 103 h 117"/>
                <a:gd name="T30" fmla="*/ 150 w 240"/>
                <a:gd name="T31" fmla="*/ 105 h 117"/>
                <a:gd name="T32" fmla="*/ 168 w 240"/>
                <a:gd name="T33" fmla="*/ 117 h 117"/>
                <a:gd name="T34" fmla="*/ 204 w 240"/>
                <a:gd name="T35" fmla="*/ 109 h 117"/>
                <a:gd name="T36" fmla="*/ 224 w 240"/>
                <a:gd name="T37" fmla="*/ 103 h 117"/>
                <a:gd name="T38" fmla="*/ 222 w 240"/>
                <a:gd name="T39" fmla="*/ 77 h 117"/>
                <a:gd name="T40" fmla="*/ 234 w 240"/>
                <a:gd name="T41" fmla="*/ 69 h 117"/>
                <a:gd name="T42" fmla="*/ 238 w 240"/>
                <a:gd name="T43" fmla="*/ 47 h 117"/>
                <a:gd name="T44" fmla="*/ 210 w 240"/>
                <a:gd name="T45" fmla="*/ 57 h 117"/>
                <a:gd name="T46" fmla="*/ 200 w 240"/>
                <a:gd name="T47" fmla="*/ 43 h 117"/>
                <a:gd name="T48" fmla="*/ 172 w 240"/>
                <a:gd name="T49" fmla="*/ 45 h 117"/>
                <a:gd name="T50" fmla="*/ 134 w 240"/>
                <a:gd name="T51" fmla="*/ 9 h 117"/>
                <a:gd name="T52" fmla="*/ 94 w 240"/>
                <a:gd name="T53" fmla="*/ 11 h 117"/>
                <a:gd name="T54" fmla="*/ 82 w 240"/>
                <a:gd name="T55" fmla="*/ 1 h 117"/>
                <a:gd name="T56" fmla="*/ 64 w 240"/>
                <a:gd name="T57" fmla="*/ 1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0" h="117">
                  <a:moveTo>
                    <a:pt x="64" y="1"/>
                  </a:moveTo>
                  <a:cubicBezTo>
                    <a:pt x="57" y="21"/>
                    <a:pt x="44" y="24"/>
                    <a:pt x="24" y="31"/>
                  </a:cubicBezTo>
                  <a:cubicBezTo>
                    <a:pt x="18" y="33"/>
                    <a:pt x="12" y="35"/>
                    <a:pt x="6" y="37"/>
                  </a:cubicBezTo>
                  <a:cubicBezTo>
                    <a:pt x="4" y="38"/>
                    <a:pt x="0" y="39"/>
                    <a:pt x="0" y="39"/>
                  </a:cubicBezTo>
                  <a:cubicBezTo>
                    <a:pt x="3" y="55"/>
                    <a:pt x="12" y="54"/>
                    <a:pt x="26" y="59"/>
                  </a:cubicBezTo>
                  <a:cubicBezTo>
                    <a:pt x="30" y="60"/>
                    <a:pt x="38" y="63"/>
                    <a:pt x="38" y="63"/>
                  </a:cubicBezTo>
                  <a:cubicBezTo>
                    <a:pt x="50" y="59"/>
                    <a:pt x="57" y="54"/>
                    <a:pt x="68" y="47"/>
                  </a:cubicBezTo>
                  <a:cubicBezTo>
                    <a:pt x="72" y="45"/>
                    <a:pt x="80" y="43"/>
                    <a:pt x="80" y="43"/>
                  </a:cubicBezTo>
                  <a:cubicBezTo>
                    <a:pt x="82" y="46"/>
                    <a:pt x="88" y="51"/>
                    <a:pt x="82" y="55"/>
                  </a:cubicBezTo>
                  <a:cubicBezTo>
                    <a:pt x="77" y="59"/>
                    <a:pt x="64" y="61"/>
                    <a:pt x="64" y="61"/>
                  </a:cubicBezTo>
                  <a:cubicBezTo>
                    <a:pt x="58" y="70"/>
                    <a:pt x="63" y="70"/>
                    <a:pt x="72" y="73"/>
                  </a:cubicBezTo>
                  <a:cubicBezTo>
                    <a:pt x="77" y="88"/>
                    <a:pt x="50" y="86"/>
                    <a:pt x="40" y="87"/>
                  </a:cubicBezTo>
                  <a:cubicBezTo>
                    <a:pt x="47" y="94"/>
                    <a:pt x="60" y="106"/>
                    <a:pt x="70" y="109"/>
                  </a:cubicBezTo>
                  <a:cubicBezTo>
                    <a:pt x="74" y="110"/>
                    <a:pt x="82" y="113"/>
                    <a:pt x="82" y="113"/>
                  </a:cubicBezTo>
                  <a:cubicBezTo>
                    <a:pt x="99" y="111"/>
                    <a:pt x="104" y="108"/>
                    <a:pt x="118" y="103"/>
                  </a:cubicBezTo>
                  <a:cubicBezTo>
                    <a:pt x="129" y="104"/>
                    <a:pt x="140" y="103"/>
                    <a:pt x="150" y="105"/>
                  </a:cubicBezTo>
                  <a:cubicBezTo>
                    <a:pt x="157" y="107"/>
                    <a:pt x="168" y="117"/>
                    <a:pt x="168" y="117"/>
                  </a:cubicBezTo>
                  <a:cubicBezTo>
                    <a:pt x="193" y="115"/>
                    <a:pt x="188" y="116"/>
                    <a:pt x="204" y="109"/>
                  </a:cubicBezTo>
                  <a:cubicBezTo>
                    <a:pt x="210" y="106"/>
                    <a:pt x="224" y="103"/>
                    <a:pt x="224" y="103"/>
                  </a:cubicBezTo>
                  <a:cubicBezTo>
                    <a:pt x="223" y="98"/>
                    <a:pt x="217" y="82"/>
                    <a:pt x="222" y="77"/>
                  </a:cubicBezTo>
                  <a:cubicBezTo>
                    <a:pt x="225" y="73"/>
                    <a:pt x="234" y="69"/>
                    <a:pt x="234" y="69"/>
                  </a:cubicBezTo>
                  <a:cubicBezTo>
                    <a:pt x="237" y="59"/>
                    <a:pt x="240" y="59"/>
                    <a:pt x="238" y="47"/>
                  </a:cubicBezTo>
                  <a:cubicBezTo>
                    <a:pt x="228" y="49"/>
                    <a:pt x="219" y="51"/>
                    <a:pt x="210" y="57"/>
                  </a:cubicBezTo>
                  <a:cubicBezTo>
                    <a:pt x="201" y="71"/>
                    <a:pt x="201" y="50"/>
                    <a:pt x="200" y="43"/>
                  </a:cubicBezTo>
                  <a:cubicBezTo>
                    <a:pt x="189" y="45"/>
                    <a:pt x="182" y="48"/>
                    <a:pt x="172" y="45"/>
                  </a:cubicBezTo>
                  <a:cubicBezTo>
                    <a:pt x="161" y="34"/>
                    <a:pt x="148" y="14"/>
                    <a:pt x="134" y="9"/>
                  </a:cubicBezTo>
                  <a:cubicBezTo>
                    <a:pt x="119" y="11"/>
                    <a:pt x="108" y="13"/>
                    <a:pt x="94" y="11"/>
                  </a:cubicBezTo>
                  <a:cubicBezTo>
                    <a:pt x="92" y="9"/>
                    <a:pt x="85" y="2"/>
                    <a:pt x="82" y="1"/>
                  </a:cubicBezTo>
                  <a:cubicBezTo>
                    <a:pt x="74" y="0"/>
                    <a:pt x="72" y="9"/>
                    <a:pt x="64" y="1"/>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6" name="Freeform 28"/>
            <p:cNvSpPr>
              <a:spLocks/>
            </p:cNvSpPr>
            <p:nvPr/>
          </p:nvSpPr>
          <p:spPr bwMode="invGray">
            <a:xfrm>
              <a:off x="1506" y="1999"/>
              <a:ext cx="146" cy="60"/>
            </a:xfrm>
            <a:custGeom>
              <a:avLst/>
              <a:gdLst>
                <a:gd name="T0" fmla="*/ 97 w 194"/>
                <a:gd name="T1" fmla="*/ 10 h 80"/>
                <a:gd name="T2" fmla="*/ 13 w 194"/>
                <a:gd name="T3" fmla="*/ 24 h 80"/>
                <a:gd name="T4" fmla="*/ 9 w 194"/>
                <a:gd name="T5" fmla="*/ 34 h 80"/>
                <a:gd name="T6" fmla="*/ 57 w 194"/>
                <a:gd name="T7" fmla="*/ 52 h 80"/>
                <a:gd name="T8" fmla="*/ 135 w 194"/>
                <a:gd name="T9" fmla="*/ 74 h 80"/>
                <a:gd name="T10" fmla="*/ 175 w 194"/>
                <a:gd name="T11" fmla="*/ 68 h 80"/>
                <a:gd name="T12" fmla="*/ 187 w 194"/>
                <a:gd name="T13" fmla="*/ 64 h 80"/>
                <a:gd name="T14" fmla="*/ 175 w 194"/>
                <a:gd name="T15" fmla="*/ 44 h 80"/>
                <a:gd name="T16" fmla="*/ 163 w 194"/>
                <a:gd name="T17" fmla="*/ 36 h 80"/>
                <a:gd name="T18" fmla="*/ 129 w 194"/>
                <a:gd name="T19" fmla="*/ 26 h 80"/>
                <a:gd name="T20" fmla="*/ 97 w 194"/>
                <a:gd name="T21" fmla="*/ 1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4" h="80">
                  <a:moveTo>
                    <a:pt x="97" y="10"/>
                  </a:moveTo>
                  <a:cubicBezTo>
                    <a:pt x="70" y="19"/>
                    <a:pt x="42" y="22"/>
                    <a:pt x="13" y="24"/>
                  </a:cubicBezTo>
                  <a:cubicBezTo>
                    <a:pt x="9" y="25"/>
                    <a:pt x="0" y="26"/>
                    <a:pt x="9" y="34"/>
                  </a:cubicBezTo>
                  <a:cubicBezTo>
                    <a:pt x="21" y="44"/>
                    <a:pt x="43" y="43"/>
                    <a:pt x="57" y="52"/>
                  </a:cubicBezTo>
                  <a:cubicBezTo>
                    <a:pt x="75" y="80"/>
                    <a:pt x="104" y="73"/>
                    <a:pt x="135" y="74"/>
                  </a:cubicBezTo>
                  <a:cubicBezTo>
                    <a:pt x="153" y="73"/>
                    <a:pt x="159" y="73"/>
                    <a:pt x="175" y="68"/>
                  </a:cubicBezTo>
                  <a:cubicBezTo>
                    <a:pt x="179" y="67"/>
                    <a:pt x="187" y="64"/>
                    <a:pt x="187" y="64"/>
                  </a:cubicBezTo>
                  <a:cubicBezTo>
                    <a:pt x="194" y="53"/>
                    <a:pt x="184" y="49"/>
                    <a:pt x="175" y="44"/>
                  </a:cubicBezTo>
                  <a:cubicBezTo>
                    <a:pt x="171" y="42"/>
                    <a:pt x="163" y="36"/>
                    <a:pt x="163" y="36"/>
                  </a:cubicBezTo>
                  <a:cubicBezTo>
                    <a:pt x="140" y="41"/>
                    <a:pt x="147" y="38"/>
                    <a:pt x="129" y="26"/>
                  </a:cubicBezTo>
                  <a:cubicBezTo>
                    <a:pt x="123" y="17"/>
                    <a:pt x="107" y="0"/>
                    <a:pt x="97" y="1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7" name="Freeform 29"/>
            <p:cNvSpPr>
              <a:spLocks/>
            </p:cNvSpPr>
            <p:nvPr/>
          </p:nvSpPr>
          <p:spPr bwMode="invGray">
            <a:xfrm>
              <a:off x="1711" y="2069"/>
              <a:ext cx="233" cy="190"/>
            </a:xfrm>
            <a:custGeom>
              <a:avLst/>
              <a:gdLst>
                <a:gd name="T0" fmla="*/ 67 w 310"/>
                <a:gd name="T1" fmla="*/ 9 h 254"/>
                <a:gd name="T2" fmla="*/ 51 w 310"/>
                <a:gd name="T3" fmla="*/ 23 h 254"/>
                <a:gd name="T4" fmla="*/ 21 w 310"/>
                <a:gd name="T5" fmla="*/ 39 h 254"/>
                <a:gd name="T6" fmla="*/ 53 w 310"/>
                <a:gd name="T7" fmla="*/ 77 h 254"/>
                <a:gd name="T8" fmla="*/ 79 w 310"/>
                <a:gd name="T9" fmla="*/ 85 h 254"/>
                <a:gd name="T10" fmla="*/ 103 w 310"/>
                <a:gd name="T11" fmla="*/ 99 h 254"/>
                <a:gd name="T12" fmla="*/ 127 w 310"/>
                <a:gd name="T13" fmla="*/ 85 h 254"/>
                <a:gd name="T14" fmla="*/ 143 w 310"/>
                <a:gd name="T15" fmla="*/ 101 h 254"/>
                <a:gd name="T16" fmla="*/ 149 w 310"/>
                <a:gd name="T17" fmla="*/ 127 h 254"/>
                <a:gd name="T18" fmla="*/ 115 w 310"/>
                <a:gd name="T19" fmla="*/ 151 h 254"/>
                <a:gd name="T20" fmla="*/ 89 w 310"/>
                <a:gd name="T21" fmla="*/ 173 h 254"/>
                <a:gd name="T22" fmla="*/ 69 w 310"/>
                <a:gd name="T23" fmla="*/ 169 h 254"/>
                <a:gd name="T24" fmla="*/ 57 w 310"/>
                <a:gd name="T25" fmla="*/ 165 h 254"/>
                <a:gd name="T26" fmla="*/ 43 w 310"/>
                <a:gd name="T27" fmla="*/ 187 h 254"/>
                <a:gd name="T28" fmla="*/ 39 w 310"/>
                <a:gd name="T29" fmla="*/ 199 h 254"/>
                <a:gd name="T30" fmla="*/ 73 w 310"/>
                <a:gd name="T31" fmla="*/ 205 h 254"/>
                <a:gd name="T32" fmla="*/ 95 w 310"/>
                <a:gd name="T33" fmla="*/ 203 h 254"/>
                <a:gd name="T34" fmla="*/ 115 w 310"/>
                <a:gd name="T35" fmla="*/ 231 h 254"/>
                <a:gd name="T36" fmla="*/ 127 w 310"/>
                <a:gd name="T37" fmla="*/ 235 h 254"/>
                <a:gd name="T38" fmla="*/ 139 w 310"/>
                <a:gd name="T39" fmla="*/ 239 h 254"/>
                <a:gd name="T40" fmla="*/ 155 w 310"/>
                <a:gd name="T41" fmla="*/ 251 h 254"/>
                <a:gd name="T42" fmla="*/ 181 w 310"/>
                <a:gd name="T43" fmla="*/ 237 h 254"/>
                <a:gd name="T44" fmla="*/ 203 w 310"/>
                <a:gd name="T45" fmla="*/ 235 h 254"/>
                <a:gd name="T46" fmla="*/ 229 w 310"/>
                <a:gd name="T47" fmla="*/ 213 h 254"/>
                <a:gd name="T48" fmla="*/ 225 w 310"/>
                <a:gd name="T49" fmla="*/ 185 h 254"/>
                <a:gd name="T50" fmla="*/ 217 w 310"/>
                <a:gd name="T51" fmla="*/ 173 h 254"/>
                <a:gd name="T52" fmla="*/ 233 w 310"/>
                <a:gd name="T53" fmla="*/ 167 h 254"/>
                <a:gd name="T54" fmla="*/ 245 w 310"/>
                <a:gd name="T55" fmla="*/ 183 h 254"/>
                <a:gd name="T56" fmla="*/ 247 w 310"/>
                <a:gd name="T57" fmla="*/ 197 h 254"/>
                <a:gd name="T58" fmla="*/ 261 w 310"/>
                <a:gd name="T59" fmla="*/ 193 h 254"/>
                <a:gd name="T60" fmla="*/ 303 w 310"/>
                <a:gd name="T61" fmla="*/ 169 h 254"/>
                <a:gd name="T62" fmla="*/ 293 w 310"/>
                <a:gd name="T63" fmla="*/ 147 h 254"/>
                <a:gd name="T64" fmla="*/ 259 w 310"/>
                <a:gd name="T65" fmla="*/ 123 h 254"/>
                <a:gd name="T66" fmla="*/ 265 w 310"/>
                <a:gd name="T67" fmla="*/ 107 h 254"/>
                <a:gd name="T68" fmla="*/ 277 w 310"/>
                <a:gd name="T69" fmla="*/ 103 h 254"/>
                <a:gd name="T70" fmla="*/ 253 w 310"/>
                <a:gd name="T71" fmla="*/ 63 h 254"/>
                <a:gd name="T72" fmla="*/ 233 w 310"/>
                <a:gd name="T73" fmla="*/ 59 h 254"/>
                <a:gd name="T74" fmla="*/ 221 w 310"/>
                <a:gd name="T75" fmla="*/ 55 h 254"/>
                <a:gd name="T76" fmla="*/ 201 w 310"/>
                <a:gd name="T77" fmla="*/ 33 h 254"/>
                <a:gd name="T78" fmla="*/ 155 w 310"/>
                <a:gd name="T79" fmla="*/ 45 h 254"/>
                <a:gd name="T80" fmla="*/ 167 w 310"/>
                <a:gd name="T81" fmla="*/ 25 h 254"/>
                <a:gd name="T82" fmla="*/ 139 w 310"/>
                <a:gd name="T83" fmla="*/ 17 h 254"/>
                <a:gd name="T84" fmla="*/ 119 w 310"/>
                <a:gd name="T85" fmla="*/ 19 h 254"/>
                <a:gd name="T86" fmla="*/ 67 w 310"/>
                <a:gd name="T87" fmla="*/ 9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10" h="254">
                  <a:moveTo>
                    <a:pt x="67" y="9"/>
                  </a:moveTo>
                  <a:cubicBezTo>
                    <a:pt x="63" y="15"/>
                    <a:pt x="51" y="23"/>
                    <a:pt x="51" y="23"/>
                  </a:cubicBezTo>
                  <a:cubicBezTo>
                    <a:pt x="43" y="34"/>
                    <a:pt x="33" y="35"/>
                    <a:pt x="21" y="39"/>
                  </a:cubicBezTo>
                  <a:cubicBezTo>
                    <a:pt x="0" y="71"/>
                    <a:pt x="30" y="74"/>
                    <a:pt x="53" y="77"/>
                  </a:cubicBezTo>
                  <a:cubicBezTo>
                    <a:pt x="61" y="89"/>
                    <a:pt x="63" y="87"/>
                    <a:pt x="79" y="85"/>
                  </a:cubicBezTo>
                  <a:cubicBezTo>
                    <a:pt x="88" y="88"/>
                    <a:pt x="93" y="96"/>
                    <a:pt x="103" y="99"/>
                  </a:cubicBezTo>
                  <a:cubicBezTo>
                    <a:pt x="117" y="96"/>
                    <a:pt x="116" y="89"/>
                    <a:pt x="127" y="85"/>
                  </a:cubicBezTo>
                  <a:cubicBezTo>
                    <a:pt x="134" y="90"/>
                    <a:pt x="138" y="94"/>
                    <a:pt x="143" y="101"/>
                  </a:cubicBezTo>
                  <a:cubicBezTo>
                    <a:pt x="140" y="116"/>
                    <a:pt x="134" y="117"/>
                    <a:pt x="149" y="127"/>
                  </a:cubicBezTo>
                  <a:cubicBezTo>
                    <a:pt x="161" y="144"/>
                    <a:pt x="126" y="147"/>
                    <a:pt x="115" y="151"/>
                  </a:cubicBezTo>
                  <a:cubicBezTo>
                    <a:pt x="109" y="160"/>
                    <a:pt x="100" y="169"/>
                    <a:pt x="89" y="173"/>
                  </a:cubicBezTo>
                  <a:cubicBezTo>
                    <a:pt x="81" y="172"/>
                    <a:pt x="76" y="171"/>
                    <a:pt x="69" y="169"/>
                  </a:cubicBezTo>
                  <a:cubicBezTo>
                    <a:pt x="65" y="168"/>
                    <a:pt x="57" y="165"/>
                    <a:pt x="57" y="165"/>
                  </a:cubicBezTo>
                  <a:cubicBezTo>
                    <a:pt x="46" y="169"/>
                    <a:pt x="46" y="177"/>
                    <a:pt x="43" y="187"/>
                  </a:cubicBezTo>
                  <a:cubicBezTo>
                    <a:pt x="42" y="191"/>
                    <a:pt x="39" y="199"/>
                    <a:pt x="39" y="199"/>
                  </a:cubicBezTo>
                  <a:cubicBezTo>
                    <a:pt x="50" y="203"/>
                    <a:pt x="61" y="204"/>
                    <a:pt x="73" y="205"/>
                  </a:cubicBezTo>
                  <a:cubicBezTo>
                    <a:pt x="82" y="203"/>
                    <a:pt x="86" y="201"/>
                    <a:pt x="95" y="203"/>
                  </a:cubicBezTo>
                  <a:cubicBezTo>
                    <a:pt x="107" y="211"/>
                    <a:pt x="111" y="218"/>
                    <a:pt x="115" y="231"/>
                  </a:cubicBezTo>
                  <a:cubicBezTo>
                    <a:pt x="116" y="235"/>
                    <a:pt x="123" y="234"/>
                    <a:pt x="127" y="235"/>
                  </a:cubicBezTo>
                  <a:cubicBezTo>
                    <a:pt x="131" y="236"/>
                    <a:pt x="139" y="239"/>
                    <a:pt x="139" y="239"/>
                  </a:cubicBezTo>
                  <a:cubicBezTo>
                    <a:pt x="144" y="246"/>
                    <a:pt x="147" y="248"/>
                    <a:pt x="155" y="251"/>
                  </a:cubicBezTo>
                  <a:cubicBezTo>
                    <a:pt x="169" y="250"/>
                    <a:pt x="187" y="254"/>
                    <a:pt x="181" y="237"/>
                  </a:cubicBezTo>
                  <a:cubicBezTo>
                    <a:pt x="184" y="220"/>
                    <a:pt x="192" y="228"/>
                    <a:pt x="203" y="235"/>
                  </a:cubicBezTo>
                  <a:cubicBezTo>
                    <a:pt x="224" y="233"/>
                    <a:pt x="224" y="232"/>
                    <a:pt x="229" y="213"/>
                  </a:cubicBezTo>
                  <a:cubicBezTo>
                    <a:pt x="229" y="211"/>
                    <a:pt x="229" y="192"/>
                    <a:pt x="225" y="185"/>
                  </a:cubicBezTo>
                  <a:cubicBezTo>
                    <a:pt x="223" y="181"/>
                    <a:pt x="217" y="173"/>
                    <a:pt x="217" y="173"/>
                  </a:cubicBezTo>
                  <a:cubicBezTo>
                    <a:pt x="220" y="163"/>
                    <a:pt x="224" y="165"/>
                    <a:pt x="233" y="167"/>
                  </a:cubicBezTo>
                  <a:cubicBezTo>
                    <a:pt x="240" y="172"/>
                    <a:pt x="242" y="175"/>
                    <a:pt x="245" y="183"/>
                  </a:cubicBezTo>
                  <a:cubicBezTo>
                    <a:pt x="246" y="188"/>
                    <a:pt x="244" y="193"/>
                    <a:pt x="247" y="197"/>
                  </a:cubicBezTo>
                  <a:cubicBezTo>
                    <a:pt x="250" y="201"/>
                    <a:pt x="256" y="194"/>
                    <a:pt x="261" y="193"/>
                  </a:cubicBezTo>
                  <a:cubicBezTo>
                    <a:pt x="276" y="188"/>
                    <a:pt x="290" y="178"/>
                    <a:pt x="303" y="169"/>
                  </a:cubicBezTo>
                  <a:cubicBezTo>
                    <a:pt x="310" y="158"/>
                    <a:pt x="302" y="153"/>
                    <a:pt x="293" y="147"/>
                  </a:cubicBezTo>
                  <a:cubicBezTo>
                    <a:pt x="281" y="129"/>
                    <a:pt x="283" y="126"/>
                    <a:pt x="259" y="123"/>
                  </a:cubicBezTo>
                  <a:cubicBezTo>
                    <a:pt x="256" y="115"/>
                    <a:pt x="257" y="111"/>
                    <a:pt x="265" y="107"/>
                  </a:cubicBezTo>
                  <a:cubicBezTo>
                    <a:pt x="269" y="105"/>
                    <a:pt x="277" y="103"/>
                    <a:pt x="277" y="103"/>
                  </a:cubicBezTo>
                  <a:cubicBezTo>
                    <a:pt x="287" y="88"/>
                    <a:pt x="269" y="66"/>
                    <a:pt x="253" y="63"/>
                  </a:cubicBezTo>
                  <a:cubicBezTo>
                    <a:pt x="239" y="60"/>
                    <a:pt x="244" y="62"/>
                    <a:pt x="233" y="59"/>
                  </a:cubicBezTo>
                  <a:cubicBezTo>
                    <a:pt x="229" y="58"/>
                    <a:pt x="221" y="55"/>
                    <a:pt x="221" y="55"/>
                  </a:cubicBezTo>
                  <a:cubicBezTo>
                    <a:pt x="200" y="60"/>
                    <a:pt x="217" y="38"/>
                    <a:pt x="201" y="33"/>
                  </a:cubicBezTo>
                  <a:cubicBezTo>
                    <a:pt x="185" y="35"/>
                    <a:pt x="169" y="36"/>
                    <a:pt x="155" y="45"/>
                  </a:cubicBezTo>
                  <a:cubicBezTo>
                    <a:pt x="145" y="30"/>
                    <a:pt x="152" y="30"/>
                    <a:pt x="167" y="25"/>
                  </a:cubicBezTo>
                  <a:cubicBezTo>
                    <a:pt x="163" y="10"/>
                    <a:pt x="155" y="15"/>
                    <a:pt x="139" y="17"/>
                  </a:cubicBezTo>
                  <a:cubicBezTo>
                    <a:pt x="131" y="20"/>
                    <a:pt x="127" y="22"/>
                    <a:pt x="119" y="19"/>
                  </a:cubicBezTo>
                  <a:cubicBezTo>
                    <a:pt x="106" y="0"/>
                    <a:pt x="74" y="29"/>
                    <a:pt x="67" y="9"/>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8" name="Freeform 30"/>
            <p:cNvSpPr>
              <a:spLocks/>
            </p:cNvSpPr>
            <p:nvPr/>
          </p:nvSpPr>
          <p:spPr bwMode="invGray">
            <a:xfrm>
              <a:off x="1709" y="1987"/>
              <a:ext cx="44" cy="37"/>
            </a:xfrm>
            <a:custGeom>
              <a:avLst/>
              <a:gdLst>
                <a:gd name="T0" fmla="*/ 26 w 59"/>
                <a:gd name="T1" fmla="*/ 0 h 50"/>
                <a:gd name="T2" fmla="*/ 0 w 59"/>
                <a:gd name="T3" fmla="*/ 10 h 50"/>
                <a:gd name="T4" fmla="*/ 30 w 59"/>
                <a:gd name="T5" fmla="*/ 40 h 50"/>
                <a:gd name="T6" fmla="*/ 48 w 59"/>
                <a:gd name="T7" fmla="*/ 50 h 50"/>
                <a:gd name="T8" fmla="*/ 58 w 59"/>
                <a:gd name="T9" fmla="*/ 28 h 50"/>
                <a:gd name="T10" fmla="*/ 44 w 59"/>
                <a:gd name="T11" fmla="*/ 8 h 50"/>
                <a:gd name="T12" fmla="*/ 26 w 59"/>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59" h="50">
                  <a:moveTo>
                    <a:pt x="26" y="0"/>
                  </a:moveTo>
                  <a:cubicBezTo>
                    <a:pt x="13" y="2"/>
                    <a:pt x="7" y="0"/>
                    <a:pt x="0" y="10"/>
                  </a:cubicBezTo>
                  <a:cubicBezTo>
                    <a:pt x="4" y="22"/>
                    <a:pt x="18" y="36"/>
                    <a:pt x="30" y="40"/>
                  </a:cubicBezTo>
                  <a:cubicBezTo>
                    <a:pt x="37" y="42"/>
                    <a:pt x="48" y="50"/>
                    <a:pt x="48" y="50"/>
                  </a:cubicBezTo>
                  <a:cubicBezTo>
                    <a:pt x="57" y="44"/>
                    <a:pt x="55" y="37"/>
                    <a:pt x="58" y="28"/>
                  </a:cubicBezTo>
                  <a:cubicBezTo>
                    <a:pt x="55" y="11"/>
                    <a:pt x="59" y="18"/>
                    <a:pt x="44" y="8"/>
                  </a:cubicBezTo>
                  <a:cubicBezTo>
                    <a:pt x="42" y="6"/>
                    <a:pt x="26" y="5"/>
                    <a:pt x="26"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89" name="Freeform 31"/>
            <p:cNvSpPr>
              <a:spLocks/>
            </p:cNvSpPr>
            <p:nvPr/>
          </p:nvSpPr>
          <p:spPr bwMode="invGray">
            <a:xfrm>
              <a:off x="1625" y="2057"/>
              <a:ext cx="65" cy="42"/>
            </a:xfrm>
            <a:custGeom>
              <a:avLst/>
              <a:gdLst>
                <a:gd name="T0" fmla="*/ 44 w 86"/>
                <a:gd name="T1" fmla="*/ 7 h 57"/>
                <a:gd name="T2" fmla="*/ 24 w 86"/>
                <a:gd name="T3" fmla="*/ 25 h 57"/>
                <a:gd name="T4" fmla="*/ 4 w 86"/>
                <a:gd name="T5" fmla="*/ 27 h 57"/>
                <a:gd name="T6" fmla="*/ 16 w 86"/>
                <a:gd name="T7" fmla="*/ 57 h 57"/>
                <a:gd name="T8" fmla="*/ 74 w 86"/>
                <a:gd name="T9" fmla="*/ 35 h 57"/>
                <a:gd name="T10" fmla="*/ 86 w 86"/>
                <a:gd name="T11" fmla="*/ 17 h 57"/>
                <a:gd name="T12" fmla="*/ 56 w 86"/>
                <a:gd name="T13" fmla="*/ 7 h 57"/>
                <a:gd name="T14" fmla="*/ 44 w 86"/>
                <a:gd name="T15" fmla="*/ 7 h 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6" h="57">
                  <a:moveTo>
                    <a:pt x="44" y="7"/>
                  </a:moveTo>
                  <a:cubicBezTo>
                    <a:pt x="39" y="14"/>
                    <a:pt x="31" y="20"/>
                    <a:pt x="24" y="25"/>
                  </a:cubicBezTo>
                  <a:cubicBezTo>
                    <a:pt x="16" y="19"/>
                    <a:pt x="12" y="22"/>
                    <a:pt x="4" y="27"/>
                  </a:cubicBezTo>
                  <a:cubicBezTo>
                    <a:pt x="0" y="38"/>
                    <a:pt x="4" y="53"/>
                    <a:pt x="16" y="57"/>
                  </a:cubicBezTo>
                  <a:cubicBezTo>
                    <a:pt x="33" y="51"/>
                    <a:pt x="60" y="45"/>
                    <a:pt x="74" y="35"/>
                  </a:cubicBezTo>
                  <a:cubicBezTo>
                    <a:pt x="78" y="29"/>
                    <a:pt x="86" y="17"/>
                    <a:pt x="86" y="17"/>
                  </a:cubicBezTo>
                  <a:cubicBezTo>
                    <a:pt x="80" y="0"/>
                    <a:pt x="74" y="5"/>
                    <a:pt x="56" y="7"/>
                  </a:cubicBezTo>
                  <a:cubicBezTo>
                    <a:pt x="43" y="11"/>
                    <a:pt x="44" y="15"/>
                    <a:pt x="44" y="7"/>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90" name="Freeform 32"/>
            <p:cNvSpPr>
              <a:spLocks/>
            </p:cNvSpPr>
            <p:nvPr/>
          </p:nvSpPr>
          <p:spPr bwMode="invGray">
            <a:xfrm>
              <a:off x="1693" y="2065"/>
              <a:ext cx="54" cy="25"/>
            </a:xfrm>
            <a:custGeom>
              <a:avLst/>
              <a:gdLst>
                <a:gd name="T0" fmla="*/ 40 w 73"/>
                <a:gd name="T1" fmla="*/ 0 h 34"/>
                <a:gd name="T2" fmla="*/ 10 w 73"/>
                <a:gd name="T3" fmla="*/ 16 h 34"/>
                <a:gd name="T4" fmla="*/ 24 w 73"/>
                <a:gd name="T5" fmla="*/ 34 h 34"/>
                <a:gd name="T6" fmla="*/ 52 w 73"/>
                <a:gd name="T7" fmla="*/ 28 h 34"/>
                <a:gd name="T8" fmla="*/ 64 w 73"/>
                <a:gd name="T9" fmla="*/ 20 h 34"/>
                <a:gd name="T10" fmla="*/ 40 w 73"/>
                <a:gd name="T11" fmla="*/ 0 h 34"/>
              </a:gdLst>
              <a:ahLst/>
              <a:cxnLst>
                <a:cxn ang="0">
                  <a:pos x="T0" y="T1"/>
                </a:cxn>
                <a:cxn ang="0">
                  <a:pos x="T2" y="T3"/>
                </a:cxn>
                <a:cxn ang="0">
                  <a:pos x="T4" y="T5"/>
                </a:cxn>
                <a:cxn ang="0">
                  <a:pos x="T6" y="T7"/>
                </a:cxn>
                <a:cxn ang="0">
                  <a:pos x="T8" y="T9"/>
                </a:cxn>
                <a:cxn ang="0">
                  <a:pos x="T10" y="T11"/>
                </a:cxn>
              </a:cxnLst>
              <a:rect l="0" t="0" r="r" b="b"/>
              <a:pathLst>
                <a:path w="73" h="34">
                  <a:moveTo>
                    <a:pt x="40" y="0"/>
                  </a:moveTo>
                  <a:cubicBezTo>
                    <a:pt x="30" y="6"/>
                    <a:pt x="20" y="10"/>
                    <a:pt x="10" y="16"/>
                  </a:cubicBezTo>
                  <a:cubicBezTo>
                    <a:pt x="0" y="31"/>
                    <a:pt x="13" y="30"/>
                    <a:pt x="24" y="34"/>
                  </a:cubicBezTo>
                  <a:cubicBezTo>
                    <a:pt x="44" y="31"/>
                    <a:pt x="35" y="34"/>
                    <a:pt x="52" y="28"/>
                  </a:cubicBezTo>
                  <a:cubicBezTo>
                    <a:pt x="57" y="26"/>
                    <a:pt x="64" y="20"/>
                    <a:pt x="64" y="20"/>
                  </a:cubicBezTo>
                  <a:cubicBezTo>
                    <a:pt x="73" y="7"/>
                    <a:pt x="48" y="8"/>
                    <a:pt x="40"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91" name="Freeform 33"/>
            <p:cNvSpPr>
              <a:spLocks/>
            </p:cNvSpPr>
            <p:nvPr/>
          </p:nvSpPr>
          <p:spPr bwMode="invGray">
            <a:xfrm>
              <a:off x="1664" y="2029"/>
              <a:ext cx="64" cy="34"/>
            </a:xfrm>
            <a:custGeom>
              <a:avLst/>
              <a:gdLst>
                <a:gd name="T0" fmla="*/ 58 w 85"/>
                <a:gd name="T1" fmla="*/ 10 h 45"/>
                <a:gd name="T2" fmla="*/ 28 w 85"/>
                <a:gd name="T3" fmla="*/ 4 h 45"/>
                <a:gd name="T4" fmla="*/ 0 w 85"/>
                <a:gd name="T5" fmla="*/ 18 h 45"/>
                <a:gd name="T6" fmla="*/ 40 w 85"/>
                <a:gd name="T7" fmla="*/ 32 h 45"/>
                <a:gd name="T8" fmla="*/ 64 w 85"/>
                <a:gd name="T9" fmla="*/ 40 h 45"/>
                <a:gd name="T10" fmla="*/ 84 w 85"/>
                <a:gd name="T11" fmla="*/ 18 h 45"/>
                <a:gd name="T12" fmla="*/ 82 w 85"/>
                <a:gd name="T13" fmla="*/ 6 h 45"/>
                <a:gd name="T14" fmla="*/ 64 w 85"/>
                <a:gd name="T15" fmla="*/ 0 h 45"/>
                <a:gd name="T16" fmla="*/ 58 w 85"/>
                <a:gd name="T17" fmla="*/ 1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5" h="45">
                  <a:moveTo>
                    <a:pt x="58" y="10"/>
                  </a:moveTo>
                  <a:cubicBezTo>
                    <a:pt x="39" y="16"/>
                    <a:pt x="45" y="10"/>
                    <a:pt x="28" y="4"/>
                  </a:cubicBezTo>
                  <a:cubicBezTo>
                    <a:pt x="7" y="6"/>
                    <a:pt x="5" y="2"/>
                    <a:pt x="0" y="18"/>
                  </a:cubicBezTo>
                  <a:cubicBezTo>
                    <a:pt x="5" y="34"/>
                    <a:pt x="26" y="31"/>
                    <a:pt x="40" y="32"/>
                  </a:cubicBezTo>
                  <a:cubicBezTo>
                    <a:pt x="50" y="42"/>
                    <a:pt x="49" y="45"/>
                    <a:pt x="64" y="40"/>
                  </a:cubicBezTo>
                  <a:cubicBezTo>
                    <a:pt x="69" y="32"/>
                    <a:pt x="77" y="25"/>
                    <a:pt x="84" y="18"/>
                  </a:cubicBezTo>
                  <a:cubicBezTo>
                    <a:pt x="83" y="14"/>
                    <a:pt x="85" y="9"/>
                    <a:pt x="82" y="6"/>
                  </a:cubicBezTo>
                  <a:cubicBezTo>
                    <a:pt x="78" y="1"/>
                    <a:pt x="64" y="0"/>
                    <a:pt x="64" y="0"/>
                  </a:cubicBezTo>
                  <a:cubicBezTo>
                    <a:pt x="56" y="3"/>
                    <a:pt x="47" y="21"/>
                    <a:pt x="58" y="1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17" name="Freeform 34"/>
            <p:cNvSpPr>
              <a:spLocks/>
            </p:cNvSpPr>
            <p:nvPr/>
          </p:nvSpPr>
          <p:spPr bwMode="invGray">
            <a:xfrm>
              <a:off x="1637" y="1997"/>
              <a:ext cx="44" cy="24"/>
            </a:xfrm>
            <a:custGeom>
              <a:avLst/>
              <a:gdLst>
                <a:gd name="T0" fmla="*/ 16 w 58"/>
                <a:gd name="T1" fmla="*/ 4 h 31"/>
                <a:gd name="T2" fmla="*/ 0 w 58"/>
                <a:gd name="T3" fmla="*/ 18 h 31"/>
                <a:gd name="T4" fmla="*/ 20 w 58"/>
                <a:gd name="T5" fmla="*/ 28 h 31"/>
                <a:gd name="T6" fmla="*/ 28 w 58"/>
                <a:gd name="T7" fmla="*/ 20 h 31"/>
                <a:gd name="T8" fmla="*/ 52 w 58"/>
                <a:gd name="T9" fmla="*/ 12 h 31"/>
                <a:gd name="T10" fmla="*/ 44 w 58"/>
                <a:gd name="T11" fmla="*/ 0 h 31"/>
                <a:gd name="T12" fmla="*/ 16 w 58"/>
                <a:gd name="T13" fmla="*/ 4 h 31"/>
              </a:gdLst>
              <a:ahLst/>
              <a:cxnLst>
                <a:cxn ang="0">
                  <a:pos x="T0" y="T1"/>
                </a:cxn>
                <a:cxn ang="0">
                  <a:pos x="T2" y="T3"/>
                </a:cxn>
                <a:cxn ang="0">
                  <a:pos x="T4" y="T5"/>
                </a:cxn>
                <a:cxn ang="0">
                  <a:pos x="T6" y="T7"/>
                </a:cxn>
                <a:cxn ang="0">
                  <a:pos x="T8" y="T9"/>
                </a:cxn>
                <a:cxn ang="0">
                  <a:pos x="T10" y="T11"/>
                </a:cxn>
                <a:cxn ang="0">
                  <a:pos x="T12" y="T13"/>
                </a:cxn>
              </a:cxnLst>
              <a:rect l="0" t="0" r="r" b="b"/>
              <a:pathLst>
                <a:path w="58" h="31">
                  <a:moveTo>
                    <a:pt x="16" y="4"/>
                  </a:moveTo>
                  <a:cubicBezTo>
                    <a:pt x="2" y="13"/>
                    <a:pt x="7" y="8"/>
                    <a:pt x="0" y="18"/>
                  </a:cubicBezTo>
                  <a:cubicBezTo>
                    <a:pt x="5" y="26"/>
                    <a:pt x="11" y="25"/>
                    <a:pt x="20" y="28"/>
                  </a:cubicBezTo>
                  <a:cubicBezTo>
                    <a:pt x="36" y="23"/>
                    <a:pt x="17" y="31"/>
                    <a:pt x="28" y="20"/>
                  </a:cubicBezTo>
                  <a:cubicBezTo>
                    <a:pt x="33" y="15"/>
                    <a:pt x="46" y="13"/>
                    <a:pt x="52" y="12"/>
                  </a:cubicBezTo>
                  <a:cubicBezTo>
                    <a:pt x="58" y="3"/>
                    <a:pt x="53" y="3"/>
                    <a:pt x="44" y="0"/>
                  </a:cubicBezTo>
                  <a:cubicBezTo>
                    <a:pt x="38" y="1"/>
                    <a:pt x="20" y="8"/>
                    <a:pt x="16" y="4"/>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1" name="Freeform 35"/>
            <p:cNvSpPr>
              <a:spLocks/>
            </p:cNvSpPr>
            <p:nvPr/>
          </p:nvSpPr>
          <p:spPr bwMode="invGray">
            <a:xfrm>
              <a:off x="1751" y="2000"/>
              <a:ext cx="114" cy="77"/>
            </a:xfrm>
            <a:custGeom>
              <a:avLst/>
              <a:gdLst>
                <a:gd name="T0" fmla="*/ 38 w 152"/>
                <a:gd name="T1" fmla="*/ 0 h 102"/>
                <a:gd name="T2" fmla="*/ 14 w 152"/>
                <a:gd name="T3" fmla="*/ 6 h 102"/>
                <a:gd name="T4" fmla="*/ 4 w 152"/>
                <a:gd name="T5" fmla="*/ 38 h 102"/>
                <a:gd name="T6" fmla="*/ 12 w 152"/>
                <a:gd name="T7" fmla="*/ 56 h 102"/>
                <a:gd name="T8" fmla="*/ 0 w 152"/>
                <a:gd name="T9" fmla="*/ 72 h 102"/>
                <a:gd name="T10" fmla="*/ 56 w 152"/>
                <a:gd name="T11" fmla="*/ 86 h 102"/>
                <a:gd name="T12" fmla="*/ 82 w 152"/>
                <a:gd name="T13" fmla="*/ 92 h 102"/>
                <a:gd name="T14" fmla="*/ 152 w 152"/>
                <a:gd name="T15" fmla="*/ 86 h 102"/>
                <a:gd name="T16" fmla="*/ 76 w 152"/>
                <a:gd name="T17" fmla="*/ 70 h 102"/>
                <a:gd name="T18" fmla="*/ 54 w 152"/>
                <a:gd name="T19" fmla="*/ 62 h 102"/>
                <a:gd name="T20" fmla="*/ 44 w 152"/>
                <a:gd name="T21" fmla="*/ 52 h 102"/>
                <a:gd name="T22" fmla="*/ 50 w 152"/>
                <a:gd name="T23" fmla="*/ 34 h 102"/>
                <a:gd name="T24" fmla="*/ 38 w 152"/>
                <a:gd name="T25"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102">
                  <a:moveTo>
                    <a:pt x="38" y="0"/>
                  </a:moveTo>
                  <a:cubicBezTo>
                    <a:pt x="22" y="5"/>
                    <a:pt x="30" y="3"/>
                    <a:pt x="14" y="6"/>
                  </a:cubicBezTo>
                  <a:cubicBezTo>
                    <a:pt x="18" y="22"/>
                    <a:pt x="22" y="32"/>
                    <a:pt x="4" y="38"/>
                  </a:cubicBezTo>
                  <a:cubicBezTo>
                    <a:pt x="1" y="47"/>
                    <a:pt x="7" y="49"/>
                    <a:pt x="12" y="56"/>
                  </a:cubicBezTo>
                  <a:cubicBezTo>
                    <a:pt x="10" y="65"/>
                    <a:pt x="9" y="69"/>
                    <a:pt x="0" y="72"/>
                  </a:cubicBezTo>
                  <a:cubicBezTo>
                    <a:pt x="5" y="88"/>
                    <a:pt x="45" y="85"/>
                    <a:pt x="56" y="86"/>
                  </a:cubicBezTo>
                  <a:cubicBezTo>
                    <a:pt x="72" y="97"/>
                    <a:pt x="63" y="95"/>
                    <a:pt x="82" y="92"/>
                  </a:cubicBezTo>
                  <a:cubicBezTo>
                    <a:pt x="86" y="92"/>
                    <a:pt x="147" y="102"/>
                    <a:pt x="152" y="86"/>
                  </a:cubicBezTo>
                  <a:cubicBezTo>
                    <a:pt x="123" y="66"/>
                    <a:pt x="128" y="72"/>
                    <a:pt x="76" y="70"/>
                  </a:cubicBezTo>
                  <a:cubicBezTo>
                    <a:pt x="62" y="56"/>
                    <a:pt x="81" y="73"/>
                    <a:pt x="54" y="62"/>
                  </a:cubicBezTo>
                  <a:cubicBezTo>
                    <a:pt x="50" y="60"/>
                    <a:pt x="48" y="55"/>
                    <a:pt x="44" y="52"/>
                  </a:cubicBezTo>
                  <a:cubicBezTo>
                    <a:pt x="41" y="43"/>
                    <a:pt x="42" y="39"/>
                    <a:pt x="50" y="34"/>
                  </a:cubicBezTo>
                  <a:cubicBezTo>
                    <a:pt x="52" y="27"/>
                    <a:pt x="42" y="9"/>
                    <a:pt x="38"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2" name="Freeform 36"/>
            <p:cNvSpPr>
              <a:spLocks/>
            </p:cNvSpPr>
            <p:nvPr/>
          </p:nvSpPr>
          <p:spPr bwMode="invGray">
            <a:xfrm>
              <a:off x="664" y="2245"/>
              <a:ext cx="25" cy="15"/>
            </a:xfrm>
            <a:custGeom>
              <a:avLst/>
              <a:gdLst>
                <a:gd name="T0" fmla="*/ 34 w 34"/>
                <a:gd name="T1" fmla="*/ 0 h 20"/>
                <a:gd name="T2" fmla="*/ 24 w 34"/>
                <a:gd name="T3" fmla="*/ 20 h 20"/>
                <a:gd name="T4" fmla="*/ 4 w 34"/>
                <a:gd name="T5" fmla="*/ 18 h 20"/>
                <a:gd name="T6" fmla="*/ 4 w 34"/>
                <a:gd name="T7" fmla="*/ 6 h 20"/>
                <a:gd name="T8" fmla="*/ 34 w 34"/>
                <a:gd name="T9" fmla="*/ 0 h 20"/>
              </a:gdLst>
              <a:ahLst/>
              <a:cxnLst>
                <a:cxn ang="0">
                  <a:pos x="T0" y="T1"/>
                </a:cxn>
                <a:cxn ang="0">
                  <a:pos x="T2" y="T3"/>
                </a:cxn>
                <a:cxn ang="0">
                  <a:pos x="T4" y="T5"/>
                </a:cxn>
                <a:cxn ang="0">
                  <a:pos x="T6" y="T7"/>
                </a:cxn>
                <a:cxn ang="0">
                  <a:pos x="T8" y="T9"/>
                </a:cxn>
              </a:cxnLst>
              <a:rect l="0" t="0" r="r" b="b"/>
              <a:pathLst>
                <a:path w="34" h="20">
                  <a:moveTo>
                    <a:pt x="34" y="0"/>
                  </a:moveTo>
                  <a:cubicBezTo>
                    <a:pt x="32" y="10"/>
                    <a:pt x="34" y="17"/>
                    <a:pt x="24" y="20"/>
                  </a:cubicBezTo>
                  <a:cubicBezTo>
                    <a:pt x="17" y="19"/>
                    <a:pt x="10" y="20"/>
                    <a:pt x="4" y="18"/>
                  </a:cubicBezTo>
                  <a:cubicBezTo>
                    <a:pt x="0" y="17"/>
                    <a:pt x="2" y="7"/>
                    <a:pt x="4" y="6"/>
                  </a:cubicBezTo>
                  <a:cubicBezTo>
                    <a:pt x="12" y="0"/>
                    <a:pt x="24" y="0"/>
                    <a:pt x="34"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3" name="Freeform 37"/>
            <p:cNvSpPr>
              <a:spLocks/>
            </p:cNvSpPr>
            <p:nvPr/>
          </p:nvSpPr>
          <p:spPr bwMode="invGray">
            <a:xfrm>
              <a:off x="1421" y="2756"/>
              <a:ext cx="16" cy="12"/>
            </a:xfrm>
            <a:custGeom>
              <a:avLst/>
              <a:gdLst>
                <a:gd name="T0" fmla="*/ 3 w 21"/>
                <a:gd name="T1" fmla="*/ 0 h 16"/>
                <a:gd name="T2" fmla="*/ 13 w 21"/>
                <a:gd name="T3" fmla="*/ 16 h 16"/>
                <a:gd name="T4" fmla="*/ 3 w 21"/>
                <a:gd name="T5" fmla="*/ 0 h 16"/>
              </a:gdLst>
              <a:ahLst/>
              <a:cxnLst>
                <a:cxn ang="0">
                  <a:pos x="T0" y="T1"/>
                </a:cxn>
                <a:cxn ang="0">
                  <a:pos x="T2" y="T3"/>
                </a:cxn>
                <a:cxn ang="0">
                  <a:pos x="T4" y="T5"/>
                </a:cxn>
              </a:cxnLst>
              <a:rect l="0" t="0" r="r" b="b"/>
              <a:pathLst>
                <a:path w="21" h="16">
                  <a:moveTo>
                    <a:pt x="3" y="0"/>
                  </a:moveTo>
                  <a:cubicBezTo>
                    <a:pt x="0" y="9"/>
                    <a:pt x="6" y="11"/>
                    <a:pt x="13" y="16"/>
                  </a:cubicBezTo>
                  <a:cubicBezTo>
                    <a:pt x="21" y="4"/>
                    <a:pt x="16" y="2"/>
                    <a:pt x="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4" name="Freeform 38"/>
            <p:cNvSpPr>
              <a:spLocks/>
            </p:cNvSpPr>
            <p:nvPr/>
          </p:nvSpPr>
          <p:spPr bwMode="invGray">
            <a:xfrm>
              <a:off x="1424" y="2781"/>
              <a:ext cx="16" cy="12"/>
            </a:xfrm>
            <a:custGeom>
              <a:avLst/>
              <a:gdLst>
                <a:gd name="T0" fmla="*/ 3 w 21"/>
                <a:gd name="T1" fmla="*/ 0 h 16"/>
                <a:gd name="T2" fmla="*/ 13 w 21"/>
                <a:gd name="T3" fmla="*/ 16 h 16"/>
                <a:gd name="T4" fmla="*/ 3 w 21"/>
                <a:gd name="T5" fmla="*/ 0 h 16"/>
              </a:gdLst>
              <a:ahLst/>
              <a:cxnLst>
                <a:cxn ang="0">
                  <a:pos x="T0" y="T1"/>
                </a:cxn>
                <a:cxn ang="0">
                  <a:pos x="T2" y="T3"/>
                </a:cxn>
                <a:cxn ang="0">
                  <a:pos x="T4" y="T5"/>
                </a:cxn>
              </a:cxnLst>
              <a:rect l="0" t="0" r="r" b="b"/>
              <a:pathLst>
                <a:path w="21" h="16">
                  <a:moveTo>
                    <a:pt x="3" y="0"/>
                  </a:moveTo>
                  <a:cubicBezTo>
                    <a:pt x="0" y="9"/>
                    <a:pt x="6" y="11"/>
                    <a:pt x="13" y="16"/>
                  </a:cubicBezTo>
                  <a:cubicBezTo>
                    <a:pt x="21" y="4"/>
                    <a:pt x="16" y="2"/>
                    <a:pt x="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5" name="Freeform 39"/>
            <p:cNvSpPr>
              <a:spLocks/>
            </p:cNvSpPr>
            <p:nvPr/>
          </p:nvSpPr>
          <p:spPr bwMode="invGray">
            <a:xfrm>
              <a:off x="1628" y="2913"/>
              <a:ext cx="15" cy="12"/>
            </a:xfrm>
            <a:custGeom>
              <a:avLst/>
              <a:gdLst>
                <a:gd name="T0" fmla="*/ 3 w 21"/>
                <a:gd name="T1" fmla="*/ 0 h 16"/>
                <a:gd name="T2" fmla="*/ 13 w 21"/>
                <a:gd name="T3" fmla="*/ 16 h 16"/>
                <a:gd name="T4" fmla="*/ 3 w 21"/>
                <a:gd name="T5" fmla="*/ 0 h 16"/>
              </a:gdLst>
              <a:ahLst/>
              <a:cxnLst>
                <a:cxn ang="0">
                  <a:pos x="T0" y="T1"/>
                </a:cxn>
                <a:cxn ang="0">
                  <a:pos x="T2" y="T3"/>
                </a:cxn>
                <a:cxn ang="0">
                  <a:pos x="T4" y="T5"/>
                </a:cxn>
              </a:cxnLst>
              <a:rect l="0" t="0" r="r" b="b"/>
              <a:pathLst>
                <a:path w="21" h="16">
                  <a:moveTo>
                    <a:pt x="3" y="0"/>
                  </a:moveTo>
                  <a:cubicBezTo>
                    <a:pt x="0" y="9"/>
                    <a:pt x="6" y="11"/>
                    <a:pt x="13" y="16"/>
                  </a:cubicBezTo>
                  <a:cubicBezTo>
                    <a:pt x="21" y="4"/>
                    <a:pt x="16" y="2"/>
                    <a:pt x="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6" name="Freeform 40"/>
            <p:cNvSpPr>
              <a:spLocks/>
            </p:cNvSpPr>
            <p:nvPr/>
          </p:nvSpPr>
          <p:spPr bwMode="invGray">
            <a:xfrm>
              <a:off x="1752" y="2429"/>
              <a:ext cx="38" cy="18"/>
            </a:xfrm>
            <a:custGeom>
              <a:avLst/>
              <a:gdLst>
                <a:gd name="T0" fmla="*/ 13 w 51"/>
                <a:gd name="T1" fmla="*/ 0 h 24"/>
                <a:gd name="T2" fmla="*/ 7 w 51"/>
                <a:gd name="T3" fmla="*/ 18 h 24"/>
                <a:gd name="T4" fmla="*/ 27 w 51"/>
                <a:gd name="T5" fmla="*/ 24 h 24"/>
                <a:gd name="T6" fmla="*/ 33 w 51"/>
                <a:gd name="T7" fmla="*/ 4 h 24"/>
                <a:gd name="T8" fmla="*/ 13 w 51"/>
                <a:gd name="T9" fmla="*/ 0 h 24"/>
              </a:gdLst>
              <a:ahLst/>
              <a:cxnLst>
                <a:cxn ang="0">
                  <a:pos x="T0" y="T1"/>
                </a:cxn>
                <a:cxn ang="0">
                  <a:pos x="T2" y="T3"/>
                </a:cxn>
                <a:cxn ang="0">
                  <a:pos x="T4" y="T5"/>
                </a:cxn>
                <a:cxn ang="0">
                  <a:pos x="T6" y="T7"/>
                </a:cxn>
                <a:cxn ang="0">
                  <a:pos x="T8" y="T9"/>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7" name="Freeform 41"/>
            <p:cNvSpPr>
              <a:spLocks/>
            </p:cNvSpPr>
            <p:nvPr/>
          </p:nvSpPr>
          <p:spPr bwMode="invGray">
            <a:xfrm>
              <a:off x="1652" y="2224"/>
              <a:ext cx="38" cy="18"/>
            </a:xfrm>
            <a:custGeom>
              <a:avLst/>
              <a:gdLst>
                <a:gd name="T0" fmla="*/ 13 w 51"/>
                <a:gd name="T1" fmla="*/ 0 h 24"/>
                <a:gd name="T2" fmla="*/ 7 w 51"/>
                <a:gd name="T3" fmla="*/ 18 h 24"/>
                <a:gd name="T4" fmla="*/ 27 w 51"/>
                <a:gd name="T5" fmla="*/ 24 h 24"/>
                <a:gd name="T6" fmla="*/ 33 w 51"/>
                <a:gd name="T7" fmla="*/ 4 h 24"/>
                <a:gd name="T8" fmla="*/ 13 w 51"/>
                <a:gd name="T9" fmla="*/ 0 h 24"/>
              </a:gdLst>
              <a:ahLst/>
              <a:cxnLst>
                <a:cxn ang="0">
                  <a:pos x="T0" y="T1"/>
                </a:cxn>
                <a:cxn ang="0">
                  <a:pos x="T2" y="T3"/>
                </a:cxn>
                <a:cxn ang="0">
                  <a:pos x="T4" y="T5"/>
                </a:cxn>
                <a:cxn ang="0">
                  <a:pos x="T6" y="T7"/>
                </a:cxn>
                <a:cxn ang="0">
                  <a:pos x="T8" y="T9"/>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8" name="Freeform 42"/>
            <p:cNvSpPr>
              <a:spLocks/>
            </p:cNvSpPr>
            <p:nvPr/>
          </p:nvSpPr>
          <p:spPr bwMode="invGray">
            <a:xfrm>
              <a:off x="1717" y="2045"/>
              <a:ext cx="39" cy="18"/>
            </a:xfrm>
            <a:custGeom>
              <a:avLst/>
              <a:gdLst>
                <a:gd name="T0" fmla="*/ 13 w 51"/>
                <a:gd name="T1" fmla="*/ 0 h 24"/>
                <a:gd name="T2" fmla="*/ 7 w 51"/>
                <a:gd name="T3" fmla="*/ 18 h 24"/>
                <a:gd name="T4" fmla="*/ 27 w 51"/>
                <a:gd name="T5" fmla="*/ 24 h 24"/>
                <a:gd name="T6" fmla="*/ 33 w 51"/>
                <a:gd name="T7" fmla="*/ 4 h 24"/>
                <a:gd name="T8" fmla="*/ 13 w 51"/>
                <a:gd name="T9" fmla="*/ 0 h 24"/>
              </a:gdLst>
              <a:ahLst/>
              <a:cxnLst>
                <a:cxn ang="0">
                  <a:pos x="T0" y="T1"/>
                </a:cxn>
                <a:cxn ang="0">
                  <a:pos x="T2" y="T3"/>
                </a:cxn>
                <a:cxn ang="0">
                  <a:pos x="T4" y="T5"/>
                </a:cxn>
                <a:cxn ang="0">
                  <a:pos x="T6" y="T7"/>
                </a:cxn>
                <a:cxn ang="0">
                  <a:pos x="T8" y="T9"/>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29" name="Freeform 43"/>
            <p:cNvSpPr>
              <a:spLocks/>
            </p:cNvSpPr>
            <p:nvPr/>
          </p:nvSpPr>
          <p:spPr bwMode="invGray">
            <a:xfrm>
              <a:off x="1780" y="2153"/>
              <a:ext cx="38" cy="18"/>
            </a:xfrm>
            <a:custGeom>
              <a:avLst/>
              <a:gdLst>
                <a:gd name="T0" fmla="*/ 13 w 51"/>
                <a:gd name="T1" fmla="*/ 0 h 24"/>
                <a:gd name="T2" fmla="*/ 7 w 51"/>
                <a:gd name="T3" fmla="*/ 18 h 24"/>
                <a:gd name="T4" fmla="*/ 27 w 51"/>
                <a:gd name="T5" fmla="*/ 24 h 24"/>
                <a:gd name="T6" fmla="*/ 33 w 51"/>
                <a:gd name="T7" fmla="*/ 4 h 24"/>
                <a:gd name="T8" fmla="*/ 13 w 51"/>
                <a:gd name="T9" fmla="*/ 0 h 24"/>
              </a:gdLst>
              <a:ahLst/>
              <a:cxnLst>
                <a:cxn ang="0">
                  <a:pos x="T0" y="T1"/>
                </a:cxn>
                <a:cxn ang="0">
                  <a:pos x="T2" y="T3"/>
                </a:cxn>
                <a:cxn ang="0">
                  <a:pos x="T4" y="T5"/>
                </a:cxn>
                <a:cxn ang="0">
                  <a:pos x="T6" y="T7"/>
                </a:cxn>
                <a:cxn ang="0">
                  <a:pos x="T8" y="T9"/>
                </a:cxn>
              </a:cxnLst>
              <a:rect l="0" t="0" r="r" b="b"/>
              <a:pathLst>
                <a:path w="51" h="24">
                  <a:moveTo>
                    <a:pt x="13" y="0"/>
                  </a:moveTo>
                  <a:cubicBezTo>
                    <a:pt x="12" y="2"/>
                    <a:pt x="0" y="12"/>
                    <a:pt x="7" y="18"/>
                  </a:cubicBezTo>
                  <a:cubicBezTo>
                    <a:pt x="12" y="22"/>
                    <a:pt x="27" y="24"/>
                    <a:pt x="27" y="24"/>
                  </a:cubicBezTo>
                  <a:cubicBezTo>
                    <a:pt x="44" y="22"/>
                    <a:pt x="51" y="16"/>
                    <a:pt x="33" y="4"/>
                  </a:cubicBezTo>
                  <a:cubicBezTo>
                    <a:pt x="29" y="1"/>
                    <a:pt x="14" y="0"/>
                    <a:pt x="1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0" name="Freeform 44"/>
            <p:cNvSpPr>
              <a:spLocks/>
            </p:cNvSpPr>
            <p:nvPr/>
          </p:nvSpPr>
          <p:spPr bwMode="invGray">
            <a:xfrm>
              <a:off x="1796" y="1951"/>
              <a:ext cx="696" cy="346"/>
            </a:xfrm>
            <a:custGeom>
              <a:avLst/>
              <a:gdLst>
                <a:gd name="T0" fmla="*/ 28 w 929"/>
                <a:gd name="T1" fmla="*/ 56 h 462"/>
                <a:gd name="T2" fmla="*/ 6 w 929"/>
                <a:gd name="T3" fmla="*/ 92 h 462"/>
                <a:gd name="T4" fmla="*/ 36 w 929"/>
                <a:gd name="T5" fmla="*/ 100 h 462"/>
                <a:gd name="T6" fmla="*/ 16 w 929"/>
                <a:gd name="T7" fmla="*/ 116 h 462"/>
                <a:gd name="T8" fmla="*/ 104 w 929"/>
                <a:gd name="T9" fmla="*/ 136 h 462"/>
                <a:gd name="T10" fmla="*/ 142 w 929"/>
                <a:gd name="T11" fmla="*/ 130 h 462"/>
                <a:gd name="T12" fmla="*/ 250 w 929"/>
                <a:gd name="T13" fmla="*/ 78 h 462"/>
                <a:gd name="T14" fmla="*/ 300 w 929"/>
                <a:gd name="T15" fmla="*/ 66 h 462"/>
                <a:gd name="T16" fmla="*/ 324 w 929"/>
                <a:gd name="T17" fmla="*/ 80 h 462"/>
                <a:gd name="T18" fmla="*/ 272 w 929"/>
                <a:gd name="T19" fmla="*/ 88 h 462"/>
                <a:gd name="T20" fmla="*/ 242 w 929"/>
                <a:gd name="T21" fmla="*/ 112 h 462"/>
                <a:gd name="T22" fmla="*/ 254 w 929"/>
                <a:gd name="T23" fmla="*/ 120 h 462"/>
                <a:gd name="T24" fmla="*/ 260 w 929"/>
                <a:gd name="T25" fmla="*/ 158 h 462"/>
                <a:gd name="T26" fmla="*/ 350 w 929"/>
                <a:gd name="T27" fmla="*/ 192 h 462"/>
                <a:gd name="T28" fmla="*/ 336 w 929"/>
                <a:gd name="T29" fmla="*/ 210 h 462"/>
                <a:gd name="T30" fmla="*/ 368 w 929"/>
                <a:gd name="T31" fmla="*/ 246 h 462"/>
                <a:gd name="T32" fmla="*/ 348 w 929"/>
                <a:gd name="T33" fmla="*/ 266 h 462"/>
                <a:gd name="T34" fmla="*/ 324 w 929"/>
                <a:gd name="T35" fmla="*/ 294 h 462"/>
                <a:gd name="T36" fmla="*/ 294 w 929"/>
                <a:gd name="T37" fmla="*/ 324 h 462"/>
                <a:gd name="T38" fmla="*/ 292 w 929"/>
                <a:gd name="T39" fmla="*/ 420 h 462"/>
                <a:gd name="T40" fmla="*/ 332 w 929"/>
                <a:gd name="T41" fmla="*/ 446 h 462"/>
                <a:gd name="T42" fmla="*/ 388 w 929"/>
                <a:gd name="T43" fmla="*/ 448 h 462"/>
                <a:gd name="T44" fmla="*/ 412 w 929"/>
                <a:gd name="T45" fmla="*/ 422 h 462"/>
                <a:gd name="T46" fmla="*/ 506 w 929"/>
                <a:gd name="T47" fmla="*/ 356 h 462"/>
                <a:gd name="T48" fmla="*/ 572 w 929"/>
                <a:gd name="T49" fmla="*/ 334 h 462"/>
                <a:gd name="T50" fmla="*/ 646 w 929"/>
                <a:gd name="T51" fmla="*/ 308 h 462"/>
                <a:gd name="T52" fmla="*/ 720 w 929"/>
                <a:gd name="T53" fmla="*/ 290 h 462"/>
                <a:gd name="T54" fmla="*/ 762 w 929"/>
                <a:gd name="T55" fmla="*/ 260 h 462"/>
                <a:gd name="T56" fmla="*/ 800 w 929"/>
                <a:gd name="T57" fmla="*/ 200 h 462"/>
                <a:gd name="T58" fmla="*/ 802 w 929"/>
                <a:gd name="T59" fmla="*/ 154 h 462"/>
                <a:gd name="T60" fmla="*/ 802 w 929"/>
                <a:gd name="T61" fmla="*/ 124 h 462"/>
                <a:gd name="T62" fmla="*/ 832 w 929"/>
                <a:gd name="T63" fmla="*/ 90 h 462"/>
                <a:gd name="T64" fmla="*/ 876 w 929"/>
                <a:gd name="T65" fmla="*/ 94 h 462"/>
                <a:gd name="T66" fmla="*/ 922 w 929"/>
                <a:gd name="T67" fmla="*/ 52 h 462"/>
                <a:gd name="T68" fmla="*/ 888 w 929"/>
                <a:gd name="T69" fmla="*/ 56 h 462"/>
                <a:gd name="T70" fmla="*/ 848 w 929"/>
                <a:gd name="T71" fmla="*/ 46 h 462"/>
                <a:gd name="T72" fmla="*/ 794 w 929"/>
                <a:gd name="T73" fmla="*/ 22 h 462"/>
                <a:gd name="T74" fmla="*/ 642 w 929"/>
                <a:gd name="T75" fmla="*/ 26 h 462"/>
                <a:gd name="T76" fmla="*/ 584 w 929"/>
                <a:gd name="T77" fmla="*/ 38 h 462"/>
                <a:gd name="T78" fmla="*/ 556 w 929"/>
                <a:gd name="T79" fmla="*/ 38 h 462"/>
                <a:gd name="T80" fmla="*/ 516 w 929"/>
                <a:gd name="T81" fmla="*/ 54 h 462"/>
                <a:gd name="T82" fmla="*/ 478 w 929"/>
                <a:gd name="T83" fmla="*/ 30 h 462"/>
                <a:gd name="T84" fmla="*/ 432 w 929"/>
                <a:gd name="T85" fmla="*/ 40 h 462"/>
                <a:gd name="T86" fmla="*/ 366 w 929"/>
                <a:gd name="T87" fmla="*/ 52 h 462"/>
                <a:gd name="T88" fmla="*/ 410 w 929"/>
                <a:gd name="T89" fmla="*/ 38 h 462"/>
                <a:gd name="T90" fmla="*/ 352 w 929"/>
                <a:gd name="T91" fmla="*/ 8 h 462"/>
                <a:gd name="T92" fmla="*/ 334 w 929"/>
                <a:gd name="T93" fmla="*/ 2 h 462"/>
                <a:gd name="T94" fmla="*/ 314 w 929"/>
                <a:gd name="T95" fmla="*/ 8 h 462"/>
                <a:gd name="T96" fmla="*/ 240 w 929"/>
                <a:gd name="T97" fmla="*/ 16 h 462"/>
                <a:gd name="T98" fmla="*/ 160 w 929"/>
                <a:gd name="T99" fmla="*/ 28 h 462"/>
                <a:gd name="T100" fmla="*/ 108 w 929"/>
                <a:gd name="T101" fmla="*/ 26 h 462"/>
                <a:gd name="T102" fmla="*/ 114 w 929"/>
                <a:gd name="T103" fmla="*/ 68 h 462"/>
                <a:gd name="T104" fmla="*/ 104 w 929"/>
                <a:gd name="T105" fmla="*/ 52 h 462"/>
                <a:gd name="T106" fmla="*/ 60 w 929"/>
                <a:gd name="T107" fmla="*/ 42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29" h="462">
                  <a:moveTo>
                    <a:pt x="60" y="42"/>
                  </a:moveTo>
                  <a:cubicBezTo>
                    <a:pt x="40" y="45"/>
                    <a:pt x="42" y="46"/>
                    <a:pt x="28" y="56"/>
                  </a:cubicBezTo>
                  <a:cubicBezTo>
                    <a:pt x="26" y="74"/>
                    <a:pt x="27" y="75"/>
                    <a:pt x="10" y="78"/>
                  </a:cubicBezTo>
                  <a:cubicBezTo>
                    <a:pt x="4" y="82"/>
                    <a:pt x="0" y="82"/>
                    <a:pt x="6" y="92"/>
                  </a:cubicBezTo>
                  <a:cubicBezTo>
                    <a:pt x="10" y="98"/>
                    <a:pt x="21" y="96"/>
                    <a:pt x="28" y="98"/>
                  </a:cubicBezTo>
                  <a:cubicBezTo>
                    <a:pt x="31" y="99"/>
                    <a:pt x="36" y="100"/>
                    <a:pt x="36" y="100"/>
                  </a:cubicBezTo>
                  <a:cubicBezTo>
                    <a:pt x="47" y="99"/>
                    <a:pt x="69" y="97"/>
                    <a:pt x="50" y="110"/>
                  </a:cubicBezTo>
                  <a:cubicBezTo>
                    <a:pt x="37" y="108"/>
                    <a:pt x="24" y="104"/>
                    <a:pt x="16" y="116"/>
                  </a:cubicBezTo>
                  <a:cubicBezTo>
                    <a:pt x="24" y="141"/>
                    <a:pt x="68" y="125"/>
                    <a:pt x="94" y="126"/>
                  </a:cubicBezTo>
                  <a:cubicBezTo>
                    <a:pt x="98" y="129"/>
                    <a:pt x="100" y="134"/>
                    <a:pt x="104" y="136"/>
                  </a:cubicBezTo>
                  <a:cubicBezTo>
                    <a:pt x="108" y="138"/>
                    <a:pt x="116" y="140"/>
                    <a:pt x="116" y="140"/>
                  </a:cubicBezTo>
                  <a:cubicBezTo>
                    <a:pt x="129" y="138"/>
                    <a:pt x="133" y="139"/>
                    <a:pt x="142" y="130"/>
                  </a:cubicBezTo>
                  <a:cubicBezTo>
                    <a:pt x="151" y="104"/>
                    <a:pt x="179" y="110"/>
                    <a:pt x="202" y="102"/>
                  </a:cubicBezTo>
                  <a:cubicBezTo>
                    <a:pt x="219" y="96"/>
                    <a:pt x="233" y="84"/>
                    <a:pt x="250" y="78"/>
                  </a:cubicBezTo>
                  <a:cubicBezTo>
                    <a:pt x="260" y="75"/>
                    <a:pt x="269" y="74"/>
                    <a:pt x="280" y="72"/>
                  </a:cubicBezTo>
                  <a:cubicBezTo>
                    <a:pt x="287" y="71"/>
                    <a:pt x="300" y="66"/>
                    <a:pt x="300" y="66"/>
                  </a:cubicBezTo>
                  <a:cubicBezTo>
                    <a:pt x="311" y="49"/>
                    <a:pt x="336" y="54"/>
                    <a:pt x="354" y="60"/>
                  </a:cubicBezTo>
                  <a:cubicBezTo>
                    <a:pt x="367" y="79"/>
                    <a:pt x="335" y="79"/>
                    <a:pt x="324" y="80"/>
                  </a:cubicBezTo>
                  <a:cubicBezTo>
                    <a:pt x="312" y="83"/>
                    <a:pt x="306" y="93"/>
                    <a:pt x="292" y="96"/>
                  </a:cubicBezTo>
                  <a:cubicBezTo>
                    <a:pt x="284" y="94"/>
                    <a:pt x="279" y="90"/>
                    <a:pt x="272" y="88"/>
                  </a:cubicBezTo>
                  <a:cubicBezTo>
                    <a:pt x="253" y="91"/>
                    <a:pt x="232" y="96"/>
                    <a:pt x="214" y="102"/>
                  </a:cubicBezTo>
                  <a:cubicBezTo>
                    <a:pt x="223" y="108"/>
                    <a:pt x="231" y="109"/>
                    <a:pt x="242" y="112"/>
                  </a:cubicBezTo>
                  <a:cubicBezTo>
                    <a:pt x="245" y="113"/>
                    <a:pt x="250" y="114"/>
                    <a:pt x="250" y="114"/>
                  </a:cubicBezTo>
                  <a:cubicBezTo>
                    <a:pt x="251" y="116"/>
                    <a:pt x="255" y="118"/>
                    <a:pt x="254" y="120"/>
                  </a:cubicBezTo>
                  <a:cubicBezTo>
                    <a:pt x="252" y="124"/>
                    <a:pt x="242" y="128"/>
                    <a:pt x="242" y="128"/>
                  </a:cubicBezTo>
                  <a:cubicBezTo>
                    <a:pt x="233" y="141"/>
                    <a:pt x="247" y="154"/>
                    <a:pt x="260" y="158"/>
                  </a:cubicBezTo>
                  <a:cubicBezTo>
                    <a:pt x="282" y="155"/>
                    <a:pt x="295" y="151"/>
                    <a:pt x="318" y="150"/>
                  </a:cubicBezTo>
                  <a:cubicBezTo>
                    <a:pt x="334" y="155"/>
                    <a:pt x="345" y="176"/>
                    <a:pt x="350" y="192"/>
                  </a:cubicBezTo>
                  <a:cubicBezTo>
                    <a:pt x="349" y="195"/>
                    <a:pt x="350" y="199"/>
                    <a:pt x="348" y="202"/>
                  </a:cubicBezTo>
                  <a:cubicBezTo>
                    <a:pt x="345" y="206"/>
                    <a:pt x="336" y="210"/>
                    <a:pt x="336" y="210"/>
                  </a:cubicBezTo>
                  <a:cubicBezTo>
                    <a:pt x="327" y="224"/>
                    <a:pt x="332" y="235"/>
                    <a:pt x="348" y="240"/>
                  </a:cubicBezTo>
                  <a:cubicBezTo>
                    <a:pt x="358" y="237"/>
                    <a:pt x="362" y="237"/>
                    <a:pt x="368" y="246"/>
                  </a:cubicBezTo>
                  <a:cubicBezTo>
                    <a:pt x="360" y="252"/>
                    <a:pt x="346" y="246"/>
                    <a:pt x="338" y="252"/>
                  </a:cubicBezTo>
                  <a:cubicBezTo>
                    <a:pt x="326" y="260"/>
                    <a:pt x="346" y="265"/>
                    <a:pt x="348" y="266"/>
                  </a:cubicBezTo>
                  <a:cubicBezTo>
                    <a:pt x="352" y="278"/>
                    <a:pt x="347" y="279"/>
                    <a:pt x="336" y="286"/>
                  </a:cubicBezTo>
                  <a:cubicBezTo>
                    <a:pt x="332" y="289"/>
                    <a:pt x="324" y="294"/>
                    <a:pt x="324" y="294"/>
                  </a:cubicBezTo>
                  <a:cubicBezTo>
                    <a:pt x="315" y="308"/>
                    <a:pt x="320" y="303"/>
                    <a:pt x="310" y="310"/>
                  </a:cubicBezTo>
                  <a:cubicBezTo>
                    <a:pt x="306" y="316"/>
                    <a:pt x="294" y="324"/>
                    <a:pt x="294" y="324"/>
                  </a:cubicBezTo>
                  <a:cubicBezTo>
                    <a:pt x="285" y="338"/>
                    <a:pt x="288" y="331"/>
                    <a:pt x="284" y="342"/>
                  </a:cubicBezTo>
                  <a:cubicBezTo>
                    <a:pt x="285" y="374"/>
                    <a:pt x="283" y="393"/>
                    <a:pt x="292" y="420"/>
                  </a:cubicBezTo>
                  <a:cubicBezTo>
                    <a:pt x="295" y="429"/>
                    <a:pt x="307" y="435"/>
                    <a:pt x="314" y="440"/>
                  </a:cubicBezTo>
                  <a:cubicBezTo>
                    <a:pt x="319" y="444"/>
                    <a:pt x="332" y="446"/>
                    <a:pt x="332" y="446"/>
                  </a:cubicBezTo>
                  <a:cubicBezTo>
                    <a:pt x="340" y="457"/>
                    <a:pt x="345" y="459"/>
                    <a:pt x="358" y="462"/>
                  </a:cubicBezTo>
                  <a:cubicBezTo>
                    <a:pt x="376" y="459"/>
                    <a:pt x="375" y="457"/>
                    <a:pt x="388" y="448"/>
                  </a:cubicBezTo>
                  <a:cubicBezTo>
                    <a:pt x="390" y="441"/>
                    <a:pt x="394" y="435"/>
                    <a:pt x="400" y="430"/>
                  </a:cubicBezTo>
                  <a:cubicBezTo>
                    <a:pt x="404" y="427"/>
                    <a:pt x="412" y="422"/>
                    <a:pt x="412" y="422"/>
                  </a:cubicBezTo>
                  <a:cubicBezTo>
                    <a:pt x="417" y="415"/>
                    <a:pt x="451" y="367"/>
                    <a:pt x="458" y="364"/>
                  </a:cubicBezTo>
                  <a:cubicBezTo>
                    <a:pt x="475" y="356"/>
                    <a:pt x="486" y="357"/>
                    <a:pt x="506" y="356"/>
                  </a:cubicBezTo>
                  <a:cubicBezTo>
                    <a:pt x="525" y="350"/>
                    <a:pt x="533" y="342"/>
                    <a:pt x="554" y="340"/>
                  </a:cubicBezTo>
                  <a:cubicBezTo>
                    <a:pt x="560" y="338"/>
                    <a:pt x="566" y="336"/>
                    <a:pt x="572" y="334"/>
                  </a:cubicBezTo>
                  <a:cubicBezTo>
                    <a:pt x="576" y="333"/>
                    <a:pt x="584" y="330"/>
                    <a:pt x="584" y="330"/>
                  </a:cubicBezTo>
                  <a:cubicBezTo>
                    <a:pt x="603" y="311"/>
                    <a:pt x="618" y="310"/>
                    <a:pt x="646" y="308"/>
                  </a:cubicBezTo>
                  <a:cubicBezTo>
                    <a:pt x="665" y="304"/>
                    <a:pt x="684" y="303"/>
                    <a:pt x="704" y="302"/>
                  </a:cubicBezTo>
                  <a:cubicBezTo>
                    <a:pt x="712" y="299"/>
                    <a:pt x="712" y="293"/>
                    <a:pt x="720" y="290"/>
                  </a:cubicBezTo>
                  <a:cubicBezTo>
                    <a:pt x="732" y="285"/>
                    <a:pt x="743" y="285"/>
                    <a:pt x="754" y="278"/>
                  </a:cubicBezTo>
                  <a:cubicBezTo>
                    <a:pt x="756" y="271"/>
                    <a:pt x="760" y="267"/>
                    <a:pt x="762" y="260"/>
                  </a:cubicBezTo>
                  <a:cubicBezTo>
                    <a:pt x="763" y="247"/>
                    <a:pt x="762" y="233"/>
                    <a:pt x="764" y="220"/>
                  </a:cubicBezTo>
                  <a:cubicBezTo>
                    <a:pt x="764" y="219"/>
                    <a:pt x="794" y="204"/>
                    <a:pt x="800" y="200"/>
                  </a:cubicBezTo>
                  <a:cubicBezTo>
                    <a:pt x="807" y="189"/>
                    <a:pt x="808" y="186"/>
                    <a:pt x="820" y="182"/>
                  </a:cubicBezTo>
                  <a:cubicBezTo>
                    <a:pt x="825" y="166"/>
                    <a:pt x="814" y="162"/>
                    <a:pt x="802" y="154"/>
                  </a:cubicBezTo>
                  <a:cubicBezTo>
                    <a:pt x="797" y="151"/>
                    <a:pt x="790" y="142"/>
                    <a:pt x="790" y="142"/>
                  </a:cubicBezTo>
                  <a:cubicBezTo>
                    <a:pt x="786" y="131"/>
                    <a:pt x="792" y="127"/>
                    <a:pt x="802" y="124"/>
                  </a:cubicBezTo>
                  <a:cubicBezTo>
                    <a:pt x="810" y="116"/>
                    <a:pt x="813" y="98"/>
                    <a:pt x="820" y="94"/>
                  </a:cubicBezTo>
                  <a:cubicBezTo>
                    <a:pt x="824" y="92"/>
                    <a:pt x="832" y="90"/>
                    <a:pt x="832" y="90"/>
                  </a:cubicBezTo>
                  <a:cubicBezTo>
                    <a:pt x="844" y="92"/>
                    <a:pt x="848" y="92"/>
                    <a:pt x="856" y="100"/>
                  </a:cubicBezTo>
                  <a:cubicBezTo>
                    <a:pt x="863" y="98"/>
                    <a:pt x="876" y="94"/>
                    <a:pt x="876" y="94"/>
                  </a:cubicBezTo>
                  <a:cubicBezTo>
                    <a:pt x="889" y="81"/>
                    <a:pt x="906" y="77"/>
                    <a:pt x="924" y="74"/>
                  </a:cubicBezTo>
                  <a:cubicBezTo>
                    <a:pt x="929" y="67"/>
                    <a:pt x="929" y="58"/>
                    <a:pt x="922" y="52"/>
                  </a:cubicBezTo>
                  <a:cubicBezTo>
                    <a:pt x="918" y="49"/>
                    <a:pt x="910" y="44"/>
                    <a:pt x="910" y="44"/>
                  </a:cubicBezTo>
                  <a:cubicBezTo>
                    <a:pt x="894" y="47"/>
                    <a:pt x="899" y="49"/>
                    <a:pt x="888" y="56"/>
                  </a:cubicBezTo>
                  <a:cubicBezTo>
                    <a:pt x="884" y="58"/>
                    <a:pt x="876" y="60"/>
                    <a:pt x="876" y="60"/>
                  </a:cubicBezTo>
                  <a:cubicBezTo>
                    <a:pt x="853" y="59"/>
                    <a:pt x="810" y="59"/>
                    <a:pt x="848" y="46"/>
                  </a:cubicBezTo>
                  <a:cubicBezTo>
                    <a:pt x="844" y="33"/>
                    <a:pt x="831" y="37"/>
                    <a:pt x="818" y="36"/>
                  </a:cubicBezTo>
                  <a:cubicBezTo>
                    <a:pt x="809" y="33"/>
                    <a:pt x="802" y="27"/>
                    <a:pt x="794" y="22"/>
                  </a:cubicBezTo>
                  <a:cubicBezTo>
                    <a:pt x="790" y="20"/>
                    <a:pt x="782" y="18"/>
                    <a:pt x="782" y="18"/>
                  </a:cubicBezTo>
                  <a:cubicBezTo>
                    <a:pt x="727" y="19"/>
                    <a:pt x="688" y="11"/>
                    <a:pt x="642" y="26"/>
                  </a:cubicBezTo>
                  <a:cubicBezTo>
                    <a:pt x="635" y="16"/>
                    <a:pt x="632" y="18"/>
                    <a:pt x="620" y="20"/>
                  </a:cubicBezTo>
                  <a:cubicBezTo>
                    <a:pt x="611" y="34"/>
                    <a:pt x="600" y="36"/>
                    <a:pt x="584" y="38"/>
                  </a:cubicBezTo>
                  <a:cubicBezTo>
                    <a:pt x="575" y="44"/>
                    <a:pt x="581" y="46"/>
                    <a:pt x="578" y="56"/>
                  </a:cubicBezTo>
                  <a:cubicBezTo>
                    <a:pt x="572" y="47"/>
                    <a:pt x="566" y="41"/>
                    <a:pt x="556" y="38"/>
                  </a:cubicBezTo>
                  <a:cubicBezTo>
                    <a:pt x="553" y="38"/>
                    <a:pt x="539" y="39"/>
                    <a:pt x="534" y="42"/>
                  </a:cubicBezTo>
                  <a:cubicBezTo>
                    <a:pt x="528" y="46"/>
                    <a:pt x="516" y="54"/>
                    <a:pt x="516" y="54"/>
                  </a:cubicBezTo>
                  <a:cubicBezTo>
                    <a:pt x="507" y="52"/>
                    <a:pt x="503" y="51"/>
                    <a:pt x="500" y="42"/>
                  </a:cubicBezTo>
                  <a:cubicBezTo>
                    <a:pt x="505" y="28"/>
                    <a:pt x="488" y="31"/>
                    <a:pt x="478" y="30"/>
                  </a:cubicBezTo>
                  <a:cubicBezTo>
                    <a:pt x="469" y="33"/>
                    <a:pt x="473" y="37"/>
                    <a:pt x="464" y="40"/>
                  </a:cubicBezTo>
                  <a:cubicBezTo>
                    <a:pt x="447" y="34"/>
                    <a:pt x="451" y="27"/>
                    <a:pt x="432" y="40"/>
                  </a:cubicBezTo>
                  <a:cubicBezTo>
                    <a:pt x="427" y="54"/>
                    <a:pt x="427" y="52"/>
                    <a:pt x="410" y="50"/>
                  </a:cubicBezTo>
                  <a:cubicBezTo>
                    <a:pt x="391" y="52"/>
                    <a:pt x="385" y="54"/>
                    <a:pt x="366" y="52"/>
                  </a:cubicBezTo>
                  <a:cubicBezTo>
                    <a:pt x="357" y="49"/>
                    <a:pt x="356" y="46"/>
                    <a:pt x="364" y="40"/>
                  </a:cubicBezTo>
                  <a:cubicBezTo>
                    <a:pt x="380" y="42"/>
                    <a:pt x="395" y="43"/>
                    <a:pt x="410" y="38"/>
                  </a:cubicBezTo>
                  <a:cubicBezTo>
                    <a:pt x="426" y="15"/>
                    <a:pt x="386" y="21"/>
                    <a:pt x="370" y="20"/>
                  </a:cubicBezTo>
                  <a:cubicBezTo>
                    <a:pt x="364" y="16"/>
                    <a:pt x="358" y="12"/>
                    <a:pt x="352" y="8"/>
                  </a:cubicBezTo>
                  <a:cubicBezTo>
                    <a:pt x="348" y="5"/>
                    <a:pt x="340" y="0"/>
                    <a:pt x="340" y="0"/>
                  </a:cubicBezTo>
                  <a:cubicBezTo>
                    <a:pt x="338" y="1"/>
                    <a:pt x="336" y="1"/>
                    <a:pt x="334" y="2"/>
                  </a:cubicBezTo>
                  <a:cubicBezTo>
                    <a:pt x="331" y="3"/>
                    <a:pt x="329" y="3"/>
                    <a:pt x="326" y="4"/>
                  </a:cubicBezTo>
                  <a:cubicBezTo>
                    <a:pt x="322" y="5"/>
                    <a:pt x="314" y="8"/>
                    <a:pt x="314" y="8"/>
                  </a:cubicBezTo>
                  <a:cubicBezTo>
                    <a:pt x="305" y="22"/>
                    <a:pt x="288" y="6"/>
                    <a:pt x="276" y="2"/>
                  </a:cubicBezTo>
                  <a:cubicBezTo>
                    <a:pt x="270" y="3"/>
                    <a:pt x="241" y="16"/>
                    <a:pt x="240" y="16"/>
                  </a:cubicBezTo>
                  <a:cubicBezTo>
                    <a:pt x="226" y="17"/>
                    <a:pt x="212" y="17"/>
                    <a:pt x="198" y="18"/>
                  </a:cubicBezTo>
                  <a:cubicBezTo>
                    <a:pt x="183" y="19"/>
                    <a:pt x="172" y="20"/>
                    <a:pt x="160" y="28"/>
                  </a:cubicBezTo>
                  <a:cubicBezTo>
                    <a:pt x="146" y="26"/>
                    <a:pt x="141" y="27"/>
                    <a:pt x="130" y="20"/>
                  </a:cubicBezTo>
                  <a:cubicBezTo>
                    <a:pt x="123" y="22"/>
                    <a:pt x="115" y="24"/>
                    <a:pt x="108" y="26"/>
                  </a:cubicBezTo>
                  <a:cubicBezTo>
                    <a:pt x="102" y="35"/>
                    <a:pt x="113" y="41"/>
                    <a:pt x="122" y="44"/>
                  </a:cubicBezTo>
                  <a:cubicBezTo>
                    <a:pt x="125" y="52"/>
                    <a:pt x="114" y="68"/>
                    <a:pt x="114" y="68"/>
                  </a:cubicBezTo>
                  <a:cubicBezTo>
                    <a:pt x="112" y="79"/>
                    <a:pt x="111" y="82"/>
                    <a:pt x="100" y="78"/>
                  </a:cubicBezTo>
                  <a:cubicBezTo>
                    <a:pt x="93" y="67"/>
                    <a:pt x="100" y="63"/>
                    <a:pt x="104" y="52"/>
                  </a:cubicBezTo>
                  <a:cubicBezTo>
                    <a:pt x="96" y="44"/>
                    <a:pt x="91" y="36"/>
                    <a:pt x="80" y="32"/>
                  </a:cubicBezTo>
                  <a:cubicBezTo>
                    <a:pt x="73" y="34"/>
                    <a:pt x="67" y="39"/>
                    <a:pt x="60" y="4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1" name="Freeform 45"/>
            <p:cNvSpPr>
              <a:spLocks/>
            </p:cNvSpPr>
            <p:nvPr/>
          </p:nvSpPr>
          <p:spPr bwMode="invGray">
            <a:xfrm>
              <a:off x="2009" y="2135"/>
              <a:ext cx="39" cy="24"/>
            </a:xfrm>
            <a:custGeom>
              <a:avLst/>
              <a:gdLst>
                <a:gd name="T0" fmla="*/ 34 w 52"/>
                <a:gd name="T1" fmla="*/ 0 h 32"/>
                <a:gd name="T2" fmla="*/ 8 w 52"/>
                <a:gd name="T3" fmla="*/ 20 h 32"/>
                <a:gd name="T4" fmla="*/ 24 w 52"/>
                <a:gd name="T5" fmla="*/ 32 h 32"/>
                <a:gd name="T6" fmla="*/ 42 w 52"/>
                <a:gd name="T7" fmla="*/ 30 h 32"/>
                <a:gd name="T8" fmla="*/ 34 w 52"/>
                <a:gd name="T9" fmla="*/ 0 h 32"/>
              </a:gdLst>
              <a:ahLst/>
              <a:cxnLst>
                <a:cxn ang="0">
                  <a:pos x="T0" y="T1"/>
                </a:cxn>
                <a:cxn ang="0">
                  <a:pos x="T2" y="T3"/>
                </a:cxn>
                <a:cxn ang="0">
                  <a:pos x="T4" y="T5"/>
                </a:cxn>
                <a:cxn ang="0">
                  <a:pos x="T6" y="T7"/>
                </a:cxn>
                <a:cxn ang="0">
                  <a:pos x="T8" y="T9"/>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2" name="Freeform 46"/>
            <p:cNvSpPr>
              <a:spLocks/>
            </p:cNvSpPr>
            <p:nvPr/>
          </p:nvSpPr>
          <p:spPr bwMode="invGray">
            <a:xfrm>
              <a:off x="2292" y="2201"/>
              <a:ext cx="128" cy="54"/>
            </a:xfrm>
            <a:custGeom>
              <a:avLst/>
              <a:gdLst>
                <a:gd name="T0" fmla="*/ 102 w 172"/>
                <a:gd name="T1" fmla="*/ 8 h 72"/>
                <a:gd name="T2" fmla="*/ 66 w 172"/>
                <a:gd name="T3" fmla="*/ 4 h 72"/>
                <a:gd name="T4" fmla="*/ 54 w 172"/>
                <a:gd name="T5" fmla="*/ 0 h 72"/>
                <a:gd name="T6" fmla="*/ 0 w 172"/>
                <a:gd name="T7" fmla="*/ 28 h 72"/>
                <a:gd name="T8" fmla="*/ 28 w 172"/>
                <a:gd name="T9" fmla="*/ 40 h 72"/>
                <a:gd name="T10" fmla="*/ 42 w 172"/>
                <a:gd name="T11" fmla="*/ 60 h 72"/>
                <a:gd name="T12" fmla="*/ 66 w 172"/>
                <a:gd name="T13" fmla="*/ 68 h 72"/>
                <a:gd name="T14" fmla="*/ 78 w 172"/>
                <a:gd name="T15" fmla="*/ 72 h 72"/>
                <a:gd name="T16" fmla="*/ 130 w 172"/>
                <a:gd name="T17" fmla="*/ 60 h 72"/>
                <a:gd name="T18" fmla="*/ 172 w 172"/>
                <a:gd name="T19" fmla="*/ 44 h 72"/>
                <a:gd name="T20" fmla="*/ 148 w 172"/>
                <a:gd name="T21" fmla="*/ 18 h 72"/>
                <a:gd name="T22" fmla="*/ 136 w 172"/>
                <a:gd name="T23" fmla="*/ 4 h 72"/>
                <a:gd name="T24" fmla="*/ 102 w 172"/>
                <a:gd name="T25" fmla="*/ 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72">
                  <a:moveTo>
                    <a:pt x="102" y="8"/>
                  </a:moveTo>
                  <a:cubicBezTo>
                    <a:pt x="89" y="12"/>
                    <a:pt x="78" y="8"/>
                    <a:pt x="66" y="4"/>
                  </a:cubicBezTo>
                  <a:cubicBezTo>
                    <a:pt x="62" y="3"/>
                    <a:pt x="54" y="0"/>
                    <a:pt x="54" y="0"/>
                  </a:cubicBezTo>
                  <a:cubicBezTo>
                    <a:pt x="38" y="5"/>
                    <a:pt x="12" y="16"/>
                    <a:pt x="0" y="28"/>
                  </a:cubicBezTo>
                  <a:cubicBezTo>
                    <a:pt x="4" y="39"/>
                    <a:pt x="18" y="39"/>
                    <a:pt x="28" y="40"/>
                  </a:cubicBezTo>
                  <a:cubicBezTo>
                    <a:pt x="39" y="44"/>
                    <a:pt x="41" y="60"/>
                    <a:pt x="42" y="60"/>
                  </a:cubicBezTo>
                  <a:cubicBezTo>
                    <a:pt x="50" y="63"/>
                    <a:pt x="58" y="65"/>
                    <a:pt x="66" y="68"/>
                  </a:cubicBezTo>
                  <a:cubicBezTo>
                    <a:pt x="70" y="69"/>
                    <a:pt x="78" y="72"/>
                    <a:pt x="78" y="72"/>
                  </a:cubicBezTo>
                  <a:cubicBezTo>
                    <a:pt x="92" y="71"/>
                    <a:pt x="117" y="69"/>
                    <a:pt x="130" y="60"/>
                  </a:cubicBezTo>
                  <a:cubicBezTo>
                    <a:pt x="148" y="48"/>
                    <a:pt x="150" y="46"/>
                    <a:pt x="172" y="44"/>
                  </a:cubicBezTo>
                  <a:cubicBezTo>
                    <a:pt x="169" y="29"/>
                    <a:pt x="162" y="23"/>
                    <a:pt x="148" y="18"/>
                  </a:cubicBezTo>
                  <a:cubicBezTo>
                    <a:pt x="145" y="10"/>
                    <a:pt x="144" y="7"/>
                    <a:pt x="136" y="4"/>
                  </a:cubicBezTo>
                  <a:cubicBezTo>
                    <a:pt x="134" y="4"/>
                    <a:pt x="105" y="11"/>
                    <a:pt x="102" y="8"/>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3" name="Freeform 47"/>
            <p:cNvSpPr>
              <a:spLocks/>
            </p:cNvSpPr>
            <p:nvPr/>
          </p:nvSpPr>
          <p:spPr bwMode="invGray">
            <a:xfrm>
              <a:off x="2393" y="2038"/>
              <a:ext cx="39" cy="24"/>
            </a:xfrm>
            <a:custGeom>
              <a:avLst/>
              <a:gdLst>
                <a:gd name="T0" fmla="*/ 34 w 52"/>
                <a:gd name="T1" fmla="*/ 0 h 32"/>
                <a:gd name="T2" fmla="*/ 8 w 52"/>
                <a:gd name="T3" fmla="*/ 20 h 32"/>
                <a:gd name="T4" fmla="*/ 24 w 52"/>
                <a:gd name="T5" fmla="*/ 32 h 32"/>
                <a:gd name="T6" fmla="*/ 42 w 52"/>
                <a:gd name="T7" fmla="*/ 30 h 32"/>
                <a:gd name="T8" fmla="*/ 34 w 52"/>
                <a:gd name="T9" fmla="*/ 0 h 32"/>
              </a:gdLst>
              <a:ahLst/>
              <a:cxnLst>
                <a:cxn ang="0">
                  <a:pos x="T0" y="T1"/>
                </a:cxn>
                <a:cxn ang="0">
                  <a:pos x="T2" y="T3"/>
                </a:cxn>
                <a:cxn ang="0">
                  <a:pos x="T4" y="T5"/>
                </a:cxn>
                <a:cxn ang="0">
                  <a:pos x="T6" y="T7"/>
                </a:cxn>
                <a:cxn ang="0">
                  <a:pos x="T8" y="T9"/>
                </a:cxn>
              </a:cxnLst>
              <a:rect l="0" t="0" r="r" b="b"/>
              <a:pathLst>
                <a:path w="52" h="32">
                  <a:moveTo>
                    <a:pt x="34" y="0"/>
                  </a:moveTo>
                  <a:cubicBezTo>
                    <a:pt x="30" y="12"/>
                    <a:pt x="19" y="16"/>
                    <a:pt x="8" y="20"/>
                  </a:cubicBezTo>
                  <a:cubicBezTo>
                    <a:pt x="0" y="32"/>
                    <a:pt x="14" y="31"/>
                    <a:pt x="24" y="32"/>
                  </a:cubicBezTo>
                  <a:cubicBezTo>
                    <a:pt x="30" y="31"/>
                    <a:pt x="36" y="32"/>
                    <a:pt x="42" y="30"/>
                  </a:cubicBezTo>
                  <a:cubicBezTo>
                    <a:pt x="52" y="26"/>
                    <a:pt x="34" y="3"/>
                    <a:pt x="34"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4" name="Freeform 48"/>
            <p:cNvSpPr>
              <a:spLocks/>
            </p:cNvSpPr>
            <p:nvPr/>
          </p:nvSpPr>
          <p:spPr bwMode="invGray">
            <a:xfrm>
              <a:off x="2662" y="2006"/>
              <a:ext cx="155" cy="63"/>
            </a:xfrm>
            <a:custGeom>
              <a:avLst/>
              <a:gdLst>
                <a:gd name="T0" fmla="*/ 191 w 206"/>
                <a:gd name="T1" fmla="*/ 7 h 85"/>
                <a:gd name="T2" fmla="*/ 103 w 206"/>
                <a:gd name="T3" fmla="*/ 9 h 85"/>
                <a:gd name="T4" fmla="*/ 109 w 206"/>
                <a:gd name="T5" fmla="*/ 25 h 85"/>
                <a:gd name="T6" fmla="*/ 107 w 206"/>
                <a:gd name="T7" fmla="*/ 33 h 85"/>
                <a:gd name="T8" fmla="*/ 89 w 206"/>
                <a:gd name="T9" fmla="*/ 27 h 85"/>
                <a:gd name="T10" fmla="*/ 77 w 206"/>
                <a:gd name="T11" fmla="*/ 19 h 85"/>
                <a:gd name="T12" fmla="*/ 23 w 206"/>
                <a:gd name="T13" fmla="*/ 27 h 85"/>
                <a:gd name="T14" fmla="*/ 31 w 206"/>
                <a:gd name="T15" fmla="*/ 49 h 85"/>
                <a:gd name="T16" fmla="*/ 55 w 206"/>
                <a:gd name="T17" fmla="*/ 53 h 85"/>
                <a:gd name="T18" fmla="*/ 75 w 206"/>
                <a:gd name="T19" fmla="*/ 73 h 85"/>
                <a:gd name="T20" fmla="*/ 89 w 206"/>
                <a:gd name="T21" fmla="*/ 85 h 85"/>
                <a:gd name="T22" fmla="*/ 109 w 206"/>
                <a:gd name="T23" fmla="*/ 67 h 85"/>
                <a:gd name="T24" fmla="*/ 121 w 206"/>
                <a:gd name="T25" fmla="*/ 59 h 85"/>
                <a:gd name="T26" fmla="*/ 127 w 206"/>
                <a:gd name="T27" fmla="*/ 47 h 85"/>
                <a:gd name="T28" fmla="*/ 167 w 206"/>
                <a:gd name="T29" fmla="*/ 35 h 85"/>
                <a:gd name="T30" fmla="*/ 187 w 206"/>
                <a:gd name="T31" fmla="*/ 31 h 85"/>
                <a:gd name="T32" fmla="*/ 199 w 206"/>
                <a:gd name="T33" fmla="*/ 27 h 85"/>
                <a:gd name="T34" fmla="*/ 191 w 206"/>
                <a:gd name="T35" fmla="*/ 7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6" h="85">
                  <a:moveTo>
                    <a:pt x="191" y="7"/>
                  </a:moveTo>
                  <a:cubicBezTo>
                    <a:pt x="165" y="6"/>
                    <a:pt x="130" y="0"/>
                    <a:pt x="103" y="9"/>
                  </a:cubicBezTo>
                  <a:cubicBezTo>
                    <a:pt x="100" y="18"/>
                    <a:pt x="101" y="20"/>
                    <a:pt x="109" y="25"/>
                  </a:cubicBezTo>
                  <a:cubicBezTo>
                    <a:pt x="111" y="28"/>
                    <a:pt x="118" y="34"/>
                    <a:pt x="107" y="33"/>
                  </a:cubicBezTo>
                  <a:cubicBezTo>
                    <a:pt x="101" y="32"/>
                    <a:pt x="89" y="27"/>
                    <a:pt x="89" y="27"/>
                  </a:cubicBezTo>
                  <a:cubicBezTo>
                    <a:pt x="86" y="24"/>
                    <a:pt x="82" y="18"/>
                    <a:pt x="77" y="19"/>
                  </a:cubicBezTo>
                  <a:cubicBezTo>
                    <a:pt x="52" y="22"/>
                    <a:pt x="57" y="25"/>
                    <a:pt x="23" y="27"/>
                  </a:cubicBezTo>
                  <a:cubicBezTo>
                    <a:pt x="0" y="31"/>
                    <a:pt x="18" y="45"/>
                    <a:pt x="31" y="49"/>
                  </a:cubicBezTo>
                  <a:cubicBezTo>
                    <a:pt x="43" y="53"/>
                    <a:pt x="35" y="51"/>
                    <a:pt x="55" y="53"/>
                  </a:cubicBezTo>
                  <a:cubicBezTo>
                    <a:pt x="63" y="59"/>
                    <a:pt x="66" y="67"/>
                    <a:pt x="75" y="73"/>
                  </a:cubicBezTo>
                  <a:cubicBezTo>
                    <a:pt x="78" y="81"/>
                    <a:pt x="81" y="82"/>
                    <a:pt x="89" y="85"/>
                  </a:cubicBezTo>
                  <a:cubicBezTo>
                    <a:pt x="104" y="81"/>
                    <a:pt x="99" y="75"/>
                    <a:pt x="109" y="67"/>
                  </a:cubicBezTo>
                  <a:cubicBezTo>
                    <a:pt x="113" y="64"/>
                    <a:pt x="121" y="59"/>
                    <a:pt x="121" y="59"/>
                  </a:cubicBezTo>
                  <a:cubicBezTo>
                    <a:pt x="123" y="55"/>
                    <a:pt x="124" y="50"/>
                    <a:pt x="127" y="47"/>
                  </a:cubicBezTo>
                  <a:cubicBezTo>
                    <a:pt x="132" y="41"/>
                    <a:pt x="158" y="37"/>
                    <a:pt x="167" y="35"/>
                  </a:cubicBezTo>
                  <a:cubicBezTo>
                    <a:pt x="174" y="34"/>
                    <a:pt x="181" y="33"/>
                    <a:pt x="187" y="31"/>
                  </a:cubicBezTo>
                  <a:cubicBezTo>
                    <a:pt x="191" y="30"/>
                    <a:pt x="199" y="27"/>
                    <a:pt x="199" y="27"/>
                  </a:cubicBezTo>
                  <a:cubicBezTo>
                    <a:pt x="206" y="16"/>
                    <a:pt x="199" y="15"/>
                    <a:pt x="191" y="7"/>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5" name="Freeform 49"/>
            <p:cNvSpPr>
              <a:spLocks/>
            </p:cNvSpPr>
            <p:nvPr/>
          </p:nvSpPr>
          <p:spPr bwMode="invGray">
            <a:xfrm>
              <a:off x="2759" y="2039"/>
              <a:ext cx="48" cy="21"/>
            </a:xfrm>
            <a:custGeom>
              <a:avLst/>
              <a:gdLst>
                <a:gd name="T0" fmla="*/ 36 w 64"/>
                <a:gd name="T1" fmla="*/ 6 h 28"/>
                <a:gd name="T2" fmla="*/ 8 w 64"/>
                <a:gd name="T3" fmla="*/ 4 h 28"/>
                <a:gd name="T4" fmla="*/ 24 w 64"/>
                <a:gd name="T5" fmla="*/ 28 h 28"/>
                <a:gd name="T6" fmla="*/ 54 w 64"/>
                <a:gd name="T7" fmla="*/ 14 h 28"/>
                <a:gd name="T8" fmla="*/ 36 w 64"/>
                <a:gd name="T9" fmla="*/ 6 h 28"/>
              </a:gdLst>
              <a:ahLst/>
              <a:cxnLst>
                <a:cxn ang="0">
                  <a:pos x="T0" y="T1"/>
                </a:cxn>
                <a:cxn ang="0">
                  <a:pos x="T2" y="T3"/>
                </a:cxn>
                <a:cxn ang="0">
                  <a:pos x="T4" y="T5"/>
                </a:cxn>
                <a:cxn ang="0">
                  <a:pos x="T6" y="T7"/>
                </a:cxn>
                <a:cxn ang="0">
                  <a:pos x="T8" y="T9"/>
                </a:cxn>
              </a:cxnLst>
              <a:rect l="0" t="0" r="r" b="b"/>
              <a:pathLst>
                <a:path w="64" h="28">
                  <a:moveTo>
                    <a:pt x="36" y="6"/>
                  </a:moveTo>
                  <a:cubicBezTo>
                    <a:pt x="32" y="18"/>
                    <a:pt x="19" y="0"/>
                    <a:pt x="8" y="4"/>
                  </a:cubicBezTo>
                  <a:cubicBezTo>
                    <a:pt x="0" y="16"/>
                    <a:pt x="14" y="27"/>
                    <a:pt x="24" y="28"/>
                  </a:cubicBezTo>
                  <a:cubicBezTo>
                    <a:pt x="30" y="27"/>
                    <a:pt x="48" y="16"/>
                    <a:pt x="54" y="14"/>
                  </a:cubicBezTo>
                  <a:cubicBezTo>
                    <a:pt x="64" y="10"/>
                    <a:pt x="36" y="9"/>
                    <a:pt x="36" y="6"/>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6" name="Freeform 50"/>
            <p:cNvSpPr>
              <a:spLocks/>
            </p:cNvSpPr>
            <p:nvPr/>
          </p:nvSpPr>
          <p:spPr bwMode="invGray">
            <a:xfrm>
              <a:off x="2467" y="2311"/>
              <a:ext cx="109" cy="132"/>
            </a:xfrm>
            <a:custGeom>
              <a:avLst/>
              <a:gdLst>
                <a:gd name="T0" fmla="*/ 24 w 146"/>
                <a:gd name="T1" fmla="*/ 19 h 176"/>
                <a:gd name="T2" fmla="*/ 0 w 146"/>
                <a:gd name="T3" fmla="*/ 25 h 176"/>
                <a:gd name="T4" fmla="*/ 14 w 146"/>
                <a:gd name="T5" fmla="*/ 43 h 176"/>
                <a:gd name="T6" fmla="*/ 34 w 146"/>
                <a:gd name="T7" fmla="*/ 87 h 176"/>
                <a:gd name="T8" fmla="*/ 52 w 146"/>
                <a:gd name="T9" fmla="*/ 91 h 176"/>
                <a:gd name="T10" fmla="*/ 50 w 146"/>
                <a:gd name="T11" fmla="*/ 107 h 176"/>
                <a:gd name="T12" fmla="*/ 28 w 146"/>
                <a:gd name="T13" fmla="*/ 113 h 176"/>
                <a:gd name="T14" fmla="*/ 16 w 146"/>
                <a:gd name="T15" fmla="*/ 131 h 176"/>
                <a:gd name="T16" fmla="*/ 18 w 146"/>
                <a:gd name="T17" fmla="*/ 137 h 176"/>
                <a:gd name="T18" fmla="*/ 30 w 146"/>
                <a:gd name="T19" fmla="*/ 141 h 176"/>
                <a:gd name="T20" fmla="*/ 18 w 146"/>
                <a:gd name="T21" fmla="*/ 169 h 176"/>
                <a:gd name="T22" fmla="*/ 20 w 146"/>
                <a:gd name="T23" fmla="*/ 175 h 176"/>
                <a:gd name="T24" fmla="*/ 34 w 146"/>
                <a:gd name="T25" fmla="*/ 171 h 176"/>
                <a:gd name="T26" fmla="*/ 58 w 146"/>
                <a:gd name="T27" fmla="*/ 169 h 176"/>
                <a:gd name="T28" fmla="*/ 92 w 146"/>
                <a:gd name="T29" fmla="*/ 171 h 176"/>
                <a:gd name="T30" fmla="*/ 110 w 146"/>
                <a:gd name="T31" fmla="*/ 169 h 176"/>
                <a:gd name="T32" fmla="*/ 122 w 146"/>
                <a:gd name="T33" fmla="*/ 165 h 176"/>
                <a:gd name="T34" fmla="*/ 128 w 146"/>
                <a:gd name="T35" fmla="*/ 141 h 176"/>
                <a:gd name="T36" fmla="*/ 146 w 146"/>
                <a:gd name="T37" fmla="*/ 133 h 176"/>
                <a:gd name="T38" fmla="*/ 110 w 146"/>
                <a:gd name="T39" fmla="*/ 109 h 176"/>
                <a:gd name="T40" fmla="*/ 88 w 146"/>
                <a:gd name="T41" fmla="*/ 83 h 176"/>
                <a:gd name="T42" fmla="*/ 82 w 146"/>
                <a:gd name="T43" fmla="*/ 69 h 176"/>
                <a:gd name="T44" fmla="*/ 64 w 146"/>
                <a:gd name="T45" fmla="*/ 61 h 176"/>
                <a:gd name="T46" fmla="*/ 86 w 146"/>
                <a:gd name="T47" fmla="*/ 45 h 176"/>
                <a:gd name="T48" fmla="*/ 64 w 146"/>
                <a:gd name="T49" fmla="*/ 31 h 176"/>
                <a:gd name="T50" fmla="*/ 70 w 146"/>
                <a:gd name="T51" fmla="*/ 13 h 176"/>
                <a:gd name="T52" fmla="*/ 46 w 146"/>
                <a:gd name="T53" fmla="*/ 1 h 176"/>
                <a:gd name="T54" fmla="*/ 30 w 146"/>
                <a:gd name="T55" fmla="*/ 9 h 176"/>
                <a:gd name="T56" fmla="*/ 24 w 146"/>
                <a:gd name="T57" fmla="*/ 19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176">
                  <a:moveTo>
                    <a:pt x="24" y="19"/>
                  </a:moveTo>
                  <a:cubicBezTo>
                    <a:pt x="13" y="23"/>
                    <a:pt x="7" y="15"/>
                    <a:pt x="0" y="25"/>
                  </a:cubicBezTo>
                  <a:cubicBezTo>
                    <a:pt x="2" y="32"/>
                    <a:pt x="14" y="43"/>
                    <a:pt x="14" y="43"/>
                  </a:cubicBezTo>
                  <a:cubicBezTo>
                    <a:pt x="19" y="58"/>
                    <a:pt x="20" y="78"/>
                    <a:pt x="34" y="87"/>
                  </a:cubicBezTo>
                  <a:cubicBezTo>
                    <a:pt x="42" y="84"/>
                    <a:pt x="45" y="86"/>
                    <a:pt x="52" y="91"/>
                  </a:cubicBezTo>
                  <a:cubicBezTo>
                    <a:pt x="57" y="105"/>
                    <a:pt x="60" y="101"/>
                    <a:pt x="50" y="107"/>
                  </a:cubicBezTo>
                  <a:cubicBezTo>
                    <a:pt x="38" y="105"/>
                    <a:pt x="32" y="101"/>
                    <a:pt x="28" y="113"/>
                  </a:cubicBezTo>
                  <a:cubicBezTo>
                    <a:pt x="32" y="129"/>
                    <a:pt x="33" y="128"/>
                    <a:pt x="16" y="131"/>
                  </a:cubicBezTo>
                  <a:cubicBezTo>
                    <a:pt x="17" y="133"/>
                    <a:pt x="16" y="136"/>
                    <a:pt x="18" y="137"/>
                  </a:cubicBezTo>
                  <a:cubicBezTo>
                    <a:pt x="21" y="139"/>
                    <a:pt x="30" y="141"/>
                    <a:pt x="30" y="141"/>
                  </a:cubicBezTo>
                  <a:cubicBezTo>
                    <a:pt x="28" y="152"/>
                    <a:pt x="21" y="159"/>
                    <a:pt x="18" y="169"/>
                  </a:cubicBezTo>
                  <a:cubicBezTo>
                    <a:pt x="19" y="171"/>
                    <a:pt x="18" y="174"/>
                    <a:pt x="20" y="175"/>
                  </a:cubicBezTo>
                  <a:cubicBezTo>
                    <a:pt x="22" y="176"/>
                    <a:pt x="32" y="171"/>
                    <a:pt x="34" y="171"/>
                  </a:cubicBezTo>
                  <a:cubicBezTo>
                    <a:pt x="42" y="170"/>
                    <a:pt x="50" y="170"/>
                    <a:pt x="58" y="169"/>
                  </a:cubicBezTo>
                  <a:cubicBezTo>
                    <a:pt x="70" y="167"/>
                    <a:pt x="80" y="167"/>
                    <a:pt x="92" y="171"/>
                  </a:cubicBezTo>
                  <a:cubicBezTo>
                    <a:pt x="98" y="170"/>
                    <a:pt x="104" y="170"/>
                    <a:pt x="110" y="169"/>
                  </a:cubicBezTo>
                  <a:cubicBezTo>
                    <a:pt x="114" y="168"/>
                    <a:pt x="122" y="165"/>
                    <a:pt x="122" y="165"/>
                  </a:cubicBezTo>
                  <a:cubicBezTo>
                    <a:pt x="124" y="158"/>
                    <a:pt x="123" y="147"/>
                    <a:pt x="128" y="141"/>
                  </a:cubicBezTo>
                  <a:cubicBezTo>
                    <a:pt x="132" y="136"/>
                    <a:pt x="146" y="133"/>
                    <a:pt x="146" y="133"/>
                  </a:cubicBezTo>
                  <a:cubicBezTo>
                    <a:pt x="142" y="105"/>
                    <a:pt x="143" y="111"/>
                    <a:pt x="110" y="109"/>
                  </a:cubicBezTo>
                  <a:cubicBezTo>
                    <a:pt x="102" y="97"/>
                    <a:pt x="103" y="88"/>
                    <a:pt x="88" y="83"/>
                  </a:cubicBezTo>
                  <a:cubicBezTo>
                    <a:pt x="85" y="79"/>
                    <a:pt x="86" y="72"/>
                    <a:pt x="82" y="69"/>
                  </a:cubicBezTo>
                  <a:cubicBezTo>
                    <a:pt x="77" y="65"/>
                    <a:pt x="69" y="65"/>
                    <a:pt x="64" y="61"/>
                  </a:cubicBezTo>
                  <a:cubicBezTo>
                    <a:pt x="52" y="43"/>
                    <a:pt x="67" y="47"/>
                    <a:pt x="86" y="45"/>
                  </a:cubicBezTo>
                  <a:cubicBezTo>
                    <a:pt x="93" y="25"/>
                    <a:pt x="83" y="29"/>
                    <a:pt x="64" y="31"/>
                  </a:cubicBezTo>
                  <a:cubicBezTo>
                    <a:pt x="62" y="25"/>
                    <a:pt x="70" y="13"/>
                    <a:pt x="70" y="13"/>
                  </a:cubicBezTo>
                  <a:cubicBezTo>
                    <a:pt x="64" y="4"/>
                    <a:pt x="56" y="3"/>
                    <a:pt x="46" y="1"/>
                  </a:cubicBezTo>
                  <a:cubicBezTo>
                    <a:pt x="35" y="3"/>
                    <a:pt x="34" y="0"/>
                    <a:pt x="30" y="9"/>
                  </a:cubicBezTo>
                  <a:cubicBezTo>
                    <a:pt x="25" y="21"/>
                    <a:pt x="29" y="24"/>
                    <a:pt x="24" y="19"/>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7" name="Freeform 51"/>
            <p:cNvSpPr>
              <a:spLocks/>
            </p:cNvSpPr>
            <p:nvPr/>
          </p:nvSpPr>
          <p:spPr bwMode="invGray">
            <a:xfrm>
              <a:off x="2413" y="2359"/>
              <a:ext cx="69" cy="68"/>
            </a:xfrm>
            <a:custGeom>
              <a:avLst/>
              <a:gdLst>
                <a:gd name="T0" fmla="*/ 58 w 92"/>
                <a:gd name="T1" fmla="*/ 6 h 92"/>
                <a:gd name="T2" fmla="*/ 82 w 92"/>
                <a:gd name="T3" fmla="*/ 8 h 92"/>
                <a:gd name="T4" fmla="*/ 92 w 92"/>
                <a:gd name="T5" fmla="*/ 26 h 92"/>
                <a:gd name="T6" fmla="*/ 78 w 92"/>
                <a:gd name="T7" fmla="*/ 48 h 92"/>
                <a:gd name="T8" fmla="*/ 46 w 92"/>
                <a:gd name="T9" fmla="*/ 76 h 92"/>
                <a:gd name="T10" fmla="*/ 18 w 92"/>
                <a:gd name="T11" fmla="*/ 92 h 92"/>
                <a:gd name="T12" fmla="*/ 8 w 92"/>
                <a:gd name="T13" fmla="*/ 72 h 92"/>
                <a:gd name="T14" fmla="*/ 20 w 92"/>
                <a:gd name="T15" fmla="*/ 64 h 92"/>
                <a:gd name="T16" fmla="*/ 14 w 92"/>
                <a:gd name="T17" fmla="*/ 46 h 92"/>
                <a:gd name="T18" fmla="*/ 40 w 92"/>
                <a:gd name="T19" fmla="*/ 28 h 92"/>
                <a:gd name="T20" fmla="*/ 58 w 92"/>
                <a:gd name="T21" fmla="*/ 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2" h="92">
                  <a:moveTo>
                    <a:pt x="58" y="6"/>
                  </a:moveTo>
                  <a:cubicBezTo>
                    <a:pt x="67" y="0"/>
                    <a:pt x="73" y="2"/>
                    <a:pt x="82" y="8"/>
                  </a:cubicBezTo>
                  <a:cubicBezTo>
                    <a:pt x="91" y="22"/>
                    <a:pt x="88" y="15"/>
                    <a:pt x="92" y="26"/>
                  </a:cubicBezTo>
                  <a:cubicBezTo>
                    <a:pt x="89" y="36"/>
                    <a:pt x="82" y="37"/>
                    <a:pt x="78" y="48"/>
                  </a:cubicBezTo>
                  <a:cubicBezTo>
                    <a:pt x="85" y="69"/>
                    <a:pt x="60" y="71"/>
                    <a:pt x="46" y="76"/>
                  </a:cubicBezTo>
                  <a:cubicBezTo>
                    <a:pt x="40" y="86"/>
                    <a:pt x="28" y="86"/>
                    <a:pt x="18" y="92"/>
                  </a:cubicBezTo>
                  <a:cubicBezTo>
                    <a:pt x="9" y="90"/>
                    <a:pt x="0" y="84"/>
                    <a:pt x="8" y="72"/>
                  </a:cubicBezTo>
                  <a:cubicBezTo>
                    <a:pt x="11" y="68"/>
                    <a:pt x="20" y="64"/>
                    <a:pt x="20" y="64"/>
                  </a:cubicBezTo>
                  <a:cubicBezTo>
                    <a:pt x="23" y="55"/>
                    <a:pt x="21" y="53"/>
                    <a:pt x="14" y="46"/>
                  </a:cubicBezTo>
                  <a:cubicBezTo>
                    <a:pt x="18" y="30"/>
                    <a:pt x="28" y="36"/>
                    <a:pt x="40" y="28"/>
                  </a:cubicBezTo>
                  <a:cubicBezTo>
                    <a:pt x="56" y="17"/>
                    <a:pt x="50" y="24"/>
                    <a:pt x="58" y="6"/>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8" name="Freeform 52"/>
            <p:cNvSpPr>
              <a:spLocks/>
            </p:cNvSpPr>
            <p:nvPr/>
          </p:nvSpPr>
          <p:spPr bwMode="invGray">
            <a:xfrm>
              <a:off x="4099" y="3502"/>
              <a:ext cx="474" cy="495"/>
            </a:xfrm>
            <a:custGeom>
              <a:avLst/>
              <a:gdLst>
                <a:gd name="T0" fmla="*/ 212 w 633"/>
                <a:gd name="T1" fmla="*/ 11 h 660"/>
                <a:gd name="T2" fmla="*/ 176 w 633"/>
                <a:gd name="T3" fmla="*/ 19 h 660"/>
                <a:gd name="T4" fmla="*/ 144 w 633"/>
                <a:gd name="T5" fmla="*/ 51 h 660"/>
                <a:gd name="T6" fmla="*/ 104 w 633"/>
                <a:gd name="T7" fmla="*/ 59 h 660"/>
                <a:gd name="T8" fmla="*/ 84 w 633"/>
                <a:gd name="T9" fmla="*/ 75 h 660"/>
                <a:gd name="T10" fmla="*/ 68 w 633"/>
                <a:gd name="T11" fmla="*/ 115 h 660"/>
                <a:gd name="T12" fmla="*/ 36 w 633"/>
                <a:gd name="T13" fmla="*/ 167 h 660"/>
                <a:gd name="T14" fmla="*/ 0 w 633"/>
                <a:gd name="T15" fmla="*/ 179 h 660"/>
                <a:gd name="T16" fmla="*/ 72 w 633"/>
                <a:gd name="T17" fmla="*/ 323 h 660"/>
                <a:gd name="T18" fmla="*/ 120 w 633"/>
                <a:gd name="T19" fmla="*/ 427 h 660"/>
                <a:gd name="T20" fmla="*/ 144 w 633"/>
                <a:gd name="T21" fmla="*/ 443 h 660"/>
                <a:gd name="T22" fmla="*/ 168 w 633"/>
                <a:gd name="T23" fmla="*/ 451 h 660"/>
                <a:gd name="T24" fmla="*/ 228 w 633"/>
                <a:gd name="T25" fmla="*/ 431 h 660"/>
                <a:gd name="T26" fmla="*/ 252 w 633"/>
                <a:gd name="T27" fmla="*/ 423 h 660"/>
                <a:gd name="T28" fmla="*/ 300 w 633"/>
                <a:gd name="T29" fmla="*/ 451 h 660"/>
                <a:gd name="T30" fmla="*/ 324 w 633"/>
                <a:gd name="T31" fmla="*/ 527 h 660"/>
                <a:gd name="T32" fmla="*/ 336 w 633"/>
                <a:gd name="T33" fmla="*/ 523 h 660"/>
                <a:gd name="T34" fmla="*/ 344 w 633"/>
                <a:gd name="T35" fmla="*/ 511 h 660"/>
                <a:gd name="T36" fmla="*/ 368 w 633"/>
                <a:gd name="T37" fmla="*/ 547 h 660"/>
                <a:gd name="T38" fmla="*/ 404 w 633"/>
                <a:gd name="T39" fmla="*/ 571 h 660"/>
                <a:gd name="T40" fmla="*/ 436 w 633"/>
                <a:gd name="T41" fmla="*/ 603 h 660"/>
                <a:gd name="T42" fmla="*/ 444 w 633"/>
                <a:gd name="T43" fmla="*/ 615 h 660"/>
                <a:gd name="T44" fmla="*/ 456 w 633"/>
                <a:gd name="T45" fmla="*/ 623 h 660"/>
                <a:gd name="T46" fmla="*/ 484 w 633"/>
                <a:gd name="T47" fmla="*/ 655 h 660"/>
                <a:gd name="T48" fmla="*/ 492 w 633"/>
                <a:gd name="T49" fmla="*/ 631 h 660"/>
                <a:gd name="T50" fmla="*/ 540 w 633"/>
                <a:gd name="T51" fmla="*/ 659 h 660"/>
                <a:gd name="T52" fmla="*/ 588 w 633"/>
                <a:gd name="T53" fmla="*/ 655 h 660"/>
                <a:gd name="T54" fmla="*/ 616 w 633"/>
                <a:gd name="T55" fmla="*/ 531 h 660"/>
                <a:gd name="T56" fmla="*/ 632 w 633"/>
                <a:gd name="T57" fmla="*/ 463 h 660"/>
                <a:gd name="T58" fmla="*/ 620 w 633"/>
                <a:gd name="T59" fmla="*/ 367 h 660"/>
                <a:gd name="T60" fmla="*/ 536 w 633"/>
                <a:gd name="T61" fmla="*/ 271 h 660"/>
                <a:gd name="T62" fmla="*/ 528 w 633"/>
                <a:gd name="T63" fmla="*/ 235 h 660"/>
                <a:gd name="T64" fmla="*/ 460 w 633"/>
                <a:gd name="T65" fmla="*/ 179 h 660"/>
                <a:gd name="T66" fmla="*/ 472 w 633"/>
                <a:gd name="T67" fmla="*/ 155 h 660"/>
                <a:gd name="T68" fmla="*/ 456 w 633"/>
                <a:gd name="T69" fmla="*/ 131 h 660"/>
                <a:gd name="T70" fmla="*/ 416 w 633"/>
                <a:gd name="T71" fmla="*/ 79 h 660"/>
                <a:gd name="T72" fmla="*/ 392 w 633"/>
                <a:gd name="T73" fmla="*/ 31 h 660"/>
                <a:gd name="T74" fmla="*/ 388 w 633"/>
                <a:gd name="T75" fmla="*/ 19 h 660"/>
                <a:gd name="T76" fmla="*/ 364 w 633"/>
                <a:gd name="T77" fmla="*/ 151 h 660"/>
                <a:gd name="T78" fmla="*/ 324 w 633"/>
                <a:gd name="T79" fmla="*/ 115 h 660"/>
                <a:gd name="T80" fmla="*/ 292 w 633"/>
                <a:gd name="T81" fmla="*/ 111 h 660"/>
                <a:gd name="T82" fmla="*/ 272 w 633"/>
                <a:gd name="T83" fmla="*/ 87 h 660"/>
                <a:gd name="T84" fmla="*/ 264 w 633"/>
                <a:gd name="T85" fmla="*/ 63 h 660"/>
                <a:gd name="T86" fmla="*/ 276 w 633"/>
                <a:gd name="T87" fmla="*/ 55 h 660"/>
                <a:gd name="T88" fmla="*/ 240 w 633"/>
                <a:gd name="T89" fmla="*/ 19 h 660"/>
                <a:gd name="T90" fmla="*/ 216 w 633"/>
                <a:gd name="T91" fmla="*/ 11 h 660"/>
                <a:gd name="T92" fmla="*/ 204 w 633"/>
                <a:gd name="T93" fmla="*/ 7 h 660"/>
                <a:gd name="T94" fmla="*/ 212 w 633"/>
                <a:gd name="T95" fmla="*/ 11 h 6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33" h="660">
                  <a:moveTo>
                    <a:pt x="212" y="11"/>
                  </a:moveTo>
                  <a:cubicBezTo>
                    <a:pt x="195" y="0"/>
                    <a:pt x="187" y="2"/>
                    <a:pt x="176" y="19"/>
                  </a:cubicBezTo>
                  <a:cubicBezTo>
                    <a:pt x="171" y="61"/>
                    <a:pt x="181" y="88"/>
                    <a:pt x="144" y="51"/>
                  </a:cubicBezTo>
                  <a:cubicBezTo>
                    <a:pt x="131" y="53"/>
                    <a:pt x="115" y="51"/>
                    <a:pt x="104" y="59"/>
                  </a:cubicBezTo>
                  <a:cubicBezTo>
                    <a:pt x="78" y="80"/>
                    <a:pt x="114" y="65"/>
                    <a:pt x="84" y="75"/>
                  </a:cubicBezTo>
                  <a:cubicBezTo>
                    <a:pt x="78" y="94"/>
                    <a:pt x="92" y="107"/>
                    <a:pt x="68" y="115"/>
                  </a:cubicBezTo>
                  <a:cubicBezTo>
                    <a:pt x="55" y="135"/>
                    <a:pt x="59" y="159"/>
                    <a:pt x="36" y="167"/>
                  </a:cubicBezTo>
                  <a:cubicBezTo>
                    <a:pt x="16" y="163"/>
                    <a:pt x="7" y="158"/>
                    <a:pt x="0" y="179"/>
                  </a:cubicBezTo>
                  <a:cubicBezTo>
                    <a:pt x="9" y="232"/>
                    <a:pt x="43" y="279"/>
                    <a:pt x="72" y="323"/>
                  </a:cubicBezTo>
                  <a:cubicBezTo>
                    <a:pt x="82" y="371"/>
                    <a:pt x="85" y="392"/>
                    <a:pt x="120" y="427"/>
                  </a:cubicBezTo>
                  <a:cubicBezTo>
                    <a:pt x="127" y="434"/>
                    <a:pt x="136" y="438"/>
                    <a:pt x="144" y="443"/>
                  </a:cubicBezTo>
                  <a:cubicBezTo>
                    <a:pt x="151" y="448"/>
                    <a:pt x="168" y="451"/>
                    <a:pt x="168" y="451"/>
                  </a:cubicBezTo>
                  <a:cubicBezTo>
                    <a:pt x="188" y="444"/>
                    <a:pt x="208" y="438"/>
                    <a:pt x="228" y="431"/>
                  </a:cubicBezTo>
                  <a:cubicBezTo>
                    <a:pt x="236" y="428"/>
                    <a:pt x="252" y="423"/>
                    <a:pt x="252" y="423"/>
                  </a:cubicBezTo>
                  <a:cubicBezTo>
                    <a:pt x="271" y="429"/>
                    <a:pt x="281" y="445"/>
                    <a:pt x="300" y="451"/>
                  </a:cubicBezTo>
                  <a:cubicBezTo>
                    <a:pt x="320" y="471"/>
                    <a:pt x="315" y="500"/>
                    <a:pt x="324" y="527"/>
                  </a:cubicBezTo>
                  <a:cubicBezTo>
                    <a:pt x="328" y="526"/>
                    <a:pt x="333" y="526"/>
                    <a:pt x="336" y="523"/>
                  </a:cubicBezTo>
                  <a:cubicBezTo>
                    <a:pt x="340" y="520"/>
                    <a:pt x="339" y="511"/>
                    <a:pt x="344" y="511"/>
                  </a:cubicBezTo>
                  <a:cubicBezTo>
                    <a:pt x="358" y="511"/>
                    <a:pt x="362" y="541"/>
                    <a:pt x="368" y="547"/>
                  </a:cubicBezTo>
                  <a:cubicBezTo>
                    <a:pt x="378" y="557"/>
                    <a:pt x="392" y="563"/>
                    <a:pt x="404" y="571"/>
                  </a:cubicBezTo>
                  <a:cubicBezTo>
                    <a:pt x="418" y="580"/>
                    <a:pt x="422" y="594"/>
                    <a:pt x="436" y="603"/>
                  </a:cubicBezTo>
                  <a:cubicBezTo>
                    <a:pt x="439" y="607"/>
                    <a:pt x="441" y="612"/>
                    <a:pt x="444" y="615"/>
                  </a:cubicBezTo>
                  <a:cubicBezTo>
                    <a:pt x="447" y="618"/>
                    <a:pt x="453" y="619"/>
                    <a:pt x="456" y="623"/>
                  </a:cubicBezTo>
                  <a:cubicBezTo>
                    <a:pt x="489" y="660"/>
                    <a:pt x="457" y="637"/>
                    <a:pt x="484" y="655"/>
                  </a:cubicBezTo>
                  <a:cubicBezTo>
                    <a:pt x="487" y="647"/>
                    <a:pt x="485" y="626"/>
                    <a:pt x="492" y="631"/>
                  </a:cubicBezTo>
                  <a:cubicBezTo>
                    <a:pt x="509" y="642"/>
                    <a:pt x="522" y="653"/>
                    <a:pt x="540" y="659"/>
                  </a:cubicBezTo>
                  <a:cubicBezTo>
                    <a:pt x="557" y="642"/>
                    <a:pt x="567" y="648"/>
                    <a:pt x="588" y="655"/>
                  </a:cubicBezTo>
                  <a:cubicBezTo>
                    <a:pt x="611" y="621"/>
                    <a:pt x="573" y="560"/>
                    <a:pt x="616" y="531"/>
                  </a:cubicBezTo>
                  <a:cubicBezTo>
                    <a:pt x="632" y="507"/>
                    <a:pt x="629" y="496"/>
                    <a:pt x="632" y="463"/>
                  </a:cubicBezTo>
                  <a:cubicBezTo>
                    <a:pt x="630" y="440"/>
                    <a:pt x="633" y="390"/>
                    <a:pt x="620" y="367"/>
                  </a:cubicBezTo>
                  <a:cubicBezTo>
                    <a:pt x="600" y="332"/>
                    <a:pt x="565" y="300"/>
                    <a:pt x="536" y="271"/>
                  </a:cubicBezTo>
                  <a:cubicBezTo>
                    <a:pt x="532" y="259"/>
                    <a:pt x="532" y="247"/>
                    <a:pt x="528" y="235"/>
                  </a:cubicBezTo>
                  <a:cubicBezTo>
                    <a:pt x="525" y="225"/>
                    <a:pt x="474" y="188"/>
                    <a:pt x="460" y="179"/>
                  </a:cubicBezTo>
                  <a:cubicBezTo>
                    <a:pt x="463" y="171"/>
                    <a:pt x="471" y="164"/>
                    <a:pt x="472" y="155"/>
                  </a:cubicBezTo>
                  <a:cubicBezTo>
                    <a:pt x="474" y="144"/>
                    <a:pt x="461" y="137"/>
                    <a:pt x="456" y="131"/>
                  </a:cubicBezTo>
                  <a:cubicBezTo>
                    <a:pt x="435" y="106"/>
                    <a:pt x="451" y="88"/>
                    <a:pt x="416" y="79"/>
                  </a:cubicBezTo>
                  <a:cubicBezTo>
                    <a:pt x="395" y="48"/>
                    <a:pt x="403" y="64"/>
                    <a:pt x="392" y="31"/>
                  </a:cubicBezTo>
                  <a:cubicBezTo>
                    <a:pt x="391" y="27"/>
                    <a:pt x="388" y="19"/>
                    <a:pt x="388" y="19"/>
                  </a:cubicBezTo>
                  <a:cubicBezTo>
                    <a:pt x="362" y="58"/>
                    <a:pt x="379" y="107"/>
                    <a:pt x="364" y="151"/>
                  </a:cubicBezTo>
                  <a:cubicBezTo>
                    <a:pt x="344" y="144"/>
                    <a:pt x="344" y="120"/>
                    <a:pt x="324" y="115"/>
                  </a:cubicBezTo>
                  <a:cubicBezTo>
                    <a:pt x="314" y="112"/>
                    <a:pt x="303" y="112"/>
                    <a:pt x="292" y="111"/>
                  </a:cubicBezTo>
                  <a:cubicBezTo>
                    <a:pt x="284" y="103"/>
                    <a:pt x="276" y="97"/>
                    <a:pt x="272" y="87"/>
                  </a:cubicBezTo>
                  <a:cubicBezTo>
                    <a:pt x="269" y="79"/>
                    <a:pt x="264" y="63"/>
                    <a:pt x="264" y="63"/>
                  </a:cubicBezTo>
                  <a:cubicBezTo>
                    <a:pt x="268" y="60"/>
                    <a:pt x="273" y="58"/>
                    <a:pt x="276" y="55"/>
                  </a:cubicBezTo>
                  <a:cubicBezTo>
                    <a:pt x="300" y="31"/>
                    <a:pt x="256" y="24"/>
                    <a:pt x="240" y="19"/>
                  </a:cubicBezTo>
                  <a:cubicBezTo>
                    <a:pt x="232" y="16"/>
                    <a:pt x="224" y="14"/>
                    <a:pt x="216" y="11"/>
                  </a:cubicBezTo>
                  <a:cubicBezTo>
                    <a:pt x="212" y="10"/>
                    <a:pt x="200" y="5"/>
                    <a:pt x="204" y="7"/>
                  </a:cubicBezTo>
                  <a:cubicBezTo>
                    <a:pt x="207" y="8"/>
                    <a:pt x="209" y="10"/>
                    <a:pt x="212" y="11"/>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39" name="Freeform 53"/>
            <p:cNvSpPr>
              <a:spLocks/>
            </p:cNvSpPr>
            <p:nvPr/>
          </p:nvSpPr>
          <p:spPr bwMode="invGray">
            <a:xfrm>
              <a:off x="4246" y="3241"/>
              <a:ext cx="319" cy="210"/>
            </a:xfrm>
            <a:custGeom>
              <a:avLst/>
              <a:gdLst>
                <a:gd name="T0" fmla="*/ 84 w 426"/>
                <a:gd name="T1" fmla="*/ 60 h 280"/>
                <a:gd name="T2" fmla="*/ 68 w 426"/>
                <a:gd name="T3" fmla="*/ 36 h 280"/>
                <a:gd name="T4" fmla="*/ 64 w 426"/>
                <a:gd name="T5" fmla="*/ 16 h 280"/>
                <a:gd name="T6" fmla="*/ 52 w 426"/>
                <a:gd name="T7" fmla="*/ 12 h 280"/>
                <a:gd name="T8" fmla="*/ 16 w 426"/>
                <a:gd name="T9" fmla="*/ 16 h 280"/>
                <a:gd name="T10" fmla="*/ 44 w 426"/>
                <a:gd name="T11" fmla="*/ 40 h 280"/>
                <a:gd name="T12" fmla="*/ 48 w 426"/>
                <a:gd name="T13" fmla="*/ 52 h 280"/>
                <a:gd name="T14" fmla="*/ 24 w 426"/>
                <a:gd name="T15" fmla="*/ 68 h 280"/>
                <a:gd name="T16" fmla="*/ 88 w 426"/>
                <a:gd name="T17" fmla="*/ 92 h 280"/>
                <a:gd name="T18" fmla="*/ 124 w 426"/>
                <a:gd name="T19" fmla="*/ 112 h 280"/>
                <a:gd name="T20" fmla="*/ 128 w 426"/>
                <a:gd name="T21" fmla="*/ 124 h 280"/>
                <a:gd name="T22" fmla="*/ 140 w 426"/>
                <a:gd name="T23" fmla="*/ 132 h 280"/>
                <a:gd name="T24" fmla="*/ 148 w 426"/>
                <a:gd name="T25" fmla="*/ 156 h 280"/>
                <a:gd name="T26" fmla="*/ 132 w 426"/>
                <a:gd name="T27" fmla="*/ 196 h 280"/>
                <a:gd name="T28" fmla="*/ 180 w 426"/>
                <a:gd name="T29" fmla="*/ 188 h 280"/>
                <a:gd name="T30" fmla="*/ 192 w 426"/>
                <a:gd name="T31" fmla="*/ 216 h 280"/>
                <a:gd name="T32" fmla="*/ 216 w 426"/>
                <a:gd name="T33" fmla="*/ 224 h 280"/>
                <a:gd name="T34" fmla="*/ 228 w 426"/>
                <a:gd name="T35" fmla="*/ 228 h 280"/>
                <a:gd name="T36" fmla="*/ 252 w 426"/>
                <a:gd name="T37" fmla="*/ 224 h 280"/>
                <a:gd name="T38" fmla="*/ 276 w 426"/>
                <a:gd name="T39" fmla="*/ 196 h 280"/>
                <a:gd name="T40" fmla="*/ 336 w 426"/>
                <a:gd name="T41" fmla="*/ 252 h 280"/>
                <a:gd name="T42" fmla="*/ 364 w 426"/>
                <a:gd name="T43" fmla="*/ 280 h 280"/>
                <a:gd name="T44" fmla="*/ 360 w 426"/>
                <a:gd name="T45" fmla="*/ 224 h 280"/>
                <a:gd name="T46" fmla="*/ 336 w 426"/>
                <a:gd name="T47" fmla="*/ 200 h 280"/>
                <a:gd name="T48" fmla="*/ 372 w 426"/>
                <a:gd name="T49" fmla="*/ 168 h 280"/>
                <a:gd name="T50" fmla="*/ 408 w 426"/>
                <a:gd name="T51" fmla="*/ 156 h 280"/>
                <a:gd name="T52" fmla="*/ 420 w 426"/>
                <a:gd name="T53" fmla="*/ 152 h 280"/>
                <a:gd name="T54" fmla="*/ 424 w 426"/>
                <a:gd name="T55" fmla="*/ 140 h 280"/>
                <a:gd name="T56" fmla="*/ 356 w 426"/>
                <a:gd name="T57" fmla="*/ 148 h 280"/>
                <a:gd name="T58" fmla="*/ 304 w 426"/>
                <a:gd name="T59" fmla="*/ 140 h 280"/>
                <a:gd name="T60" fmla="*/ 300 w 426"/>
                <a:gd name="T61" fmla="*/ 128 h 280"/>
                <a:gd name="T62" fmla="*/ 292 w 426"/>
                <a:gd name="T63" fmla="*/ 116 h 280"/>
                <a:gd name="T64" fmla="*/ 220 w 426"/>
                <a:gd name="T65" fmla="*/ 80 h 280"/>
                <a:gd name="T66" fmla="*/ 160 w 426"/>
                <a:gd name="T67" fmla="*/ 60 h 280"/>
                <a:gd name="T68" fmla="*/ 136 w 426"/>
                <a:gd name="T69" fmla="*/ 52 h 280"/>
                <a:gd name="T70" fmla="*/ 80 w 426"/>
                <a:gd name="T71" fmla="*/ 52 h 280"/>
                <a:gd name="T72" fmla="*/ 68 w 426"/>
                <a:gd name="T73" fmla="*/ 32 h 280"/>
                <a:gd name="T74" fmla="*/ 68 w 426"/>
                <a:gd name="T75" fmla="*/ 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26" h="280">
                  <a:moveTo>
                    <a:pt x="84" y="60"/>
                  </a:moveTo>
                  <a:cubicBezTo>
                    <a:pt x="79" y="52"/>
                    <a:pt x="70" y="45"/>
                    <a:pt x="68" y="36"/>
                  </a:cubicBezTo>
                  <a:cubicBezTo>
                    <a:pt x="67" y="29"/>
                    <a:pt x="68" y="22"/>
                    <a:pt x="64" y="16"/>
                  </a:cubicBezTo>
                  <a:cubicBezTo>
                    <a:pt x="62" y="12"/>
                    <a:pt x="56" y="13"/>
                    <a:pt x="52" y="12"/>
                  </a:cubicBezTo>
                  <a:cubicBezTo>
                    <a:pt x="40" y="13"/>
                    <a:pt x="27" y="11"/>
                    <a:pt x="16" y="16"/>
                  </a:cubicBezTo>
                  <a:cubicBezTo>
                    <a:pt x="0" y="24"/>
                    <a:pt x="43" y="40"/>
                    <a:pt x="44" y="40"/>
                  </a:cubicBezTo>
                  <a:cubicBezTo>
                    <a:pt x="45" y="44"/>
                    <a:pt x="50" y="49"/>
                    <a:pt x="48" y="52"/>
                  </a:cubicBezTo>
                  <a:cubicBezTo>
                    <a:pt x="42" y="60"/>
                    <a:pt x="24" y="68"/>
                    <a:pt x="24" y="68"/>
                  </a:cubicBezTo>
                  <a:cubicBezTo>
                    <a:pt x="38" y="88"/>
                    <a:pt x="65" y="89"/>
                    <a:pt x="88" y="92"/>
                  </a:cubicBezTo>
                  <a:cubicBezTo>
                    <a:pt x="101" y="96"/>
                    <a:pt x="124" y="112"/>
                    <a:pt x="124" y="112"/>
                  </a:cubicBezTo>
                  <a:cubicBezTo>
                    <a:pt x="125" y="116"/>
                    <a:pt x="125" y="121"/>
                    <a:pt x="128" y="124"/>
                  </a:cubicBezTo>
                  <a:cubicBezTo>
                    <a:pt x="131" y="128"/>
                    <a:pt x="137" y="128"/>
                    <a:pt x="140" y="132"/>
                  </a:cubicBezTo>
                  <a:cubicBezTo>
                    <a:pt x="144" y="139"/>
                    <a:pt x="148" y="156"/>
                    <a:pt x="148" y="156"/>
                  </a:cubicBezTo>
                  <a:cubicBezTo>
                    <a:pt x="144" y="171"/>
                    <a:pt x="137" y="181"/>
                    <a:pt x="132" y="196"/>
                  </a:cubicBezTo>
                  <a:cubicBezTo>
                    <a:pt x="151" y="209"/>
                    <a:pt x="167" y="207"/>
                    <a:pt x="180" y="188"/>
                  </a:cubicBezTo>
                  <a:cubicBezTo>
                    <a:pt x="182" y="196"/>
                    <a:pt x="184" y="211"/>
                    <a:pt x="192" y="216"/>
                  </a:cubicBezTo>
                  <a:cubicBezTo>
                    <a:pt x="199" y="220"/>
                    <a:pt x="208" y="221"/>
                    <a:pt x="216" y="224"/>
                  </a:cubicBezTo>
                  <a:cubicBezTo>
                    <a:pt x="220" y="225"/>
                    <a:pt x="228" y="228"/>
                    <a:pt x="228" y="228"/>
                  </a:cubicBezTo>
                  <a:cubicBezTo>
                    <a:pt x="236" y="227"/>
                    <a:pt x="245" y="228"/>
                    <a:pt x="252" y="224"/>
                  </a:cubicBezTo>
                  <a:cubicBezTo>
                    <a:pt x="269" y="216"/>
                    <a:pt x="252" y="204"/>
                    <a:pt x="276" y="196"/>
                  </a:cubicBezTo>
                  <a:cubicBezTo>
                    <a:pt x="296" y="209"/>
                    <a:pt x="322" y="231"/>
                    <a:pt x="336" y="252"/>
                  </a:cubicBezTo>
                  <a:cubicBezTo>
                    <a:pt x="354" y="280"/>
                    <a:pt x="343" y="273"/>
                    <a:pt x="364" y="280"/>
                  </a:cubicBezTo>
                  <a:cubicBezTo>
                    <a:pt x="376" y="262"/>
                    <a:pt x="375" y="241"/>
                    <a:pt x="360" y="224"/>
                  </a:cubicBezTo>
                  <a:cubicBezTo>
                    <a:pt x="352" y="216"/>
                    <a:pt x="336" y="200"/>
                    <a:pt x="336" y="200"/>
                  </a:cubicBezTo>
                  <a:cubicBezTo>
                    <a:pt x="323" y="162"/>
                    <a:pt x="322" y="174"/>
                    <a:pt x="372" y="168"/>
                  </a:cubicBezTo>
                  <a:cubicBezTo>
                    <a:pt x="384" y="164"/>
                    <a:pt x="396" y="160"/>
                    <a:pt x="408" y="156"/>
                  </a:cubicBezTo>
                  <a:cubicBezTo>
                    <a:pt x="412" y="155"/>
                    <a:pt x="420" y="152"/>
                    <a:pt x="420" y="152"/>
                  </a:cubicBezTo>
                  <a:cubicBezTo>
                    <a:pt x="421" y="148"/>
                    <a:pt x="426" y="144"/>
                    <a:pt x="424" y="140"/>
                  </a:cubicBezTo>
                  <a:cubicBezTo>
                    <a:pt x="420" y="131"/>
                    <a:pt x="365" y="146"/>
                    <a:pt x="356" y="148"/>
                  </a:cubicBezTo>
                  <a:cubicBezTo>
                    <a:pt x="339" y="146"/>
                    <a:pt x="316" y="152"/>
                    <a:pt x="304" y="140"/>
                  </a:cubicBezTo>
                  <a:cubicBezTo>
                    <a:pt x="301" y="137"/>
                    <a:pt x="302" y="132"/>
                    <a:pt x="300" y="128"/>
                  </a:cubicBezTo>
                  <a:cubicBezTo>
                    <a:pt x="298" y="124"/>
                    <a:pt x="296" y="119"/>
                    <a:pt x="292" y="116"/>
                  </a:cubicBezTo>
                  <a:cubicBezTo>
                    <a:pt x="272" y="98"/>
                    <a:pt x="244" y="91"/>
                    <a:pt x="220" y="80"/>
                  </a:cubicBezTo>
                  <a:cubicBezTo>
                    <a:pt x="201" y="72"/>
                    <a:pt x="180" y="67"/>
                    <a:pt x="160" y="60"/>
                  </a:cubicBezTo>
                  <a:cubicBezTo>
                    <a:pt x="152" y="57"/>
                    <a:pt x="136" y="52"/>
                    <a:pt x="136" y="52"/>
                  </a:cubicBezTo>
                  <a:cubicBezTo>
                    <a:pt x="113" y="55"/>
                    <a:pt x="98" y="64"/>
                    <a:pt x="80" y="52"/>
                  </a:cubicBezTo>
                  <a:cubicBezTo>
                    <a:pt x="70" y="38"/>
                    <a:pt x="74" y="44"/>
                    <a:pt x="68" y="32"/>
                  </a:cubicBezTo>
                  <a:lnTo>
                    <a:pt x="68" y="0"/>
                  </a:lnTo>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algn="ctr" rotWithShape="0">
                      <a:srgbClr val="777777">
                        <a:gamma/>
                        <a:shade val="60000"/>
                        <a:invGamma/>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0" name="Freeform 54"/>
            <p:cNvSpPr>
              <a:spLocks/>
            </p:cNvSpPr>
            <p:nvPr/>
          </p:nvSpPr>
          <p:spPr bwMode="invGray">
            <a:xfrm>
              <a:off x="4255" y="3243"/>
              <a:ext cx="311" cy="211"/>
            </a:xfrm>
            <a:custGeom>
              <a:avLst/>
              <a:gdLst>
                <a:gd name="T0" fmla="*/ 0 w 416"/>
                <a:gd name="T1" fmla="*/ 1 h 282"/>
                <a:gd name="T2" fmla="*/ 20 w 416"/>
                <a:gd name="T3" fmla="*/ 37 h 282"/>
                <a:gd name="T4" fmla="*/ 28 w 416"/>
                <a:gd name="T5" fmla="*/ 49 h 282"/>
                <a:gd name="T6" fmla="*/ 84 w 416"/>
                <a:gd name="T7" fmla="*/ 89 h 282"/>
                <a:gd name="T8" fmla="*/ 120 w 416"/>
                <a:gd name="T9" fmla="*/ 113 h 282"/>
                <a:gd name="T10" fmla="*/ 132 w 416"/>
                <a:gd name="T11" fmla="*/ 121 h 282"/>
                <a:gd name="T12" fmla="*/ 136 w 416"/>
                <a:gd name="T13" fmla="*/ 169 h 282"/>
                <a:gd name="T14" fmla="*/ 116 w 416"/>
                <a:gd name="T15" fmla="*/ 201 h 282"/>
                <a:gd name="T16" fmla="*/ 136 w 416"/>
                <a:gd name="T17" fmla="*/ 197 h 282"/>
                <a:gd name="T18" fmla="*/ 148 w 416"/>
                <a:gd name="T19" fmla="*/ 189 h 282"/>
                <a:gd name="T20" fmla="*/ 160 w 416"/>
                <a:gd name="T21" fmla="*/ 201 h 282"/>
                <a:gd name="T22" fmla="*/ 184 w 416"/>
                <a:gd name="T23" fmla="*/ 217 h 282"/>
                <a:gd name="T24" fmla="*/ 208 w 416"/>
                <a:gd name="T25" fmla="*/ 233 h 282"/>
                <a:gd name="T26" fmla="*/ 240 w 416"/>
                <a:gd name="T27" fmla="*/ 221 h 282"/>
                <a:gd name="T28" fmla="*/ 248 w 416"/>
                <a:gd name="T29" fmla="*/ 197 h 282"/>
                <a:gd name="T30" fmla="*/ 268 w 416"/>
                <a:gd name="T31" fmla="*/ 201 h 282"/>
                <a:gd name="T32" fmla="*/ 292 w 416"/>
                <a:gd name="T33" fmla="*/ 209 h 282"/>
                <a:gd name="T34" fmla="*/ 340 w 416"/>
                <a:gd name="T35" fmla="*/ 281 h 282"/>
                <a:gd name="T36" fmla="*/ 356 w 416"/>
                <a:gd name="T37" fmla="*/ 277 h 282"/>
                <a:gd name="T38" fmla="*/ 352 w 416"/>
                <a:gd name="T39" fmla="*/ 253 h 282"/>
                <a:gd name="T40" fmla="*/ 316 w 416"/>
                <a:gd name="T41" fmla="*/ 197 h 282"/>
                <a:gd name="T42" fmla="*/ 360 w 416"/>
                <a:gd name="T43" fmla="*/ 173 h 282"/>
                <a:gd name="T44" fmla="*/ 408 w 416"/>
                <a:gd name="T45" fmla="*/ 145 h 282"/>
                <a:gd name="T46" fmla="*/ 409 w 416"/>
                <a:gd name="T47" fmla="*/ 120 h 282"/>
                <a:gd name="T48" fmla="*/ 367 w 416"/>
                <a:gd name="T49" fmla="*/ 138 h 282"/>
                <a:gd name="T50" fmla="*/ 308 w 416"/>
                <a:gd name="T51" fmla="*/ 137 h 282"/>
                <a:gd name="T52" fmla="*/ 264 w 416"/>
                <a:gd name="T53" fmla="*/ 97 h 282"/>
                <a:gd name="T54" fmla="*/ 180 w 416"/>
                <a:gd name="T55" fmla="*/ 61 h 282"/>
                <a:gd name="T56" fmla="*/ 132 w 416"/>
                <a:gd name="T57" fmla="*/ 33 h 282"/>
                <a:gd name="T58" fmla="*/ 92 w 416"/>
                <a:gd name="T59" fmla="*/ 41 h 282"/>
                <a:gd name="T60" fmla="*/ 76 w 416"/>
                <a:gd name="T61" fmla="*/ 57 h 282"/>
                <a:gd name="T62" fmla="*/ 56 w 416"/>
                <a:gd name="T63" fmla="*/ 17 h 282"/>
                <a:gd name="T64" fmla="*/ 0 w 416"/>
                <a:gd name="T65" fmla="*/ 1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16" h="282">
                  <a:moveTo>
                    <a:pt x="0" y="1"/>
                  </a:moveTo>
                  <a:cubicBezTo>
                    <a:pt x="7" y="22"/>
                    <a:pt x="2" y="9"/>
                    <a:pt x="20" y="37"/>
                  </a:cubicBezTo>
                  <a:cubicBezTo>
                    <a:pt x="23" y="41"/>
                    <a:pt x="28" y="49"/>
                    <a:pt x="28" y="49"/>
                  </a:cubicBezTo>
                  <a:cubicBezTo>
                    <a:pt x="5" y="84"/>
                    <a:pt x="65" y="78"/>
                    <a:pt x="84" y="89"/>
                  </a:cubicBezTo>
                  <a:cubicBezTo>
                    <a:pt x="97" y="96"/>
                    <a:pt x="108" y="105"/>
                    <a:pt x="120" y="113"/>
                  </a:cubicBezTo>
                  <a:cubicBezTo>
                    <a:pt x="124" y="116"/>
                    <a:pt x="132" y="121"/>
                    <a:pt x="132" y="121"/>
                  </a:cubicBezTo>
                  <a:cubicBezTo>
                    <a:pt x="138" y="138"/>
                    <a:pt x="132" y="151"/>
                    <a:pt x="136" y="169"/>
                  </a:cubicBezTo>
                  <a:cubicBezTo>
                    <a:pt x="107" y="188"/>
                    <a:pt x="110" y="176"/>
                    <a:pt x="116" y="201"/>
                  </a:cubicBezTo>
                  <a:cubicBezTo>
                    <a:pt x="123" y="200"/>
                    <a:pt x="130" y="199"/>
                    <a:pt x="136" y="197"/>
                  </a:cubicBezTo>
                  <a:cubicBezTo>
                    <a:pt x="141" y="195"/>
                    <a:pt x="143" y="188"/>
                    <a:pt x="148" y="189"/>
                  </a:cubicBezTo>
                  <a:cubicBezTo>
                    <a:pt x="154" y="190"/>
                    <a:pt x="156" y="198"/>
                    <a:pt x="160" y="201"/>
                  </a:cubicBezTo>
                  <a:cubicBezTo>
                    <a:pt x="168" y="207"/>
                    <a:pt x="176" y="212"/>
                    <a:pt x="184" y="217"/>
                  </a:cubicBezTo>
                  <a:cubicBezTo>
                    <a:pt x="192" y="222"/>
                    <a:pt x="208" y="233"/>
                    <a:pt x="208" y="233"/>
                  </a:cubicBezTo>
                  <a:cubicBezTo>
                    <a:pt x="216" y="231"/>
                    <a:pt x="234" y="230"/>
                    <a:pt x="240" y="221"/>
                  </a:cubicBezTo>
                  <a:cubicBezTo>
                    <a:pt x="244" y="214"/>
                    <a:pt x="248" y="197"/>
                    <a:pt x="248" y="197"/>
                  </a:cubicBezTo>
                  <a:cubicBezTo>
                    <a:pt x="255" y="198"/>
                    <a:pt x="261" y="199"/>
                    <a:pt x="268" y="201"/>
                  </a:cubicBezTo>
                  <a:cubicBezTo>
                    <a:pt x="276" y="203"/>
                    <a:pt x="292" y="209"/>
                    <a:pt x="292" y="209"/>
                  </a:cubicBezTo>
                  <a:cubicBezTo>
                    <a:pt x="298" y="242"/>
                    <a:pt x="306" y="270"/>
                    <a:pt x="340" y="281"/>
                  </a:cubicBezTo>
                  <a:cubicBezTo>
                    <a:pt x="345" y="280"/>
                    <a:pt x="354" y="282"/>
                    <a:pt x="356" y="277"/>
                  </a:cubicBezTo>
                  <a:cubicBezTo>
                    <a:pt x="359" y="270"/>
                    <a:pt x="355" y="260"/>
                    <a:pt x="352" y="253"/>
                  </a:cubicBezTo>
                  <a:cubicBezTo>
                    <a:pt x="346" y="238"/>
                    <a:pt x="329" y="206"/>
                    <a:pt x="316" y="197"/>
                  </a:cubicBezTo>
                  <a:cubicBezTo>
                    <a:pt x="307" y="170"/>
                    <a:pt x="339" y="175"/>
                    <a:pt x="360" y="173"/>
                  </a:cubicBezTo>
                  <a:cubicBezTo>
                    <a:pt x="383" y="165"/>
                    <a:pt x="391" y="162"/>
                    <a:pt x="408" y="145"/>
                  </a:cubicBezTo>
                  <a:cubicBezTo>
                    <a:pt x="412" y="140"/>
                    <a:pt x="416" y="121"/>
                    <a:pt x="409" y="120"/>
                  </a:cubicBezTo>
                  <a:cubicBezTo>
                    <a:pt x="402" y="119"/>
                    <a:pt x="384" y="135"/>
                    <a:pt x="367" y="138"/>
                  </a:cubicBezTo>
                  <a:cubicBezTo>
                    <a:pt x="350" y="141"/>
                    <a:pt x="325" y="144"/>
                    <a:pt x="308" y="137"/>
                  </a:cubicBezTo>
                  <a:cubicBezTo>
                    <a:pt x="286" y="130"/>
                    <a:pt x="284" y="111"/>
                    <a:pt x="264" y="97"/>
                  </a:cubicBezTo>
                  <a:cubicBezTo>
                    <a:pt x="238" y="80"/>
                    <a:pt x="203" y="76"/>
                    <a:pt x="180" y="61"/>
                  </a:cubicBezTo>
                  <a:cubicBezTo>
                    <a:pt x="163" y="50"/>
                    <a:pt x="150" y="39"/>
                    <a:pt x="132" y="33"/>
                  </a:cubicBezTo>
                  <a:cubicBezTo>
                    <a:pt x="119" y="35"/>
                    <a:pt x="102" y="31"/>
                    <a:pt x="92" y="41"/>
                  </a:cubicBezTo>
                  <a:cubicBezTo>
                    <a:pt x="71" y="62"/>
                    <a:pt x="108" y="46"/>
                    <a:pt x="76" y="57"/>
                  </a:cubicBezTo>
                  <a:cubicBezTo>
                    <a:pt x="52" y="49"/>
                    <a:pt x="67" y="38"/>
                    <a:pt x="56" y="17"/>
                  </a:cubicBezTo>
                  <a:cubicBezTo>
                    <a:pt x="48" y="0"/>
                    <a:pt x="16" y="1"/>
                    <a:pt x="0" y="1"/>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1" name="Freeform 55"/>
            <p:cNvSpPr>
              <a:spLocks/>
            </p:cNvSpPr>
            <p:nvPr/>
          </p:nvSpPr>
          <p:spPr bwMode="invGray">
            <a:xfrm>
              <a:off x="4485" y="4013"/>
              <a:ext cx="45" cy="58"/>
            </a:xfrm>
            <a:custGeom>
              <a:avLst/>
              <a:gdLst>
                <a:gd name="T0" fmla="*/ 32 w 60"/>
                <a:gd name="T1" fmla="*/ 18 h 78"/>
                <a:gd name="T2" fmla="*/ 0 w 60"/>
                <a:gd name="T3" fmla="*/ 18 h 78"/>
                <a:gd name="T4" fmla="*/ 20 w 60"/>
                <a:gd name="T5" fmla="*/ 42 h 78"/>
                <a:gd name="T6" fmla="*/ 28 w 60"/>
                <a:gd name="T7" fmla="*/ 66 h 78"/>
                <a:gd name="T8" fmla="*/ 32 w 60"/>
                <a:gd name="T9" fmla="*/ 78 h 78"/>
                <a:gd name="T10" fmla="*/ 60 w 60"/>
                <a:gd name="T11" fmla="*/ 50 h 78"/>
                <a:gd name="T12" fmla="*/ 32 w 60"/>
                <a:gd name="T13" fmla="*/ 18 h 78"/>
              </a:gdLst>
              <a:ahLst/>
              <a:cxnLst>
                <a:cxn ang="0">
                  <a:pos x="T0" y="T1"/>
                </a:cxn>
                <a:cxn ang="0">
                  <a:pos x="T2" y="T3"/>
                </a:cxn>
                <a:cxn ang="0">
                  <a:pos x="T4" y="T5"/>
                </a:cxn>
                <a:cxn ang="0">
                  <a:pos x="T6" y="T7"/>
                </a:cxn>
                <a:cxn ang="0">
                  <a:pos x="T8" y="T9"/>
                </a:cxn>
                <a:cxn ang="0">
                  <a:pos x="T10" y="T11"/>
                </a:cxn>
                <a:cxn ang="0">
                  <a:pos x="T12" y="T13"/>
                </a:cxn>
              </a:cxnLst>
              <a:rect l="0" t="0" r="r" b="b"/>
              <a:pathLst>
                <a:path w="60" h="78">
                  <a:moveTo>
                    <a:pt x="32" y="18"/>
                  </a:moveTo>
                  <a:cubicBezTo>
                    <a:pt x="16" y="7"/>
                    <a:pt x="12" y="0"/>
                    <a:pt x="0" y="18"/>
                  </a:cubicBezTo>
                  <a:cubicBezTo>
                    <a:pt x="6" y="27"/>
                    <a:pt x="15" y="33"/>
                    <a:pt x="20" y="42"/>
                  </a:cubicBezTo>
                  <a:cubicBezTo>
                    <a:pt x="24" y="49"/>
                    <a:pt x="25" y="58"/>
                    <a:pt x="28" y="66"/>
                  </a:cubicBezTo>
                  <a:cubicBezTo>
                    <a:pt x="29" y="70"/>
                    <a:pt x="32" y="78"/>
                    <a:pt x="32" y="78"/>
                  </a:cubicBezTo>
                  <a:cubicBezTo>
                    <a:pt x="52" y="73"/>
                    <a:pt x="54" y="69"/>
                    <a:pt x="60" y="50"/>
                  </a:cubicBezTo>
                  <a:cubicBezTo>
                    <a:pt x="54" y="32"/>
                    <a:pt x="50" y="27"/>
                    <a:pt x="32" y="18"/>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2" name="Freeform 56"/>
            <p:cNvSpPr>
              <a:spLocks/>
            </p:cNvSpPr>
            <p:nvPr/>
          </p:nvSpPr>
          <p:spPr bwMode="invGray">
            <a:xfrm>
              <a:off x="4621" y="3923"/>
              <a:ext cx="164" cy="85"/>
            </a:xfrm>
            <a:custGeom>
              <a:avLst/>
              <a:gdLst>
                <a:gd name="T0" fmla="*/ 47 w 219"/>
                <a:gd name="T1" fmla="*/ 73 h 113"/>
                <a:gd name="T2" fmla="*/ 39 w 219"/>
                <a:gd name="T3" fmla="*/ 61 h 113"/>
                <a:gd name="T4" fmla="*/ 15 w 219"/>
                <a:gd name="T5" fmla="*/ 69 h 113"/>
                <a:gd name="T6" fmla="*/ 39 w 219"/>
                <a:gd name="T7" fmla="*/ 113 h 113"/>
                <a:gd name="T8" fmla="*/ 123 w 219"/>
                <a:gd name="T9" fmla="*/ 89 h 113"/>
                <a:gd name="T10" fmla="*/ 147 w 219"/>
                <a:gd name="T11" fmla="*/ 73 h 113"/>
                <a:gd name="T12" fmla="*/ 171 w 219"/>
                <a:gd name="T13" fmla="*/ 65 h 113"/>
                <a:gd name="T14" fmla="*/ 219 w 219"/>
                <a:gd name="T15" fmla="*/ 19 h 113"/>
                <a:gd name="T16" fmla="*/ 210 w 219"/>
                <a:gd name="T17" fmla="*/ 0 h 113"/>
                <a:gd name="T18" fmla="*/ 179 w 219"/>
                <a:gd name="T19" fmla="*/ 17 h 113"/>
                <a:gd name="T20" fmla="*/ 107 w 219"/>
                <a:gd name="T21" fmla="*/ 41 h 113"/>
                <a:gd name="T22" fmla="*/ 83 w 219"/>
                <a:gd name="T23" fmla="*/ 45 h 113"/>
                <a:gd name="T24" fmla="*/ 59 w 219"/>
                <a:gd name="T25" fmla="*/ 53 h 113"/>
                <a:gd name="T26" fmla="*/ 47 w 219"/>
                <a:gd name="T27" fmla="*/ 7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9" h="113">
                  <a:moveTo>
                    <a:pt x="47" y="73"/>
                  </a:moveTo>
                  <a:cubicBezTo>
                    <a:pt x="44" y="69"/>
                    <a:pt x="44" y="62"/>
                    <a:pt x="39" y="61"/>
                  </a:cubicBezTo>
                  <a:cubicBezTo>
                    <a:pt x="31" y="60"/>
                    <a:pt x="15" y="69"/>
                    <a:pt x="15" y="69"/>
                  </a:cubicBezTo>
                  <a:cubicBezTo>
                    <a:pt x="0" y="91"/>
                    <a:pt x="20" y="101"/>
                    <a:pt x="39" y="113"/>
                  </a:cubicBezTo>
                  <a:cubicBezTo>
                    <a:pt x="67" y="107"/>
                    <a:pt x="96" y="98"/>
                    <a:pt x="123" y="89"/>
                  </a:cubicBezTo>
                  <a:cubicBezTo>
                    <a:pt x="132" y="86"/>
                    <a:pt x="139" y="78"/>
                    <a:pt x="147" y="73"/>
                  </a:cubicBezTo>
                  <a:cubicBezTo>
                    <a:pt x="154" y="68"/>
                    <a:pt x="171" y="65"/>
                    <a:pt x="171" y="65"/>
                  </a:cubicBezTo>
                  <a:cubicBezTo>
                    <a:pt x="186" y="50"/>
                    <a:pt x="207" y="36"/>
                    <a:pt x="219" y="19"/>
                  </a:cubicBezTo>
                  <a:cubicBezTo>
                    <a:pt x="215" y="16"/>
                    <a:pt x="215" y="0"/>
                    <a:pt x="210" y="0"/>
                  </a:cubicBezTo>
                  <a:cubicBezTo>
                    <a:pt x="205" y="0"/>
                    <a:pt x="183" y="15"/>
                    <a:pt x="179" y="17"/>
                  </a:cubicBezTo>
                  <a:cubicBezTo>
                    <a:pt x="159" y="26"/>
                    <a:pt x="129" y="37"/>
                    <a:pt x="107" y="41"/>
                  </a:cubicBezTo>
                  <a:cubicBezTo>
                    <a:pt x="99" y="42"/>
                    <a:pt x="91" y="43"/>
                    <a:pt x="83" y="45"/>
                  </a:cubicBezTo>
                  <a:cubicBezTo>
                    <a:pt x="75" y="47"/>
                    <a:pt x="59" y="53"/>
                    <a:pt x="59" y="53"/>
                  </a:cubicBezTo>
                  <a:cubicBezTo>
                    <a:pt x="49" y="67"/>
                    <a:pt x="53" y="61"/>
                    <a:pt x="47" y="73"/>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3" name="Freeform 57"/>
            <p:cNvSpPr>
              <a:spLocks/>
            </p:cNvSpPr>
            <p:nvPr/>
          </p:nvSpPr>
          <p:spPr bwMode="invGray">
            <a:xfrm>
              <a:off x="4791" y="3873"/>
              <a:ext cx="104" cy="92"/>
            </a:xfrm>
            <a:custGeom>
              <a:avLst/>
              <a:gdLst>
                <a:gd name="T0" fmla="*/ 12 w 139"/>
                <a:gd name="T1" fmla="*/ 60 h 122"/>
                <a:gd name="T2" fmla="*/ 8 w 139"/>
                <a:gd name="T3" fmla="*/ 84 h 122"/>
                <a:gd name="T4" fmla="*/ 0 w 139"/>
                <a:gd name="T5" fmla="*/ 108 h 122"/>
                <a:gd name="T6" fmla="*/ 36 w 139"/>
                <a:gd name="T7" fmla="*/ 116 h 122"/>
                <a:gd name="T8" fmla="*/ 52 w 139"/>
                <a:gd name="T9" fmla="*/ 96 h 122"/>
                <a:gd name="T10" fmla="*/ 124 w 139"/>
                <a:gd name="T11" fmla="*/ 68 h 122"/>
                <a:gd name="T12" fmla="*/ 136 w 139"/>
                <a:gd name="T13" fmla="*/ 44 h 122"/>
                <a:gd name="T14" fmla="*/ 112 w 139"/>
                <a:gd name="T15" fmla="*/ 28 h 122"/>
                <a:gd name="T16" fmla="*/ 100 w 139"/>
                <a:gd name="T17" fmla="*/ 20 h 122"/>
                <a:gd name="T18" fmla="*/ 64 w 139"/>
                <a:gd name="T19" fmla="*/ 12 h 122"/>
                <a:gd name="T20" fmla="*/ 52 w 139"/>
                <a:gd name="T21" fmla="*/ 36 h 122"/>
                <a:gd name="T22" fmla="*/ 12 w 139"/>
                <a:gd name="T23" fmla="*/ 6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9" h="122">
                  <a:moveTo>
                    <a:pt x="12" y="60"/>
                  </a:moveTo>
                  <a:cubicBezTo>
                    <a:pt x="11" y="68"/>
                    <a:pt x="10" y="76"/>
                    <a:pt x="8" y="84"/>
                  </a:cubicBezTo>
                  <a:cubicBezTo>
                    <a:pt x="6" y="92"/>
                    <a:pt x="0" y="108"/>
                    <a:pt x="0" y="108"/>
                  </a:cubicBezTo>
                  <a:cubicBezTo>
                    <a:pt x="14" y="118"/>
                    <a:pt x="19" y="122"/>
                    <a:pt x="36" y="116"/>
                  </a:cubicBezTo>
                  <a:cubicBezTo>
                    <a:pt x="46" y="86"/>
                    <a:pt x="31" y="122"/>
                    <a:pt x="52" y="96"/>
                  </a:cubicBezTo>
                  <a:cubicBezTo>
                    <a:pt x="83" y="57"/>
                    <a:pt x="30" y="74"/>
                    <a:pt x="124" y="68"/>
                  </a:cubicBezTo>
                  <a:cubicBezTo>
                    <a:pt x="125" y="67"/>
                    <a:pt x="139" y="48"/>
                    <a:pt x="136" y="44"/>
                  </a:cubicBezTo>
                  <a:cubicBezTo>
                    <a:pt x="130" y="36"/>
                    <a:pt x="120" y="33"/>
                    <a:pt x="112" y="28"/>
                  </a:cubicBezTo>
                  <a:cubicBezTo>
                    <a:pt x="108" y="25"/>
                    <a:pt x="100" y="20"/>
                    <a:pt x="100" y="20"/>
                  </a:cubicBezTo>
                  <a:cubicBezTo>
                    <a:pt x="89" y="4"/>
                    <a:pt x="92" y="0"/>
                    <a:pt x="64" y="12"/>
                  </a:cubicBezTo>
                  <a:cubicBezTo>
                    <a:pt x="57" y="15"/>
                    <a:pt x="55" y="30"/>
                    <a:pt x="52" y="36"/>
                  </a:cubicBezTo>
                  <a:cubicBezTo>
                    <a:pt x="46" y="49"/>
                    <a:pt x="26" y="60"/>
                    <a:pt x="12" y="6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4" name="Freeform 58"/>
            <p:cNvSpPr>
              <a:spLocks/>
            </p:cNvSpPr>
            <p:nvPr/>
          </p:nvSpPr>
          <p:spPr bwMode="invGray">
            <a:xfrm>
              <a:off x="4846" y="3832"/>
              <a:ext cx="37" cy="26"/>
            </a:xfrm>
            <a:custGeom>
              <a:avLst/>
              <a:gdLst>
                <a:gd name="T0" fmla="*/ 29 w 49"/>
                <a:gd name="T1" fmla="*/ 0 h 35"/>
                <a:gd name="T2" fmla="*/ 8 w 49"/>
                <a:gd name="T3" fmla="*/ 11 h 35"/>
                <a:gd name="T4" fmla="*/ 24 w 49"/>
                <a:gd name="T5" fmla="*/ 35 h 35"/>
                <a:gd name="T6" fmla="*/ 39 w 49"/>
                <a:gd name="T7" fmla="*/ 26 h 35"/>
                <a:gd name="T8" fmla="*/ 29 w 49"/>
                <a:gd name="T9" fmla="*/ 0 h 35"/>
              </a:gdLst>
              <a:ahLst/>
              <a:cxnLst>
                <a:cxn ang="0">
                  <a:pos x="T0" y="T1"/>
                </a:cxn>
                <a:cxn ang="0">
                  <a:pos x="T2" y="T3"/>
                </a:cxn>
                <a:cxn ang="0">
                  <a:pos x="T4" y="T5"/>
                </a:cxn>
                <a:cxn ang="0">
                  <a:pos x="T6" y="T7"/>
                </a:cxn>
                <a:cxn ang="0">
                  <a:pos x="T8" y="T9"/>
                </a:cxn>
              </a:cxnLst>
              <a:rect l="0" t="0" r="r" b="b"/>
              <a:pathLst>
                <a:path w="49" h="35">
                  <a:moveTo>
                    <a:pt x="29" y="0"/>
                  </a:moveTo>
                  <a:cubicBezTo>
                    <a:pt x="25" y="12"/>
                    <a:pt x="19" y="7"/>
                    <a:pt x="8" y="11"/>
                  </a:cubicBezTo>
                  <a:cubicBezTo>
                    <a:pt x="0" y="23"/>
                    <a:pt x="14" y="34"/>
                    <a:pt x="24" y="35"/>
                  </a:cubicBezTo>
                  <a:cubicBezTo>
                    <a:pt x="30" y="34"/>
                    <a:pt x="33" y="28"/>
                    <a:pt x="39" y="26"/>
                  </a:cubicBezTo>
                  <a:cubicBezTo>
                    <a:pt x="49" y="22"/>
                    <a:pt x="29" y="3"/>
                    <a:pt x="29"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5" name="Freeform 59"/>
            <p:cNvSpPr>
              <a:spLocks/>
            </p:cNvSpPr>
            <p:nvPr/>
          </p:nvSpPr>
          <p:spPr bwMode="invGray">
            <a:xfrm>
              <a:off x="3123" y="3346"/>
              <a:ext cx="123" cy="201"/>
            </a:xfrm>
            <a:custGeom>
              <a:avLst/>
              <a:gdLst>
                <a:gd name="T0" fmla="*/ 128 w 164"/>
                <a:gd name="T1" fmla="*/ 0 h 268"/>
                <a:gd name="T2" fmla="*/ 104 w 164"/>
                <a:gd name="T3" fmla="*/ 28 h 268"/>
                <a:gd name="T4" fmla="*/ 88 w 164"/>
                <a:gd name="T5" fmla="*/ 64 h 268"/>
                <a:gd name="T6" fmla="*/ 36 w 164"/>
                <a:gd name="T7" fmla="*/ 84 h 268"/>
                <a:gd name="T8" fmla="*/ 28 w 164"/>
                <a:gd name="T9" fmla="*/ 96 h 268"/>
                <a:gd name="T10" fmla="*/ 16 w 164"/>
                <a:gd name="T11" fmla="*/ 100 h 268"/>
                <a:gd name="T12" fmla="*/ 20 w 164"/>
                <a:gd name="T13" fmla="*/ 132 h 268"/>
                <a:gd name="T14" fmla="*/ 28 w 164"/>
                <a:gd name="T15" fmla="*/ 156 h 268"/>
                <a:gd name="T16" fmla="*/ 0 w 164"/>
                <a:gd name="T17" fmla="*/ 200 h 268"/>
                <a:gd name="T18" fmla="*/ 28 w 164"/>
                <a:gd name="T19" fmla="*/ 260 h 268"/>
                <a:gd name="T20" fmla="*/ 52 w 164"/>
                <a:gd name="T21" fmla="*/ 268 h 268"/>
                <a:gd name="T22" fmla="*/ 88 w 164"/>
                <a:gd name="T23" fmla="*/ 216 h 268"/>
                <a:gd name="T24" fmla="*/ 104 w 164"/>
                <a:gd name="T25" fmla="*/ 192 h 268"/>
                <a:gd name="T26" fmla="*/ 128 w 164"/>
                <a:gd name="T27" fmla="*/ 116 h 268"/>
                <a:gd name="T28" fmla="*/ 140 w 164"/>
                <a:gd name="T29" fmla="*/ 76 h 268"/>
                <a:gd name="T30" fmla="*/ 164 w 164"/>
                <a:gd name="T31" fmla="*/ 72 h 268"/>
                <a:gd name="T32" fmla="*/ 128 w 164"/>
                <a:gd name="T33" fmla="*/ 0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4" h="268">
                  <a:moveTo>
                    <a:pt x="128" y="0"/>
                  </a:moveTo>
                  <a:cubicBezTo>
                    <a:pt x="123" y="16"/>
                    <a:pt x="120" y="23"/>
                    <a:pt x="104" y="28"/>
                  </a:cubicBezTo>
                  <a:cubicBezTo>
                    <a:pt x="102" y="35"/>
                    <a:pt x="97" y="57"/>
                    <a:pt x="88" y="64"/>
                  </a:cubicBezTo>
                  <a:cubicBezTo>
                    <a:pt x="75" y="75"/>
                    <a:pt x="51" y="74"/>
                    <a:pt x="36" y="84"/>
                  </a:cubicBezTo>
                  <a:cubicBezTo>
                    <a:pt x="33" y="88"/>
                    <a:pt x="32" y="93"/>
                    <a:pt x="28" y="96"/>
                  </a:cubicBezTo>
                  <a:cubicBezTo>
                    <a:pt x="25" y="99"/>
                    <a:pt x="17" y="96"/>
                    <a:pt x="16" y="100"/>
                  </a:cubicBezTo>
                  <a:cubicBezTo>
                    <a:pt x="14" y="110"/>
                    <a:pt x="18" y="121"/>
                    <a:pt x="20" y="132"/>
                  </a:cubicBezTo>
                  <a:cubicBezTo>
                    <a:pt x="22" y="140"/>
                    <a:pt x="28" y="156"/>
                    <a:pt x="28" y="156"/>
                  </a:cubicBezTo>
                  <a:cubicBezTo>
                    <a:pt x="13" y="166"/>
                    <a:pt x="6" y="183"/>
                    <a:pt x="0" y="200"/>
                  </a:cubicBezTo>
                  <a:cubicBezTo>
                    <a:pt x="3" y="210"/>
                    <a:pt x="19" y="254"/>
                    <a:pt x="28" y="260"/>
                  </a:cubicBezTo>
                  <a:cubicBezTo>
                    <a:pt x="35" y="264"/>
                    <a:pt x="52" y="268"/>
                    <a:pt x="52" y="268"/>
                  </a:cubicBezTo>
                  <a:cubicBezTo>
                    <a:pt x="85" y="261"/>
                    <a:pt x="79" y="244"/>
                    <a:pt x="88" y="216"/>
                  </a:cubicBezTo>
                  <a:cubicBezTo>
                    <a:pt x="91" y="207"/>
                    <a:pt x="99" y="200"/>
                    <a:pt x="104" y="192"/>
                  </a:cubicBezTo>
                  <a:cubicBezTo>
                    <a:pt x="116" y="174"/>
                    <a:pt x="121" y="136"/>
                    <a:pt x="128" y="116"/>
                  </a:cubicBezTo>
                  <a:cubicBezTo>
                    <a:pt x="131" y="108"/>
                    <a:pt x="134" y="79"/>
                    <a:pt x="140" y="76"/>
                  </a:cubicBezTo>
                  <a:cubicBezTo>
                    <a:pt x="147" y="72"/>
                    <a:pt x="156" y="73"/>
                    <a:pt x="164" y="72"/>
                  </a:cubicBezTo>
                  <a:cubicBezTo>
                    <a:pt x="158" y="19"/>
                    <a:pt x="161" y="33"/>
                    <a:pt x="128"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6" name="Freeform 60"/>
            <p:cNvSpPr>
              <a:spLocks/>
            </p:cNvSpPr>
            <p:nvPr/>
          </p:nvSpPr>
          <p:spPr bwMode="invGray">
            <a:xfrm>
              <a:off x="3655" y="3034"/>
              <a:ext cx="49" cy="61"/>
            </a:xfrm>
            <a:custGeom>
              <a:avLst/>
              <a:gdLst>
                <a:gd name="T0" fmla="*/ 29 w 66"/>
                <a:gd name="T1" fmla="*/ 0 h 81"/>
                <a:gd name="T2" fmla="*/ 25 w 66"/>
                <a:gd name="T3" fmla="*/ 60 h 81"/>
                <a:gd name="T4" fmla="*/ 29 w 66"/>
                <a:gd name="T5" fmla="*/ 76 h 81"/>
                <a:gd name="T6" fmla="*/ 41 w 66"/>
                <a:gd name="T7" fmla="*/ 80 h 81"/>
                <a:gd name="T8" fmla="*/ 57 w 66"/>
                <a:gd name="T9" fmla="*/ 76 h 81"/>
                <a:gd name="T10" fmla="*/ 29 w 66"/>
                <a:gd name="T11" fmla="*/ 0 h 81"/>
              </a:gdLst>
              <a:ahLst/>
              <a:cxnLst>
                <a:cxn ang="0">
                  <a:pos x="T0" y="T1"/>
                </a:cxn>
                <a:cxn ang="0">
                  <a:pos x="T2" y="T3"/>
                </a:cxn>
                <a:cxn ang="0">
                  <a:pos x="T4" y="T5"/>
                </a:cxn>
                <a:cxn ang="0">
                  <a:pos x="T6" y="T7"/>
                </a:cxn>
                <a:cxn ang="0">
                  <a:pos x="T8" y="T9"/>
                </a:cxn>
                <a:cxn ang="0">
                  <a:pos x="T10" y="T11"/>
                </a:cxn>
              </a:cxnLst>
              <a:rect l="0" t="0" r="r" b="b"/>
              <a:pathLst>
                <a:path w="66" h="81">
                  <a:moveTo>
                    <a:pt x="29" y="0"/>
                  </a:moveTo>
                  <a:cubicBezTo>
                    <a:pt x="0" y="10"/>
                    <a:pt x="20" y="38"/>
                    <a:pt x="25" y="60"/>
                  </a:cubicBezTo>
                  <a:cubicBezTo>
                    <a:pt x="26" y="65"/>
                    <a:pt x="26" y="72"/>
                    <a:pt x="29" y="76"/>
                  </a:cubicBezTo>
                  <a:cubicBezTo>
                    <a:pt x="32" y="79"/>
                    <a:pt x="37" y="79"/>
                    <a:pt x="41" y="80"/>
                  </a:cubicBezTo>
                  <a:cubicBezTo>
                    <a:pt x="46" y="79"/>
                    <a:pt x="55" y="81"/>
                    <a:pt x="57" y="76"/>
                  </a:cubicBezTo>
                  <a:cubicBezTo>
                    <a:pt x="66" y="53"/>
                    <a:pt x="45" y="16"/>
                    <a:pt x="29"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7" name="Freeform 61"/>
            <p:cNvSpPr>
              <a:spLocks/>
            </p:cNvSpPr>
            <p:nvPr/>
          </p:nvSpPr>
          <p:spPr bwMode="invGray">
            <a:xfrm>
              <a:off x="3988" y="3100"/>
              <a:ext cx="111" cy="183"/>
            </a:xfrm>
            <a:custGeom>
              <a:avLst/>
              <a:gdLst>
                <a:gd name="T0" fmla="*/ 96 w 148"/>
                <a:gd name="T1" fmla="*/ 0 h 244"/>
                <a:gd name="T2" fmla="*/ 60 w 148"/>
                <a:gd name="T3" fmla="*/ 84 h 244"/>
                <a:gd name="T4" fmla="*/ 36 w 148"/>
                <a:gd name="T5" fmla="*/ 92 h 244"/>
                <a:gd name="T6" fmla="*/ 12 w 148"/>
                <a:gd name="T7" fmla="*/ 108 h 244"/>
                <a:gd name="T8" fmla="*/ 40 w 148"/>
                <a:gd name="T9" fmla="*/ 188 h 244"/>
                <a:gd name="T10" fmla="*/ 52 w 148"/>
                <a:gd name="T11" fmla="*/ 224 h 244"/>
                <a:gd name="T12" fmla="*/ 60 w 148"/>
                <a:gd name="T13" fmla="*/ 236 h 244"/>
                <a:gd name="T14" fmla="*/ 84 w 148"/>
                <a:gd name="T15" fmla="*/ 244 h 244"/>
                <a:gd name="T16" fmla="*/ 96 w 148"/>
                <a:gd name="T17" fmla="*/ 196 h 244"/>
                <a:gd name="T18" fmla="*/ 124 w 148"/>
                <a:gd name="T19" fmla="*/ 168 h 244"/>
                <a:gd name="T20" fmla="*/ 112 w 148"/>
                <a:gd name="T21" fmla="*/ 68 h 244"/>
                <a:gd name="T22" fmla="*/ 140 w 148"/>
                <a:gd name="T23" fmla="*/ 48 h 244"/>
                <a:gd name="T24" fmla="*/ 112 w 148"/>
                <a:gd name="T25" fmla="*/ 20 h 244"/>
                <a:gd name="T26" fmla="*/ 96 w 148"/>
                <a:gd name="T27" fmla="*/ 0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8" h="244">
                  <a:moveTo>
                    <a:pt x="96" y="0"/>
                  </a:moveTo>
                  <a:cubicBezTo>
                    <a:pt x="86" y="29"/>
                    <a:pt x="70" y="55"/>
                    <a:pt x="60" y="84"/>
                  </a:cubicBezTo>
                  <a:cubicBezTo>
                    <a:pt x="57" y="92"/>
                    <a:pt x="43" y="87"/>
                    <a:pt x="36" y="92"/>
                  </a:cubicBezTo>
                  <a:cubicBezTo>
                    <a:pt x="28" y="97"/>
                    <a:pt x="12" y="108"/>
                    <a:pt x="12" y="108"/>
                  </a:cubicBezTo>
                  <a:cubicBezTo>
                    <a:pt x="0" y="144"/>
                    <a:pt x="30" y="158"/>
                    <a:pt x="40" y="188"/>
                  </a:cubicBezTo>
                  <a:cubicBezTo>
                    <a:pt x="44" y="200"/>
                    <a:pt x="45" y="213"/>
                    <a:pt x="52" y="224"/>
                  </a:cubicBezTo>
                  <a:cubicBezTo>
                    <a:pt x="55" y="228"/>
                    <a:pt x="56" y="233"/>
                    <a:pt x="60" y="236"/>
                  </a:cubicBezTo>
                  <a:cubicBezTo>
                    <a:pt x="67" y="240"/>
                    <a:pt x="84" y="244"/>
                    <a:pt x="84" y="244"/>
                  </a:cubicBezTo>
                  <a:cubicBezTo>
                    <a:pt x="111" y="235"/>
                    <a:pt x="103" y="218"/>
                    <a:pt x="96" y="196"/>
                  </a:cubicBezTo>
                  <a:cubicBezTo>
                    <a:pt x="100" y="183"/>
                    <a:pt x="124" y="168"/>
                    <a:pt x="124" y="168"/>
                  </a:cubicBezTo>
                  <a:cubicBezTo>
                    <a:pt x="148" y="132"/>
                    <a:pt x="123" y="101"/>
                    <a:pt x="112" y="68"/>
                  </a:cubicBezTo>
                  <a:cubicBezTo>
                    <a:pt x="140" y="59"/>
                    <a:pt x="133" y="68"/>
                    <a:pt x="140" y="48"/>
                  </a:cubicBezTo>
                  <a:cubicBezTo>
                    <a:pt x="136" y="35"/>
                    <a:pt x="112" y="20"/>
                    <a:pt x="112" y="20"/>
                  </a:cubicBezTo>
                  <a:cubicBezTo>
                    <a:pt x="102" y="5"/>
                    <a:pt x="107" y="11"/>
                    <a:pt x="96"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8" name="Freeform 62"/>
            <p:cNvSpPr>
              <a:spLocks/>
            </p:cNvSpPr>
            <p:nvPr/>
          </p:nvSpPr>
          <p:spPr bwMode="invGray">
            <a:xfrm>
              <a:off x="3894" y="3043"/>
              <a:ext cx="72" cy="137"/>
            </a:xfrm>
            <a:custGeom>
              <a:avLst/>
              <a:gdLst>
                <a:gd name="T0" fmla="*/ 48 w 96"/>
                <a:gd name="T1" fmla="*/ 2 h 183"/>
                <a:gd name="T2" fmla="*/ 51 w 96"/>
                <a:gd name="T3" fmla="*/ 35 h 183"/>
                <a:gd name="T4" fmla="*/ 60 w 96"/>
                <a:gd name="T5" fmla="*/ 62 h 183"/>
                <a:gd name="T6" fmla="*/ 62 w 96"/>
                <a:gd name="T7" fmla="*/ 92 h 183"/>
                <a:gd name="T8" fmla="*/ 68 w 96"/>
                <a:gd name="T9" fmla="*/ 105 h 183"/>
                <a:gd name="T10" fmla="*/ 71 w 96"/>
                <a:gd name="T11" fmla="*/ 126 h 183"/>
                <a:gd name="T12" fmla="*/ 57 w 96"/>
                <a:gd name="T13" fmla="*/ 93 h 183"/>
                <a:gd name="T14" fmla="*/ 35 w 96"/>
                <a:gd name="T15" fmla="*/ 78 h 183"/>
                <a:gd name="T16" fmla="*/ 5 w 96"/>
                <a:gd name="T17" fmla="*/ 83 h 183"/>
                <a:gd name="T18" fmla="*/ 8 w 96"/>
                <a:gd name="T19" fmla="*/ 102 h 183"/>
                <a:gd name="T20" fmla="*/ 41 w 96"/>
                <a:gd name="T21" fmla="*/ 114 h 183"/>
                <a:gd name="T22" fmla="*/ 57 w 96"/>
                <a:gd name="T23" fmla="*/ 135 h 183"/>
                <a:gd name="T24" fmla="*/ 71 w 96"/>
                <a:gd name="T25" fmla="*/ 135 h 183"/>
                <a:gd name="T26" fmla="*/ 78 w 96"/>
                <a:gd name="T27" fmla="*/ 150 h 183"/>
                <a:gd name="T28" fmla="*/ 96 w 96"/>
                <a:gd name="T29" fmla="*/ 179 h 183"/>
                <a:gd name="T30" fmla="*/ 81 w 96"/>
                <a:gd name="T31" fmla="*/ 126 h 183"/>
                <a:gd name="T32" fmla="*/ 80 w 96"/>
                <a:gd name="T33" fmla="*/ 93 h 183"/>
                <a:gd name="T34" fmla="*/ 71 w 96"/>
                <a:gd name="T35" fmla="*/ 63 h 183"/>
                <a:gd name="T36" fmla="*/ 63 w 96"/>
                <a:gd name="T37" fmla="*/ 41 h 183"/>
                <a:gd name="T38" fmla="*/ 57 w 96"/>
                <a:gd name="T39" fmla="*/ 20 h 183"/>
                <a:gd name="T40" fmla="*/ 48 w 96"/>
                <a:gd name="T41" fmla="*/ 2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6" h="183">
                  <a:moveTo>
                    <a:pt x="48" y="2"/>
                  </a:moveTo>
                  <a:cubicBezTo>
                    <a:pt x="47" y="4"/>
                    <a:pt x="49" y="25"/>
                    <a:pt x="51" y="35"/>
                  </a:cubicBezTo>
                  <a:cubicBezTo>
                    <a:pt x="53" y="45"/>
                    <a:pt x="58" y="53"/>
                    <a:pt x="60" y="62"/>
                  </a:cubicBezTo>
                  <a:cubicBezTo>
                    <a:pt x="62" y="71"/>
                    <a:pt x="61" y="85"/>
                    <a:pt x="62" y="92"/>
                  </a:cubicBezTo>
                  <a:cubicBezTo>
                    <a:pt x="63" y="99"/>
                    <a:pt x="67" y="99"/>
                    <a:pt x="68" y="105"/>
                  </a:cubicBezTo>
                  <a:cubicBezTo>
                    <a:pt x="69" y="111"/>
                    <a:pt x="73" y="128"/>
                    <a:pt x="71" y="126"/>
                  </a:cubicBezTo>
                  <a:cubicBezTo>
                    <a:pt x="69" y="124"/>
                    <a:pt x="63" y="101"/>
                    <a:pt x="57" y="93"/>
                  </a:cubicBezTo>
                  <a:cubicBezTo>
                    <a:pt x="51" y="85"/>
                    <a:pt x="44" y="80"/>
                    <a:pt x="35" y="78"/>
                  </a:cubicBezTo>
                  <a:cubicBezTo>
                    <a:pt x="26" y="76"/>
                    <a:pt x="10" y="79"/>
                    <a:pt x="5" y="83"/>
                  </a:cubicBezTo>
                  <a:cubicBezTo>
                    <a:pt x="0" y="87"/>
                    <a:pt x="2" y="97"/>
                    <a:pt x="8" y="102"/>
                  </a:cubicBezTo>
                  <a:cubicBezTo>
                    <a:pt x="14" y="107"/>
                    <a:pt x="33" y="109"/>
                    <a:pt x="41" y="114"/>
                  </a:cubicBezTo>
                  <a:cubicBezTo>
                    <a:pt x="49" y="119"/>
                    <a:pt x="52" y="132"/>
                    <a:pt x="57" y="135"/>
                  </a:cubicBezTo>
                  <a:cubicBezTo>
                    <a:pt x="62" y="138"/>
                    <a:pt x="68" y="133"/>
                    <a:pt x="71" y="135"/>
                  </a:cubicBezTo>
                  <a:cubicBezTo>
                    <a:pt x="74" y="137"/>
                    <a:pt x="74" y="143"/>
                    <a:pt x="78" y="150"/>
                  </a:cubicBezTo>
                  <a:cubicBezTo>
                    <a:pt x="82" y="157"/>
                    <a:pt x="96" y="183"/>
                    <a:pt x="96" y="179"/>
                  </a:cubicBezTo>
                  <a:cubicBezTo>
                    <a:pt x="96" y="175"/>
                    <a:pt x="84" y="140"/>
                    <a:pt x="81" y="126"/>
                  </a:cubicBezTo>
                  <a:cubicBezTo>
                    <a:pt x="78" y="112"/>
                    <a:pt x="82" y="104"/>
                    <a:pt x="80" y="93"/>
                  </a:cubicBezTo>
                  <a:cubicBezTo>
                    <a:pt x="78" y="82"/>
                    <a:pt x="74" y="72"/>
                    <a:pt x="71" y="63"/>
                  </a:cubicBezTo>
                  <a:cubicBezTo>
                    <a:pt x="68" y="54"/>
                    <a:pt x="65" y="48"/>
                    <a:pt x="63" y="41"/>
                  </a:cubicBezTo>
                  <a:cubicBezTo>
                    <a:pt x="61" y="34"/>
                    <a:pt x="59" y="26"/>
                    <a:pt x="57" y="20"/>
                  </a:cubicBezTo>
                  <a:cubicBezTo>
                    <a:pt x="55" y="14"/>
                    <a:pt x="49" y="0"/>
                    <a:pt x="48" y="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49" name="Freeform 63"/>
            <p:cNvSpPr>
              <a:spLocks/>
            </p:cNvSpPr>
            <p:nvPr/>
          </p:nvSpPr>
          <p:spPr bwMode="invGray">
            <a:xfrm>
              <a:off x="3943" y="3153"/>
              <a:ext cx="40" cy="131"/>
            </a:xfrm>
            <a:custGeom>
              <a:avLst/>
              <a:gdLst>
                <a:gd name="T0" fmla="*/ 6 w 54"/>
                <a:gd name="T1" fmla="*/ 0 h 175"/>
                <a:gd name="T2" fmla="*/ 0 w 54"/>
                <a:gd name="T3" fmla="*/ 25 h 175"/>
                <a:gd name="T4" fmla="*/ 9 w 54"/>
                <a:gd name="T5" fmla="*/ 54 h 175"/>
                <a:gd name="T6" fmla="*/ 18 w 54"/>
                <a:gd name="T7" fmla="*/ 94 h 175"/>
                <a:gd name="T8" fmla="*/ 34 w 54"/>
                <a:gd name="T9" fmla="*/ 129 h 175"/>
                <a:gd name="T10" fmla="*/ 54 w 54"/>
                <a:gd name="T11" fmla="*/ 175 h 175"/>
                <a:gd name="T12" fmla="*/ 40 w 54"/>
                <a:gd name="T13" fmla="*/ 115 h 175"/>
                <a:gd name="T14" fmla="*/ 34 w 54"/>
                <a:gd name="T15" fmla="*/ 93 h 175"/>
                <a:gd name="T16" fmla="*/ 28 w 54"/>
                <a:gd name="T17" fmla="*/ 61 h 175"/>
                <a:gd name="T18" fmla="*/ 25 w 54"/>
                <a:gd name="T19" fmla="*/ 46 h 175"/>
                <a:gd name="T20" fmla="*/ 16 w 54"/>
                <a:gd name="T21" fmla="*/ 37 h 175"/>
                <a:gd name="T22" fmla="*/ 6 w 54"/>
                <a:gd name="T23" fmla="*/ 0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4" h="175">
                  <a:moveTo>
                    <a:pt x="6" y="0"/>
                  </a:moveTo>
                  <a:lnTo>
                    <a:pt x="0" y="25"/>
                  </a:lnTo>
                  <a:cubicBezTo>
                    <a:pt x="3" y="48"/>
                    <a:pt x="3" y="40"/>
                    <a:pt x="9" y="54"/>
                  </a:cubicBezTo>
                  <a:cubicBezTo>
                    <a:pt x="10" y="66"/>
                    <a:pt x="12" y="83"/>
                    <a:pt x="18" y="94"/>
                  </a:cubicBezTo>
                  <a:cubicBezTo>
                    <a:pt x="21" y="109"/>
                    <a:pt x="25" y="117"/>
                    <a:pt x="34" y="129"/>
                  </a:cubicBezTo>
                  <a:cubicBezTo>
                    <a:pt x="35" y="143"/>
                    <a:pt x="35" y="171"/>
                    <a:pt x="54" y="175"/>
                  </a:cubicBezTo>
                  <a:cubicBezTo>
                    <a:pt x="52" y="133"/>
                    <a:pt x="53" y="141"/>
                    <a:pt x="40" y="115"/>
                  </a:cubicBezTo>
                  <a:cubicBezTo>
                    <a:pt x="39" y="108"/>
                    <a:pt x="37" y="100"/>
                    <a:pt x="34" y="93"/>
                  </a:cubicBezTo>
                  <a:cubicBezTo>
                    <a:pt x="33" y="82"/>
                    <a:pt x="30" y="72"/>
                    <a:pt x="28" y="61"/>
                  </a:cubicBezTo>
                  <a:cubicBezTo>
                    <a:pt x="28" y="58"/>
                    <a:pt x="28" y="50"/>
                    <a:pt x="25" y="46"/>
                  </a:cubicBezTo>
                  <a:cubicBezTo>
                    <a:pt x="22" y="43"/>
                    <a:pt x="16" y="37"/>
                    <a:pt x="16" y="37"/>
                  </a:cubicBezTo>
                  <a:cubicBezTo>
                    <a:pt x="14" y="25"/>
                    <a:pt x="13" y="9"/>
                    <a:pt x="6"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0" name="Freeform 64"/>
            <p:cNvSpPr>
              <a:spLocks/>
            </p:cNvSpPr>
            <p:nvPr/>
          </p:nvSpPr>
          <p:spPr bwMode="invGray">
            <a:xfrm>
              <a:off x="3988" y="3290"/>
              <a:ext cx="65" cy="54"/>
            </a:xfrm>
            <a:custGeom>
              <a:avLst/>
              <a:gdLst>
                <a:gd name="T0" fmla="*/ 2 w 86"/>
                <a:gd name="T1" fmla="*/ 0 h 73"/>
                <a:gd name="T2" fmla="*/ 8 w 86"/>
                <a:gd name="T3" fmla="*/ 34 h 73"/>
                <a:gd name="T4" fmla="*/ 23 w 86"/>
                <a:gd name="T5" fmla="*/ 43 h 73"/>
                <a:gd name="T6" fmla="*/ 48 w 86"/>
                <a:gd name="T7" fmla="*/ 49 h 73"/>
                <a:gd name="T8" fmla="*/ 62 w 86"/>
                <a:gd name="T9" fmla="*/ 57 h 73"/>
                <a:gd name="T10" fmla="*/ 74 w 86"/>
                <a:gd name="T11" fmla="*/ 66 h 73"/>
                <a:gd name="T12" fmla="*/ 86 w 86"/>
                <a:gd name="T13" fmla="*/ 69 h 73"/>
                <a:gd name="T14" fmla="*/ 72 w 86"/>
                <a:gd name="T15" fmla="*/ 39 h 73"/>
                <a:gd name="T16" fmla="*/ 63 w 86"/>
                <a:gd name="T17" fmla="*/ 22 h 73"/>
                <a:gd name="T18" fmla="*/ 36 w 86"/>
                <a:gd name="T19" fmla="*/ 24 h 73"/>
                <a:gd name="T20" fmla="*/ 24 w 86"/>
                <a:gd name="T21" fmla="*/ 19 h 73"/>
                <a:gd name="T22" fmla="*/ 6 w 86"/>
                <a:gd name="T23" fmla="*/ 0 h 73"/>
                <a:gd name="T24" fmla="*/ 2 w 86"/>
                <a:gd name="T25"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6" h="73">
                  <a:moveTo>
                    <a:pt x="2" y="0"/>
                  </a:moveTo>
                  <a:cubicBezTo>
                    <a:pt x="3" y="17"/>
                    <a:pt x="0" y="23"/>
                    <a:pt x="8" y="34"/>
                  </a:cubicBezTo>
                  <a:cubicBezTo>
                    <a:pt x="10" y="43"/>
                    <a:pt x="14" y="42"/>
                    <a:pt x="23" y="43"/>
                  </a:cubicBezTo>
                  <a:cubicBezTo>
                    <a:pt x="30" y="47"/>
                    <a:pt x="40" y="48"/>
                    <a:pt x="48" y="49"/>
                  </a:cubicBezTo>
                  <a:cubicBezTo>
                    <a:pt x="53" y="51"/>
                    <a:pt x="57" y="54"/>
                    <a:pt x="62" y="57"/>
                  </a:cubicBezTo>
                  <a:cubicBezTo>
                    <a:pt x="66" y="62"/>
                    <a:pt x="68" y="64"/>
                    <a:pt x="74" y="66"/>
                  </a:cubicBezTo>
                  <a:cubicBezTo>
                    <a:pt x="78" y="72"/>
                    <a:pt x="79" y="73"/>
                    <a:pt x="86" y="69"/>
                  </a:cubicBezTo>
                  <a:cubicBezTo>
                    <a:pt x="83" y="53"/>
                    <a:pt x="80" y="52"/>
                    <a:pt x="72" y="39"/>
                  </a:cubicBezTo>
                  <a:cubicBezTo>
                    <a:pt x="68" y="34"/>
                    <a:pt x="63" y="22"/>
                    <a:pt x="63" y="22"/>
                  </a:cubicBezTo>
                  <a:cubicBezTo>
                    <a:pt x="52" y="26"/>
                    <a:pt x="48" y="26"/>
                    <a:pt x="36" y="24"/>
                  </a:cubicBezTo>
                  <a:cubicBezTo>
                    <a:pt x="24" y="15"/>
                    <a:pt x="43" y="29"/>
                    <a:pt x="24" y="19"/>
                  </a:cubicBezTo>
                  <a:cubicBezTo>
                    <a:pt x="15" y="15"/>
                    <a:pt x="16" y="2"/>
                    <a:pt x="6" y="0"/>
                  </a:cubicBezTo>
                  <a:cubicBezTo>
                    <a:pt x="1" y="4"/>
                    <a:pt x="2" y="5"/>
                    <a:pt x="2"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1" name="Freeform 65"/>
            <p:cNvSpPr>
              <a:spLocks/>
            </p:cNvSpPr>
            <p:nvPr/>
          </p:nvSpPr>
          <p:spPr bwMode="invGray">
            <a:xfrm>
              <a:off x="4092" y="3195"/>
              <a:ext cx="83" cy="117"/>
            </a:xfrm>
            <a:custGeom>
              <a:avLst/>
              <a:gdLst>
                <a:gd name="T0" fmla="*/ 98 w 111"/>
                <a:gd name="T1" fmla="*/ 0 h 156"/>
                <a:gd name="T2" fmla="*/ 75 w 111"/>
                <a:gd name="T3" fmla="*/ 10 h 156"/>
                <a:gd name="T4" fmla="*/ 23 w 111"/>
                <a:gd name="T5" fmla="*/ 15 h 156"/>
                <a:gd name="T6" fmla="*/ 14 w 111"/>
                <a:gd name="T7" fmla="*/ 33 h 156"/>
                <a:gd name="T8" fmla="*/ 11 w 111"/>
                <a:gd name="T9" fmla="*/ 61 h 156"/>
                <a:gd name="T10" fmla="*/ 14 w 111"/>
                <a:gd name="T11" fmla="*/ 75 h 156"/>
                <a:gd name="T12" fmla="*/ 3 w 111"/>
                <a:gd name="T13" fmla="*/ 88 h 156"/>
                <a:gd name="T14" fmla="*/ 14 w 111"/>
                <a:gd name="T15" fmla="*/ 109 h 156"/>
                <a:gd name="T16" fmla="*/ 23 w 111"/>
                <a:gd name="T17" fmla="*/ 124 h 156"/>
                <a:gd name="T18" fmla="*/ 15 w 111"/>
                <a:gd name="T19" fmla="*/ 144 h 156"/>
                <a:gd name="T20" fmla="*/ 24 w 111"/>
                <a:gd name="T21" fmla="*/ 156 h 156"/>
                <a:gd name="T22" fmla="*/ 42 w 111"/>
                <a:gd name="T23" fmla="*/ 144 h 156"/>
                <a:gd name="T24" fmla="*/ 50 w 111"/>
                <a:gd name="T25" fmla="*/ 93 h 156"/>
                <a:gd name="T26" fmla="*/ 56 w 111"/>
                <a:gd name="T27" fmla="*/ 126 h 156"/>
                <a:gd name="T28" fmla="*/ 65 w 111"/>
                <a:gd name="T29" fmla="*/ 145 h 156"/>
                <a:gd name="T30" fmla="*/ 62 w 111"/>
                <a:gd name="T31" fmla="*/ 112 h 156"/>
                <a:gd name="T32" fmla="*/ 72 w 111"/>
                <a:gd name="T33" fmla="*/ 73 h 156"/>
                <a:gd name="T34" fmla="*/ 69 w 111"/>
                <a:gd name="T35" fmla="*/ 51 h 156"/>
                <a:gd name="T36" fmla="*/ 54 w 111"/>
                <a:gd name="T37" fmla="*/ 60 h 156"/>
                <a:gd name="T38" fmla="*/ 35 w 111"/>
                <a:gd name="T39" fmla="*/ 54 h 156"/>
                <a:gd name="T40" fmla="*/ 41 w 111"/>
                <a:gd name="T41" fmla="*/ 36 h 156"/>
                <a:gd name="T42" fmla="*/ 62 w 111"/>
                <a:gd name="T43" fmla="*/ 34 h 156"/>
                <a:gd name="T44" fmla="*/ 78 w 111"/>
                <a:gd name="T45" fmla="*/ 39 h 156"/>
                <a:gd name="T46" fmla="*/ 98 w 111"/>
                <a:gd name="T47" fmla="*/ 30 h 156"/>
                <a:gd name="T48" fmla="*/ 111 w 111"/>
                <a:gd name="T49" fmla="*/ 13 h 156"/>
                <a:gd name="T50" fmla="*/ 98 w 111"/>
                <a:gd name="T51" fmla="*/ 0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1" h="156">
                  <a:moveTo>
                    <a:pt x="98" y="0"/>
                  </a:moveTo>
                  <a:cubicBezTo>
                    <a:pt x="75" y="2"/>
                    <a:pt x="87" y="8"/>
                    <a:pt x="75" y="10"/>
                  </a:cubicBezTo>
                  <a:cubicBezTo>
                    <a:pt x="72" y="10"/>
                    <a:pt x="25" y="3"/>
                    <a:pt x="23" y="15"/>
                  </a:cubicBezTo>
                  <a:cubicBezTo>
                    <a:pt x="25" y="26"/>
                    <a:pt x="23" y="27"/>
                    <a:pt x="14" y="33"/>
                  </a:cubicBezTo>
                  <a:cubicBezTo>
                    <a:pt x="15" y="43"/>
                    <a:pt x="20" y="54"/>
                    <a:pt x="11" y="61"/>
                  </a:cubicBezTo>
                  <a:cubicBezTo>
                    <a:pt x="8" y="68"/>
                    <a:pt x="10" y="69"/>
                    <a:pt x="14" y="75"/>
                  </a:cubicBezTo>
                  <a:cubicBezTo>
                    <a:pt x="16" y="84"/>
                    <a:pt x="12" y="86"/>
                    <a:pt x="3" y="88"/>
                  </a:cubicBezTo>
                  <a:cubicBezTo>
                    <a:pt x="1" y="99"/>
                    <a:pt x="0" y="106"/>
                    <a:pt x="14" y="109"/>
                  </a:cubicBezTo>
                  <a:cubicBezTo>
                    <a:pt x="21" y="112"/>
                    <a:pt x="20" y="118"/>
                    <a:pt x="23" y="124"/>
                  </a:cubicBezTo>
                  <a:cubicBezTo>
                    <a:pt x="25" y="133"/>
                    <a:pt x="23" y="139"/>
                    <a:pt x="15" y="144"/>
                  </a:cubicBezTo>
                  <a:cubicBezTo>
                    <a:pt x="17" y="150"/>
                    <a:pt x="18" y="153"/>
                    <a:pt x="24" y="156"/>
                  </a:cubicBezTo>
                  <a:cubicBezTo>
                    <a:pt x="31" y="154"/>
                    <a:pt x="36" y="148"/>
                    <a:pt x="42" y="144"/>
                  </a:cubicBezTo>
                  <a:cubicBezTo>
                    <a:pt x="41" y="128"/>
                    <a:pt x="33" y="103"/>
                    <a:pt x="50" y="93"/>
                  </a:cubicBezTo>
                  <a:cubicBezTo>
                    <a:pt x="52" y="105"/>
                    <a:pt x="46" y="116"/>
                    <a:pt x="56" y="126"/>
                  </a:cubicBezTo>
                  <a:cubicBezTo>
                    <a:pt x="57" y="134"/>
                    <a:pt x="58" y="141"/>
                    <a:pt x="65" y="145"/>
                  </a:cubicBezTo>
                  <a:cubicBezTo>
                    <a:pt x="70" y="134"/>
                    <a:pt x="64" y="123"/>
                    <a:pt x="62" y="112"/>
                  </a:cubicBezTo>
                  <a:cubicBezTo>
                    <a:pt x="65" y="97"/>
                    <a:pt x="55" y="81"/>
                    <a:pt x="72" y="73"/>
                  </a:cubicBezTo>
                  <a:cubicBezTo>
                    <a:pt x="79" y="64"/>
                    <a:pt x="75" y="59"/>
                    <a:pt x="69" y="51"/>
                  </a:cubicBezTo>
                  <a:cubicBezTo>
                    <a:pt x="61" y="52"/>
                    <a:pt x="61" y="56"/>
                    <a:pt x="54" y="60"/>
                  </a:cubicBezTo>
                  <a:cubicBezTo>
                    <a:pt x="37" y="57"/>
                    <a:pt x="43" y="60"/>
                    <a:pt x="35" y="54"/>
                  </a:cubicBezTo>
                  <a:cubicBezTo>
                    <a:pt x="31" y="45"/>
                    <a:pt x="28" y="39"/>
                    <a:pt x="41" y="36"/>
                  </a:cubicBezTo>
                  <a:cubicBezTo>
                    <a:pt x="49" y="32"/>
                    <a:pt x="53" y="33"/>
                    <a:pt x="62" y="34"/>
                  </a:cubicBezTo>
                  <a:cubicBezTo>
                    <a:pt x="67" y="36"/>
                    <a:pt x="73" y="36"/>
                    <a:pt x="78" y="39"/>
                  </a:cubicBezTo>
                  <a:cubicBezTo>
                    <a:pt x="85" y="36"/>
                    <a:pt x="90" y="31"/>
                    <a:pt x="98" y="30"/>
                  </a:cubicBezTo>
                  <a:cubicBezTo>
                    <a:pt x="104" y="26"/>
                    <a:pt x="107" y="19"/>
                    <a:pt x="111" y="13"/>
                  </a:cubicBezTo>
                  <a:cubicBezTo>
                    <a:pt x="107" y="8"/>
                    <a:pt x="102" y="4"/>
                    <a:pt x="98"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2" name="Freeform 66"/>
            <p:cNvSpPr>
              <a:spLocks/>
            </p:cNvSpPr>
            <p:nvPr/>
          </p:nvSpPr>
          <p:spPr bwMode="invGray">
            <a:xfrm>
              <a:off x="4064" y="2777"/>
              <a:ext cx="22" cy="71"/>
            </a:xfrm>
            <a:custGeom>
              <a:avLst/>
              <a:gdLst>
                <a:gd name="T0" fmla="*/ 12 w 30"/>
                <a:gd name="T1" fmla="*/ 0 h 94"/>
                <a:gd name="T2" fmla="*/ 0 w 30"/>
                <a:gd name="T3" fmla="*/ 16 h 94"/>
                <a:gd name="T4" fmla="*/ 6 w 30"/>
                <a:gd name="T5" fmla="*/ 37 h 94"/>
                <a:gd name="T6" fmla="*/ 1 w 30"/>
                <a:gd name="T7" fmla="*/ 61 h 94"/>
                <a:gd name="T8" fmla="*/ 16 w 30"/>
                <a:gd name="T9" fmla="*/ 94 h 94"/>
                <a:gd name="T10" fmla="*/ 30 w 30"/>
                <a:gd name="T11" fmla="*/ 82 h 94"/>
                <a:gd name="T12" fmla="*/ 22 w 30"/>
                <a:gd name="T13" fmla="*/ 61 h 94"/>
                <a:gd name="T14" fmla="*/ 12 w 30"/>
                <a:gd name="T15" fmla="*/ 0 h 9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94">
                  <a:moveTo>
                    <a:pt x="12" y="0"/>
                  </a:moveTo>
                  <a:cubicBezTo>
                    <a:pt x="9" y="6"/>
                    <a:pt x="4" y="11"/>
                    <a:pt x="0" y="16"/>
                  </a:cubicBezTo>
                  <a:cubicBezTo>
                    <a:pt x="1" y="23"/>
                    <a:pt x="3" y="30"/>
                    <a:pt x="6" y="37"/>
                  </a:cubicBezTo>
                  <a:cubicBezTo>
                    <a:pt x="3" y="45"/>
                    <a:pt x="4" y="53"/>
                    <a:pt x="1" y="61"/>
                  </a:cubicBezTo>
                  <a:cubicBezTo>
                    <a:pt x="3" y="81"/>
                    <a:pt x="2" y="83"/>
                    <a:pt x="16" y="94"/>
                  </a:cubicBezTo>
                  <a:cubicBezTo>
                    <a:pt x="24" y="92"/>
                    <a:pt x="27" y="90"/>
                    <a:pt x="30" y="82"/>
                  </a:cubicBezTo>
                  <a:cubicBezTo>
                    <a:pt x="28" y="73"/>
                    <a:pt x="26" y="69"/>
                    <a:pt x="22" y="61"/>
                  </a:cubicBezTo>
                  <a:cubicBezTo>
                    <a:pt x="19" y="40"/>
                    <a:pt x="18" y="20"/>
                    <a:pt x="12"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3" name="Freeform 67"/>
            <p:cNvSpPr>
              <a:spLocks/>
            </p:cNvSpPr>
            <p:nvPr/>
          </p:nvSpPr>
          <p:spPr bwMode="invGray">
            <a:xfrm>
              <a:off x="4078" y="2896"/>
              <a:ext cx="61" cy="118"/>
            </a:xfrm>
            <a:custGeom>
              <a:avLst/>
              <a:gdLst>
                <a:gd name="T0" fmla="*/ 12 w 81"/>
                <a:gd name="T1" fmla="*/ 2 h 158"/>
                <a:gd name="T2" fmla="*/ 0 w 81"/>
                <a:gd name="T3" fmla="*/ 20 h 158"/>
                <a:gd name="T4" fmla="*/ 8 w 81"/>
                <a:gd name="T5" fmla="*/ 49 h 158"/>
                <a:gd name="T6" fmla="*/ 6 w 81"/>
                <a:gd name="T7" fmla="*/ 107 h 158"/>
                <a:gd name="T8" fmla="*/ 17 w 81"/>
                <a:gd name="T9" fmla="*/ 103 h 158"/>
                <a:gd name="T10" fmla="*/ 20 w 81"/>
                <a:gd name="T11" fmla="*/ 115 h 158"/>
                <a:gd name="T12" fmla="*/ 29 w 81"/>
                <a:gd name="T13" fmla="*/ 122 h 158"/>
                <a:gd name="T14" fmla="*/ 38 w 81"/>
                <a:gd name="T15" fmla="*/ 140 h 158"/>
                <a:gd name="T16" fmla="*/ 48 w 81"/>
                <a:gd name="T17" fmla="*/ 128 h 158"/>
                <a:gd name="T18" fmla="*/ 65 w 81"/>
                <a:gd name="T19" fmla="*/ 134 h 158"/>
                <a:gd name="T20" fmla="*/ 63 w 81"/>
                <a:gd name="T21" fmla="*/ 109 h 158"/>
                <a:gd name="T22" fmla="*/ 48 w 81"/>
                <a:gd name="T23" fmla="*/ 104 h 158"/>
                <a:gd name="T24" fmla="*/ 39 w 81"/>
                <a:gd name="T25" fmla="*/ 91 h 158"/>
                <a:gd name="T26" fmla="*/ 33 w 81"/>
                <a:gd name="T27" fmla="*/ 73 h 158"/>
                <a:gd name="T28" fmla="*/ 41 w 81"/>
                <a:gd name="T29" fmla="*/ 53 h 158"/>
                <a:gd name="T30" fmla="*/ 35 w 81"/>
                <a:gd name="T31" fmla="*/ 35 h 158"/>
                <a:gd name="T32" fmla="*/ 42 w 81"/>
                <a:gd name="T33" fmla="*/ 20 h 158"/>
                <a:gd name="T34" fmla="*/ 29 w 81"/>
                <a:gd name="T35" fmla="*/ 4 h 158"/>
                <a:gd name="T36" fmla="*/ 18 w 81"/>
                <a:gd name="T37" fmla="*/ 7 h 158"/>
                <a:gd name="T38" fmla="*/ 12 w 81"/>
                <a:gd name="T39" fmla="*/ 2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1" h="158">
                  <a:moveTo>
                    <a:pt x="12" y="2"/>
                  </a:moveTo>
                  <a:cubicBezTo>
                    <a:pt x="8" y="8"/>
                    <a:pt x="3" y="13"/>
                    <a:pt x="0" y="20"/>
                  </a:cubicBezTo>
                  <a:cubicBezTo>
                    <a:pt x="5" y="31"/>
                    <a:pt x="6" y="35"/>
                    <a:pt x="8" y="49"/>
                  </a:cubicBezTo>
                  <a:cubicBezTo>
                    <a:pt x="7" y="69"/>
                    <a:pt x="4" y="87"/>
                    <a:pt x="6" y="107"/>
                  </a:cubicBezTo>
                  <a:cubicBezTo>
                    <a:pt x="8" y="106"/>
                    <a:pt x="14" y="101"/>
                    <a:pt x="17" y="103"/>
                  </a:cubicBezTo>
                  <a:cubicBezTo>
                    <a:pt x="20" y="105"/>
                    <a:pt x="17" y="112"/>
                    <a:pt x="20" y="115"/>
                  </a:cubicBezTo>
                  <a:cubicBezTo>
                    <a:pt x="22" y="118"/>
                    <a:pt x="29" y="122"/>
                    <a:pt x="29" y="122"/>
                  </a:cubicBezTo>
                  <a:cubicBezTo>
                    <a:pt x="29" y="133"/>
                    <a:pt x="27" y="158"/>
                    <a:pt x="38" y="140"/>
                  </a:cubicBezTo>
                  <a:cubicBezTo>
                    <a:pt x="39" y="133"/>
                    <a:pt x="41" y="131"/>
                    <a:pt x="48" y="128"/>
                  </a:cubicBezTo>
                  <a:cubicBezTo>
                    <a:pt x="55" y="130"/>
                    <a:pt x="59" y="133"/>
                    <a:pt x="65" y="134"/>
                  </a:cubicBezTo>
                  <a:cubicBezTo>
                    <a:pt x="81" y="131"/>
                    <a:pt x="76" y="112"/>
                    <a:pt x="63" y="109"/>
                  </a:cubicBezTo>
                  <a:cubicBezTo>
                    <a:pt x="58" y="107"/>
                    <a:pt x="53" y="106"/>
                    <a:pt x="48" y="104"/>
                  </a:cubicBezTo>
                  <a:cubicBezTo>
                    <a:pt x="45" y="100"/>
                    <a:pt x="42" y="95"/>
                    <a:pt x="39" y="91"/>
                  </a:cubicBezTo>
                  <a:cubicBezTo>
                    <a:pt x="38" y="85"/>
                    <a:pt x="36" y="79"/>
                    <a:pt x="33" y="73"/>
                  </a:cubicBezTo>
                  <a:cubicBezTo>
                    <a:pt x="31" y="64"/>
                    <a:pt x="33" y="58"/>
                    <a:pt x="41" y="53"/>
                  </a:cubicBezTo>
                  <a:cubicBezTo>
                    <a:pt x="48" y="44"/>
                    <a:pt x="47" y="38"/>
                    <a:pt x="35" y="35"/>
                  </a:cubicBezTo>
                  <a:cubicBezTo>
                    <a:pt x="36" y="28"/>
                    <a:pt x="39" y="26"/>
                    <a:pt x="42" y="20"/>
                  </a:cubicBezTo>
                  <a:cubicBezTo>
                    <a:pt x="41" y="13"/>
                    <a:pt x="35" y="8"/>
                    <a:pt x="29" y="4"/>
                  </a:cubicBezTo>
                  <a:cubicBezTo>
                    <a:pt x="25" y="9"/>
                    <a:pt x="23" y="13"/>
                    <a:pt x="18" y="7"/>
                  </a:cubicBezTo>
                  <a:cubicBezTo>
                    <a:pt x="17" y="0"/>
                    <a:pt x="19" y="2"/>
                    <a:pt x="12" y="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4" name="Freeform 68"/>
            <p:cNvSpPr>
              <a:spLocks/>
            </p:cNvSpPr>
            <p:nvPr/>
          </p:nvSpPr>
          <p:spPr bwMode="invGray">
            <a:xfrm>
              <a:off x="4121" y="3052"/>
              <a:ext cx="64" cy="79"/>
            </a:xfrm>
            <a:custGeom>
              <a:avLst/>
              <a:gdLst>
                <a:gd name="T0" fmla="*/ 52 w 85"/>
                <a:gd name="T1" fmla="*/ 0 h 105"/>
                <a:gd name="T2" fmla="*/ 44 w 85"/>
                <a:gd name="T3" fmla="*/ 18 h 105"/>
                <a:gd name="T4" fmla="*/ 32 w 85"/>
                <a:gd name="T5" fmla="*/ 30 h 105"/>
                <a:gd name="T6" fmla="*/ 16 w 85"/>
                <a:gd name="T7" fmla="*/ 35 h 105"/>
                <a:gd name="T8" fmla="*/ 8 w 85"/>
                <a:gd name="T9" fmla="*/ 48 h 105"/>
                <a:gd name="T10" fmla="*/ 4 w 85"/>
                <a:gd name="T11" fmla="*/ 74 h 105"/>
                <a:gd name="T12" fmla="*/ 13 w 85"/>
                <a:gd name="T13" fmla="*/ 71 h 105"/>
                <a:gd name="T14" fmla="*/ 25 w 85"/>
                <a:gd name="T15" fmla="*/ 62 h 105"/>
                <a:gd name="T16" fmla="*/ 34 w 85"/>
                <a:gd name="T17" fmla="*/ 69 h 105"/>
                <a:gd name="T18" fmla="*/ 58 w 85"/>
                <a:gd name="T19" fmla="*/ 99 h 105"/>
                <a:gd name="T20" fmla="*/ 71 w 85"/>
                <a:gd name="T21" fmla="*/ 72 h 105"/>
                <a:gd name="T22" fmla="*/ 85 w 85"/>
                <a:gd name="T23" fmla="*/ 68 h 105"/>
                <a:gd name="T24" fmla="*/ 74 w 85"/>
                <a:gd name="T25" fmla="*/ 39 h 105"/>
                <a:gd name="T26" fmla="*/ 52 w 85"/>
                <a:gd name="T2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5" h="105">
                  <a:moveTo>
                    <a:pt x="52" y="0"/>
                  </a:moveTo>
                  <a:cubicBezTo>
                    <a:pt x="50" y="6"/>
                    <a:pt x="47" y="12"/>
                    <a:pt x="44" y="18"/>
                  </a:cubicBezTo>
                  <a:cubicBezTo>
                    <a:pt x="43" y="28"/>
                    <a:pt x="42" y="28"/>
                    <a:pt x="32" y="30"/>
                  </a:cubicBezTo>
                  <a:cubicBezTo>
                    <a:pt x="27" y="33"/>
                    <a:pt x="21" y="33"/>
                    <a:pt x="16" y="35"/>
                  </a:cubicBezTo>
                  <a:cubicBezTo>
                    <a:pt x="13" y="39"/>
                    <a:pt x="11" y="44"/>
                    <a:pt x="8" y="48"/>
                  </a:cubicBezTo>
                  <a:cubicBezTo>
                    <a:pt x="4" y="66"/>
                    <a:pt x="0" y="42"/>
                    <a:pt x="4" y="74"/>
                  </a:cubicBezTo>
                  <a:cubicBezTo>
                    <a:pt x="7" y="73"/>
                    <a:pt x="10" y="73"/>
                    <a:pt x="13" y="71"/>
                  </a:cubicBezTo>
                  <a:cubicBezTo>
                    <a:pt x="19" y="67"/>
                    <a:pt x="17" y="64"/>
                    <a:pt x="25" y="62"/>
                  </a:cubicBezTo>
                  <a:cubicBezTo>
                    <a:pt x="32" y="59"/>
                    <a:pt x="31" y="64"/>
                    <a:pt x="34" y="69"/>
                  </a:cubicBezTo>
                  <a:cubicBezTo>
                    <a:pt x="37" y="82"/>
                    <a:pt x="44" y="96"/>
                    <a:pt x="58" y="99"/>
                  </a:cubicBezTo>
                  <a:cubicBezTo>
                    <a:pt x="70" y="105"/>
                    <a:pt x="60" y="78"/>
                    <a:pt x="71" y="72"/>
                  </a:cubicBezTo>
                  <a:cubicBezTo>
                    <a:pt x="78" y="74"/>
                    <a:pt x="80" y="74"/>
                    <a:pt x="85" y="68"/>
                  </a:cubicBezTo>
                  <a:cubicBezTo>
                    <a:pt x="82" y="56"/>
                    <a:pt x="80" y="49"/>
                    <a:pt x="74" y="39"/>
                  </a:cubicBezTo>
                  <a:cubicBezTo>
                    <a:pt x="73" y="6"/>
                    <a:pt x="80" y="6"/>
                    <a:pt x="52"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5" name="Freeform 69"/>
            <p:cNvSpPr>
              <a:spLocks/>
            </p:cNvSpPr>
            <p:nvPr/>
          </p:nvSpPr>
          <p:spPr bwMode="invGray">
            <a:xfrm>
              <a:off x="4197" y="3193"/>
              <a:ext cx="29" cy="49"/>
            </a:xfrm>
            <a:custGeom>
              <a:avLst/>
              <a:gdLst>
                <a:gd name="T0" fmla="*/ 6 w 38"/>
                <a:gd name="T1" fmla="*/ 27 h 66"/>
                <a:gd name="T2" fmla="*/ 26 w 38"/>
                <a:gd name="T3" fmla="*/ 66 h 66"/>
                <a:gd name="T4" fmla="*/ 30 w 38"/>
                <a:gd name="T5" fmla="*/ 52 h 66"/>
                <a:gd name="T6" fmla="*/ 38 w 38"/>
                <a:gd name="T7" fmla="*/ 40 h 66"/>
                <a:gd name="T8" fmla="*/ 30 w 38"/>
                <a:gd name="T9" fmla="*/ 25 h 66"/>
                <a:gd name="T10" fmla="*/ 20 w 38"/>
                <a:gd name="T11" fmla="*/ 13 h 66"/>
                <a:gd name="T12" fmla="*/ 11 w 38"/>
                <a:gd name="T13" fmla="*/ 1 h 66"/>
                <a:gd name="T14" fmla="*/ 2 w 38"/>
                <a:gd name="T15" fmla="*/ 12 h 66"/>
                <a:gd name="T16" fmla="*/ 6 w 38"/>
                <a:gd name="T17" fmla="*/ 2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8" h="66">
                  <a:moveTo>
                    <a:pt x="6" y="27"/>
                  </a:moveTo>
                  <a:cubicBezTo>
                    <a:pt x="8" y="52"/>
                    <a:pt x="5" y="58"/>
                    <a:pt x="26" y="66"/>
                  </a:cubicBezTo>
                  <a:cubicBezTo>
                    <a:pt x="36" y="63"/>
                    <a:pt x="33" y="61"/>
                    <a:pt x="30" y="52"/>
                  </a:cubicBezTo>
                  <a:cubicBezTo>
                    <a:pt x="28" y="41"/>
                    <a:pt x="34" y="49"/>
                    <a:pt x="38" y="40"/>
                  </a:cubicBezTo>
                  <a:cubicBezTo>
                    <a:pt x="34" y="35"/>
                    <a:pt x="33" y="30"/>
                    <a:pt x="30" y="25"/>
                  </a:cubicBezTo>
                  <a:cubicBezTo>
                    <a:pt x="29" y="14"/>
                    <a:pt x="30" y="0"/>
                    <a:pt x="20" y="13"/>
                  </a:cubicBezTo>
                  <a:cubicBezTo>
                    <a:pt x="14" y="9"/>
                    <a:pt x="12" y="8"/>
                    <a:pt x="11" y="1"/>
                  </a:cubicBezTo>
                  <a:cubicBezTo>
                    <a:pt x="5" y="4"/>
                    <a:pt x="3" y="5"/>
                    <a:pt x="2" y="12"/>
                  </a:cubicBezTo>
                  <a:cubicBezTo>
                    <a:pt x="3" y="25"/>
                    <a:pt x="0" y="21"/>
                    <a:pt x="6" y="27"/>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6" name="Freeform 70"/>
            <p:cNvSpPr>
              <a:spLocks/>
            </p:cNvSpPr>
            <p:nvPr/>
          </p:nvSpPr>
          <p:spPr bwMode="invGray">
            <a:xfrm>
              <a:off x="4181" y="3275"/>
              <a:ext cx="18" cy="17"/>
            </a:xfrm>
            <a:custGeom>
              <a:avLst/>
              <a:gdLst>
                <a:gd name="T0" fmla="*/ 0 w 24"/>
                <a:gd name="T1" fmla="*/ 0 h 23"/>
                <a:gd name="T2" fmla="*/ 6 w 24"/>
                <a:gd name="T3" fmla="*/ 23 h 23"/>
                <a:gd name="T4" fmla="*/ 24 w 24"/>
                <a:gd name="T5" fmla="*/ 11 h 23"/>
                <a:gd name="T6" fmla="*/ 0 w 24"/>
                <a:gd name="T7" fmla="*/ 0 h 23"/>
              </a:gdLst>
              <a:ahLst/>
              <a:cxnLst>
                <a:cxn ang="0">
                  <a:pos x="T0" y="T1"/>
                </a:cxn>
                <a:cxn ang="0">
                  <a:pos x="T2" y="T3"/>
                </a:cxn>
                <a:cxn ang="0">
                  <a:pos x="T4" y="T5"/>
                </a:cxn>
                <a:cxn ang="0">
                  <a:pos x="T6" y="T7"/>
                </a:cxn>
              </a:cxnLst>
              <a:rect l="0" t="0" r="r" b="b"/>
              <a:pathLst>
                <a:path w="24" h="23">
                  <a:moveTo>
                    <a:pt x="0" y="0"/>
                  </a:moveTo>
                  <a:cubicBezTo>
                    <a:pt x="1" y="8"/>
                    <a:pt x="3" y="16"/>
                    <a:pt x="6" y="23"/>
                  </a:cubicBezTo>
                  <a:cubicBezTo>
                    <a:pt x="19" y="20"/>
                    <a:pt x="19" y="22"/>
                    <a:pt x="24" y="11"/>
                  </a:cubicBezTo>
                  <a:cubicBezTo>
                    <a:pt x="20" y="0"/>
                    <a:pt x="4" y="8"/>
                    <a:pt x="0"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7" name="Freeform 71"/>
            <p:cNvSpPr>
              <a:spLocks/>
            </p:cNvSpPr>
            <p:nvPr/>
          </p:nvSpPr>
          <p:spPr bwMode="invGray">
            <a:xfrm>
              <a:off x="4208" y="3265"/>
              <a:ext cx="45" cy="37"/>
            </a:xfrm>
            <a:custGeom>
              <a:avLst/>
              <a:gdLst>
                <a:gd name="T0" fmla="*/ 9 w 60"/>
                <a:gd name="T1" fmla="*/ 0 h 49"/>
                <a:gd name="T2" fmla="*/ 0 w 60"/>
                <a:gd name="T3" fmla="*/ 18 h 49"/>
                <a:gd name="T4" fmla="*/ 28 w 60"/>
                <a:gd name="T5" fmla="*/ 33 h 49"/>
                <a:gd name="T6" fmla="*/ 42 w 60"/>
                <a:gd name="T7" fmla="*/ 46 h 49"/>
                <a:gd name="T8" fmla="*/ 60 w 60"/>
                <a:gd name="T9" fmla="*/ 42 h 49"/>
                <a:gd name="T10" fmla="*/ 49 w 60"/>
                <a:gd name="T11" fmla="*/ 24 h 49"/>
                <a:gd name="T12" fmla="*/ 28 w 60"/>
                <a:gd name="T13" fmla="*/ 3 h 49"/>
                <a:gd name="T14" fmla="*/ 19 w 60"/>
                <a:gd name="T15" fmla="*/ 16 h 49"/>
                <a:gd name="T16" fmla="*/ 9 w 60"/>
                <a:gd name="T1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49">
                  <a:moveTo>
                    <a:pt x="9" y="0"/>
                  </a:moveTo>
                  <a:cubicBezTo>
                    <a:pt x="8" y="7"/>
                    <a:pt x="0" y="18"/>
                    <a:pt x="0" y="18"/>
                  </a:cubicBezTo>
                  <a:cubicBezTo>
                    <a:pt x="2" y="36"/>
                    <a:pt x="9" y="31"/>
                    <a:pt x="28" y="33"/>
                  </a:cubicBezTo>
                  <a:cubicBezTo>
                    <a:pt x="33" y="40"/>
                    <a:pt x="33" y="44"/>
                    <a:pt x="42" y="46"/>
                  </a:cubicBezTo>
                  <a:cubicBezTo>
                    <a:pt x="49" y="49"/>
                    <a:pt x="56" y="49"/>
                    <a:pt x="60" y="42"/>
                  </a:cubicBezTo>
                  <a:cubicBezTo>
                    <a:pt x="58" y="32"/>
                    <a:pt x="59" y="26"/>
                    <a:pt x="49" y="24"/>
                  </a:cubicBezTo>
                  <a:cubicBezTo>
                    <a:pt x="47" y="12"/>
                    <a:pt x="41" y="5"/>
                    <a:pt x="28" y="3"/>
                  </a:cubicBezTo>
                  <a:cubicBezTo>
                    <a:pt x="23" y="10"/>
                    <a:pt x="30" y="23"/>
                    <a:pt x="19" y="16"/>
                  </a:cubicBezTo>
                  <a:cubicBezTo>
                    <a:pt x="17" y="6"/>
                    <a:pt x="20" y="0"/>
                    <a:pt x="9"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8" name="Freeform 72"/>
            <p:cNvSpPr>
              <a:spLocks/>
            </p:cNvSpPr>
            <p:nvPr/>
          </p:nvSpPr>
          <p:spPr bwMode="invGray">
            <a:xfrm>
              <a:off x="4277" y="3335"/>
              <a:ext cx="24" cy="33"/>
            </a:xfrm>
            <a:custGeom>
              <a:avLst/>
              <a:gdLst>
                <a:gd name="T0" fmla="*/ 28 w 32"/>
                <a:gd name="T1" fmla="*/ 0 h 44"/>
                <a:gd name="T2" fmla="*/ 10 w 32"/>
                <a:gd name="T3" fmla="*/ 11 h 44"/>
                <a:gd name="T4" fmla="*/ 12 w 32"/>
                <a:gd name="T5" fmla="*/ 32 h 44"/>
                <a:gd name="T6" fmla="*/ 24 w 32"/>
                <a:gd name="T7" fmla="*/ 36 h 44"/>
                <a:gd name="T8" fmla="*/ 28 w 32"/>
                <a:gd name="T9" fmla="*/ 0 h 44"/>
              </a:gdLst>
              <a:ahLst/>
              <a:cxnLst>
                <a:cxn ang="0">
                  <a:pos x="T0" y="T1"/>
                </a:cxn>
                <a:cxn ang="0">
                  <a:pos x="T2" y="T3"/>
                </a:cxn>
                <a:cxn ang="0">
                  <a:pos x="T4" y="T5"/>
                </a:cxn>
                <a:cxn ang="0">
                  <a:pos x="T6" y="T7"/>
                </a:cxn>
                <a:cxn ang="0">
                  <a:pos x="T8" y="T9"/>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59" name="Freeform 73"/>
            <p:cNvSpPr>
              <a:spLocks/>
            </p:cNvSpPr>
            <p:nvPr/>
          </p:nvSpPr>
          <p:spPr bwMode="invGray">
            <a:xfrm>
              <a:off x="4544" y="3293"/>
              <a:ext cx="46" cy="47"/>
            </a:xfrm>
            <a:custGeom>
              <a:avLst/>
              <a:gdLst>
                <a:gd name="T0" fmla="*/ 7 w 61"/>
                <a:gd name="T1" fmla="*/ 0 h 63"/>
                <a:gd name="T2" fmla="*/ 0 w 61"/>
                <a:gd name="T3" fmla="*/ 14 h 63"/>
                <a:gd name="T4" fmla="*/ 24 w 61"/>
                <a:gd name="T5" fmla="*/ 35 h 63"/>
                <a:gd name="T6" fmla="*/ 36 w 61"/>
                <a:gd name="T7" fmla="*/ 54 h 63"/>
                <a:gd name="T8" fmla="*/ 46 w 61"/>
                <a:gd name="T9" fmla="*/ 63 h 63"/>
                <a:gd name="T10" fmla="*/ 61 w 61"/>
                <a:gd name="T11" fmla="*/ 56 h 63"/>
                <a:gd name="T12" fmla="*/ 33 w 61"/>
                <a:gd name="T13" fmla="*/ 17 h 63"/>
                <a:gd name="T14" fmla="*/ 7 w 61"/>
                <a:gd name="T15" fmla="*/ 0 h 6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63">
                  <a:moveTo>
                    <a:pt x="7" y="0"/>
                  </a:moveTo>
                  <a:cubicBezTo>
                    <a:pt x="6" y="6"/>
                    <a:pt x="3" y="9"/>
                    <a:pt x="0" y="14"/>
                  </a:cubicBezTo>
                  <a:cubicBezTo>
                    <a:pt x="7" y="23"/>
                    <a:pt x="13" y="31"/>
                    <a:pt x="24" y="35"/>
                  </a:cubicBezTo>
                  <a:cubicBezTo>
                    <a:pt x="27" y="42"/>
                    <a:pt x="31" y="48"/>
                    <a:pt x="36" y="54"/>
                  </a:cubicBezTo>
                  <a:cubicBezTo>
                    <a:pt x="37" y="61"/>
                    <a:pt x="40" y="59"/>
                    <a:pt x="46" y="63"/>
                  </a:cubicBezTo>
                  <a:cubicBezTo>
                    <a:pt x="54" y="62"/>
                    <a:pt x="56" y="62"/>
                    <a:pt x="61" y="56"/>
                  </a:cubicBezTo>
                  <a:cubicBezTo>
                    <a:pt x="59" y="46"/>
                    <a:pt x="42" y="23"/>
                    <a:pt x="33" y="17"/>
                  </a:cubicBezTo>
                  <a:cubicBezTo>
                    <a:pt x="23" y="10"/>
                    <a:pt x="14" y="9"/>
                    <a:pt x="7"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0" name="Freeform 74"/>
            <p:cNvSpPr>
              <a:spLocks/>
            </p:cNvSpPr>
            <p:nvPr/>
          </p:nvSpPr>
          <p:spPr bwMode="invGray">
            <a:xfrm>
              <a:off x="4147" y="3352"/>
              <a:ext cx="46" cy="50"/>
            </a:xfrm>
            <a:custGeom>
              <a:avLst/>
              <a:gdLst>
                <a:gd name="T0" fmla="*/ 28 w 61"/>
                <a:gd name="T1" fmla="*/ 7 h 67"/>
                <a:gd name="T2" fmla="*/ 30 w 61"/>
                <a:gd name="T3" fmla="*/ 34 h 67"/>
                <a:gd name="T4" fmla="*/ 16 w 61"/>
                <a:gd name="T5" fmla="*/ 43 h 67"/>
                <a:gd name="T6" fmla="*/ 22 w 61"/>
                <a:gd name="T7" fmla="*/ 67 h 67"/>
                <a:gd name="T8" fmla="*/ 48 w 61"/>
                <a:gd name="T9" fmla="*/ 58 h 67"/>
                <a:gd name="T10" fmla="*/ 60 w 61"/>
                <a:gd name="T11" fmla="*/ 47 h 67"/>
                <a:gd name="T12" fmla="*/ 51 w 61"/>
                <a:gd name="T13" fmla="*/ 28 h 67"/>
                <a:gd name="T14" fmla="*/ 57 w 61"/>
                <a:gd name="T15" fmla="*/ 14 h 67"/>
                <a:gd name="T16" fmla="*/ 55 w 61"/>
                <a:gd name="T17" fmla="*/ 2 h 67"/>
                <a:gd name="T18" fmla="*/ 46 w 61"/>
                <a:gd name="T19" fmla="*/ 4 h 67"/>
                <a:gd name="T20" fmla="*/ 51 w 61"/>
                <a:gd name="T21" fmla="*/ 5 h 67"/>
                <a:gd name="T22" fmla="*/ 49 w 61"/>
                <a:gd name="T23" fmla="*/ 16 h 67"/>
                <a:gd name="T24" fmla="*/ 43 w 61"/>
                <a:gd name="T25" fmla="*/ 23 h 67"/>
                <a:gd name="T26" fmla="*/ 28 w 61"/>
                <a:gd name="T27" fmla="*/ 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1" h="67">
                  <a:moveTo>
                    <a:pt x="28" y="7"/>
                  </a:moveTo>
                  <a:cubicBezTo>
                    <a:pt x="17" y="15"/>
                    <a:pt x="24" y="25"/>
                    <a:pt x="30" y="34"/>
                  </a:cubicBezTo>
                  <a:cubicBezTo>
                    <a:pt x="27" y="44"/>
                    <a:pt x="26" y="44"/>
                    <a:pt x="16" y="43"/>
                  </a:cubicBezTo>
                  <a:cubicBezTo>
                    <a:pt x="0" y="46"/>
                    <a:pt x="13" y="63"/>
                    <a:pt x="22" y="67"/>
                  </a:cubicBezTo>
                  <a:cubicBezTo>
                    <a:pt x="31" y="65"/>
                    <a:pt x="39" y="60"/>
                    <a:pt x="48" y="58"/>
                  </a:cubicBezTo>
                  <a:cubicBezTo>
                    <a:pt x="51" y="52"/>
                    <a:pt x="54" y="50"/>
                    <a:pt x="60" y="47"/>
                  </a:cubicBezTo>
                  <a:cubicBezTo>
                    <a:pt x="61" y="40"/>
                    <a:pt x="51" y="28"/>
                    <a:pt x="51" y="28"/>
                  </a:cubicBezTo>
                  <a:cubicBezTo>
                    <a:pt x="52" y="22"/>
                    <a:pt x="55" y="19"/>
                    <a:pt x="57" y="14"/>
                  </a:cubicBezTo>
                  <a:cubicBezTo>
                    <a:pt x="56" y="10"/>
                    <a:pt x="58" y="5"/>
                    <a:pt x="55" y="2"/>
                  </a:cubicBezTo>
                  <a:cubicBezTo>
                    <a:pt x="53" y="0"/>
                    <a:pt x="48" y="2"/>
                    <a:pt x="46" y="4"/>
                  </a:cubicBezTo>
                  <a:cubicBezTo>
                    <a:pt x="45" y="5"/>
                    <a:pt x="49" y="5"/>
                    <a:pt x="51" y="5"/>
                  </a:cubicBezTo>
                  <a:cubicBezTo>
                    <a:pt x="57" y="10"/>
                    <a:pt x="52" y="9"/>
                    <a:pt x="49" y="16"/>
                  </a:cubicBezTo>
                  <a:cubicBezTo>
                    <a:pt x="58" y="23"/>
                    <a:pt x="50" y="22"/>
                    <a:pt x="43" y="23"/>
                  </a:cubicBezTo>
                  <a:cubicBezTo>
                    <a:pt x="34" y="22"/>
                    <a:pt x="31" y="16"/>
                    <a:pt x="28" y="7"/>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1" name="Freeform 75"/>
            <p:cNvSpPr>
              <a:spLocks/>
            </p:cNvSpPr>
            <p:nvPr/>
          </p:nvSpPr>
          <p:spPr bwMode="invGray">
            <a:xfrm>
              <a:off x="4098" y="3371"/>
              <a:ext cx="32" cy="27"/>
            </a:xfrm>
            <a:custGeom>
              <a:avLst/>
              <a:gdLst>
                <a:gd name="T0" fmla="*/ 21 w 43"/>
                <a:gd name="T1" fmla="*/ 3 h 36"/>
                <a:gd name="T2" fmla="*/ 6 w 43"/>
                <a:gd name="T3" fmla="*/ 6 h 36"/>
                <a:gd name="T4" fmla="*/ 33 w 43"/>
                <a:gd name="T5" fmla="*/ 36 h 36"/>
                <a:gd name="T6" fmla="*/ 42 w 43"/>
                <a:gd name="T7" fmla="*/ 30 h 36"/>
                <a:gd name="T8" fmla="*/ 21 w 43"/>
                <a:gd name="T9" fmla="*/ 3 h 36"/>
              </a:gdLst>
              <a:ahLst/>
              <a:cxnLst>
                <a:cxn ang="0">
                  <a:pos x="T0" y="T1"/>
                </a:cxn>
                <a:cxn ang="0">
                  <a:pos x="T2" y="T3"/>
                </a:cxn>
                <a:cxn ang="0">
                  <a:pos x="T4" y="T5"/>
                </a:cxn>
                <a:cxn ang="0">
                  <a:pos x="T6" y="T7"/>
                </a:cxn>
                <a:cxn ang="0">
                  <a:pos x="T8" y="T9"/>
                </a:cxn>
              </a:cxnLst>
              <a:rect l="0" t="0" r="r" b="b"/>
              <a:pathLst>
                <a:path w="43" h="36">
                  <a:moveTo>
                    <a:pt x="21" y="3"/>
                  </a:moveTo>
                  <a:cubicBezTo>
                    <a:pt x="14" y="0"/>
                    <a:pt x="12" y="2"/>
                    <a:pt x="6" y="6"/>
                  </a:cubicBezTo>
                  <a:cubicBezTo>
                    <a:pt x="0" y="17"/>
                    <a:pt x="23" y="32"/>
                    <a:pt x="33" y="36"/>
                  </a:cubicBezTo>
                  <a:cubicBezTo>
                    <a:pt x="36" y="35"/>
                    <a:pt x="42" y="34"/>
                    <a:pt x="42" y="30"/>
                  </a:cubicBezTo>
                  <a:cubicBezTo>
                    <a:pt x="43" y="24"/>
                    <a:pt x="27" y="3"/>
                    <a:pt x="21" y="3"/>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2" name="Freeform 76"/>
            <p:cNvSpPr>
              <a:spLocks/>
            </p:cNvSpPr>
            <p:nvPr/>
          </p:nvSpPr>
          <p:spPr bwMode="invGray">
            <a:xfrm>
              <a:off x="4077" y="3342"/>
              <a:ext cx="24" cy="31"/>
            </a:xfrm>
            <a:custGeom>
              <a:avLst/>
              <a:gdLst>
                <a:gd name="T0" fmla="*/ 21 w 32"/>
                <a:gd name="T1" fmla="*/ 0 h 41"/>
                <a:gd name="T2" fmla="*/ 0 w 32"/>
                <a:gd name="T3" fmla="*/ 26 h 41"/>
                <a:gd name="T4" fmla="*/ 16 w 32"/>
                <a:gd name="T5" fmla="*/ 24 h 41"/>
                <a:gd name="T6" fmla="*/ 19 w 32"/>
                <a:gd name="T7" fmla="*/ 29 h 41"/>
                <a:gd name="T8" fmla="*/ 16 w 32"/>
                <a:gd name="T9" fmla="*/ 35 h 41"/>
                <a:gd name="T10" fmla="*/ 30 w 32"/>
                <a:gd name="T11" fmla="*/ 21 h 41"/>
                <a:gd name="T12" fmla="*/ 24 w 32"/>
                <a:gd name="T13" fmla="*/ 9 h 41"/>
                <a:gd name="T14" fmla="*/ 21 w 32"/>
                <a:gd name="T15" fmla="*/ 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1">
                  <a:moveTo>
                    <a:pt x="21" y="0"/>
                  </a:moveTo>
                  <a:cubicBezTo>
                    <a:pt x="15" y="10"/>
                    <a:pt x="6" y="16"/>
                    <a:pt x="0" y="26"/>
                  </a:cubicBezTo>
                  <a:cubicBezTo>
                    <a:pt x="7" y="27"/>
                    <a:pt x="10" y="27"/>
                    <a:pt x="16" y="24"/>
                  </a:cubicBezTo>
                  <a:cubicBezTo>
                    <a:pt x="17" y="26"/>
                    <a:pt x="19" y="27"/>
                    <a:pt x="19" y="29"/>
                  </a:cubicBezTo>
                  <a:cubicBezTo>
                    <a:pt x="19" y="31"/>
                    <a:pt x="15" y="33"/>
                    <a:pt x="16" y="35"/>
                  </a:cubicBezTo>
                  <a:cubicBezTo>
                    <a:pt x="19" y="41"/>
                    <a:pt x="29" y="23"/>
                    <a:pt x="30" y="21"/>
                  </a:cubicBezTo>
                  <a:cubicBezTo>
                    <a:pt x="32" y="9"/>
                    <a:pt x="26" y="19"/>
                    <a:pt x="24" y="9"/>
                  </a:cubicBezTo>
                  <a:cubicBezTo>
                    <a:pt x="25" y="1"/>
                    <a:pt x="27" y="4"/>
                    <a:pt x="21"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3" name="Freeform 77"/>
            <p:cNvSpPr>
              <a:spLocks/>
            </p:cNvSpPr>
            <p:nvPr/>
          </p:nvSpPr>
          <p:spPr bwMode="invGray">
            <a:xfrm>
              <a:off x="4111" y="3353"/>
              <a:ext cx="34" cy="24"/>
            </a:xfrm>
            <a:custGeom>
              <a:avLst/>
              <a:gdLst>
                <a:gd name="T0" fmla="*/ 21 w 45"/>
                <a:gd name="T1" fmla="*/ 0 h 32"/>
                <a:gd name="T2" fmla="*/ 0 w 45"/>
                <a:gd name="T3" fmla="*/ 7 h 32"/>
                <a:gd name="T4" fmla="*/ 27 w 45"/>
                <a:gd name="T5" fmla="*/ 31 h 32"/>
                <a:gd name="T6" fmla="*/ 45 w 45"/>
                <a:gd name="T7" fmla="*/ 24 h 32"/>
                <a:gd name="T8" fmla="*/ 22 w 45"/>
                <a:gd name="T9" fmla="*/ 10 h 32"/>
                <a:gd name="T10" fmla="*/ 21 w 45"/>
                <a:gd name="T11" fmla="*/ 0 h 32"/>
              </a:gdLst>
              <a:ahLst/>
              <a:cxnLst>
                <a:cxn ang="0">
                  <a:pos x="T0" y="T1"/>
                </a:cxn>
                <a:cxn ang="0">
                  <a:pos x="T2" y="T3"/>
                </a:cxn>
                <a:cxn ang="0">
                  <a:pos x="T4" y="T5"/>
                </a:cxn>
                <a:cxn ang="0">
                  <a:pos x="T6" y="T7"/>
                </a:cxn>
                <a:cxn ang="0">
                  <a:pos x="T8" y="T9"/>
                </a:cxn>
                <a:cxn ang="0">
                  <a:pos x="T10" y="T11"/>
                </a:cxn>
              </a:cxnLst>
              <a:rect l="0" t="0" r="r" b="b"/>
              <a:pathLst>
                <a:path w="45" h="32">
                  <a:moveTo>
                    <a:pt x="21" y="0"/>
                  </a:moveTo>
                  <a:cubicBezTo>
                    <a:pt x="10" y="1"/>
                    <a:pt x="8" y="1"/>
                    <a:pt x="0" y="7"/>
                  </a:cubicBezTo>
                  <a:cubicBezTo>
                    <a:pt x="3" y="20"/>
                    <a:pt x="15" y="29"/>
                    <a:pt x="27" y="31"/>
                  </a:cubicBezTo>
                  <a:cubicBezTo>
                    <a:pt x="36" y="30"/>
                    <a:pt x="41" y="32"/>
                    <a:pt x="45" y="24"/>
                  </a:cubicBezTo>
                  <a:cubicBezTo>
                    <a:pt x="32" y="16"/>
                    <a:pt x="30" y="23"/>
                    <a:pt x="22" y="10"/>
                  </a:cubicBezTo>
                  <a:cubicBezTo>
                    <a:pt x="21" y="2"/>
                    <a:pt x="21" y="5"/>
                    <a:pt x="21"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4" name="Freeform 78"/>
            <p:cNvSpPr>
              <a:spLocks/>
            </p:cNvSpPr>
            <p:nvPr/>
          </p:nvSpPr>
          <p:spPr bwMode="invGray">
            <a:xfrm>
              <a:off x="4062" y="3021"/>
              <a:ext cx="27" cy="55"/>
            </a:xfrm>
            <a:custGeom>
              <a:avLst/>
              <a:gdLst>
                <a:gd name="T0" fmla="*/ 30 w 35"/>
                <a:gd name="T1" fmla="*/ 0 h 74"/>
                <a:gd name="T2" fmla="*/ 21 w 35"/>
                <a:gd name="T3" fmla="*/ 15 h 74"/>
                <a:gd name="T4" fmla="*/ 9 w 35"/>
                <a:gd name="T5" fmla="*/ 36 h 74"/>
                <a:gd name="T6" fmla="*/ 0 w 35"/>
                <a:gd name="T7" fmla="*/ 59 h 74"/>
                <a:gd name="T8" fmla="*/ 8 w 35"/>
                <a:gd name="T9" fmla="*/ 74 h 74"/>
                <a:gd name="T10" fmla="*/ 20 w 35"/>
                <a:gd name="T11" fmla="*/ 59 h 74"/>
                <a:gd name="T12" fmla="*/ 35 w 35"/>
                <a:gd name="T13" fmla="*/ 32 h 74"/>
                <a:gd name="T14" fmla="*/ 30 w 35"/>
                <a:gd name="T15" fmla="*/ 0 h 7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74">
                  <a:moveTo>
                    <a:pt x="30" y="0"/>
                  </a:moveTo>
                  <a:cubicBezTo>
                    <a:pt x="33" y="8"/>
                    <a:pt x="29" y="14"/>
                    <a:pt x="21" y="15"/>
                  </a:cubicBezTo>
                  <a:cubicBezTo>
                    <a:pt x="19" y="27"/>
                    <a:pt x="24" y="33"/>
                    <a:pt x="9" y="36"/>
                  </a:cubicBezTo>
                  <a:cubicBezTo>
                    <a:pt x="13" y="50"/>
                    <a:pt x="12" y="52"/>
                    <a:pt x="0" y="59"/>
                  </a:cubicBezTo>
                  <a:cubicBezTo>
                    <a:pt x="3" y="64"/>
                    <a:pt x="5" y="69"/>
                    <a:pt x="8" y="74"/>
                  </a:cubicBezTo>
                  <a:cubicBezTo>
                    <a:pt x="15" y="71"/>
                    <a:pt x="16" y="65"/>
                    <a:pt x="20" y="59"/>
                  </a:cubicBezTo>
                  <a:cubicBezTo>
                    <a:pt x="22" y="47"/>
                    <a:pt x="28" y="41"/>
                    <a:pt x="35" y="32"/>
                  </a:cubicBezTo>
                  <a:cubicBezTo>
                    <a:pt x="34" y="26"/>
                    <a:pt x="30" y="8"/>
                    <a:pt x="30"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5" name="Freeform 79"/>
            <p:cNvSpPr>
              <a:spLocks/>
            </p:cNvSpPr>
            <p:nvPr/>
          </p:nvSpPr>
          <p:spPr bwMode="invGray">
            <a:xfrm>
              <a:off x="4113" y="3012"/>
              <a:ext cx="19" cy="55"/>
            </a:xfrm>
            <a:custGeom>
              <a:avLst/>
              <a:gdLst>
                <a:gd name="T0" fmla="*/ 13 w 25"/>
                <a:gd name="T1" fmla="*/ 7 h 73"/>
                <a:gd name="T2" fmla="*/ 4 w 25"/>
                <a:gd name="T3" fmla="*/ 8 h 73"/>
                <a:gd name="T4" fmla="*/ 0 w 25"/>
                <a:gd name="T5" fmla="*/ 22 h 73"/>
                <a:gd name="T6" fmla="*/ 15 w 25"/>
                <a:gd name="T7" fmla="*/ 41 h 73"/>
                <a:gd name="T8" fmla="*/ 25 w 25"/>
                <a:gd name="T9" fmla="*/ 56 h 73"/>
                <a:gd name="T10" fmla="*/ 16 w 25"/>
                <a:gd name="T11" fmla="*/ 20 h 73"/>
                <a:gd name="T12" fmla="*/ 13 w 25"/>
                <a:gd name="T13" fmla="*/ 7 h 73"/>
              </a:gdLst>
              <a:ahLst/>
              <a:cxnLst>
                <a:cxn ang="0">
                  <a:pos x="T0" y="T1"/>
                </a:cxn>
                <a:cxn ang="0">
                  <a:pos x="T2" y="T3"/>
                </a:cxn>
                <a:cxn ang="0">
                  <a:pos x="T4" y="T5"/>
                </a:cxn>
                <a:cxn ang="0">
                  <a:pos x="T6" y="T7"/>
                </a:cxn>
                <a:cxn ang="0">
                  <a:pos x="T8" y="T9"/>
                </a:cxn>
                <a:cxn ang="0">
                  <a:pos x="T10" y="T11"/>
                </a:cxn>
                <a:cxn ang="0">
                  <a:pos x="T12" y="T13"/>
                </a:cxn>
              </a:cxnLst>
              <a:rect l="0" t="0" r="r" b="b"/>
              <a:pathLst>
                <a:path w="25" h="73">
                  <a:moveTo>
                    <a:pt x="13" y="7"/>
                  </a:moveTo>
                  <a:cubicBezTo>
                    <a:pt x="9" y="0"/>
                    <a:pt x="7" y="2"/>
                    <a:pt x="4" y="8"/>
                  </a:cubicBezTo>
                  <a:cubicBezTo>
                    <a:pt x="3" y="13"/>
                    <a:pt x="1" y="17"/>
                    <a:pt x="0" y="22"/>
                  </a:cubicBezTo>
                  <a:cubicBezTo>
                    <a:pt x="1" y="35"/>
                    <a:pt x="6" y="33"/>
                    <a:pt x="15" y="41"/>
                  </a:cubicBezTo>
                  <a:cubicBezTo>
                    <a:pt x="16" y="52"/>
                    <a:pt x="15" y="73"/>
                    <a:pt x="25" y="56"/>
                  </a:cubicBezTo>
                  <a:cubicBezTo>
                    <a:pt x="24" y="33"/>
                    <a:pt x="23" y="36"/>
                    <a:pt x="16" y="20"/>
                  </a:cubicBezTo>
                  <a:cubicBezTo>
                    <a:pt x="15" y="11"/>
                    <a:pt x="16" y="15"/>
                    <a:pt x="13" y="7"/>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6" name="Freeform 80"/>
            <p:cNvSpPr>
              <a:spLocks/>
            </p:cNvSpPr>
            <p:nvPr/>
          </p:nvSpPr>
          <p:spPr bwMode="invGray">
            <a:xfrm>
              <a:off x="4135" y="2995"/>
              <a:ext cx="10" cy="25"/>
            </a:xfrm>
            <a:custGeom>
              <a:avLst/>
              <a:gdLst>
                <a:gd name="T0" fmla="*/ 11 w 14"/>
                <a:gd name="T1" fmla="*/ 0 h 33"/>
                <a:gd name="T2" fmla="*/ 1 w 14"/>
                <a:gd name="T3" fmla="*/ 10 h 33"/>
                <a:gd name="T4" fmla="*/ 11 w 14"/>
                <a:gd name="T5" fmla="*/ 25 h 33"/>
                <a:gd name="T6" fmla="*/ 11 w 14"/>
                <a:gd name="T7" fmla="*/ 0 h 33"/>
              </a:gdLst>
              <a:ahLst/>
              <a:cxnLst>
                <a:cxn ang="0">
                  <a:pos x="T0" y="T1"/>
                </a:cxn>
                <a:cxn ang="0">
                  <a:pos x="T2" y="T3"/>
                </a:cxn>
                <a:cxn ang="0">
                  <a:pos x="T4" y="T5"/>
                </a:cxn>
                <a:cxn ang="0">
                  <a:pos x="T6" y="T7"/>
                </a:cxn>
              </a:cxnLst>
              <a:rect l="0" t="0" r="r" b="b"/>
              <a:pathLst>
                <a:path w="14" h="33">
                  <a:moveTo>
                    <a:pt x="11" y="0"/>
                  </a:moveTo>
                  <a:cubicBezTo>
                    <a:pt x="7" y="3"/>
                    <a:pt x="5" y="7"/>
                    <a:pt x="1" y="10"/>
                  </a:cubicBezTo>
                  <a:cubicBezTo>
                    <a:pt x="2" y="18"/>
                    <a:pt x="0" y="33"/>
                    <a:pt x="11" y="25"/>
                  </a:cubicBezTo>
                  <a:cubicBezTo>
                    <a:pt x="14" y="15"/>
                    <a:pt x="5" y="4"/>
                    <a:pt x="11"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7" name="Freeform 81"/>
            <p:cNvSpPr>
              <a:spLocks/>
            </p:cNvSpPr>
            <p:nvPr/>
          </p:nvSpPr>
          <p:spPr bwMode="invGray">
            <a:xfrm>
              <a:off x="4145" y="3007"/>
              <a:ext cx="21" cy="48"/>
            </a:xfrm>
            <a:custGeom>
              <a:avLst/>
              <a:gdLst>
                <a:gd name="T0" fmla="*/ 5 w 28"/>
                <a:gd name="T1" fmla="*/ 0 h 64"/>
                <a:gd name="T2" fmla="*/ 11 w 28"/>
                <a:gd name="T3" fmla="*/ 14 h 64"/>
                <a:gd name="T4" fmla="*/ 20 w 28"/>
                <a:gd name="T5" fmla="*/ 21 h 64"/>
                <a:gd name="T6" fmla="*/ 8 w 28"/>
                <a:gd name="T7" fmla="*/ 39 h 64"/>
                <a:gd name="T8" fmla="*/ 0 w 28"/>
                <a:gd name="T9" fmla="*/ 56 h 64"/>
                <a:gd name="T10" fmla="*/ 11 w 28"/>
                <a:gd name="T11" fmla="*/ 57 h 64"/>
                <a:gd name="T12" fmla="*/ 26 w 28"/>
                <a:gd name="T13" fmla="*/ 26 h 64"/>
                <a:gd name="T14" fmla="*/ 5 w 28"/>
                <a:gd name="T15" fmla="*/ 0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64">
                  <a:moveTo>
                    <a:pt x="5" y="0"/>
                  </a:moveTo>
                  <a:cubicBezTo>
                    <a:pt x="6" y="5"/>
                    <a:pt x="7" y="10"/>
                    <a:pt x="11" y="14"/>
                  </a:cubicBezTo>
                  <a:cubicBezTo>
                    <a:pt x="14" y="17"/>
                    <a:pt x="20" y="21"/>
                    <a:pt x="20" y="21"/>
                  </a:cubicBezTo>
                  <a:cubicBezTo>
                    <a:pt x="9" y="27"/>
                    <a:pt x="0" y="23"/>
                    <a:pt x="8" y="39"/>
                  </a:cubicBezTo>
                  <a:cubicBezTo>
                    <a:pt x="6" y="47"/>
                    <a:pt x="4" y="50"/>
                    <a:pt x="0" y="56"/>
                  </a:cubicBezTo>
                  <a:cubicBezTo>
                    <a:pt x="4" y="62"/>
                    <a:pt x="7" y="64"/>
                    <a:pt x="11" y="57"/>
                  </a:cubicBezTo>
                  <a:cubicBezTo>
                    <a:pt x="13" y="43"/>
                    <a:pt x="10" y="29"/>
                    <a:pt x="26" y="26"/>
                  </a:cubicBezTo>
                  <a:cubicBezTo>
                    <a:pt x="28" y="15"/>
                    <a:pt x="14" y="4"/>
                    <a:pt x="5"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8" name="Freeform 82"/>
            <p:cNvSpPr>
              <a:spLocks/>
            </p:cNvSpPr>
            <p:nvPr/>
          </p:nvSpPr>
          <p:spPr bwMode="invGray">
            <a:xfrm>
              <a:off x="3876" y="3076"/>
              <a:ext cx="12" cy="27"/>
            </a:xfrm>
            <a:custGeom>
              <a:avLst/>
              <a:gdLst>
                <a:gd name="T0" fmla="*/ 14 w 16"/>
                <a:gd name="T1" fmla="*/ 3 h 36"/>
                <a:gd name="T2" fmla="*/ 0 w 16"/>
                <a:gd name="T3" fmla="*/ 7 h 36"/>
                <a:gd name="T4" fmla="*/ 8 w 16"/>
                <a:gd name="T5" fmla="*/ 22 h 36"/>
                <a:gd name="T6" fmla="*/ 14 w 16"/>
                <a:gd name="T7" fmla="*/ 3 h 36"/>
              </a:gdLst>
              <a:ahLst/>
              <a:cxnLst>
                <a:cxn ang="0">
                  <a:pos x="T0" y="T1"/>
                </a:cxn>
                <a:cxn ang="0">
                  <a:pos x="T2" y="T3"/>
                </a:cxn>
                <a:cxn ang="0">
                  <a:pos x="T4" y="T5"/>
                </a:cxn>
                <a:cxn ang="0">
                  <a:pos x="T6" y="T7"/>
                </a:cxn>
              </a:cxnLst>
              <a:rect l="0" t="0" r="r" b="b"/>
              <a:pathLst>
                <a:path w="16" h="36">
                  <a:moveTo>
                    <a:pt x="14" y="3"/>
                  </a:moveTo>
                  <a:cubicBezTo>
                    <a:pt x="7" y="0"/>
                    <a:pt x="4" y="1"/>
                    <a:pt x="0" y="7"/>
                  </a:cubicBezTo>
                  <a:cubicBezTo>
                    <a:pt x="3" y="14"/>
                    <a:pt x="2" y="17"/>
                    <a:pt x="8" y="22"/>
                  </a:cubicBezTo>
                  <a:cubicBezTo>
                    <a:pt x="16" y="36"/>
                    <a:pt x="11" y="7"/>
                    <a:pt x="14" y="3"/>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69" name="Freeform 83"/>
            <p:cNvSpPr>
              <a:spLocks/>
            </p:cNvSpPr>
            <p:nvPr/>
          </p:nvSpPr>
          <p:spPr bwMode="invGray">
            <a:xfrm>
              <a:off x="3866" y="3053"/>
              <a:ext cx="10"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0" name="Freeform 84"/>
            <p:cNvSpPr>
              <a:spLocks/>
            </p:cNvSpPr>
            <p:nvPr/>
          </p:nvSpPr>
          <p:spPr bwMode="invGray">
            <a:xfrm>
              <a:off x="3862" y="3035"/>
              <a:ext cx="12" cy="14"/>
            </a:xfrm>
            <a:custGeom>
              <a:avLst/>
              <a:gdLst>
                <a:gd name="T0" fmla="*/ 10 w 16"/>
                <a:gd name="T1" fmla="*/ 5 h 19"/>
                <a:gd name="T2" fmla="*/ 0 w 16"/>
                <a:gd name="T3" fmla="*/ 10 h 19"/>
                <a:gd name="T4" fmla="*/ 12 w 16"/>
                <a:gd name="T5" fmla="*/ 19 h 19"/>
                <a:gd name="T6" fmla="*/ 10 w 16"/>
                <a:gd name="T7" fmla="*/ 5 h 19"/>
              </a:gdLst>
              <a:ahLst/>
              <a:cxnLst>
                <a:cxn ang="0">
                  <a:pos x="T0" y="T1"/>
                </a:cxn>
                <a:cxn ang="0">
                  <a:pos x="T2" y="T3"/>
                </a:cxn>
                <a:cxn ang="0">
                  <a:pos x="T4" y="T5"/>
                </a:cxn>
                <a:cxn ang="0">
                  <a:pos x="T6" y="T7"/>
                </a:cxn>
              </a:cxnLst>
              <a:rect l="0" t="0" r="r" b="b"/>
              <a:pathLst>
                <a:path w="16" h="19">
                  <a:moveTo>
                    <a:pt x="10" y="5"/>
                  </a:moveTo>
                  <a:cubicBezTo>
                    <a:pt x="4" y="0"/>
                    <a:pt x="1" y="3"/>
                    <a:pt x="0" y="10"/>
                  </a:cubicBezTo>
                  <a:cubicBezTo>
                    <a:pt x="4" y="15"/>
                    <a:pt x="7" y="16"/>
                    <a:pt x="12" y="19"/>
                  </a:cubicBezTo>
                  <a:cubicBezTo>
                    <a:pt x="16" y="12"/>
                    <a:pt x="14"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1" name="Freeform 85"/>
            <p:cNvSpPr>
              <a:spLocks/>
            </p:cNvSpPr>
            <p:nvPr/>
          </p:nvSpPr>
          <p:spPr bwMode="invGray">
            <a:xfrm>
              <a:off x="3850" y="2995"/>
              <a:ext cx="11" cy="19"/>
            </a:xfrm>
            <a:custGeom>
              <a:avLst/>
              <a:gdLst>
                <a:gd name="T0" fmla="*/ 6 w 14"/>
                <a:gd name="T1" fmla="*/ 0 h 25"/>
                <a:gd name="T2" fmla="*/ 0 w 14"/>
                <a:gd name="T3" fmla="*/ 13 h 25"/>
                <a:gd name="T4" fmla="*/ 12 w 14"/>
                <a:gd name="T5" fmla="*/ 24 h 25"/>
                <a:gd name="T6" fmla="*/ 6 w 14"/>
                <a:gd name="T7" fmla="*/ 0 h 25"/>
              </a:gdLst>
              <a:ahLst/>
              <a:cxnLst>
                <a:cxn ang="0">
                  <a:pos x="T0" y="T1"/>
                </a:cxn>
                <a:cxn ang="0">
                  <a:pos x="T2" y="T3"/>
                </a:cxn>
                <a:cxn ang="0">
                  <a:pos x="T4" y="T5"/>
                </a:cxn>
                <a:cxn ang="0">
                  <a:pos x="T6" y="T7"/>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2" name="Freeform 86"/>
            <p:cNvSpPr>
              <a:spLocks/>
            </p:cNvSpPr>
            <p:nvPr/>
          </p:nvSpPr>
          <p:spPr bwMode="invGray">
            <a:xfrm>
              <a:off x="3852" y="3020"/>
              <a:ext cx="16" cy="13"/>
            </a:xfrm>
            <a:custGeom>
              <a:avLst/>
              <a:gdLst>
                <a:gd name="T0" fmla="*/ 13 w 22"/>
                <a:gd name="T1" fmla="*/ 0 h 18"/>
                <a:gd name="T2" fmla="*/ 19 w 22"/>
                <a:gd name="T3" fmla="*/ 18 h 18"/>
                <a:gd name="T4" fmla="*/ 14 w 22"/>
                <a:gd name="T5" fmla="*/ 6 h 18"/>
                <a:gd name="T6" fmla="*/ 13 w 22"/>
                <a:gd name="T7" fmla="*/ 0 h 18"/>
              </a:gdLst>
              <a:ahLst/>
              <a:cxnLst>
                <a:cxn ang="0">
                  <a:pos x="T0" y="T1"/>
                </a:cxn>
                <a:cxn ang="0">
                  <a:pos x="T2" y="T3"/>
                </a:cxn>
                <a:cxn ang="0">
                  <a:pos x="T4" y="T5"/>
                </a:cxn>
                <a:cxn ang="0">
                  <a:pos x="T6" y="T7"/>
                </a:cxn>
              </a:cxnLst>
              <a:rect l="0" t="0" r="r" b="b"/>
              <a:pathLst>
                <a:path w="22" h="18">
                  <a:moveTo>
                    <a:pt x="13" y="0"/>
                  </a:moveTo>
                  <a:cubicBezTo>
                    <a:pt x="0" y="8"/>
                    <a:pt x="9" y="12"/>
                    <a:pt x="19" y="18"/>
                  </a:cubicBezTo>
                  <a:cubicBezTo>
                    <a:pt x="20" y="11"/>
                    <a:pt x="22" y="8"/>
                    <a:pt x="14" y="6"/>
                  </a:cubicBezTo>
                  <a:cubicBezTo>
                    <a:pt x="9" y="3"/>
                    <a:pt x="9" y="5"/>
                    <a:pt x="13"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3" name="Freeform 87"/>
            <p:cNvSpPr>
              <a:spLocks/>
            </p:cNvSpPr>
            <p:nvPr/>
          </p:nvSpPr>
          <p:spPr bwMode="invGray">
            <a:xfrm>
              <a:off x="4688" y="3643"/>
              <a:ext cx="45" cy="60"/>
            </a:xfrm>
            <a:custGeom>
              <a:avLst/>
              <a:gdLst>
                <a:gd name="T0" fmla="*/ 10 w 60"/>
                <a:gd name="T1" fmla="*/ 7 h 81"/>
                <a:gd name="T2" fmla="*/ 3 w 60"/>
                <a:gd name="T3" fmla="*/ 18 h 81"/>
                <a:gd name="T4" fmla="*/ 15 w 60"/>
                <a:gd name="T5" fmla="*/ 39 h 81"/>
                <a:gd name="T6" fmla="*/ 27 w 60"/>
                <a:gd name="T7" fmla="*/ 54 h 81"/>
                <a:gd name="T8" fmla="*/ 40 w 60"/>
                <a:gd name="T9" fmla="*/ 63 h 81"/>
                <a:gd name="T10" fmla="*/ 51 w 60"/>
                <a:gd name="T11" fmla="*/ 81 h 81"/>
                <a:gd name="T12" fmla="*/ 52 w 60"/>
                <a:gd name="T13" fmla="*/ 57 h 81"/>
                <a:gd name="T14" fmla="*/ 43 w 60"/>
                <a:gd name="T15" fmla="*/ 37 h 81"/>
                <a:gd name="T16" fmla="*/ 25 w 60"/>
                <a:gd name="T17" fmla="*/ 18 h 81"/>
                <a:gd name="T18" fmla="*/ 10 w 60"/>
                <a:gd name="T19" fmla="*/ 7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81">
                  <a:moveTo>
                    <a:pt x="10" y="7"/>
                  </a:moveTo>
                  <a:cubicBezTo>
                    <a:pt x="0" y="0"/>
                    <a:pt x="0" y="9"/>
                    <a:pt x="3" y="18"/>
                  </a:cubicBezTo>
                  <a:cubicBezTo>
                    <a:pt x="5" y="25"/>
                    <a:pt x="12" y="32"/>
                    <a:pt x="15" y="39"/>
                  </a:cubicBezTo>
                  <a:cubicBezTo>
                    <a:pt x="16" y="51"/>
                    <a:pt x="17" y="51"/>
                    <a:pt x="27" y="54"/>
                  </a:cubicBezTo>
                  <a:cubicBezTo>
                    <a:pt x="31" y="57"/>
                    <a:pt x="36" y="60"/>
                    <a:pt x="40" y="63"/>
                  </a:cubicBezTo>
                  <a:cubicBezTo>
                    <a:pt x="43" y="70"/>
                    <a:pt x="45" y="77"/>
                    <a:pt x="51" y="81"/>
                  </a:cubicBezTo>
                  <a:cubicBezTo>
                    <a:pt x="60" y="75"/>
                    <a:pt x="56" y="66"/>
                    <a:pt x="52" y="57"/>
                  </a:cubicBezTo>
                  <a:cubicBezTo>
                    <a:pt x="51" y="49"/>
                    <a:pt x="50" y="41"/>
                    <a:pt x="43" y="37"/>
                  </a:cubicBezTo>
                  <a:cubicBezTo>
                    <a:pt x="37" y="30"/>
                    <a:pt x="33" y="23"/>
                    <a:pt x="25" y="18"/>
                  </a:cubicBezTo>
                  <a:cubicBezTo>
                    <a:pt x="20" y="12"/>
                    <a:pt x="17" y="9"/>
                    <a:pt x="10" y="7"/>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4" name="Freeform 88"/>
            <p:cNvSpPr>
              <a:spLocks/>
            </p:cNvSpPr>
            <p:nvPr/>
          </p:nvSpPr>
          <p:spPr bwMode="invGray">
            <a:xfrm>
              <a:off x="4919" y="3594"/>
              <a:ext cx="53" cy="46"/>
            </a:xfrm>
            <a:custGeom>
              <a:avLst/>
              <a:gdLst>
                <a:gd name="T0" fmla="*/ 28 w 71"/>
                <a:gd name="T1" fmla="*/ 23 h 61"/>
                <a:gd name="T2" fmla="*/ 13 w 71"/>
                <a:gd name="T3" fmla="*/ 32 h 61"/>
                <a:gd name="T4" fmla="*/ 1 w 71"/>
                <a:gd name="T5" fmla="*/ 44 h 61"/>
                <a:gd name="T6" fmla="*/ 13 w 71"/>
                <a:gd name="T7" fmla="*/ 59 h 61"/>
                <a:gd name="T8" fmla="*/ 28 w 71"/>
                <a:gd name="T9" fmla="*/ 44 h 61"/>
                <a:gd name="T10" fmla="*/ 40 w 71"/>
                <a:gd name="T11" fmla="*/ 23 h 61"/>
                <a:gd name="T12" fmla="*/ 55 w 71"/>
                <a:gd name="T13" fmla="*/ 0 h 61"/>
                <a:gd name="T14" fmla="*/ 71 w 71"/>
                <a:gd name="T15" fmla="*/ 11 h 61"/>
                <a:gd name="T16" fmla="*/ 35 w 71"/>
                <a:gd name="T17" fmla="*/ 23 h 61"/>
                <a:gd name="T18" fmla="*/ 28 w 71"/>
                <a:gd name="T19" fmla="*/ 23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1" h="61">
                  <a:moveTo>
                    <a:pt x="28" y="23"/>
                  </a:moveTo>
                  <a:cubicBezTo>
                    <a:pt x="25" y="33"/>
                    <a:pt x="25" y="33"/>
                    <a:pt x="13" y="32"/>
                  </a:cubicBezTo>
                  <a:cubicBezTo>
                    <a:pt x="2" y="33"/>
                    <a:pt x="3" y="34"/>
                    <a:pt x="1" y="44"/>
                  </a:cubicBezTo>
                  <a:cubicBezTo>
                    <a:pt x="2" y="60"/>
                    <a:pt x="0" y="61"/>
                    <a:pt x="13" y="59"/>
                  </a:cubicBezTo>
                  <a:cubicBezTo>
                    <a:pt x="19" y="54"/>
                    <a:pt x="21" y="48"/>
                    <a:pt x="28" y="44"/>
                  </a:cubicBezTo>
                  <a:cubicBezTo>
                    <a:pt x="30" y="33"/>
                    <a:pt x="28" y="25"/>
                    <a:pt x="40" y="23"/>
                  </a:cubicBezTo>
                  <a:cubicBezTo>
                    <a:pt x="42" y="12"/>
                    <a:pt x="44" y="4"/>
                    <a:pt x="55" y="0"/>
                  </a:cubicBezTo>
                  <a:cubicBezTo>
                    <a:pt x="65" y="2"/>
                    <a:pt x="69" y="1"/>
                    <a:pt x="71" y="11"/>
                  </a:cubicBezTo>
                  <a:cubicBezTo>
                    <a:pt x="63" y="22"/>
                    <a:pt x="48" y="21"/>
                    <a:pt x="35" y="23"/>
                  </a:cubicBezTo>
                  <a:cubicBezTo>
                    <a:pt x="30" y="27"/>
                    <a:pt x="32" y="27"/>
                    <a:pt x="28" y="23"/>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5" name="Freeform 89"/>
            <p:cNvSpPr>
              <a:spLocks/>
            </p:cNvSpPr>
            <p:nvPr/>
          </p:nvSpPr>
          <p:spPr bwMode="invGray">
            <a:xfrm>
              <a:off x="4759" y="3569"/>
              <a:ext cx="17" cy="23"/>
            </a:xfrm>
            <a:custGeom>
              <a:avLst/>
              <a:gdLst>
                <a:gd name="T0" fmla="*/ 9 w 23"/>
                <a:gd name="T1" fmla="*/ 0 h 30"/>
                <a:gd name="T2" fmla="*/ 0 w 23"/>
                <a:gd name="T3" fmla="*/ 14 h 30"/>
                <a:gd name="T4" fmla="*/ 12 w 23"/>
                <a:gd name="T5" fmla="*/ 30 h 30"/>
                <a:gd name="T6" fmla="*/ 9 w 23"/>
                <a:gd name="T7" fmla="*/ 0 h 30"/>
              </a:gdLst>
              <a:ahLst/>
              <a:cxnLst>
                <a:cxn ang="0">
                  <a:pos x="T0" y="T1"/>
                </a:cxn>
                <a:cxn ang="0">
                  <a:pos x="T2" y="T3"/>
                </a:cxn>
                <a:cxn ang="0">
                  <a:pos x="T4" y="T5"/>
                </a:cxn>
                <a:cxn ang="0">
                  <a:pos x="T6" y="T7"/>
                </a:cxn>
              </a:cxnLst>
              <a:rect l="0" t="0" r="r" b="b"/>
              <a:pathLst>
                <a:path w="23" h="30">
                  <a:moveTo>
                    <a:pt x="9" y="0"/>
                  </a:moveTo>
                  <a:cubicBezTo>
                    <a:pt x="8" y="7"/>
                    <a:pt x="3" y="8"/>
                    <a:pt x="0" y="14"/>
                  </a:cubicBezTo>
                  <a:cubicBezTo>
                    <a:pt x="3" y="21"/>
                    <a:pt x="8" y="24"/>
                    <a:pt x="12" y="30"/>
                  </a:cubicBezTo>
                  <a:cubicBezTo>
                    <a:pt x="23" y="15"/>
                    <a:pt x="4" y="9"/>
                    <a:pt x="9"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6" name="Freeform 90"/>
            <p:cNvSpPr>
              <a:spLocks/>
            </p:cNvSpPr>
            <p:nvPr/>
          </p:nvSpPr>
          <p:spPr bwMode="invGray">
            <a:xfrm>
              <a:off x="4751" y="3547"/>
              <a:ext cx="20" cy="17"/>
            </a:xfrm>
            <a:custGeom>
              <a:avLst/>
              <a:gdLst>
                <a:gd name="T0" fmla="*/ 19 w 26"/>
                <a:gd name="T1" fmla="*/ 0 h 23"/>
                <a:gd name="T2" fmla="*/ 0 w 26"/>
                <a:gd name="T3" fmla="*/ 14 h 23"/>
                <a:gd name="T4" fmla="*/ 21 w 26"/>
                <a:gd name="T5" fmla="*/ 20 h 23"/>
                <a:gd name="T6" fmla="*/ 19 w 26"/>
                <a:gd name="T7" fmla="*/ 0 h 23"/>
              </a:gdLst>
              <a:ahLst/>
              <a:cxnLst>
                <a:cxn ang="0">
                  <a:pos x="T0" y="T1"/>
                </a:cxn>
                <a:cxn ang="0">
                  <a:pos x="T2" y="T3"/>
                </a:cxn>
                <a:cxn ang="0">
                  <a:pos x="T4" y="T5"/>
                </a:cxn>
                <a:cxn ang="0">
                  <a:pos x="T6" y="T7"/>
                </a:cxn>
              </a:cxnLst>
              <a:rect l="0" t="0" r="r" b="b"/>
              <a:pathLst>
                <a:path w="26" h="23">
                  <a:moveTo>
                    <a:pt x="19" y="0"/>
                  </a:moveTo>
                  <a:cubicBezTo>
                    <a:pt x="17" y="12"/>
                    <a:pt x="10" y="11"/>
                    <a:pt x="0" y="14"/>
                  </a:cubicBezTo>
                  <a:cubicBezTo>
                    <a:pt x="5" y="23"/>
                    <a:pt x="11" y="22"/>
                    <a:pt x="21" y="20"/>
                  </a:cubicBezTo>
                  <a:cubicBezTo>
                    <a:pt x="26" y="12"/>
                    <a:pt x="23" y="7"/>
                    <a:pt x="19"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7" name="Freeform 91"/>
            <p:cNvSpPr>
              <a:spLocks/>
            </p:cNvSpPr>
            <p:nvPr/>
          </p:nvSpPr>
          <p:spPr bwMode="invGray">
            <a:xfrm>
              <a:off x="4598" y="3353"/>
              <a:ext cx="24" cy="33"/>
            </a:xfrm>
            <a:custGeom>
              <a:avLst/>
              <a:gdLst>
                <a:gd name="T0" fmla="*/ 28 w 32"/>
                <a:gd name="T1" fmla="*/ 0 h 44"/>
                <a:gd name="T2" fmla="*/ 10 w 32"/>
                <a:gd name="T3" fmla="*/ 11 h 44"/>
                <a:gd name="T4" fmla="*/ 12 w 32"/>
                <a:gd name="T5" fmla="*/ 32 h 44"/>
                <a:gd name="T6" fmla="*/ 24 w 32"/>
                <a:gd name="T7" fmla="*/ 36 h 44"/>
                <a:gd name="T8" fmla="*/ 28 w 32"/>
                <a:gd name="T9" fmla="*/ 0 h 44"/>
              </a:gdLst>
              <a:ahLst/>
              <a:cxnLst>
                <a:cxn ang="0">
                  <a:pos x="T0" y="T1"/>
                </a:cxn>
                <a:cxn ang="0">
                  <a:pos x="T2" y="T3"/>
                </a:cxn>
                <a:cxn ang="0">
                  <a:pos x="T4" y="T5"/>
                </a:cxn>
                <a:cxn ang="0">
                  <a:pos x="T6" y="T7"/>
                </a:cxn>
                <a:cxn ang="0">
                  <a:pos x="T8" y="T9"/>
                </a:cxn>
              </a:cxnLst>
              <a:rect l="0" t="0" r="r" b="b"/>
              <a:pathLst>
                <a:path w="32" h="44">
                  <a:moveTo>
                    <a:pt x="28" y="0"/>
                  </a:moveTo>
                  <a:cubicBezTo>
                    <a:pt x="32" y="10"/>
                    <a:pt x="18" y="9"/>
                    <a:pt x="10" y="11"/>
                  </a:cubicBezTo>
                  <a:cubicBezTo>
                    <a:pt x="0" y="18"/>
                    <a:pt x="7" y="24"/>
                    <a:pt x="12" y="32"/>
                  </a:cubicBezTo>
                  <a:cubicBezTo>
                    <a:pt x="14" y="44"/>
                    <a:pt x="15" y="41"/>
                    <a:pt x="24" y="36"/>
                  </a:cubicBezTo>
                  <a:cubicBezTo>
                    <a:pt x="32" y="25"/>
                    <a:pt x="29" y="14"/>
                    <a:pt x="28"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8" name="Freeform 92"/>
            <p:cNvSpPr>
              <a:spLocks/>
            </p:cNvSpPr>
            <p:nvPr/>
          </p:nvSpPr>
          <p:spPr bwMode="invGray">
            <a:xfrm>
              <a:off x="4632" y="3396"/>
              <a:ext cx="26" cy="33"/>
            </a:xfrm>
            <a:custGeom>
              <a:avLst/>
              <a:gdLst>
                <a:gd name="T0" fmla="*/ 30 w 34"/>
                <a:gd name="T1" fmla="*/ 0 h 44"/>
                <a:gd name="T2" fmla="*/ 10 w 34"/>
                <a:gd name="T3" fmla="*/ 9 h 44"/>
                <a:gd name="T4" fmla="*/ 14 w 34"/>
                <a:gd name="T5" fmla="*/ 32 h 44"/>
                <a:gd name="T6" fmla="*/ 26 w 34"/>
                <a:gd name="T7" fmla="*/ 36 h 44"/>
                <a:gd name="T8" fmla="*/ 30 w 34"/>
                <a:gd name="T9" fmla="*/ 0 h 44"/>
              </a:gdLst>
              <a:ahLst/>
              <a:cxnLst>
                <a:cxn ang="0">
                  <a:pos x="T0" y="T1"/>
                </a:cxn>
                <a:cxn ang="0">
                  <a:pos x="T2" y="T3"/>
                </a:cxn>
                <a:cxn ang="0">
                  <a:pos x="T4" y="T5"/>
                </a:cxn>
                <a:cxn ang="0">
                  <a:pos x="T6" y="T7"/>
                </a:cxn>
                <a:cxn ang="0">
                  <a:pos x="T8" y="T9"/>
                </a:cxn>
              </a:cxnLst>
              <a:rect l="0" t="0" r="r" b="b"/>
              <a:pathLst>
                <a:path w="34" h="44">
                  <a:moveTo>
                    <a:pt x="30" y="0"/>
                  </a:moveTo>
                  <a:cubicBezTo>
                    <a:pt x="34" y="10"/>
                    <a:pt x="18" y="7"/>
                    <a:pt x="10" y="9"/>
                  </a:cubicBezTo>
                  <a:cubicBezTo>
                    <a:pt x="0" y="16"/>
                    <a:pt x="9" y="24"/>
                    <a:pt x="14" y="32"/>
                  </a:cubicBezTo>
                  <a:cubicBezTo>
                    <a:pt x="16" y="44"/>
                    <a:pt x="17" y="41"/>
                    <a:pt x="26" y="36"/>
                  </a:cubicBezTo>
                  <a:cubicBezTo>
                    <a:pt x="34" y="25"/>
                    <a:pt x="31" y="14"/>
                    <a:pt x="30"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79" name="Freeform 93"/>
            <p:cNvSpPr>
              <a:spLocks/>
            </p:cNvSpPr>
            <p:nvPr/>
          </p:nvSpPr>
          <p:spPr bwMode="invGray">
            <a:xfrm>
              <a:off x="4659" y="3459"/>
              <a:ext cx="28" cy="28"/>
            </a:xfrm>
            <a:custGeom>
              <a:avLst/>
              <a:gdLst>
                <a:gd name="T0" fmla="*/ 34 w 38"/>
                <a:gd name="T1" fmla="*/ 2 h 37"/>
                <a:gd name="T2" fmla="*/ 10 w 38"/>
                <a:gd name="T3" fmla="*/ 2 h 37"/>
                <a:gd name="T4" fmla="*/ 14 w 38"/>
                <a:gd name="T5" fmla="*/ 25 h 37"/>
                <a:gd name="T6" fmla="*/ 26 w 38"/>
                <a:gd name="T7" fmla="*/ 29 h 37"/>
                <a:gd name="T8" fmla="*/ 34 w 38"/>
                <a:gd name="T9" fmla="*/ 2 h 37"/>
              </a:gdLst>
              <a:ahLst/>
              <a:cxnLst>
                <a:cxn ang="0">
                  <a:pos x="T0" y="T1"/>
                </a:cxn>
                <a:cxn ang="0">
                  <a:pos x="T2" y="T3"/>
                </a:cxn>
                <a:cxn ang="0">
                  <a:pos x="T4" y="T5"/>
                </a:cxn>
                <a:cxn ang="0">
                  <a:pos x="T6" y="T7"/>
                </a:cxn>
                <a:cxn ang="0">
                  <a:pos x="T8" y="T9"/>
                </a:cxn>
              </a:cxnLst>
              <a:rect l="0" t="0" r="r" b="b"/>
              <a:pathLst>
                <a:path w="38" h="37">
                  <a:moveTo>
                    <a:pt x="34" y="2"/>
                  </a:moveTo>
                  <a:cubicBezTo>
                    <a:pt x="38" y="12"/>
                    <a:pt x="18" y="0"/>
                    <a:pt x="10" y="2"/>
                  </a:cubicBezTo>
                  <a:cubicBezTo>
                    <a:pt x="0" y="9"/>
                    <a:pt x="9" y="17"/>
                    <a:pt x="14" y="25"/>
                  </a:cubicBezTo>
                  <a:cubicBezTo>
                    <a:pt x="16" y="37"/>
                    <a:pt x="17" y="34"/>
                    <a:pt x="26" y="29"/>
                  </a:cubicBezTo>
                  <a:cubicBezTo>
                    <a:pt x="34" y="18"/>
                    <a:pt x="35" y="16"/>
                    <a:pt x="34" y="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0" name="Freeform 94"/>
            <p:cNvSpPr>
              <a:spLocks/>
            </p:cNvSpPr>
            <p:nvPr/>
          </p:nvSpPr>
          <p:spPr bwMode="invGray">
            <a:xfrm>
              <a:off x="4693" y="3449"/>
              <a:ext cx="28" cy="26"/>
            </a:xfrm>
            <a:custGeom>
              <a:avLst/>
              <a:gdLst>
                <a:gd name="T0" fmla="*/ 34 w 38"/>
                <a:gd name="T1" fmla="*/ 2 h 34"/>
                <a:gd name="T2" fmla="*/ 10 w 38"/>
                <a:gd name="T3" fmla="*/ 2 h 34"/>
                <a:gd name="T4" fmla="*/ 16 w 38"/>
                <a:gd name="T5" fmla="*/ 22 h 34"/>
                <a:gd name="T6" fmla="*/ 27 w 38"/>
                <a:gd name="T7" fmla="*/ 22 h 34"/>
                <a:gd name="T8" fmla="*/ 34 w 38"/>
                <a:gd name="T9" fmla="*/ 2 h 34"/>
              </a:gdLst>
              <a:ahLst/>
              <a:cxnLst>
                <a:cxn ang="0">
                  <a:pos x="T0" y="T1"/>
                </a:cxn>
                <a:cxn ang="0">
                  <a:pos x="T2" y="T3"/>
                </a:cxn>
                <a:cxn ang="0">
                  <a:pos x="T4" y="T5"/>
                </a:cxn>
                <a:cxn ang="0">
                  <a:pos x="T6" y="T7"/>
                </a:cxn>
                <a:cxn ang="0">
                  <a:pos x="T8" y="T9"/>
                </a:cxn>
              </a:cxnLst>
              <a:rect l="0" t="0" r="r" b="b"/>
              <a:pathLst>
                <a:path w="38" h="34">
                  <a:moveTo>
                    <a:pt x="34" y="2"/>
                  </a:moveTo>
                  <a:cubicBezTo>
                    <a:pt x="38" y="12"/>
                    <a:pt x="18" y="0"/>
                    <a:pt x="10" y="2"/>
                  </a:cubicBezTo>
                  <a:cubicBezTo>
                    <a:pt x="0" y="9"/>
                    <a:pt x="11" y="14"/>
                    <a:pt x="16" y="22"/>
                  </a:cubicBezTo>
                  <a:cubicBezTo>
                    <a:pt x="18" y="34"/>
                    <a:pt x="18" y="27"/>
                    <a:pt x="27" y="22"/>
                  </a:cubicBezTo>
                  <a:cubicBezTo>
                    <a:pt x="35" y="11"/>
                    <a:pt x="35" y="16"/>
                    <a:pt x="34" y="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1" name="Freeform 95"/>
            <p:cNvSpPr>
              <a:spLocks/>
            </p:cNvSpPr>
            <p:nvPr/>
          </p:nvSpPr>
          <p:spPr bwMode="invGray">
            <a:xfrm>
              <a:off x="4683" y="3413"/>
              <a:ext cx="26" cy="20"/>
            </a:xfrm>
            <a:custGeom>
              <a:avLst/>
              <a:gdLst>
                <a:gd name="T0" fmla="*/ 31 w 35"/>
                <a:gd name="T1" fmla="*/ 1 h 27"/>
                <a:gd name="T2" fmla="*/ 10 w 35"/>
                <a:gd name="T3" fmla="*/ 2 h 27"/>
                <a:gd name="T4" fmla="*/ 13 w 35"/>
                <a:gd name="T5" fmla="*/ 15 h 27"/>
                <a:gd name="T6" fmla="*/ 25 w 35"/>
                <a:gd name="T7" fmla="*/ 19 h 27"/>
                <a:gd name="T8" fmla="*/ 31 w 35"/>
                <a:gd name="T9" fmla="*/ 1 h 27"/>
              </a:gdLst>
              <a:ahLst/>
              <a:cxnLst>
                <a:cxn ang="0">
                  <a:pos x="T0" y="T1"/>
                </a:cxn>
                <a:cxn ang="0">
                  <a:pos x="T2" y="T3"/>
                </a:cxn>
                <a:cxn ang="0">
                  <a:pos x="T4" y="T5"/>
                </a:cxn>
                <a:cxn ang="0">
                  <a:pos x="T6" y="T7"/>
                </a:cxn>
                <a:cxn ang="0">
                  <a:pos x="T8" y="T9"/>
                </a:cxn>
              </a:cxnLst>
              <a:rect l="0" t="0" r="r" b="b"/>
              <a:pathLst>
                <a:path w="35" h="27">
                  <a:moveTo>
                    <a:pt x="31" y="1"/>
                  </a:moveTo>
                  <a:cubicBezTo>
                    <a:pt x="35" y="11"/>
                    <a:pt x="18" y="0"/>
                    <a:pt x="10" y="2"/>
                  </a:cubicBezTo>
                  <a:cubicBezTo>
                    <a:pt x="0" y="9"/>
                    <a:pt x="8" y="7"/>
                    <a:pt x="13" y="15"/>
                  </a:cubicBezTo>
                  <a:cubicBezTo>
                    <a:pt x="15" y="27"/>
                    <a:pt x="16" y="24"/>
                    <a:pt x="25" y="19"/>
                  </a:cubicBezTo>
                  <a:cubicBezTo>
                    <a:pt x="33" y="8"/>
                    <a:pt x="32" y="15"/>
                    <a:pt x="31" y="1"/>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2" name="Freeform 96"/>
            <p:cNvSpPr>
              <a:spLocks/>
            </p:cNvSpPr>
            <p:nvPr/>
          </p:nvSpPr>
          <p:spPr bwMode="invGray">
            <a:xfrm>
              <a:off x="4657" y="3388"/>
              <a:ext cx="26" cy="35"/>
            </a:xfrm>
            <a:custGeom>
              <a:avLst/>
              <a:gdLst>
                <a:gd name="T0" fmla="*/ 28 w 35"/>
                <a:gd name="T1" fmla="*/ 16 h 47"/>
                <a:gd name="T2" fmla="*/ 19 w 35"/>
                <a:gd name="T3" fmla="*/ 2 h 47"/>
                <a:gd name="T4" fmla="*/ 10 w 35"/>
                <a:gd name="T5" fmla="*/ 25 h 47"/>
                <a:gd name="T6" fmla="*/ 19 w 35"/>
                <a:gd name="T7" fmla="*/ 35 h 47"/>
                <a:gd name="T8" fmla="*/ 27 w 35"/>
                <a:gd name="T9" fmla="*/ 29 h 47"/>
                <a:gd name="T10" fmla="*/ 28 w 35"/>
                <a:gd name="T11" fmla="*/ 16 h 47"/>
              </a:gdLst>
              <a:ahLst/>
              <a:cxnLst>
                <a:cxn ang="0">
                  <a:pos x="T0" y="T1"/>
                </a:cxn>
                <a:cxn ang="0">
                  <a:pos x="T2" y="T3"/>
                </a:cxn>
                <a:cxn ang="0">
                  <a:pos x="T4" y="T5"/>
                </a:cxn>
                <a:cxn ang="0">
                  <a:pos x="T6" y="T7"/>
                </a:cxn>
                <a:cxn ang="0">
                  <a:pos x="T8" y="T9"/>
                </a:cxn>
                <a:cxn ang="0">
                  <a:pos x="T10" y="T11"/>
                </a:cxn>
              </a:cxnLst>
              <a:rect l="0" t="0" r="r" b="b"/>
              <a:pathLst>
                <a:path w="35" h="47">
                  <a:moveTo>
                    <a:pt x="28" y="16"/>
                  </a:moveTo>
                  <a:cubicBezTo>
                    <a:pt x="27" y="13"/>
                    <a:pt x="22" y="0"/>
                    <a:pt x="19" y="2"/>
                  </a:cubicBezTo>
                  <a:cubicBezTo>
                    <a:pt x="16" y="4"/>
                    <a:pt x="10" y="20"/>
                    <a:pt x="10" y="25"/>
                  </a:cubicBezTo>
                  <a:cubicBezTo>
                    <a:pt x="0" y="32"/>
                    <a:pt x="14" y="27"/>
                    <a:pt x="19" y="35"/>
                  </a:cubicBezTo>
                  <a:cubicBezTo>
                    <a:pt x="21" y="47"/>
                    <a:pt x="18" y="34"/>
                    <a:pt x="27" y="29"/>
                  </a:cubicBezTo>
                  <a:cubicBezTo>
                    <a:pt x="35" y="18"/>
                    <a:pt x="29" y="30"/>
                    <a:pt x="28" y="16"/>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3" name="Freeform 97"/>
            <p:cNvSpPr>
              <a:spLocks/>
            </p:cNvSpPr>
            <p:nvPr/>
          </p:nvSpPr>
          <p:spPr bwMode="invGray">
            <a:xfrm>
              <a:off x="4625" y="3372"/>
              <a:ext cx="24" cy="26"/>
            </a:xfrm>
            <a:custGeom>
              <a:avLst/>
              <a:gdLst>
                <a:gd name="T0" fmla="*/ 22 w 32"/>
                <a:gd name="T1" fmla="*/ 10 h 35"/>
                <a:gd name="T2" fmla="*/ 10 w 32"/>
                <a:gd name="T3" fmla="*/ 2 h 35"/>
                <a:gd name="T4" fmla="*/ 12 w 32"/>
                <a:gd name="T5" fmla="*/ 23 h 35"/>
                <a:gd name="T6" fmla="*/ 24 w 32"/>
                <a:gd name="T7" fmla="*/ 27 h 35"/>
                <a:gd name="T8" fmla="*/ 22 w 32"/>
                <a:gd name="T9" fmla="*/ 10 h 35"/>
              </a:gdLst>
              <a:ahLst/>
              <a:cxnLst>
                <a:cxn ang="0">
                  <a:pos x="T0" y="T1"/>
                </a:cxn>
                <a:cxn ang="0">
                  <a:pos x="T2" y="T3"/>
                </a:cxn>
                <a:cxn ang="0">
                  <a:pos x="T4" y="T5"/>
                </a:cxn>
                <a:cxn ang="0">
                  <a:pos x="T6" y="T7"/>
                </a:cxn>
                <a:cxn ang="0">
                  <a:pos x="T8" y="T9"/>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4" name="Freeform 98"/>
            <p:cNvSpPr>
              <a:spLocks/>
            </p:cNvSpPr>
            <p:nvPr/>
          </p:nvSpPr>
          <p:spPr bwMode="invGray">
            <a:xfrm>
              <a:off x="4665" y="3425"/>
              <a:ext cx="24" cy="26"/>
            </a:xfrm>
            <a:custGeom>
              <a:avLst/>
              <a:gdLst>
                <a:gd name="T0" fmla="*/ 22 w 32"/>
                <a:gd name="T1" fmla="*/ 10 h 35"/>
                <a:gd name="T2" fmla="*/ 10 w 32"/>
                <a:gd name="T3" fmla="*/ 2 h 35"/>
                <a:gd name="T4" fmla="*/ 12 w 32"/>
                <a:gd name="T5" fmla="*/ 23 h 35"/>
                <a:gd name="T6" fmla="*/ 24 w 32"/>
                <a:gd name="T7" fmla="*/ 27 h 35"/>
                <a:gd name="T8" fmla="*/ 22 w 32"/>
                <a:gd name="T9" fmla="*/ 10 h 35"/>
              </a:gdLst>
              <a:ahLst/>
              <a:cxnLst>
                <a:cxn ang="0">
                  <a:pos x="T0" y="T1"/>
                </a:cxn>
                <a:cxn ang="0">
                  <a:pos x="T2" y="T3"/>
                </a:cxn>
                <a:cxn ang="0">
                  <a:pos x="T4" y="T5"/>
                </a:cxn>
                <a:cxn ang="0">
                  <a:pos x="T6" y="T7"/>
                </a:cxn>
                <a:cxn ang="0">
                  <a:pos x="T8" y="T9"/>
                </a:cxn>
              </a:cxnLst>
              <a:rect l="0" t="0" r="r" b="b"/>
              <a:pathLst>
                <a:path w="32" h="35">
                  <a:moveTo>
                    <a:pt x="22" y="10"/>
                  </a:moveTo>
                  <a:cubicBezTo>
                    <a:pt x="26" y="20"/>
                    <a:pt x="18" y="0"/>
                    <a:pt x="10" y="2"/>
                  </a:cubicBezTo>
                  <a:cubicBezTo>
                    <a:pt x="0" y="9"/>
                    <a:pt x="7" y="15"/>
                    <a:pt x="12" y="23"/>
                  </a:cubicBezTo>
                  <a:cubicBezTo>
                    <a:pt x="14" y="35"/>
                    <a:pt x="15" y="32"/>
                    <a:pt x="24" y="27"/>
                  </a:cubicBezTo>
                  <a:cubicBezTo>
                    <a:pt x="32" y="16"/>
                    <a:pt x="23" y="24"/>
                    <a:pt x="22" y="1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5" name="Freeform 99"/>
            <p:cNvSpPr>
              <a:spLocks/>
            </p:cNvSpPr>
            <p:nvPr/>
          </p:nvSpPr>
          <p:spPr bwMode="invGray">
            <a:xfrm>
              <a:off x="3055" y="2051"/>
              <a:ext cx="141" cy="108"/>
            </a:xfrm>
            <a:custGeom>
              <a:avLst/>
              <a:gdLst>
                <a:gd name="T0" fmla="*/ 171 w 189"/>
                <a:gd name="T1" fmla="*/ 4 h 144"/>
                <a:gd name="T2" fmla="*/ 185 w 189"/>
                <a:gd name="T3" fmla="*/ 4 h 144"/>
                <a:gd name="T4" fmla="*/ 189 w 189"/>
                <a:gd name="T5" fmla="*/ 16 h 144"/>
                <a:gd name="T6" fmla="*/ 187 w 189"/>
                <a:gd name="T7" fmla="*/ 24 h 144"/>
                <a:gd name="T8" fmla="*/ 131 w 189"/>
                <a:gd name="T9" fmla="*/ 44 h 144"/>
                <a:gd name="T10" fmla="*/ 109 w 189"/>
                <a:gd name="T11" fmla="*/ 58 h 144"/>
                <a:gd name="T12" fmla="*/ 97 w 189"/>
                <a:gd name="T13" fmla="*/ 62 h 144"/>
                <a:gd name="T14" fmla="*/ 71 w 189"/>
                <a:gd name="T15" fmla="*/ 82 h 144"/>
                <a:gd name="T16" fmla="*/ 75 w 189"/>
                <a:gd name="T17" fmla="*/ 92 h 144"/>
                <a:gd name="T18" fmla="*/ 83 w 189"/>
                <a:gd name="T19" fmla="*/ 116 h 144"/>
                <a:gd name="T20" fmla="*/ 107 w 189"/>
                <a:gd name="T21" fmla="*/ 126 h 144"/>
                <a:gd name="T22" fmla="*/ 93 w 189"/>
                <a:gd name="T23" fmla="*/ 140 h 144"/>
                <a:gd name="T24" fmla="*/ 83 w 189"/>
                <a:gd name="T25" fmla="*/ 130 h 144"/>
                <a:gd name="T26" fmla="*/ 71 w 189"/>
                <a:gd name="T27" fmla="*/ 134 h 144"/>
                <a:gd name="T28" fmla="*/ 21 w 189"/>
                <a:gd name="T29" fmla="*/ 122 h 144"/>
                <a:gd name="T30" fmla="*/ 19 w 189"/>
                <a:gd name="T31" fmla="*/ 106 h 144"/>
                <a:gd name="T32" fmla="*/ 47 w 189"/>
                <a:gd name="T33" fmla="*/ 90 h 144"/>
                <a:gd name="T34" fmla="*/ 51 w 189"/>
                <a:gd name="T35" fmla="*/ 76 h 144"/>
                <a:gd name="T36" fmla="*/ 47 w 189"/>
                <a:gd name="T37" fmla="*/ 64 h 144"/>
                <a:gd name="T38" fmla="*/ 73 w 189"/>
                <a:gd name="T39" fmla="*/ 46 h 144"/>
                <a:gd name="T40" fmla="*/ 97 w 189"/>
                <a:gd name="T41" fmla="*/ 36 h 144"/>
                <a:gd name="T42" fmla="*/ 113 w 189"/>
                <a:gd name="T43" fmla="*/ 24 h 144"/>
                <a:gd name="T44" fmla="*/ 171 w 189"/>
                <a:gd name="T45" fmla="*/ 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144">
                  <a:moveTo>
                    <a:pt x="171" y="4"/>
                  </a:moveTo>
                  <a:cubicBezTo>
                    <a:pt x="174" y="3"/>
                    <a:pt x="182" y="0"/>
                    <a:pt x="185" y="4"/>
                  </a:cubicBezTo>
                  <a:cubicBezTo>
                    <a:pt x="187" y="7"/>
                    <a:pt x="189" y="16"/>
                    <a:pt x="189" y="16"/>
                  </a:cubicBezTo>
                  <a:cubicBezTo>
                    <a:pt x="188" y="19"/>
                    <a:pt x="189" y="22"/>
                    <a:pt x="187" y="24"/>
                  </a:cubicBezTo>
                  <a:cubicBezTo>
                    <a:pt x="175" y="34"/>
                    <a:pt x="146" y="34"/>
                    <a:pt x="131" y="44"/>
                  </a:cubicBezTo>
                  <a:cubicBezTo>
                    <a:pt x="125" y="53"/>
                    <a:pt x="120" y="54"/>
                    <a:pt x="109" y="58"/>
                  </a:cubicBezTo>
                  <a:cubicBezTo>
                    <a:pt x="105" y="59"/>
                    <a:pt x="97" y="62"/>
                    <a:pt x="97" y="62"/>
                  </a:cubicBezTo>
                  <a:cubicBezTo>
                    <a:pt x="88" y="76"/>
                    <a:pt x="83" y="74"/>
                    <a:pt x="71" y="82"/>
                  </a:cubicBezTo>
                  <a:cubicBezTo>
                    <a:pt x="66" y="98"/>
                    <a:pt x="70" y="78"/>
                    <a:pt x="75" y="92"/>
                  </a:cubicBezTo>
                  <a:cubicBezTo>
                    <a:pt x="81" y="108"/>
                    <a:pt x="71" y="108"/>
                    <a:pt x="83" y="116"/>
                  </a:cubicBezTo>
                  <a:cubicBezTo>
                    <a:pt x="90" y="121"/>
                    <a:pt x="107" y="126"/>
                    <a:pt x="107" y="126"/>
                  </a:cubicBezTo>
                  <a:cubicBezTo>
                    <a:pt x="105" y="139"/>
                    <a:pt x="106" y="144"/>
                    <a:pt x="93" y="140"/>
                  </a:cubicBezTo>
                  <a:cubicBezTo>
                    <a:pt x="91" y="137"/>
                    <a:pt x="87" y="130"/>
                    <a:pt x="83" y="130"/>
                  </a:cubicBezTo>
                  <a:cubicBezTo>
                    <a:pt x="79" y="130"/>
                    <a:pt x="71" y="134"/>
                    <a:pt x="71" y="134"/>
                  </a:cubicBezTo>
                  <a:cubicBezTo>
                    <a:pt x="52" y="129"/>
                    <a:pt x="42" y="124"/>
                    <a:pt x="21" y="122"/>
                  </a:cubicBezTo>
                  <a:cubicBezTo>
                    <a:pt x="14" y="115"/>
                    <a:pt x="0" y="102"/>
                    <a:pt x="19" y="106"/>
                  </a:cubicBezTo>
                  <a:cubicBezTo>
                    <a:pt x="29" y="91"/>
                    <a:pt x="26" y="93"/>
                    <a:pt x="47" y="90"/>
                  </a:cubicBezTo>
                  <a:cubicBezTo>
                    <a:pt x="55" y="84"/>
                    <a:pt x="54" y="88"/>
                    <a:pt x="51" y="76"/>
                  </a:cubicBezTo>
                  <a:cubicBezTo>
                    <a:pt x="50" y="72"/>
                    <a:pt x="47" y="64"/>
                    <a:pt x="47" y="64"/>
                  </a:cubicBezTo>
                  <a:cubicBezTo>
                    <a:pt x="50" y="41"/>
                    <a:pt x="50" y="43"/>
                    <a:pt x="73" y="46"/>
                  </a:cubicBezTo>
                  <a:cubicBezTo>
                    <a:pt x="82" y="45"/>
                    <a:pt x="97" y="36"/>
                    <a:pt x="97" y="36"/>
                  </a:cubicBezTo>
                  <a:cubicBezTo>
                    <a:pt x="102" y="29"/>
                    <a:pt x="105" y="27"/>
                    <a:pt x="113" y="24"/>
                  </a:cubicBezTo>
                  <a:cubicBezTo>
                    <a:pt x="134" y="27"/>
                    <a:pt x="161" y="25"/>
                    <a:pt x="171" y="4"/>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6" name="Freeform 100"/>
            <p:cNvSpPr>
              <a:spLocks/>
            </p:cNvSpPr>
            <p:nvPr/>
          </p:nvSpPr>
          <p:spPr bwMode="invGray">
            <a:xfrm>
              <a:off x="3139" y="2155"/>
              <a:ext cx="40" cy="12"/>
            </a:xfrm>
            <a:custGeom>
              <a:avLst/>
              <a:gdLst>
                <a:gd name="T0" fmla="*/ 24 w 53"/>
                <a:gd name="T1" fmla="*/ 0 h 17"/>
                <a:gd name="T2" fmla="*/ 12 w 53"/>
                <a:gd name="T3" fmla="*/ 2 h 17"/>
                <a:gd name="T4" fmla="*/ 32 w 53"/>
                <a:gd name="T5" fmla="*/ 16 h 17"/>
                <a:gd name="T6" fmla="*/ 44 w 53"/>
                <a:gd name="T7" fmla="*/ 14 h 17"/>
                <a:gd name="T8" fmla="*/ 24 w 53"/>
                <a:gd name="T9" fmla="*/ 0 h 17"/>
              </a:gdLst>
              <a:ahLst/>
              <a:cxnLst>
                <a:cxn ang="0">
                  <a:pos x="T0" y="T1"/>
                </a:cxn>
                <a:cxn ang="0">
                  <a:pos x="T2" y="T3"/>
                </a:cxn>
                <a:cxn ang="0">
                  <a:pos x="T4" y="T5"/>
                </a:cxn>
                <a:cxn ang="0">
                  <a:pos x="T6" y="T7"/>
                </a:cxn>
                <a:cxn ang="0">
                  <a:pos x="T8" y="T9"/>
                </a:cxn>
              </a:cxnLst>
              <a:rect l="0" t="0" r="r" b="b"/>
              <a:pathLst>
                <a:path w="53" h="17">
                  <a:moveTo>
                    <a:pt x="24" y="0"/>
                  </a:moveTo>
                  <a:cubicBezTo>
                    <a:pt x="20" y="1"/>
                    <a:pt x="16" y="0"/>
                    <a:pt x="12" y="2"/>
                  </a:cubicBezTo>
                  <a:cubicBezTo>
                    <a:pt x="0" y="9"/>
                    <a:pt x="30" y="15"/>
                    <a:pt x="32" y="16"/>
                  </a:cubicBezTo>
                  <a:cubicBezTo>
                    <a:pt x="36" y="15"/>
                    <a:pt x="41" y="17"/>
                    <a:pt x="44" y="14"/>
                  </a:cubicBezTo>
                  <a:cubicBezTo>
                    <a:pt x="53" y="3"/>
                    <a:pt x="30" y="0"/>
                    <a:pt x="24"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7" name="Freeform 101"/>
            <p:cNvSpPr>
              <a:spLocks/>
            </p:cNvSpPr>
            <p:nvPr/>
          </p:nvSpPr>
          <p:spPr bwMode="invGray">
            <a:xfrm>
              <a:off x="3344" y="1999"/>
              <a:ext cx="42" cy="28"/>
            </a:xfrm>
            <a:custGeom>
              <a:avLst/>
              <a:gdLst>
                <a:gd name="T0" fmla="*/ 57 w 57"/>
                <a:gd name="T1" fmla="*/ 4 h 37"/>
                <a:gd name="T2" fmla="*/ 25 w 57"/>
                <a:gd name="T3" fmla="*/ 24 h 37"/>
                <a:gd name="T4" fmla="*/ 11 w 57"/>
                <a:gd name="T5" fmla="*/ 34 h 37"/>
                <a:gd name="T6" fmla="*/ 9 w 57"/>
                <a:gd name="T7" fmla="*/ 4 h 37"/>
                <a:gd name="T8" fmla="*/ 21 w 57"/>
                <a:gd name="T9" fmla="*/ 0 h 37"/>
                <a:gd name="T10" fmla="*/ 57 w 57"/>
                <a:gd name="T11" fmla="*/ 4 h 37"/>
              </a:gdLst>
              <a:ahLst/>
              <a:cxnLst>
                <a:cxn ang="0">
                  <a:pos x="T0" y="T1"/>
                </a:cxn>
                <a:cxn ang="0">
                  <a:pos x="T2" y="T3"/>
                </a:cxn>
                <a:cxn ang="0">
                  <a:pos x="T4" y="T5"/>
                </a:cxn>
                <a:cxn ang="0">
                  <a:pos x="T6" y="T7"/>
                </a:cxn>
                <a:cxn ang="0">
                  <a:pos x="T8" y="T9"/>
                </a:cxn>
                <a:cxn ang="0">
                  <a:pos x="T10" y="T11"/>
                </a:cxn>
              </a:cxnLst>
              <a:rect l="0" t="0" r="r" b="b"/>
              <a:pathLst>
                <a:path w="57" h="37">
                  <a:moveTo>
                    <a:pt x="57" y="4"/>
                  </a:moveTo>
                  <a:cubicBezTo>
                    <a:pt x="53" y="16"/>
                    <a:pt x="35" y="17"/>
                    <a:pt x="25" y="24"/>
                  </a:cubicBezTo>
                  <a:cubicBezTo>
                    <a:pt x="22" y="34"/>
                    <a:pt x="22" y="37"/>
                    <a:pt x="11" y="34"/>
                  </a:cubicBezTo>
                  <a:cubicBezTo>
                    <a:pt x="6" y="27"/>
                    <a:pt x="0" y="10"/>
                    <a:pt x="9" y="4"/>
                  </a:cubicBezTo>
                  <a:cubicBezTo>
                    <a:pt x="12" y="2"/>
                    <a:pt x="21" y="0"/>
                    <a:pt x="21" y="0"/>
                  </a:cubicBezTo>
                  <a:cubicBezTo>
                    <a:pt x="33" y="2"/>
                    <a:pt x="45" y="4"/>
                    <a:pt x="57" y="4"/>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8" name="Freeform 102"/>
            <p:cNvSpPr>
              <a:spLocks/>
            </p:cNvSpPr>
            <p:nvPr/>
          </p:nvSpPr>
          <p:spPr bwMode="invGray">
            <a:xfrm>
              <a:off x="3374" y="2012"/>
              <a:ext cx="50" cy="20"/>
            </a:xfrm>
            <a:custGeom>
              <a:avLst/>
              <a:gdLst>
                <a:gd name="T0" fmla="*/ 29 w 68"/>
                <a:gd name="T1" fmla="*/ 0 h 26"/>
                <a:gd name="T2" fmla="*/ 11 w 68"/>
                <a:gd name="T3" fmla="*/ 6 h 26"/>
                <a:gd name="T4" fmla="*/ 57 w 68"/>
                <a:gd name="T5" fmla="*/ 26 h 26"/>
                <a:gd name="T6" fmla="*/ 63 w 68"/>
                <a:gd name="T7" fmla="*/ 24 h 26"/>
                <a:gd name="T8" fmla="*/ 29 w 68"/>
                <a:gd name="T9" fmla="*/ 0 h 26"/>
              </a:gdLst>
              <a:ahLst/>
              <a:cxnLst>
                <a:cxn ang="0">
                  <a:pos x="T0" y="T1"/>
                </a:cxn>
                <a:cxn ang="0">
                  <a:pos x="T2" y="T3"/>
                </a:cxn>
                <a:cxn ang="0">
                  <a:pos x="T4" y="T5"/>
                </a:cxn>
                <a:cxn ang="0">
                  <a:pos x="T6" y="T7"/>
                </a:cxn>
                <a:cxn ang="0">
                  <a:pos x="T8" y="T9"/>
                </a:cxn>
              </a:cxnLst>
              <a:rect l="0" t="0" r="r" b="b"/>
              <a:pathLst>
                <a:path w="68" h="26">
                  <a:moveTo>
                    <a:pt x="29" y="0"/>
                  </a:moveTo>
                  <a:cubicBezTo>
                    <a:pt x="23" y="2"/>
                    <a:pt x="11" y="6"/>
                    <a:pt x="11" y="6"/>
                  </a:cubicBezTo>
                  <a:cubicBezTo>
                    <a:pt x="0" y="23"/>
                    <a:pt x="47" y="24"/>
                    <a:pt x="57" y="26"/>
                  </a:cubicBezTo>
                  <a:cubicBezTo>
                    <a:pt x="59" y="25"/>
                    <a:pt x="62" y="26"/>
                    <a:pt x="63" y="24"/>
                  </a:cubicBezTo>
                  <a:cubicBezTo>
                    <a:pt x="68" y="3"/>
                    <a:pt x="42" y="3"/>
                    <a:pt x="29"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89" name="Freeform 103"/>
            <p:cNvSpPr>
              <a:spLocks/>
            </p:cNvSpPr>
            <p:nvPr/>
          </p:nvSpPr>
          <p:spPr bwMode="invGray">
            <a:xfrm>
              <a:off x="3428" y="2015"/>
              <a:ext cx="50" cy="32"/>
            </a:xfrm>
            <a:custGeom>
              <a:avLst/>
              <a:gdLst>
                <a:gd name="T0" fmla="*/ 50 w 66"/>
                <a:gd name="T1" fmla="*/ 9 h 43"/>
                <a:gd name="T2" fmla="*/ 26 w 66"/>
                <a:gd name="T3" fmla="*/ 9 h 43"/>
                <a:gd name="T4" fmla="*/ 10 w 66"/>
                <a:gd name="T5" fmla="*/ 9 h 43"/>
                <a:gd name="T6" fmla="*/ 8 w 66"/>
                <a:gd name="T7" fmla="*/ 35 h 43"/>
                <a:gd name="T8" fmla="*/ 32 w 66"/>
                <a:gd name="T9" fmla="*/ 43 h 43"/>
                <a:gd name="T10" fmla="*/ 62 w 66"/>
                <a:gd name="T11" fmla="*/ 27 h 43"/>
                <a:gd name="T12" fmla="*/ 50 w 66"/>
                <a:gd name="T13" fmla="*/ 9 h 43"/>
              </a:gdLst>
              <a:ahLst/>
              <a:cxnLst>
                <a:cxn ang="0">
                  <a:pos x="T0" y="T1"/>
                </a:cxn>
                <a:cxn ang="0">
                  <a:pos x="T2" y="T3"/>
                </a:cxn>
                <a:cxn ang="0">
                  <a:pos x="T4" y="T5"/>
                </a:cxn>
                <a:cxn ang="0">
                  <a:pos x="T6" y="T7"/>
                </a:cxn>
                <a:cxn ang="0">
                  <a:pos x="T8" y="T9"/>
                </a:cxn>
                <a:cxn ang="0">
                  <a:pos x="T10" y="T11"/>
                </a:cxn>
                <a:cxn ang="0">
                  <a:pos x="T12" y="T13"/>
                </a:cxn>
              </a:cxnLst>
              <a:rect l="0" t="0" r="r" b="b"/>
              <a:pathLst>
                <a:path w="66" h="43">
                  <a:moveTo>
                    <a:pt x="50" y="9"/>
                  </a:moveTo>
                  <a:cubicBezTo>
                    <a:pt x="40" y="16"/>
                    <a:pt x="36" y="16"/>
                    <a:pt x="26" y="9"/>
                  </a:cubicBezTo>
                  <a:cubicBezTo>
                    <a:pt x="20" y="0"/>
                    <a:pt x="18" y="4"/>
                    <a:pt x="10" y="9"/>
                  </a:cubicBezTo>
                  <a:cubicBezTo>
                    <a:pt x="4" y="17"/>
                    <a:pt x="0" y="21"/>
                    <a:pt x="8" y="35"/>
                  </a:cubicBezTo>
                  <a:cubicBezTo>
                    <a:pt x="12" y="42"/>
                    <a:pt x="32" y="43"/>
                    <a:pt x="32" y="43"/>
                  </a:cubicBezTo>
                  <a:cubicBezTo>
                    <a:pt x="41" y="40"/>
                    <a:pt x="54" y="33"/>
                    <a:pt x="62" y="27"/>
                  </a:cubicBezTo>
                  <a:cubicBezTo>
                    <a:pt x="66" y="15"/>
                    <a:pt x="61" y="15"/>
                    <a:pt x="50" y="9"/>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0" name="Freeform 104"/>
            <p:cNvSpPr>
              <a:spLocks/>
            </p:cNvSpPr>
            <p:nvPr/>
          </p:nvSpPr>
          <p:spPr bwMode="invGray">
            <a:xfrm>
              <a:off x="3777" y="2042"/>
              <a:ext cx="88" cy="31"/>
            </a:xfrm>
            <a:custGeom>
              <a:avLst/>
              <a:gdLst>
                <a:gd name="T0" fmla="*/ 14 w 117"/>
                <a:gd name="T1" fmla="*/ 0 h 41"/>
                <a:gd name="T2" fmla="*/ 8 w 117"/>
                <a:gd name="T3" fmla="*/ 16 h 41"/>
                <a:gd name="T4" fmla="*/ 50 w 117"/>
                <a:gd name="T5" fmla="*/ 30 h 41"/>
                <a:gd name="T6" fmla="*/ 76 w 117"/>
                <a:gd name="T7" fmla="*/ 36 h 41"/>
                <a:gd name="T8" fmla="*/ 112 w 117"/>
                <a:gd name="T9" fmla="*/ 22 h 41"/>
                <a:gd name="T10" fmla="*/ 78 w 117"/>
                <a:gd name="T11" fmla="*/ 4 h 41"/>
                <a:gd name="T12" fmla="*/ 14 w 117"/>
                <a:gd name="T13" fmla="*/ 0 h 41"/>
              </a:gdLst>
              <a:ahLst/>
              <a:cxnLst>
                <a:cxn ang="0">
                  <a:pos x="T0" y="T1"/>
                </a:cxn>
                <a:cxn ang="0">
                  <a:pos x="T2" y="T3"/>
                </a:cxn>
                <a:cxn ang="0">
                  <a:pos x="T4" y="T5"/>
                </a:cxn>
                <a:cxn ang="0">
                  <a:pos x="T6" y="T7"/>
                </a:cxn>
                <a:cxn ang="0">
                  <a:pos x="T8" y="T9"/>
                </a:cxn>
                <a:cxn ang="0">
                  <a:pos x="T10" y="T11"/>
                </a:cxn>
                <a:cxn ang="0">
                  <a:pos x="T12" y="T13"/>
                </a:cxn>
              </a:cxnLst>
              <a:rect l="0" t="0" r="r" b="b"/>
              <a:pathLst>
                <a:path w="117" h="41">
                  <a:moveTo>
                    <a:pt x="14" y="0"/>
                  </a:moveTo>
                  <a:cubicBezTo>
                    <a:pt x="8" y="4"/>
                    <a:pt x="0" y="9"/>
                    <a:pt x="8" y="16"/>
                  </a:cubicBezTo>
                  <a:cubicBezTo>
                    <a:pt x="21" y="27"/>
                    <a:pt x="34" y="28"/>
                    <a:pt x="50" y="30"/>
                  </a:cubicBezTo>
                  <a:cubicBezTo>
                    <a:pt x="66" y="41"/>
                    <a:pt x="57" y="39"/>
                    <a:pt x="76" y="36"/>
                  </a:cubicBezTo>
                  <a:cubicBezTo>
                    <a:pt x="88" y="32"/>
                    <a:pt x="101" y="29"/>
                    <a:pt x="112" y="22"/>
                  </a:cubicBezTo>
                  <a:cubicBezTo>
                    <a:pt x="117" y="6"/>
                    <a:pt x="87" y="5"/>
                    <a:pt x="78" y="4"/>
                  </a:cubicBezTo>
                  <a:cubicBezTo>
                    <a:pt x="17" y="6"/>
                    <a:pt x="34" y="20"/>
                    <a:pt x="14"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1" name="Freeform 105"/>
            <p:cNvSpPr>
              <a:spLocks/>
            </p:cNvSpPr>
            <p:nvPr/>
          </p:nvSpPr>
          <p:spPr bwMode="invGray">
            <a:xfrm>
              <a:off x="3867" y="2041"/>
              <a:ext cx="46" cy="24"/>
            </a:xfrm>
            <a:custGeom>
              <a:avLst/>
              <a:gdLst>
                <a:gd name="T0" fmla="*/ 32 w 62"/>
                <a:gd name="T1" fmla="*/ 4 h 32"/>
                <a:gd name="T2" fmla="*/ 62 w 62"/>
                <a:gd name="T3" fmla="*/ 10 h 32"/>
                <a:gd name="T4" fmla="*/ 30 w 62"/>
                <a:gd name="T5" fmla="*/ 32 h 32"/>
                <a:gd name="T6" fmla="*/ 6 w 62"/>
                <a:gd name="T7" fmla="*/ 22 h 32"/>
                <a:gd name="T8" fmla="*/ 32 w 62"/>
                <a:gd name="T9" fmla="*/ 4 h 32"/>
              </a:gdLst>
              <a:ahLst/>
              <a:cxnLst>
                <a:cxn ang="0">
                  <a:pos x="T0" y="T1"/>
                </a:cxn>
                <a:cxn ang="0">
                  <a:pos x="T2" y="T3"/>
                </a:cxn>
                <a:cxn ang="0">
                  <a:pos x="T4" y="T5"/>
                </a:cxn>
                <a:cxn ang="0">
                  <a:pos x="T6" y="T7"/>
                </a:cxn>
                <a:cxn ang="0">
                  <a:pos x="T8" y="T9"/>
                </a:cxn>
              </a:cxnLst>
              <a:rect l="0" t="0" r="r" b="b"/>
              <a:pathLst>
                <a:path w="62" h="32">
                  <a:moveTo>
                    <a:pt x="32" y="4"/>
                  </a:moveTo>
                  <a:cubicBezTo>
                    <a:pt x="44" y="0"/>
                    <a:pt x="53" y="1"/>
                    <a:pt x="62" y="10"/>
                  </a:cubicBezTo>
                  <a:cubicBezTo>
                    <a:pt x="59" y="23"/>
                    <a:pt x="42" y="28"/>
                    <a:pt x="30" y="32"/>
                  </a:cubicBezTo>
                  <a:cubicBezTo>
                    <a:pt x="15" y="22"/>
                    <a:pt x="23" y="25"/>
                    <a:pt x="6" y="22"/>
                  </a:cubicBezTo>
                  <a:cubicBezTo>
                    <a:pt x="0" y="4"/>
                    <a:pt x="14" y="8"/>
                    <a:pt x="32" y="4"/>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2" name="Freeform 106"/>
            <p:cNvSpPr>
              <a:spLocks/>
            </p:cNvSpPr>
            <p:nvPr/>
          </p:nvSpPr>
          <p:spPr bwMode="invGray">
            <a:xfrm>
              <a:off x="3846" y="2070"/>
              <a:ext cx="37" cy="17"/>
            </a:xfrm>
            <a:custGeom>
              <a:avLst/>
              <a:gdLst>
                <a:gd name="T0" fmla="*/ 20 w 49"/>
                <a:gd name="T1" fmla="*/ 1 h 23"/>
                <a:gd name="T2" fmla="*/ 6 w 49"/>
                <a:gd name="T3" fmla="*/ 5 h 23"/>
                <a:gd name="T4" fmla="*/ 38 w 49"/>
                <a:gd name="T5" fmla="*/ 23 h 23"/>
                <a:gd name="T6" fmla="*/ 20 w 49"/>
                <a:gd name="T7" fmla="*/ 1 h 23"/>
              </a:gdLst>
              <a:ahLst/>
              <a:cxnLst>
                <a:cxn ang="0">
                  <a:pos x="T0" y="T1"/>
                </a:cxn>
                <a:cxn ang="0">
                  <a:pos x="T2" y="T3"/>
                </a:cxn>
                <a:cxn ang="0">
                  <a:pos x="T4" y="T5"/>
                </a:cxn>
                <a:cxn ang="0">
                  <a:pos x="T6" y="T7"/>
                </a:cxn>
              </a:cxnLst>
              <a:rect l="0" t="0" r="r" b="b"/>
              <a:pathLst>
                <a:path w="49" h="23">
                  <a:moveTo>
                    <a:pt x="20" y="1"/>
                  </a:moveTo>
                  <a:cubicBezTo>
                    <a:pt x="15" y="2"/>
                    <a:pt x="8" y="0"/>
                    <a:pt x="6" y="5"/>
                  </a:cubicBezTo>
                  <a:cubicBezTo>
                    <a:pt x="0" y="19"/>
                    <a:pt x="32" y="21"/>
                    <a:pt x="38" y="23"/>
                  </a:cubicBezTo>
                  <a:cubicBezTo>
                    <a:pt x="49" y="6"/>
                    <a:pt x="35" y="3"/>
                    <a:pt x="20" y="1"/>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3" name="Freeform 107"/>
            <p:cNvSpPr>
              <a:spLocks/>
            </p:cNvSpPr>
            <p:nvPr/>
          </p:nvSpPr>
          <p:spPr bwMode="invGray">
            <a:xfrm>
              <a:off x="4098" y="2294"/>
              <a:ext cx="76" cy="114"/>
            </a:xfrm>
            <a:custGeom>
              <a:avLst/>
              <a:gdLst>
                <a:gd name="T0" fmla="*/ 6 w 102"/>
                <a:gd name="T1" fmla="*/ 0 h 152"/>
                <a:gd name="T2" fmla="*/ 0 w 102"/>
                <a:gd name="T3" fmla="*/ 18 h 152"/>
                <a:gd name="T4" fmla="*/ 14 w 102"/>
                <a:gd name="T5" fmla="*/ 42 h 152"/>
                <a:gd name="T6" fmla="*/ 32 w 102"/>
                <a:gd name="T7" fmla="*/ 72 h 152"/>
                <a:gd name="T8" fmla="*/ 36 w 102"/>
                <a:gd name="T9" fmla="*/ 104 h 152"/>
                <a:gd name="T10" fmla="*/ 80 w 102"/>
                <a:gd name="T11" fmla="*/ 152 h 152"/>
                <a:gd name="T12" fmla="*/ 86 w 102"/>
                <a:gd name="T13" fmla="*/ 124 h 152"/>
                <a:gd name="T14" fmla="*/ 74 w 102"/>
                <a:gd name="T15" fmla="*/ 102 h 152"/>
                <a:gd name="T16" fmla="*/ 62 w 102"/>
                <a:gd name="T17" fmla="*/ 92 h 152"/>
                <a:gd name="T18" fmla="*/ 52 w 102"/>
                <a:gd name="T19" fmla="*/ 74 h 152"/>
                <a:gd name="T20" fmla="*/ 42 w 102"/>
                <a:gd name="T21" fmla="*/ 44 h 152"/>
                <a:gd name="T22" fmla="*/ 4 w 102"/>
                <a:gd name="T23" fmla="*/ 12 h 152"/>
                <a:gd name="T24" fmla="*/ 6 w 102"/>
                <a:gd name="T25" fmla="*/ 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2" h="152">
                  <a:moveTo>
                    <a:pt x="6" y="0"/>
                  </a:moveTo>
                  <a:cubicBezTo>
                    <a:pt x="4" y="6"/>
                    <a:pt x="0" y="18"/>
                    <a:pt x="0" y="18"/>
                  </a:cubicBezTo>
                  <a:cubicBezTo>
                    <a:pt x="3" y="26"/>
                    <a:pt x="9" y="35"/>
                    <a:pt x="14" y="42"/>
                  </a:cubicBezTo>
                  <a:cubicBezTo>
                    <a:pt x="17" y="58"/>
                    <a:pt x="16" y="69"/>
                    <a:pt x="32" y="72"/>
                  </a:cubicBezTo>
                  <a:cubicBezTo>
                    <a:pt x="44" y="80"/>
                    <a:pt x="40" y="91"/>
                    <a:pt x="36" y="104"/>
                  </a:cubicBezTo>
                  <a:cubicBezTo>
                    <a:pt x="57" y="118"/>
                    <a:pt x="60" y="139"/>
                    <a:pt x="80" y="152"/>
                  </a:cubicBezTo>
                  <a:cubicBezTo>
                    <a:pt x="95" y="148"/>
                    <a:pt x="102" y="135"/>
                    <a:pt x="86" y="124"/>
                  </a:cubicBezTo>
                  <a:cubicBezTo>
                    <a:pt x="72" y="129"/>
                    <a:pt x="78" y="110"/>
                    <a:pt x="74" y="102"/>
                  </a:cubicBezTo>
                  <a:cubicBezTo>
                    <a:pt x="72" y="98"/>
                    <a:pt x="65" y="94"/>
                    <a:pt x="62" y="92"/>
                  </a:cubicBezTo>
                  <a:cubicBezTo>
                    <a:pt x="59" y="82"/>
                    <a:pt x="65" y="65"/>
                    <a:pt x="52" y="74"/>
                  </a:cubicBezTo>
                  <a:cubicBezTo>
                    <a:pt x="46" y="65"/>
                    <a:pt x="47" y="54"/>
                    <a:pt x="42" y="44"/>
                  </a:cubicBezTo>
                  <a:cubicBezTo>
                    <a:pt x="36" y="32"/>
                    <a:pt x="16" y="18"/>
                    <a:pt x="4" y="12"/>
                  </a:cubicBezTo>
                  <a:lnTo>
                    <a:pt x="6" y="0"/>
                  </a:ln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4" name="Freeform 108"/>
            <p:cNvSpPr>
              <a:spLocks/>
            </p:cNvSpPr>
            <p:nvPr/>
          </p:nvSpPr>
          <p:spPr bwMode="invGray">
            <a:xfrm>
              <a:off x="4159" y="2412"/>
              <a:ext cx="55" cy="78"/>
            </a:xfrm>
            <a:custGeom>
              <a:avLst/>
              <a:gdLst>
                <a:gd name="T0" fmla="*/ 64 w 74"/>
                <a:gd name="T1" fmla="*/ 22 h 103"/>
                <a:gd name="T2" fmla="*/ 74 w 74"/>
                <a:gd name="T3" fmla="*/ 40 h 103"/>
                <a:gd name="T4" fmla="*/ 30 w 74"/>
                <a:gd name="T5" fmla="*/ 84 h 103"/>
                <a:gd name="T6" fmla="*/ 32 w 74"/>
                <a:gd name="T7" fmla="*/ 100 h 103"/>
                <a:gd name="T8" fmla="*/ 20 w 74"/>
                <a:gd name="T9" fmla="*/ 94 h 103"/>
                <a:gd name="T10" fmla="*/ 6 w 74"/>
                <a:gd name="T11" fmla="*/ 84 h 103"/>
                <a:gd name="T12" fmla="*/ 0 w 74"/>
                <a:gd name="T13" fmla="*/ 82 h 103"/>
                <a:gd name="T14" fmla="*/ 10 w 74"/>
                <a:gd name="T15" fmla="*/ 58 h 103"/>
                <a:gd name="T16" fmla="*/ 12 w 74"/>
                <a:gd name="T17" fmla="*/ 52 h 103"/>
                <a:gd name="T18" fmla="*/ 2 w 74"/>
                <a:gd name="T19" fmla="*/ 24 h 103"/>
                <a:gd name="T20" fmla="*/ 4 w 74"/>
                <a:gd name="T21" fmla="*/ 14 h 103"/>
                <a:gd name="T22" fmla="*/ 26 w 74"/>
                <a:gd name="T23" fmla="*/ 22 h 103"/>
                <a:gd name="T24" fmla="*/ 36 w 74"/>
                <a:gd name="T25" fmla="*/ 36 h 103"/>
                <a:gd name="T26" fmla="*/ 64 w 74"/>
                <a:gd name="T27" fmla="*/ 22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4" h="103">
                  <a:moveTo>
                    <a:pt x="64" y="22"/>
                  </a:moveTo>
                  <a:cubicBezTo>
                    <a:pt x="73" y="36"/>
                    <a:pt x="70" y="29"/>
                    <a:pt x="74" y="40"/>
                  </a:cubicBezTo>
                  <a:cubicBezTo>
                    <a:pt x="70" y="77"/>
                    <a:pt x="68" y="81"/>
                    <a:pt x="30" y="84"/>
                  </a:cubicBezTo>
                  <a:cubicBezTo>
                    <a:pt x="33" y="88"/>
                    <a:pt x="39" y="95"/>
                    <a:pt x="32" y="100"/>
                  </a:cubicBezTo>
                  <a:cubicBezTo>
                    <a:pt x="28" y="103"/>
                    <a:pt x="24" y="95"/>
                    <a:pt x="20" y="94"/>
                  </a:cubicBezTo>
                  <a:cubicBezTo>
                    <a:pt x="17" y="84"/>
                    <a:pt x="20" y="89"/>
                    <a:pt x="6" y="84"/>
                  </a:cubicBezTo>
                  <a:cubicBezTo>
                    <a:pt x="4" y="83"/>
                    <a:pt x="0" y="82"/>
                    <a:pt x="0" y="82"/>
                  </a:cubicBezTo>
                  <a:cubicBezTo>
                    <a:pt x="3" y="73"/>
                    <a:pt x="7" y="67"/>
                    <a:pt x="10" y="58"/>
                  </a:cubicBezTo>
                  <a:cubicBezTo>
                    <a:pt x="11" y="56"/>
                    <a:pt x="12" y="52"/>
                    <a:pt x="12" y="52"/>
                  </a:cubicBezTo>
                  <a:cubicBezTo>
                    <a:pt x="10" y="42"/>
                    <a:pt x="8" y="33"/>
                    <a:pt x="2" y="24"/>
                  </a:cubicBezTo>
                  <a:cubicBezTo>
                    <a:pt x="3" y="21"/>
                    <a:pt x="2" y="17"/>
                    <a:pt x="4" y="14"/>
                  </a:cubicBezTo>
                  <a:cubicBezTo>
                    <a:pt x="11" y="0"/>
                    <a:pt x="18" y="19"/>
                    <a:pt x="26" y="22"/>
                  </a:cubicBezTo>
                  <a:cubicBezTo>
                    <a:pt x="31" y="36"/>
                    <a:pt x="26" y="33"/>
                    <a:pt x="36" y="36"/>
                  </a:cubicBezTo>
                  <a:cubicBezTo>
                    <a:pt x="45" y="30"/>
                    <a:pt x="55" y="28"/>
                    <a:pt x="64" y="22"/>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5" name="Freeform 109"/>
            <p:cNvSpPr>
              <a:spLocks/>
            </p:cNvSpPr>
            <p:nvPr/>
          </p:nvSpPr>
          <p:spPr bwMode="invGray">
            <a:xfrm>
              <a:off x="4123" y="2492"/>
              <a:ext cx="109" cy="189"/>
            </a:xfrm>
            <a:custGeom>
              <a:avLst/>
              <a:gdLst>
                <a:gd name="T0" fmla="*/ 82 w 146"/>
                <a:gd name="T1" fmla="*/ 100 h 252"/>
                <a:gd name="T2" fmla="*/ 66 w 146"/>
                <a:gd name="T3" fmla="*/ 106 h 252"/>
                <a:gd name="T4" fmla="*/ 64 w 146"/>
                <a:gd name="T5" fmla="*/ 132 h 252"/>
                <a:gd name="T6" fmla="*/ 22 w 146"/>
                <a:gd name="T7" fmla="*/ 146 h 252"/>
                <a:gd name="T8" fmla="*/ 8 w 146"/>
                <a:gd name="T9" fmla="*/ 168 h 252"/>
                <a:gd name="T10" fmla="*/ 20 w 146"/>
                <a:gd name="T11" fmla="*/ 182 h 252"/>
                <a:gd name="T12" fmla="*/ 8 w 146"/>
                <a:gd name="T13" fmla="*/ 198 h 252"/>
                <a:gd name="T14" fmla="*/ 24 w 146"/>
                <a:gd name="T15" fmla="*/ 252 h 252"/>
                <a:gd name="T16" fmla="*/ 28 w 146"/>
                <a:gd name="T17" fmla="*/ 214 h 252"/>
                <a:gd name="T18" fmla="*/ 22 w 146"/>
                <a:gd name="T19" fmla="*/ 192 h 252"/>
                <a:gd name="T20" fmla="*/ 42 w 146"/>
                <a:gd name="T21" fmla="*/ 176 h 252"/>
                <a:gd name="T22" fmla="*/ 52 w 146"/>
                <a:gd name="T23" fmla="*/ 158 h 252"/>
                <a:gd name="T24" fmla="*/ 66 w 146"/>
                <a:gd name="T25" fmla="*/ 174 h 252"/>
                <a:gd name="T26" fmla="*/ 44 w 146"/>
                <a:gd name="T27" fmla="*/ 190 h 252"/>
                <a:gd name="T28" fmla="*/ 56 w 146"/>
                <a:gd name="T29" fmla="*/ 200 h 252"/>
                <a:gd name="T30" fmla="*/ 68 w 146"/>
                <a:gd name="T31" fmla="*/ 178 h 252"/>
                <a:gd name="T32" fmla="*/ 84 w 146"/>
                <a:gd name="T33" fmla="*/ 184 h 252"/>
                <a:gd name="T34" fmla="*/ 104 w 146"/>
                <a:gd name="T35" fmla="*/ 148 h 252"/>
                <a:gd name="T36" fmla="*/ 114 w 146"/>
                <a:gd name="T37" fmla="*/ 156 h 252"/>
                <a:gd name="T38" fmla="*/ 136 w 146"/>
                <a:gd name="T39" fmla="*/ 148 h 252"/>
                <a:gd name="T40" fmla="*/ 146 w 146"/>
                <a:gd name="T41" fmla="*/ 130 h 252"/>
                <a:gd name="T42" fmla="*/ 142 w 146"/>
                <a:gd name="T43" fmla="*/ 110 h 252"/>
                <a:gd name="T44" fmla="*/ 134 w 146"/>
                <a:gd name="T45" fmla="*/ 98 h 252"/>
                <a:gd name="T46" fmla="*/ 122 w 146"/>
                <a:gd name="T47" fmla="*/ 40 h 252"/>
                <a:gd name="T48" fmla="*/ 94 w 146"/>
                <a:gd name="T49" fmla="*/ 0 h 252"/>
                <a:gd name="T50" fmla="*/ 78 w 146"/>
                <a:gd name="T51" fmla="*/ 12 h 252"/>
                <a:gd name="T52" fmla="*/ 96 w 146"/>
                <a:gd name="T53" fmla="*/ 34 h 252"/>
                <a:gd name="T54" fmla="*/ 96 w 146"/>
                <a:gd name="T55" fmla="*/ 64 h 252"/>
                <a:gd name="T56" fmla="*/ 82 w 146"/>
                <a:gd name="T57" fmla="*/ 10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46" h="252">
                  <a:moveTo>
                    <a:pt x="82" y="100"/>
                  </a:moveTo>
                  <a:cubicBezTo>
                    <a:pt x="70" y="88"/>
                    <a:pt x="69" y="92"/>
                    <a:pt x="66" y="106"/>
                  </a:cubicBezTo>
                  <a:cubicBezTo>
                    <a:pt x="65" y="115"/>
                    <a:pt x="68" y="124"/>
                    <a:pt x="64" y="132"/>
                  </a:cubicBezTo>
                  <a:cubicBezTo>
                    <a:pt x="63" y="133"/>
                    <a:pt x="28" y="142"/>
                    <a:pt x="22" y="146"/>
                  </a:cubicBezTo>
                  <a:cubicBezTo>
                    <a:pt x="18" y="157"/>
                    <a:pt x="18" y="162"/>
                    <a:pt x="8" y="168"/>
                  </a:cubicBezTo>
                  <a:cubicBezTo>
                    <a:pt x="0" y="180"/>
                    <a:pt x="7" y="180"/>
                    <a:pt x="20" y="182"/>
                  </a:cubicBezTo>
                  <a:cubicBezTo>
                    <a:pt x="17" y="190"/>
                    <a:pt x="15" y="193"/>
                    <a:pt x="8" y="198"/>
                  </a:cubicBezTo>
                  <a:cubicBezTo>
                    <a:pt x="10" y="214"/>
                    <a:pt x="9" y="242"/>
                    <a:pt x="24" y="252"/>
                  </a:cubicBezTo>
                  <a:cubicBezTo>
                    <a:pt x="42" y="246"/>
                    <a:pt x="31" y="227"/>
                    <a:pt x="28" y="214"/>
                  </a:cubicBezTo>
                  <a:cubicBezTo>
                    <a:pt x="26" y="207"/>
                    <a:pt x="22" y="192"/>
                    <a:pt x="22" y="192"/>
                  </a:cubicBezTo>
                  <a:cubicBezTo>
                    <a:pt x="25" y="180"/>
                    <a:pt x="33" y="182"/>
                    <a:pt x="42" y="176"/>
                  </a:cubicBezTo>
                  <a:cubicBezTo>
                    <a:pt x="44" y="169"/>
                    <a:pt x="52" y="158"/>
                    <a:pt x="52" y="158"/>
                  </a:cubicBezTo>
                  <a:cubicBezTo>
                    <a:pt x="58" y="164"/>
                    <a:pt x="63" y="166"/>
                    <a:pt x="66" y="174"/>
                  </a:cubicBezTo>
                  <a:cubicBezTo>
                    <a:pt x="59" y="178"/>
                    <a:pt x="51" y="188"/>
                    <a:pt x="44" y="190"/>
                  </a:cubicBezTo>
                  <a:cubicBezTo>
                    <a:pt x="36" y="202"/>
                    <a:pt x="46" y="202"/>
                    <a:pt x="56" y="200"/>
                  </a:cubicBezTo>
                  <a:cubicBezTo>
                    <a:pt x="60" y="189"/>
                    <a:pt x="59" y="184"/>
                    <a:pt x="68" y="178"/>
                  </a:cubicBezTo>
                  <a:cubicBezTo>
                    <a:pt x="77" y="181"/>
                    <a:pt x="75" y="187"/>
                    <a:pt x="84" y="184"/>
                  </a:cubicBezTo>
                  <a:cubicBezTo>
                    <a:pt x="92" y="171"/>
                    <a:pt x="91" y="157"/>
                    <a:pt x="104" y="148"/>
                  </a:cubicBezTo>
                  <a:cubicBezTo>
                    <a:pt x="108" y="149"/>
                    <a:pt x="110" y="155"/>
                    <a:pt x="114" y="156"/>
                  </a:cubicBezTo>
                  <a:cubicBezTo>
                    <a:pt x="120" y="158"/>
                    <a:pt x="131" y="151"/>
                    <a:pt x="136" y="148"/>
                  </a:cubicBezTo>
                  <a:cubicBezTo>
                    <a:pt x="145" y="134"/>
                    <a:pt x="142" y="141"/>
                    <a:pt x="146" y="130"/>
                  </a:cubicBezTo>
                  <a:cubicBezTo>
                    <a:pt x="146" y="127"/>
                    <a:pt x="145" y="115"/>
                    <a:pt x="142" y="110"/>
                  </a:cubicBezTo>
                  <a:cubicBezTo>
                    <a:pt x="140" y="106"/>
                    <a:pt x="134" y="98"/>
                    <a:pt x="134" y="98"/>
                  </a:cubicBezTo>
                  <a:cubicBezTo>
                    <a:pt x="131" y="78"/>
                    <a:pt x="142" y="53"/>
                    <a:pt x="122" y="40"/>
                  </a:cubicBezTo>
                  <a:cubicBezTo>
                    <a:pt x="112" y="26"/>
                    <a:pt x="109" y="10"/>
                    <a:pt x="94" y="0"/>
                  </a:cubicBezTo>
                  <a:cubicBezTo>
                    <a:pt x="87" y="4"/>
                    <a:pt x="86" y="9"/>
                    <a:pt x="78" y="12"/>
                  </a:cubicBezTo>
                  <a:cubicBezTo>
                    <a:pt x="67" y="29"/>
                    <a:pt x="80" y="31"/>
                    <a:pt x="96" y="34"/>
                  </a:cubicBezTo>
                  <a:cubicBezTo>
                    <a:pt x="103" y="44"/>
                    <a:pt x="100" y="53"/>
                    <a:pt x="96" y="64"/>
                  </a:cubicBezTo>
                  <a:cubicBezTo>
                    <a:pt x="96" y="68"/>
                    <a:pt x="95" y="106"/>
                    <a:pt x="82" y="10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6" name="Freeform 110"/>
            <p:cNvSpPr>
              <a:spLocks/>
            </p:cNvSpPr>
            <p:nvPr/>
          </p:nvSpPr>
          <p:spPr bwMode="invGray">
            <a:xfrm>
              <a:off x="3062" y="1988"/>
              <a:ext cx="52" cy="30"/>
            </a:xfrm>
            <a:custGeom>
              <a:avLst/>
              <a:gdLst>
                <a:gd name="T0" fmla="*/ 59 w 70"/>
                <a:gd name="T1" fmla="*/ 0 h 40"/>
                <a:gd name="T2" fmla="*/ 65 w 70"/>
                <a:gd name="T3" fmla="*/ 20 h 40"/>
                <a:gd name="T4" fmla="*/ 41 w 70"/>
                <a:gd name="T5" fmla="*/ 24 h 40"/>
                <a:gd name="T6" fmla="*/ 31 w 70"/>
                <a:gd name="T7" fmla="*/ 40 h 40"/>
                <a:gd name="T8" fmla="*/ 7 w 70"/>
                <a:gd name="T9" fmla="*/ 38 h 40"/>
                <a:gd name="T10" fmla="*/ 1 w 70"/>
                <a:gd name="T11" fmla="*/ 36 h 40"/>
                <a:gd name="T12" fmla="*/ 33 w 70"/>
                <a:gd name="T13" fmla="*/ 20 h 40"/>
                <a:gd name="T14" fmla="*/ 59 w 70"/>
                <a:gd name="T15" fmla="*/ 0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40">
                  <a:moveTo>
                    <a:pt x="59" y="0"/>
                  </a:moveTo>
                  <a:cubicBezTo>
                    <a:pt x="68" y="3"/>
                    <a:pt x="70" y="10"/>
                    <a:pt x="65" y="20"/>
                  </a:cubicBezTo>
                  <a:cubicBezTo>
                    <a:pt x="61" y="27"/>
                    <a:pt x="49" y="23"/>
                    <a:pt x="41" y="24"/>
                  </a:cubicBezTo>
                  <a:cubicBezTo>
                    <a:pt x="36" y="38"/>
                    <a:pt x="41" y="34"/>
                    <a:pt x="31" y="40"/>
                  </a:cubicBezTo>
                  <a:cubicBezTo>
                    <a:pt x="23" y="39"/>
                    <a:pt x="15" y="39"/>
                    <a:pt x="7" y="38"/>
                  </a:cubicBezTo>
                  <a:cubicBezTo>
                    <a:pt x="5" y="38"/>
                    <a:pt x="0" y="38"/>
                    <a:pt x="1" y="36"/>
                  </a:cubicBezTo>
                  <a:cubicBezTo>
                    <a:pt x="7" y="26"/>
                    <a:pt x="23" y="23"/>
                    <a:pt x="33" y="20"/>
                  </a:cubicBezTo>
                  <a:cubicBezTo>
                    <a:pt x="39" y="11"/>
                    <a:pt x="51" y="8"/>
                    <a:pt x="59"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7" name="Freeform 111"/>
            <p:cNvSpPr>
              <a:spLocks/>
            </p:cNvSpPr>
            <p:nvPr/>
          </p:nvSpPr>
          <p:spPr bwMode="invGray">
            <a:xfrm>
              <a:off x="2955" y="1997"/>
              <a:ext cx="19" cy="22"/>
            </a:xfrm>
            <a:custGeom>
              <a:avLst/>
              <a:gdLst>
                <a:gd name="T0" fmla="*/ 18 w 26"/>
                <a:gd name="T1" fmla="*/ 0 h 29"/>
                <a:gd name="T2" fmla="*/ 0 w 26"/>
                <a:gd name="T3" fmla="*/ 18 h 29"/>
                <a:gd name="T4" fmla="*/ 18 w 26"/>
                <a:gd name="T5" fmla="*/ 26 h 29"/>
                <a:gd name="T6" fmla="*/ 18 w 26"/>
                <a:gd name="T7" fmla="*/ 0 h 29"/>
              </a:gdLst>
              <a:ahLst/>
              <a:cxnLst>
                <a:cxn ang="0">
                  <a:pos x="T0" y="T1"/>
                </a:cxn>
                <a:cxn ang="0">
                  <a:pos x="T2" y="T3"/>
                </a:cxn>
                <a:cxn ang="0">
                  <a:pos x="T4" y="T5"/>
                </a:cxn>
                <a:cxn ang="0">
                  <a:pos x="T6" y="T7"/>
                </a:cxn>
              </a:cxnLst>
              <a:rect l="0" t="0" r="r" b="b"/>
              <a:pathLst>
                <a:path w="26" h="29">
                  <a:moveTo>
                    <a:pt x="18" y="0"/>
                  </a:moveTo>
                  <a:cubicBezTo>
                    <a:pt x="9" y="6"/>
                    <a:pt x="4" y="7"/>
                    <a:pt x="0" y="18"/>
                  </a:cubicBezTo>
                  <a:cubicBezTo>
                    <a:pt x="7" y="25"/>
                    <a:pt x="9" y="29"/>
                    <a:pt x="18" y="26"/>
                  </a:cubicBezTo>
                  <a:cubicBezTo>
                    <a:pt x="22" y="14"/>
                    <a:pt x="26" y="12"/>
                    <a:pt x="18"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8" name="Freeform 112"/>
            <p:cNvSpPr>
              <a:spLocks/>
            </p:cNvSpPr>
            <p:nvPr/>
          </p:nvSpPr>
          <p:spPr bwMode="invGray">
            <a:xfrm>
              <a:off x="2979" y="1996"/>
              <a:ext cx="37" cy="27"/>
            </a:xfrm>
            <a:custGeom>
              <a:avLst/>
              <a:gdLst>
                <a:gd name="T0" fmla="*/ 14 w 49"/>
                <a:gd name="T1" fmla="*/ 6 h 36"/>
                <a:gd name="T2" fmla="*/ 0 w 49"/>
                <a:gd name="T3" fmla="*/ 18 h 36"/>
                <a:gd name="T4" fmla="*/ 6 w 49"/>
                <a:gd name="T5" fmla="*/ 32 h 36"/>
                <a:gd name="T6" fmla="*/ 18 w 49"/>
                <a:gd name="T7" fmla="*/ 36 h 36"/>
                <a:gd name="T8" fmla="*/ 40 w 49"/>
                <a:gd name="T9" fmla="*/ 26 h 36"/>
                <a:gd name="T10" fmla="*/ 14 w 49"/>
                <a:gd name="T11" fmla="*/ 6 h 36"/>
              </a:gdLst>
              <a:ahLst/>
              <a:cxnLst>
                <a:cxn ang="0">
                  <a:pos x="T0" y="T1"/>
                </a:cxn>
                <a:cxn ang="0">
                  <a:pos x="T2" y="T3"/>
                </a:cxn>
                <a:cxn ang="0">
                  <a:pos x="T4" y="T5"/>
                </a:cxn>
                <a:cxn ang="0">
                  <a:pos x="T6" y="T7"/>
                </a:cxn>
                <a:cxn ang="0">
                  <a:pos x="T8" y="T9"/>
                </a:cxn>
                <a:cxn ang="0">
                  <a:pos x="T10" y="T11"/>
                </a:cxn>
              </a:cxnLst>
              <a:rect l="0" t="0" r="r" b="b"/>
              <a:pathLst>
                <a:path w="49" h="36">
                  <a:moveTo>
                    <a:pt x="14" y="6"/>
                  </a:moveTo>
                  <a:cubicBezTo>
                    <a:pt x="11" y="14"/>
                    <a:pt x="7" y="13"/>
                    <a:pt x="0" y="18"/>
                  </a:cubicBezTo>
                  <a:cubicBezTo>
                    <a:pt x="1" y="22"/>
                    <a:pt x="2" y="29"/>
                    <a:pt x="6" y="32"/>
                  </a:cubicBezTo>
                  <a:cubicBezTo>
                    <a:pt x="10" y="34"/>
                    <a:pt x="18" y="36"/>
                    <a:pt x="18" y="36"/>
                  </a:cubicBezTo>
                  <a:cubicBezTo>
                    <a:pt x="24" y="27"/>
                    <a:pt x="30" y="28"/>
                    <a:pt x="40" y="26"/>
                  </a:cubicBezTo>
                  <a:cubicBezTo>
                    <a:pt x="49" y="0"/>
                    <a:pt x="26" y="18"/>
                    <a:pt x="14" y="6"/>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199" name="Freeform 113"/>
            <p:cNvSpPr>
              <a:spLocks/>
            </p:cNvSpPr>
            <p:nvPr/>
          </p:nvSpPr>
          <p:spPr bwMode="invGray">
            <a:xfrm>
              <a:off x="3040" y="1987"/>
              <a:ext cx="20" cy="16"/>
            </a:xfrm>
            <a:custGeom>
              <a:avLst/>
              <a:gdLst>
                <a:gd name="T0" fmla="*/ 11 w 27"/>
                <a:gd name="T1" fmla="*/ 0 h 22"/>
                <a:gd name="T2" fmla="*/ 3 w 27"/>
                <a:gd name="T3" fmla="*/ 12 h 22"/>
                <a:gd name="T4" fmla="*/ 19 w 27"/>
                <a:gd name="T5" fmla="*/ 22 h 22"/>
                <a:gd name="T6" fmla="*/ 11 w 27"/>
                <a:gd name="T7" fmla="*/ 0 h 22"/>
              </a:gdLst>
              <a:ahLst/>
              <a:cxnLst>
                <a:cxn ang="0">
                  <a:pos x="T0" y="T1"/>
                </a:cxn>
                <a:cxn ang="0">
                  <a:pos x="T2" y="T3"/>
                </a:cxn>
                <a:cxn ang="0">
                  <a:pos x="T4" y="T5"/>
                </a:cxn>
                <a:cxn ang="0">
                  <a:pos x="T6" y="T7"/>
                </a:cxn>
              </a:cxnLst>
              <a:rect l="0" t="0" r="r" b="b"/>
              <a:pathLst>
                <a:path w="27" h="22">
                  <a:moveTo>
                    <a:pt x="11" y="0"/>
                  </a:moveTo>
                  <a:cubicBezTo>
                    <a:pt x="8" y="4"/>
                    <a:pt x="0" y="8"/>
                    <a:pt x="3" y="12"/>
                  </a:cubicBezTo>
                  <a:cubicBezTo>
                    <a:pt x="6" y="17"/>
                    <a:pt x="19" y="22"/>
                    <a:pt x="19" y="22"/>
                  </a:cubicBezTo>
                  <a:cubicBezTo>
                    <a:pt x="27" y="10"/>
                    <a:pt x="15" y="11"/>
                    <a:pt x="11"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0" name="Freeform 114"/>
            <p:cNvSpPr>
              <a:spLocks/>
            </p:cNvSpPr>
            <p:nvPr/>
          </p:nvSpPr>
          <p:spPr bwMode="invGray">
            <a:xfrm>
              <a:off x="3022" y="2005"/>
              <a:ext cx="15" cy="13"/>
            </a:xfrm>
            <a:custGeom>
              <a:avLst/>
              <a:gdLst>
                <a:gd name="T0" fmla="*/ 11 w 20"/>
                <a:gd name="T1" fmla="*/ 0 h 18"/>
                <a:gd name="T2" fmla="*/ 9 w 20"/>
                <a:gd name="T3" fmla="*/ 18 h 18"/>
                <a:gd name="T4" fmla="*/ 11 w 20"/>
                <a:gd name="T5" fmla="*/ 0 h 18"/>
              </a:gdLst>
              <a:ahLst/>
              <a:cxnLst>
                <a:cxn ang="0">
                  <a:pos x="T0" y="T1"/>
                </a:cxn>
                <a:cxn ang="0">
                  <a:pos x="T2" y="T3"/>
                </a:cxn>
                <a:cxn ang="0">
                  <a:pos x="T4" y="T5"/>
                </a:cxn>
              </a:cxnLst>
              <a:rect l="0" t="0" r="r" b="b"/>
              <a:pathLst>
                <a:path w="20" h="18">
                  <a:moveTo>
                    <a:pt x="11" y="0"/>
                  </a:moveTo>
                  <a:cubicBezTo>
                    <a:pt x="1" y="14"/>
                    <a:pt x="0" y="9"/>
                    <a:pt x="9" y="18"/>
                  </a:cubicBezTo>
                  <a:cubicBezTo>
                    <a:pt x="20" y="14"/>
                    <a:pt x="16" y="18"/>
                    <a:pt x="11"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1" name="Freeform 115"/>
            <p:cNvSpPr>
              <a:spLocks/>
            </p:cNvSpPr>
            <p:nvPr/>
          </p:nvSpPr>
          <p:spPr bwMode="invGray">
            <a:xfrm>
              <a:off x="4162" y="2021"/>
              <a:ext cx="18" cy="33"/>
            </a:xfrm>
            <a:custGeom>
              <a:avLst/>
              <a:gdLst>
                <a:gd name="T0" fmla="*/ 24 w 24"/>
                <a:gd name="T1" fmla="*/ 0 h 44"/>
                <a:gd name="T2" fmla="*/ 8 w 24"/>
                <a:gd name="T3" fmla="*/ 16 h 44"/>
                <a:gd name="T4" fmla="*/ 0 w 24"/>
                <a:gd name="T5" fmla="*/ 34 h 44"/>
                <a:gd name="T6" fmla="*/ 16 w 24"/>
                <a:gd name="T7" fmla="*/ 40 h 44"/>
                <a:gd name="T8" fmla="*/ 24 w 24"/>
                <a:gd name="T9" fmla="*/ 0 h 44"/>
              </a:gdLst>
              <a:ahLst/>
              <a:cxnLst>
                <a:cxn ang="0">
                  <a:pos x="T0" y="T1"/>
                </a:cxn>
                <a:cxn ang="0">
                  <a:pos x="T2" y="T3"/>
                </a:cxn>
                <a:cxn ang="0">
                  <a:pos x="T4" y="T5"/>
                </a:cxn>
                <a:cxn ang="0">
                  <a:pos x="T6" y="T7"/>
                </a:cxn>
                <a:cxn ang="0">
                  <a:pos x="T8" y="T9"/>
                </a:cxn>
              </a:cxnLst>
              <a:rect l="0" t="0" r="r" b="b"/>
              <a:pathLst>
                <a:path w="24" h="44">
                  <a:moveTo>
                    <a:pt x="24" y="0"/>
                  </a:moveTo>
                  <a:cubicBezTo>
                    <a:pt x="19" y="7"/>
                    <a:pt x="15" y="11"/>
                    <a:pt x="8" y="16"/>
                  </a:cubicBezTo>
                  <a:cubicBezTo>
                    <a:pt x="4" y="21"/>
                    <a:pt x="0" y="34"/>
                    <a:pt x="0" y="34"/>
                  </a:cubicBezTo>
                  <a:cubicBezTo>
                    <a:pt x="3" y="44"/>
                    <a:pt x="7" y="42"/>
                    <a:pt x="16" y="40"/>
                  </a:cubicBezTo>
                  <a:cubicBezTo>
                    <a:pt x="20" y="27"/>
                    <a:pt x="24" y="14"/>
                    <a:pt x="24"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2" name="Freeform 116"/>
            <p:cNvSpPr>
              <a:spLocks/>
            </p:cNvSpPr>
            <p:nvPr/>
          </p:nvSpPr>
          <p:spPr bwMode="invGray">
            <a:xfrm>
              <a:off x="3278" y="3473"/>
              <a:ext cx="31" cy="18"/>
            </a:xfrm>
            <a:custGeom>
              <a:avLst/>
              <a:gdLst>
                <a:gd name="T0" fmla="*/ 30 w 41"/>
                <a:gd name="T1" fmla="*/ 0 h 24"/>
                <a:gd name="T2" fmla="*/ 26 w 41"/>
                <a:gd name="T3" fmla="*/ 24 h 24"/>
                <a:gd name="T4" fmla="*/ 30 w 41"/>
                <a:gd name="T5" fmla="*/ 0 h 24"/>
              </a:gdLst>
              <a:ahLst/>
              <a:cxnLst>
                <a:cxn ang="0">
                  <a:pos x="T0" y="T1"/>
                </a:cxn>
                <a:cxn ang="0">
                  <a:pos x="T2" y="T3"/>
                </a:cxn>
                <a:cxn ang="0">
                  <a:pos x="T4" y="T5"/>
                </a:cxn>
              </a:cxnLst>
              <a:rect l="0" t="0" r="r" b="b"/>
              <a:pathLst>
                <a:path w="41" h="24">
                  <a:moveTo>
                    <a:pt x="30" y="0"/>
                  </a:moveTo>
                  <a:cubicBezTo>
                    <a:pt x="4" y="4"/>
                    <a:pt x="0" y="17"/>
                    <a:pt x="26" y="24"/>
                  </a:cubicBezTo>
                  <a:cubicBezTo>
                    <a:pt x="41" y="19"/>
                    <a:pt x="38" y="10"/>
                    <a:pt x="30"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3" name="Freeform 117"/>
            <p:cNvSpPr>
              <a:spLocks/>
            </p:cNvSpPr>
            <p:nvPr/>
          </p:nvSpPr>
          <p:spPr bwMode="invGray">
            <a:xfrm>
              <a:off x="3318" y="3466"/>
              <a:ext cx="10"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4" name="Freeform 118"/>
            <p:cNvSpPr>
              <a:spLocks/>
            </p:cNvSpPr>
            <p:nvPr/>
          </p:nvSpPr>
          <p:spPr bwMode="invGray">
            <a:xfrm>
              <a:off x="3251" y="3312"/>
              <a:ext cx="9"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5" name="Freeform 119"/>
            <p:cNvSpPr>
              <a:spLocks/>
            </p:cNvSpPr>
            <p:nvPr/>
          </p:nvSpPr>
          <p:spPr bwMode="invGray">
            <a:xfrm>
              <a:off x="3311" y="3239"/>
              <a:ext cx="11" cy="19"/>
            </a:xfrm>
            <a:custGeom>
              <a:avLst/>
              <a:gdLst>
                <a:gd name="T0" fmla="*/ 6 w 14"/>
                <a:gd name="T1" fmla="*/ 0 h 25"/>
                <a:gd name="T2" fmla="*/ 0 w 14"/>
                <a:gd name="T3" fmla="*/ 13 h 25"/>
                <a:gd name="T4" fmla="*/ 12 w 14"/>
                <a:gd name="T5" fmla="*/ 24 h 25"/>
                <a:gd name="T6" fmla="*/ 6 w 14"/>
                <a:gd name="T7" fmla="*/ 0 h 25"/>
              </a:gdLst>
              <a:ahLst/>
              <a:cxnLst>
                <a:cxn ang="0">
                  <a:pos x="T0" y="T1"/>
                </a:cxn>
                <a:cxn ang="0">
                  <a:pos x="T2" y="T3"/>
                </a:cxn>
                <a:cxn ang="0">
                  <a:pos x="T4" y="T5"/>
                </a:cxn>
                <a:cxn ang="0">
                  <a:pos x="T6" y="T7"/>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6" name="Freeform 120"/>
            <p:cNvSpPr>
              <a:spLocks/>
            </p:cNvSpPr>
            <p:nvPr/>
          </p:nvSpPr>
          <p:spPr bwMode="invGray">
            <a:xfrm>
              <a:off x="3287" y="3238"/>
              <a:ext cx="11" cy="19"/>
            </a:xfrm>
            <a:custGeom>
              <a:avLst/>
              <a:gdLst>
                <a:gd name="T0" fmla="*/ 6 w 14"/>
                <a:gd name="T1" fmla="*/ 0 h 25"/>
                <a:gd name="T2" fmla="*/ 0 w 14"/>
                <a:gd name="T3" fmla="*/ 13 h 25"/>
                <a:gd name="T4" fmla="*/ 12 w 14"/>
                <a:gd name="T5" fmla="*/ 24 h 25"/>
                <a:gd name="T6" fmla="*/ 6 w 14"/>
                <a:gd name="T7" fmla="*/ 0 h 25"/>
              </a:gdLst>
              <a:ahLst/>
              <a:cxnLst>
                <a:cxn ang="0">
                  <a:pos x="T0" y="T1"/>
                </a:cxn>
                <a:cxn ang="0">
                  <a:pos x="T2" y="T3"/>
                </a:cxn>
                <a:cxn ang="0">
                  <a:pos x="T4" y="T5"/>
                </a:cxn>
                <a:cxn ang="0">
                  <a:pos x="T6" y="T7"/>
                </a:cxn>
              </a:cxnLst>
              <a:rect l="0" t="0" r="r" b="b"/>
              <a:pathLst>
                <a:path w="14" h="25">
                  <a:moveTo>
                    <a:pt x="6" y="0"/>
                  </a:moveTo>
                  <a:cubicBezTo>
                    <a:pt x="4" y="5"/>
                    <a:pt x="3" y="9"/>
                    <a:pt x="0" y="13"/>
                  </a:cubicBezTo>
                  <a:cubicBezTo>
                    <a:pt x="1" y="24"/>
                    <a:pt x="1" y="25"/>
                    <a:pt x="12" y="24"/>
                  </a:cubicBezTo>
                  <a:cubicBezTo>
                    <a:pt x="14" y="12"/>
                    <a:pt x="8" y="10"/>
                    <a:pt x="6" y="0"/>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7" name="Freeform 121"/>
            <p:cNvSpPr>
              <a:spLocks/>
            </p:cNvSpPr>
            <p:nvPr/>
          </p:nvSpPr>
          <p:spPr bwMode="invGray">
            <a:xfrm>
              <a:off x="3276" y="3260"/>
              <a:ext cx="10"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8" name="Freeform 122"/>
            <p:cNvSpPr>
              <a:spLocks/>
            </p:cNvSpPr>
            <p:nvPr/>
          </p:nvSpPr>
          <p:spPr bwMode="invGray">
            <a:xfrm>
              <a:off x="3251" y="3294"/>
              <a:ext cx="9"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09" name="Freeform 123"/>
            <p:cNvSpPr>
              <a:spLocks/>
            </p:cNvSpPr>
            <p:nvPr/>
          </p:nvSpPr>
          <p:spPr bwMode="invGray">
            <a:xfrm>
              <a:off x="3270" y="3281"/>
              <a:ext cx="10"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10" name="Freeform 124"/>
            <p:cNvSpPr>
              <a:spLocks/>
            </p:cNvSpPr>
            <p:nvPr/>
          </p:nvSpPr>
          <p:spPr bwMode="invGray">
            <a:xfrm>
              <a:off x="2537" y="2293"/>
              <a:ext cx="10"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11" name="Freeform 125"/>
            <p:cNvSpPr>
              <a:spLocks/>
            </p:cNvSpPr>
            <p:nvPr/>
          </p:nvSpPr>
          <p:spPr bwMode="invGray">
            <a:xfrm>
              <a:off x="2476" y="2259"/>
              <a:ext cx="10" cy="15"/>
            </a:xfrm>
            <a:custGeom>
              <a:avLst/>
              <a:gdLst>
                <a:gd name="T0" fmla="*/ 10 w 13"/>
                <a:gd name="T1" fmla="*/ 5 h 20"/>
                <a:gd name="T2" fmla="*/ 1 w 13"/>
                <a:gd name="T3" fmla="*/ 11 h 20"/>
                <a:gd name="T4" fmla="*/ 9 w 13"/>
                <a:gd name="T5" fmla="*/ 20 h 20"/>
                <a:gd name="T6" fmla="*/ 10 w 13"/>
                <a:gd name="T7" fmla="*/ 5 h 20"/>
              </a:gdLst>
              <a:ahLst/>
              <a:cxnLst>
                <a:cxn ang="0">
                  <a:pos x="T0" y="T1"/>
                </a:cxn>
                <a:cxn ang="0">
                  <a:pos x="T2" y="T3"/>
                </a:cxn>
                <a:cxn ang="0">
                  <a:pos x="T4" y="T5"/>
                </a:cxn>
                <a:cxn ang="0">
                  <a:pos x="T6" y="T7"/>
                </a:cxn>
              </a:cxnLst>
              <a:rect l="0" t="0" r="r" b="b"/>
              <a:pathLst>
                <a:path w="13" h="20">
                  <a:moveTo>
                    <a:pt x="10" y="5"/>
                  </a:moveTo>
                  <a:cubicBezTo>
                    <a:pt x="3" y="0"/>
                    <a:pt x="5" y="6"/>
                    <a:pt x="1" y="11"/>
                  </a:cubicBezTo>
                  <a:cubicBezTo>
                    <a:pt x="0" y="18"/>
                    <a:pt x="2" y="19"/>
                    <a:pt x="9" y="20"/>
                  </a:cubicBezTo>
                  <a:cubicBezTo>
                    <a:pt x="13" y="14"/>
                    <a:pt x="10" y="12"/>
                    <a:pt x="10" y="5"/>
                  </a:cubicBezTo>
                  <a:close/>
                </a:path>
              </a:pathLst>
            </a:custGeom>
            <a:grpFill/>
            <a:ln>
              <a:noFill/>
            </a:ln>
            <a:effectLst/>
            <a:extLst>
              <a:ext uri="{91240B29-F687-4F45-9708-019B960494DF}">
                <a14:hiddenLine xmlns:a14="http://schemas.microsoft.com/office/drawing/2010/main" w="12700" cap="flat" cmpd="sng">
                  <a:solidFill>
                    <a:srgbClr val="292929"/>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sp>
          <p:nvSpPr>
            <p:cNvPr id="212" name="Freeform 126"/>
            <p:cNvSpPr>
              <a:spLocks/>
            </p:cNvSpPr>
            <p:nvPr/>
          </p:nvSpPr>
          <p:spPr bwMode="invGray">
            <a:xfrm>
              <a:off x="2238" y="2042"/>
              <a:ext cx="2060" cy="1644"/>
            </a:xfrm>
            <a:custGeom>
              <a:avLst/>
              <a:gdLst>
                <a:gd name="T0" fmla="*/ 452 w 2060"/>
                <a:gd name="T1" fmla="*/ 653 h 1644"/>
                <a:gd name="T2" fmla="*/ 333 w 2060"/>
                <a:gd name="T3" fmla="*/ 595 h 1644"/>
                <a:gd name="T4" fmla="*/ 158 w 2060"/>
                <a:gd name="T5" fmla="*/ 645 h 1644"/>
                <a:gd name="T6" fmla="*/ 46 w 2060"/>
                <a:gd name="T7" fmla="*/ 759 h 1644"/>
                <a:gd name="T8" fmla="*/ 12 w 2060"/>
                <a:gd name="T9" fmla="*/ 941 h 1644"/>
                <a:gd name="T10" fmla="*/ 146 w 2060"/>
                <a:gd name="T11" fmla="*/ 1059 h 1644"/>
                <a:gd name="T12" fmla="*/ 308 w 2060"/>
                <a:gd name="T13" fmla="*/ 1041 h 1644"/>
                <a:gd name="T14" fmla="*/ 396 w 2060"/>
                <a:gd name="T15" fmla="*/ 1138 h 1644"/>
                <a:gd name="T16" fmla="*/ 452 w 2060"/>
                <a:gd name="T17" fmla="*/ 1447 h 1644"/>
                <a:gd name="T18" fmla="*/ 497 w 2060"/>
                <a:gd name="T19" fmla="*/ 1628 h 1644"/>
                <a:gd name="T20" fmla="*/ 704 w 2060"/>
                <a:gd name="T21" fmla="*/ 1574 h 1644"/>
                <a:gd name="T22" fmla="*/ 817 w 2060"/>
                <a:gd name="T23" fmla="*/ 1380 h 1644"/>
                <a:gd name="T24" fmla="*/ 885 w 2060"/>
                <a:gd name="T25" fmla="*/ 1153 h 1644"/>
                <a:gd name="T26" fmla="*/ 998 w 2060"/>
                <a:gd name="T27" fmla="*/ 999 h 1644"/>
                <a:gd name="T28" fmla="*/ 796 w 2060"/>
                <a:gd name="T29" fmla="*/ 856 h 1644"/>
                <a:gd name="T30" fmla="*/ 817 w 2060"/>
                <a:gd name="T31" fmla="*/ 819 h 1644"/>
                <a:gd name="T32" fmla="*/ 1003 w 2060"/>
                <a:gd name="T33" fmla="*/ 916 h 1644"/>
                <a:gd name="T34" fmla="*/ 1098 w 2060"/>
                <a:gd name="T35" fmla="*/ 792 h 1644"/>
                <a:gd name="T36" fmla="*/ 1046 w 2060"/>
                <a:gd name="T37" fmla="*/ 763 h 1644"/>
                <a:gd name="T38" fmla="*/ 929 w 2060"/>
                <a:gd name="T39" fmla="*/ 716 h 1644"/>
                <a:gd name="T40" fmla="*/ 1141 w 2060"/>
                <a:gd name="T41" fmla="*/ 761 h 1644"/>
                <a:gd name="T42" fmla="*/ 1296 w 2060"/>
                <a:gd name="T43" fmla="*/ 852 h 1644"/>
                <a:gd name="T44" fmla="*/ 1373 w 2060"/>
                <a:gd name="T45" fmla="*/ 1033 h 1644"/>
                <a:gd name="T46" fmla="*/ 1608 w 2060"/>
                <a:gd name="T47" fmla="*/ 847 h 1644"/>
                <a:gd name="T48" fmla="*/ 1704 w 2060"/>
                <a:gd name="T49" fmla="*/ 1030 h 1644"/>
                <a:gd name="T50" fmla="*/ 1707 w 2060"/>
                <a:gd name="T51" fmla="*/ 874 h 1644"/>
                <a:gd name="T52" fmla="*/ 1759 w 2060"/>
                <a:gd name="T53" fmla="*/ 800 h 1644"/>
                <a:gd name="T54" fmla="*/ 1783 w 2060"/>
                <a:gd name="T55" fmla="*/ 544 h 1644"/>
                <a:gd name="T56" fmla="*/ 1824 w 2060"/>
                <a:gd name="T57" fmla="*/ 528 h 1644"/>
                <a:gd name="T58" fmla="*/ 1844 w 2060"/>
                <a:gd name="T59" fmla="*/ 427 h 1644"/>
                <a:gd name="T60" fmla="*/ 1805 w 2060"/>
                <a:gd name="T61" fmla="*/ 226 h 1644"/>
                <a:gd name="T62" fmla="*/ 1899 w 2060"/>
                <a:gd name="T63" fmla="*/ 108 h 1644"/>
                <a:gd name="T64" fmla="*/ 1947 w 2060"/>
                <a:gd name="T65" fmla="*/ 209 h 1644"/>
                <a:gd name="T66" fmla="*/ 1943 w 2060"/>
                <a:gd name="T67" fmla="*/ 123 h 1644"/>
                <a:gd name="T68" fmla="*/ 1975 w 2060"/>
                <a:gd name="T69" fmla="*/ 51 h 1644"/>
                <a:gd name="T70" fmla="*/ 2038 w 2060"/>
                <a:gd name="T71" fmla="*/ 0 h 1644"/>
                <a:gd name="T72" fmla="*/ 1820 w 2060"/>
                <a:gd name="T73" fmla="*/ 63 h 1644"/>
                <a:gd name="T74" fmla="*/ 1583 w 2060"/>
                <a:gd name="T75" fmla="*/ 83 h 1644"/>
                <a:gd name="T76" fmla="*/ 1349 w 2060"/>
                <a:gd name="T77" fmla="*/ 30 h 1644"/>
                <a:gd name="T78" fmla="*/ 1132 w 2060"/>
                <a:gd name="T79" fmla="*/ 65 h 1644"/>
                <a:gd name="T80" fmla="*/ 1040 w 2060"/>
                <a:gd name="T81" fmla="*/ 170 h 1644"/>
                <a:gd name="T82" fmla="*/ 926 w 2060"/>
                <a:gd name="T83" fmla="*/ 137 h 1644"/>
                <a:gd name="T84" fmla="*/ 758 w 2060"/>
                <a:gd name="T85" fmla="*/ 183 h 1644"/>
                <a:gd name="T86" fmla="*/ 667 w 2060"/>
                <a:gd name="T87" fmla="*/ 140 h 1644"/>
                <a:gd name="T88" fmla="*/ 364 w 2060"/>
                <a:gd name="T89" fmla="*/ 248 h 1644"/>
                <a:gd name="T90" fmla="*/ 535 w 2060"/>
                <a:gd name="T91" fmla="*/ 213 h 1644"/>
                <a:gd name="T92" fmla="*/ 638 w 2060"/>
                <a:gd name="T93" fmla="*/ 276 h 1644"/>
                <a:gd name="T94" fmla="*/ 443 w 2060"/>
                <a:gd name="T95" fmla="*/ 357 h 1644"/>
                <a:gd name="T96" fmla="*/ 275 w 2060"/>
                <a:gd name="T97" fmla="*/ 416 h 1644"/>
                <a:gd name="T98" fmla="*/ 167 w 2060"/>
                <a:gd name="T99" fmla="*/ 537 h 1644"/>
                <a:gd name="T100" fmla="*/ 283 w 2060"/>
                <a:gd name="T101" fmla="*/ 552 h 1644"/>
                <a:gd name="T102" fmla="*/ 381 w 2060"/>
                <a:gd name="T103" fmla="*/ 573 h 1644"/>
                <a:gd name="T104" fmla="*/ 493 w 2060"/>
                <a:gd name="T105" fmla="*/ 590 h 1644"/>
                <a:gd name="T106" fmla="*/ 487 w 2060"/>
                <a:gd name="T107" fmla="*/ 512 h 1644"/>
                <a:gd name="T108" fmla="*/ 592 w 2060"/>
                <a:gd name="T109" fmla="*/ 548 h 1644"/>
                <a:gd name="T110" fmla="*/ 686 w 2060"/>
                <a:gd name="T111" fmla="*/ 470 h 1644"/>
                <a:gd name="T112" fmla="*/ 772 w 2060"/>
                <a:gd name="T113" fmla="*/ 480 h 1644"/>
                <a:gd name="T114" fmla="*/ 639 w 2060"/>
                <a:gd name="T115" fmla="*/ 598 h 16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60" h="1644">
                  <a:moveTo>
                    <a:pt x="697" y="677"/>
                  </a:moveTo>
                  <a:cubicBezTo>
                    <a:pt x="659" y="675"/>
                    <a:pt x="652" y="669"/>
                    <a:pt x="618" y="667"/>
                  </a:cubicBezTo>
                  <a:cubicBezTo>
                    <a:pt x="607" y="666"/>
                    <a:pt x="594" y="661"/>
                    <a:pt x="582" y="658"/>
                  </a:cubicBezTo>
                  <a:cubicBezTo>
                    <a:pt x="577" y="655"/>
                    <a:pt x="568" y="650"/>
                    <a:pt x="568" y="650"/>
                  </a:cubicBezTo>
                  <a:cubicBezTo>
                    <a:pt x="551" y="652"/>
                    <a:pt x="557" y="655"/>
                    <a:pt x="546" y="658"/>
                  </a:cubicBezTo>
                  <a:cubicBezTo>
                    <a:pt x="540" y="667"/>
                    <a:pt x="542" y="669"/>
                    <a:pt x="546" y="677"/>
                  </a:cubicBezTo>
                  <a:cubicBezTo>
                    <a:pt x="548" y="680"/>
                    <a:pt x="550" y="686"/>
                    <a:pt x="550" y="686"/>
                  </a:cubicBezTo>
                  <a:cubicBezTo>
                    <a:pt x="526" y="694"/>
                    <a:pt x="506" y="678"/>
                    <a:pt x="488" y="670"/>
                  </a:cubicBezTo>
                  <a:cubicBezTo>
                    <a:pt x="481" y="653"/>
                    <a:pt x="472" y="655"/>
                    <a:pt x="452" y="653"/>
                  </a:cubicBezTo>
                  <a:cubicBezTo>
                    <a:pt x="446" y="648"/>
                    <a:pt x="444" y="648"/>
                    <a:pt x="437" y="650"/>
                  </a:cubicBezTo>
                  <a:cubicBezTo>
                    <a:pt x="427" y="647"/>
                    <a:pt x="433" y="648"/>
                    <a:pt x="423" y="642"/>
                  </a:cubicBezTo>
                  <a:cubicBezTo>
                    <a:pt x="421" y="641"/>
                    <a:pt x="418" y="639"/>
                    <a:pt x="418" y="639"/>
                  </a:cubicBezTo>
                  <a:cubicBezTo>
                    <a:pt x="416" y="638"/>
                    <a:pt x="413" y="633"/>
                    <a:pt x="413" y="630"/>
                  </a:cubicBezTo>
                  <a:cubicBezTo>
                    <a:pt x="415" y="625"/>
                    <a:pt x="418" y="616"/>
                    <a:pt x="418" y="616"/>
                  </a:cubicBezTo>
                  <a:cubicBezTo>
                    <a:pt x="416" y="592"/>
                    <a:pt x="421" y="588"/>
                    <a:pt x="398" y="591"/>
                  </a:cubicBezTo>
                  <a:cubicBezTo>
                    <a:pt x="390" y="598"/>
                    <a:pt x="390" y="595"/>
                    <a:pt x="381" y="592"/>
                  </a:cubicBezTo>
                  <a:cubicBezTo>
                    <a:pt x="370" y="592"/>
                    <a:pt x="361" y="595"/>
                    <a:pt x="348" y="597"/>
                  </a:cubicBezTo>
                  <a:cubicBezTo>
                    <a:pt x="344" y="595"/>
                    <a:pt x="337" y="597"/>
                    <a:pt x="333" y="595"/>
                  </a:cubicBezTo>
                  <a:cubicBezTo>
                    <a:pt x="331" y="594"/>
                    <a:pt x="330" y="592"/>
                    <a:pt x="328" y="592"/>
                  </a:cubicBezTo>
                  <a:cubicBezTo>
                    <a:pt x="314" y="591"/>
                    <a:pt x="296" y="597"/>
                    <a:pt x="283" y="602"/>
                  </a:cubicBezTo>
                  <a:cubicBezTo>
                    <a:pt x="276" y="603"/>
                    <a:pt x="268" y="606"/>
                    <a:pt x="260" y="608"/>
                  </a:cubicBezTo>
                  <a:cubicBezTo>
                    <a:pt x="255" y="609"/>
                    <a:pt x="246" y="613"/>
                    <a:pt x="246" y="613"/>
                  </a:cubicBezTo>
                  <a:cubicBezTo>
                    <a:pt x="228" y="611"/>
                    <a:pt x="209" y="609"/>
                    <a:pt x="189" y="611"/>
                  </a:cubicBezTo>
                  <a:cubicBezTo>
                    <a:pt x="184" y="613"/>
                    <a:pt x="180" y="614"/>
                    <a:pt x="175" y="617"/>
                  </a:cubicBezTo>
                  <a:cubicBezTo>
                    <a:pt x="173" y="619"/>
                    <a:pt x="173" y="620"/>
                    <a:pt x="173" y="622"/>
                  </a:cubicBezTo>
                  <a:cubicBezTo>
                    <a:pt x="172" y="623"/>
                    <a:pt x="169" y="623"/>
                    <a:pt x="169" y="625"/>
                  </a:cubicBezTo>
                  <a:cubicBezTo>
                    <a:pt x="163" y="634"/>
                    <a:pt x="167" y="641"/>
                    <a:pt x="158" y="645"/>
                  </a:cubicBezTo>
                  <a:cubicBezTo>
                    <a:pt x="153" y="648"/>
                    <a:pt x="149" y="652"/>
                    <a:pt x="144" y="655"/>
                  </a:cubicBezTo>
                  <a:cubicBezTo>
                    <a:pt x="141" y="656"/>
                    <a:pt x="135" y="659"/>
                    <a:pt x="135" y="659"/>
                  </a:cubicBezTo>
                  <a:cubicBezTo>
                    <a:pt x="133" y="664"/>
                    <a:pt x="130" y="666"/>
                    <a:pt x="130" y="669"/>
                  </a:cubicBezTo>
                  <a:cubicBezTo>
                    <a:pt x="128" y="677"/>
                    <a:pt x="132" y="691"/>
                    <a:pt x="124" y="698"/>
                  </a:cubicBezTo>
                  <a:cubicBezTo>
                    <a:pt x="118" y="703"/>
                    <a:pt x="108" y="709"/>
                    <a:pt x="101" y="711"/>
                  </a:cubicBezTo>
                  <a:cubicBezTo>
                    <a:pt x="101" y="711"/>
                    <a:pt x="90" y="716"/>
                    <a:pt x="87" y="716"/>
                  </a:cubicBezTo>
                  <a:cubicBezTo>
                    <a:pt x="85" y="717"/>
                    <a:pt x="82" y="717"/>
                    <a:pt x="82" y="717"/>
                  </a:cubicBezTo>
                  <a:cubicBezTo>
                    <a:pt x="76" y="725"/>
                    <a:pt x="68" y="733"/>
                    <a:pt x="60" y="738"/>
                  </a:cubicBezTo>
                  <a:cubicBezTo>
                    <a:pt x="56" y="745"/>
                    <a:pt x="53" y="755"/>
                    <a:pt x="46" y="759"/>
                  </a:cubicBezTo>
                  <a:cubicBezTo>
                    <a:pt x="43" y="764"/>
                    <a:pt x="37" y="767"/>
                    <a:pt x="31" y="773"/>
                  </a:cubicBezTo>
                  <a:cubicBezTo>
                    <a:pt x="26" y="780"/>
                    <a:pt x="25" y="789"/>
                    <a:pt x="23" y="797"/>
                  </a:cubicBezTo>
                  <a:cubicBezTo>
                    <a:pt x="20" y="803"/>
                    <a:pt x="19" y="809"/>
                    <a:pt x="17" y="816"/>
                  </a:cubicBezTo>
                  <a:cubicBezTo>
                    <a:pt x="15" y="817"/>
                    <a:pt x="14" y="824"/>
                    <a:pt x="14" y="824"/>
                  </a:cubicBezTo>
                  <a:cubicBezTo>
                    <a:pt x="15" y="831"/>
                    <a:pt x="26" y="842"/>
                    <a:pt x="26" y="842"/>
                  </a:cubicBezTo>
                  <a:cubicBezTo>
                    <a:pt x="26" y="847"/>
                    <a:pt x="17" y="855"/>
                    <a:pt x="17" y="855"/>
                  </a:cubicBezTo>
                  <a:cubicBezTo>
                    <a:pt x="14" y="863"/>
                    <a:pt x="17" y="867"/>
                    <a:pt x="25" y="870"/>
                  </a:cubicBezTo>
                  <a:cubicBezTo>
                    <a:pt x="28" y="884"/>
                    <a:pt x="17" y="902"/>
                    <a:pt x="6" y="909"/>
                  </a:cubicBezTo>
                  <a:cubicBezTo>
                    <a:pt x="0" y="927"/>
                    <a:pt x="5" y="927"/>
                    <a:pt x="12" y="941"/>
                  </a:cubicBezTo>
                  <a:cubicBezTo>
                    <a:pt x="23" y="963"/>
                    <a:pt x="29" y="969"/>
                    <a:pt x="53" y="977"/>
                  </a:cubicBezTo>
                  <a:cubicBezTo>
                    <a:pt x="60" y="986"/>
                    <a:pt x="56" y="983"/>
                    <a:pt x="63" y="989"/>
                  </a:cubicBezTo>
                  <a:cubicBezTo>
                    <a:pt x="62" y="994"/>
                    <a:pt x="59" y="997"/>
                    <a:pt x="59" y="1002"/>
                  </a:cubicBezTo>
                  <a:cubicBezTo>
                    <a:pt x="57" y="1009"/>
                    <a:pt x="70" y="1020"/>
                    <a:pt x="74" y="1027"/>
                  </a:cubicBezTo>
                  <a:cubicBezTo>
                    <a:pt x="77" y="1031"/>
                    <a:pt x="91" y="1036"/>
                    <a:pt x="91" y="1036"/>
                  </a:cubicBezTo>
                  <a:cubicBezTo>
                    <a:pt x="94" y="1036"/>
                    <a:pt x="96" y="1036"/>
                    <a:pt x="98" y="1034"/>
                  </a:cubicBezTo>
                  <a:cubicBezTo>
                    <a:pt x="99" y="1034"/>
                    <a:pt x="98" y="1031"/>
                    <a:pt x="99" y="1030"/>
                  </a:cubicBezTo>
                  <a:cubicBezTo>
                    <a:pt x="101" y="1030"/>
                    <a:pt x="107" y="1038"/>
                    <a:pt x="108" y="1038"/>
                  </a:cubicBezTo>
                  <a:cubicBezTo>
                    <a:pt x="119" y="1047"/>
                    <a:pt x="133" y="1055"/>
                    <a:pt x="146" y="1059"/>
                  </a:cubicBezTo>
                  <a:cubicBezTo>
                    <a:pt x="149" y="1067"/>
                    <a:pt x="152" y="1066"/>
                    <a:pt x="159" y="1064"/>
                  </a:cubicBezTo>
                  <a:cubicBezTo>
                    <a:pt x="163" y="1061"/>
                    <a:pt x="166" y="1059"/>
                    <a:pt x="169" y="1058"/>
                  </a:cubicBezTo>
                  <a:cubicBezTo>
                    <a:pt x="172" y="1056"/>
                    <a:pt x="178" y="1055"/>
                    <a:pt x="178" y="1055"/>
                  </a:cubicBezTo>
                  <a:cubicBezTo>
                    <a:pt x="192" y="1059"/>
                    <a:pt x="209" y="1061"/>
                    <a:pt x="224" y="1063"/>
                  </a:cubicBezTo>
                  <a:cubicBezTo>
                    <a:pt x="231" y="1067"/>
                    <a:pt x="229" y="1070"/>
                    <a:pt x="238" y="1069"/>
                  </a:cubicBezTo>
                  <a:cubicBezTo>
                    <a:pt x="238" y="1063"/>
                    <a:pt x="238" y="1056"/>
                    <a:pt x="238" y="1050"/>
                  </a:cubicBezTo>
                  <a:cubicBezTo>
                    <a:pt x="241" y="1041"/>
                    <a:pt x="257" y="1059"/>
                    <a:pt x="260" y="1061"/>
                  </a:cubicBezTo>
                  <a:cubicBezTo>
                    <a:pt x="266" y="1050"/>
                    <a:pt x="279" y="1052"/>
                    <a:pt x="291" y="1050"/>
                  </a:cubicBezTo>
                  <a:cubicBezTo>
                    <a:pt x="297" y="1049"/>
                    <a:pt x="302" y="1044"/>
                    <a:pt x="308" y="1041"/>
                  </a:cubicBezTo>
                  <a:cubicBezTo>
                    <a:pt x="319" y="1042"/>
                    <a:pt x="330" y="1045"/>
                    <a:pt x="341" y="1049"/>
                  </a:cubicBezTo>
                  <a:cubicBezTo>
                    <a:pt x="342" y="1050"/>
                    <a:pt x="344" y="1055"/>
                    <a:pt x="344" y="1058"/>
                  </a:cubicBezTo>
                  <a:cubicBezTo>
                    <a:pt x="344" y="1061"/>
                    <a:pt x="342" y="1067"/>
                    <a:pt x="342" y="1067"/>
                  </a:cubicBezTo>
                  <a:cubicBezTo>
                    <a:pt x="347" y="1070"/>
                    <a:pt x="355" y="1072"/>
                    <a:pt x="361" y="1075"/>
                  </a:cubicBezTo>
                  <a:cubicBezTo>
                    <a:pt x="362" y="1075"/>
                    <a:pt x="365" y="1077"/>
                    <a:pt x="365" y="1077"/>
                  </a:cubicBezTo>
                  <a:cubicBezTo>
                    <a:pt x="375" y="1074"/>
                    <a:pt x="384" y="1074"/>
                    <a:pt x="393" y="1080"/>
                  </a:cubicBezTo>
                  <a:cubicBezTo>
                    <a:pt x="396" y="1083"/>
                    <a:pt x="398" y="1088"/>
                    <a:pt x="401" y="1092"/>
                  </a:cubicBezTo>
                  <a:cubicBezTo>
                    <a:pt x="404" y="1095"/>
                    <a:pt x="407" y="1102"/>
                    <a:pt x="407" y="1102"/>
                  </a:cubicBezTo>
                  <a:cubicBezTo>
                    <a:pt x="404" y="1114"/>
                    <a:pt x="399" y="1127"/>
                    <a:pt x="396" y="1138"/>
                  </a:cubicBezTo>
                  <a:cubicBezTo>
                    <a:pt x="393" y="1147"/>
                    <a:pt x="395" y="1141"/>
                    <a:pt x="389" y="1152"/>
                  </a:cubicBezTo>
                  <a:cubicBezTo>
                    <a:pt x="387" y="1153"/>
                    <a:pt x="385" y="1156"/>
                    <a:pt x="385" y="1156"/>
                  </a:cubicBezTo>
                  <a:cubicBezTo>
                    <a:pt x="389" y="1185"/>
                    <a:pt x="396" y="1180"/>
                    <a:pt x="410" y="1197"/>
                  </a:cubicBezTo>
                  <a:cubicBezTo>
                    <a:pt x="427" y="1219"/>
                    <a:pt x="440" y="1239"/>
                    <a:pt x="447" y="1266"/>
                  </a:cubicBezTo>
                  <a:cubicBezTo>
                    <a:pt x="446" y="1280"/>
                    <a:pt x="452" y="1314"/>
                    <a:pt x="435" y="1325"/>
                  </a:cubicBezTo>
                  <a:cubicBezTo>
                    <a:pt x="427" y="1347"/>
                    <a:pt x="433" y="1325"/>
                    <a:pt x="430" y="1367"/>
                  </a:cubicBezTo>
                  <a:cubicBezTo>
                    <a:pt x="429" y="1377"/>
                    <a:pt x="421" y="1381"/>
                    <a:pt x="418" y="1391"/>
                  </a:cubicBezTo>
                  <a:cubicBezTo>
                    <a:pt x="421" y="1413"/>
                    <a:pt x="430" y="1422"/>
                    <a:pt x="446" y="1438"/>
                  </a:cubicBezTo>
                  <a:cubicBezTo>
                    <a:pt x="449" y="1441"/>
                    <a:pt x="450" y="1442"/>
                    <a:pt x="452" y="1447"/>
                  </a:cubicBezTo>
                  <a:cubicBezTo>
                    <a:pt x="454" y="1450"/>
                    <a:pt x="455" y="1456"/>
                    <a:pt x="455" y="1456"/>
                  </a:cubicBezTo>
                  <a:cubicBezTo>
                    <a:pt x="457" y="1475"/>
                    <a:pt x="458" y="1488"/>
                    <a:pt x="460" y="1505"/>
                  </a:cubicBezTo>
                  <a:cubicBezTo>
                    <a:pt x="461" y="1514"/>
                    <a:pt x="461" y="1511"/>
                    <a:pt x="464" y="1522"/>
                  </a:cubicBezTo>
                  <a:cubicBezTo>
                    <a:pt x="466" y="1524"/>
                    <a:pt x="466" y="1527"/>
                    <a:pt x="466" y="1527"/>
                  </a:cubicBezTo>
                  <a:cubicBezTo>
                    <a:pt x="468" y="1542"/>
                    <a:pt x="469" y="1552"/>
                    <a:pt x="481" y="1561"/>
                  </a:cubicBezTo>
                  <a:cubicBezTo>
                    <a:pt x="485" y="1566"/>
                    <a:pt x="488" y="1569"/>
                    <a:pt x="494" y="1572"/>
                  </a:cubicBezTo>
                  <a:cubicBezTo>
                    <a:pt x="497" y="1585"/>
                    <a:pt x="503" y="1597"/>
                    <a:pt x="506" y="1610"/>
                  </a:cubicBezTo>
                  <a:cubicBezTo>
                    <a:pt x="506" y="1614"/>
                    <a:pt x="508" y="1619"/>
                    <a:pt x="505" y="1622"/>
                  </a:cubicBezTo>
                  <a:cubicBezTo>
                    <a:pt x="503" y="1625"/>
                    <a:pt x="497" y="1628"/>
                    <a:pt x="497" y="1628"/>
                  </a:cubicBezTo>
                  <a:cubicBezTo>
                    <a:pt x="488" y="1642"/>
                    <a:pt x="509" y="1644"/>
                    <a:pt x="517" y="1644"/>
                  </a:cubicBezTo>
                  <a:cubicBezTo>
                    <a:pt x="539" y="1639"/>
                    <a:pt x="557" y="1635"/>
                    <a:pt x="579" y="1633"/>
                  </a:cubicBezTo>
                  <a:cubicBezTo>
                    <a:pt x="598" y="1630"/>
                    <a:pt x="613" y="1627"/>
                    <a:pt x="632" y="1624"/>
                  </a:cubicBezTo>
                  <a:cubicBezTo>
                    <a:pt x="635" y="1624"/>
                    <a:pt x="638" y="1622"/>
                    <a:pt x="641" y="1621"/>
                  </a:cubicBezTo>
                  <a:cubicBezTo>
                    <a:pt x="642" y="1621"/>
                    <a:pt x="644" y="1619"/>
                    <a:pt x="646" y="1617"/>
                  </a:cubicBezTo>
                  <a:cubicBezTo>
                    <a:pt x="649" y="1617"/>
                    <a:pt x="655" y="1616"/>
                    <a:pt x="655" y="1616"/>
                  </a:cubicBezTo>
                  <a:cubicBezTo>
                    <a:pt x="659" y="1610"/>
                    <a:pt x="664" y="1603"/>
                    <a:pt x="670" y="1600"/>
                  </a:cubicBezTo>
                  <a:cubicBezTo>
                    <a:pt x="675" y="1594"/>
                    <a:pt x="678" y="1591"/>
                    <a:pt x="683" y="1588"/>
                  </a:cubicBezTo>
                  <a:cubicBezTo>
                    <a:pt x="687" y="1581"/>
                    <a:pt x="697" y="1577"/>
                    <a:pt x="704" y="1574"/>
                  </a:cubicBezTo>
                  <a:cubicBezTo>
                    <a:pt x="715" y="1563"/>
                    <a:pt x="726" y="1550"/>
                    <a:pt x="731" y="1535"/>
                  </a:cubicBezTo>
                  <a:cubicBezTo>
                    <a:pt x="731" y="1531"/>
                    <a:pt x="729" y="1528"/>
                    <a:pt x="729" y="1525"/>
                  </a:cubicBezTo>
                  <a:cubicBezTo>
                    <a:pt x="729" y="1494"/>
                    <a:pt x="737" y="1505"/>
                    <a:pt x="754" y="1494"/>
                  </a:cubicBezTo>
                  <a:cubicBezTo>
                    <a:pt x="759" y="1488"/>
                    <a:pt x="762" y="1483"/>
                    <a:pt x="765" y="1475"/>
                  </a:cubicBezTo>
                  <a:cubicBezTo>
                    <a:pt x="763" y="1458"/>
                    <a:pt x="765" y="1439"/>
                    <a:pt x="755" y="1424"/>
                  </a:cubicBezTo>
                  <a:cubicBezTo>
                    <a:pt x="759" y="1413"/>
                    <a:pt x="771" y="1419"/>
                    <a:pt x="779" y="1422"/>
                  </a:cubicBezTo>
                  <a:cubicBezTo>
                    <a:pt x="782" y="1427"/>
                    <a:pt x="782" y="1435"/>
                    <a:pt x="785" y="1427"/>
                  </a:cubicBezTo>
                  <a:cubicBezTo>
                    <a:pt x="786" y="1416"/>
                    <a:pt x="786" y="1405"/>
                    <a:pt x="786" y="1396"/>
                  </a:cubicBezTo>
                  <a:cubicBezTo>
                    <a:pt x="788" y="1386"/>
                    <a:pt x="810" y="1385"/>
                    <a:pt x="817" y="1380"/>
                  </a:cubicBezTo>
                  <a:cubicBezTo>
                    <a:pt x="820" y="1374"/>
                    <a:pt x="831" y="1367"/>
                    <a:pt x="837" y="1363"/>
                  </a:cubicBezTo>
                  <a:cubicBezTo>
                    <a:pt x="841" y="1361"/>
                    <a:pt x="847" y="1356"/>
                    <a:pt x="847" y="1356"/>
                  </a:cubicBezTo>
                  <a:cubicBezTo>
                    <a:pt x="855" y="1345"/>
                    <a:pt x="845" y="1333"/>
                    <a:pt x="844" y="1320"/>
                  </a:cubicBezTo>
                  <a:cubicBezTo>
                    <a:pt x="845" y="1310"/>
                    <a:pt x="847" y="1308"/>
                    <a:pt x="850" y="1299"/>
                  </a:cubicBezTo>
                  <a:cubicBezTo>
                    <a:pt x="847" y="1288"/>
                    <a:pt x="842" y="1288"/>
                    <a:pt x="834" y="1280"/>
                  </a:cubicBezTo>
                  <a:cubicBezTo>
                    <a:pt x="833" y="1275"/>
                    <a:pt x="830" y="1266"/>
                    <a:pt x="830" y="1266"/>
                  </a:cubicBezTo>
                  <a:cubicBezTo>
                    <a:pt x="831" y="1250"/>
                    <a:pt x="831" y="1236"/>
                    <a:pt x="831" y="1220"/>
                  </a:cubicBezTo>
                  <a:cubicBezTo>
                    <a:pt x="833" y="1192"/>
                    <a:pt x="861" y="1183"/>
                    <a:pt x="876" y="1166"/>
                  </a:cubicBezTo>
                  <a:cubicBezTo>
                    <a:pt x="879" y="1160"/>
                    <a:pt x="884" y="1160"/>
                    <a:pt x="885" y="1153"/>
                  </a:cubicBezTo>
                  <a:cubicBezTo>
                    <a:pt x="890" y="1144"/>
                    <a:pt x="889" y="1142"/>
                    <a:pt x="895" y="1136"/>
                  </a:cubicBezTo>
                  <a:cubicBezTo>
                    <a:pt x="898" y="1127"/>
                    <a:pt x="906" y="1114"/>
                    <a:pt x="915" y="1111"/>
                  </a:cubicBezTo>
                  <a:cubicBezTo>
                    <a:pt x="920" y="1105"/>
                    <a:pt x="924" y="1099"/>
                    <a:pt x="930" y="1094"/>
                  </a:cubicBezTo>
                  <a:cubicBezTo>
                    <a:pt x="935" y="1089"/>
                    <a:pt x="938" y="1089"/>
                    <a:pt x="943" y="1084"/>
                  </a:cubicBezTo>
                  <a:cubicBezTo>
                    <a:pt x="947" y="1080"/>
                    <a:pt x="949" y="1078"/>
                    <a:pt x="955" y="1077"/>
                  </a:cubicBezTo>
                  <a:cubicBezTo>
                    <a:pt x="961" y="1066"/>
                    <a:pt x="958" y="1069"/>
                    <a:pt x="966" y="1064"/>
                  </a:cubicBezTo>
                  <a:cubicBezTo>
                    <a:pt x="972" y="1055"/>
                    <a:pt x="978" y="1045"/>
                    <a:pt x="983" y="1036"/>
                  </a:cubicBezTo>
                  <a:cubicBezTo>
                    <a:pt x="988" y="1030"/>
                    <a:pt x="989" y="1019"/>
                    <a:pt x="991" y="1013"/>
                  </a:cubicBezTo>
                  <a:cubicBezTo>
                    <a:pt x="994" y="1003"/>
                    <a:pt x="992" y="1009"/>
                    <a:pt x="998" y="999"/>
                  </a:cubicBezTo>
                  <a:cubicBezTo>
                    <a:pt x="1003" y="992"/>
                    <a:pt x="1003" y="984"/>
                    <a:pt x="1005" y="977"/>
                  </a:cubicBezTo>
                  <a:cubicBezTo>
                    <a:pt x="1003" y="966"/>
                    <a:pt x="1000" y="970"/>
                    <a:pt x="989" y="974"/>
                  </a:cubicBezTo>
                  <a:cubicBezTo>
                    <a:pt x="971" y="986"/>
                    <a:pt x="941" y="983"/>
                    <a:pt x="921" y="983"/>
                  </a:cubicBezTo>
                  <a:cubicBezTo>
                    <a:pt x="892" y="981"/>
                    <a:pt x="895" y="977"/>
                    <a:pt x="878" y="961"/>
                  </a:cubicBezTo>
                  <a:cubicBezTo>
                    <a:pt x="875" y="949"/>
                    <a:pt x="867" y="944"/>
                    <a:pt x="858" y="936"/>
                  </a:cubicBezTo>
                  <a:cubicBezTo>
                    <a:pt x="853" y="933"/>
                    <a:pt x="844" y="930"/>
                    <a:pt x="844" y="930"/>
                  </a:cubicBezTo>
                  <a:cubicBezTo>
                    <a:pt x="837" y="909"/>
                    <a:pt x="828" y="891"/>
                    <a:pt x="817" y="872"/>
                  </a:cubicBezTo>
                  <a:cubicBezTo>
                    <a:pt x="811" y="866"/>
                    <a:pt x="816" y="869"/>
                    <a:pt x="805" y="863"/>
                  </a:cubicBezTo>
                  <a:cubicBezTo>
                    <a:pt x="802" y="859"/>
                    <a:pt x="796" y="856"/>
                    <a:pt x="796" y="856"/>
                  </a:cubicBezTo>
                  <a:cubicBezTo>
                    <a:pt x="786" y="842"/>
                    <a:pt x="794" y="825"/>
                    <a:pt x="785" y="813"/>
                  </a:cubicBezTo>
                  <a:cubicBezTo>
                    <a:pt x="774" y="794"/>
                    <a:pt x="759" y="772"/>
                    <a:pt x="745" y="758"/>
                  </a:cubicBezTo>
                  <a:cubicBezTo>
                    <a:pt x="742" y="744"/>
                    <a:pt x="737" y="736"/>
                    <a:pt x="729" y="723"/>
                  </a:cubicBezTo>
                  <a:cubicBezTo>
                    <a:pt x="726" y="720"/>
                    <a:pt x="723" y="709"/>
                    <a:pt x="723" y="709"/>
                  </a:cubicBezTo>
                  <a:cubicBezTo>
                    <a:pt x="740" y="705"/>
                    <a:pt x="757" y="733"/>
                    <a:pt x="766" y="744"/>
                  </a:cubicBezTo>
                  <a:cubicBezTo>
                    <a:pt x="771" y="758"/>
                    <a:pt x="771" y="759"/>
                    <a:pt x="786" y="764"/>
                  </a:cubicBezTo>
                  <a:cubicBezTo>
                    <a:pt x="793" y="766"/>
                    <a:pt x="800" y="773"/>
                    <a:pt x="800" y="773"/>
                  </a:cubicBezTo>
                  <a:cubicBezTo>
                    <a:pt x="803" y="780"/>
                    <a:pt x="808" y="784"/>
                    <a:pt x="813" y="791"/>
                  </a:cubicBezTo>
                  <a:cubicBezTo>
                    <a:pt x="813" y="803"/>
                    <a:pt x="814" y="809"/>
                    <a:pt x="817" y="819"/>
                  </a:cubicBezTo>
                  <a:cubicBezTo>
                    <a:pt x="819" y="842"/>
                    <a:pt x="820" y="841"/>
                    <a:pt x="839" y="847"/>
                  </a:cubicBezTo>
                  <a:cubicBezTo>
                    <a:pt x="844" y="852"/>
                    <a:pt x="847" y="856"/>
                    <a:pt x="851" y="861"/>
                  </a:cubicBezTo>
                  <a:cubicBezTo>
                    <a:pt x="851" y="863"/>
                    <a:pt x="853" y="864"/>
                    <a:pt x="853" y="866"/>
                  </a:cubicBezTo>
                  <a:cubicBezTo>
                    <a:pt x="853" y="869"/>
                    <a:pt x="853" y="874"/>
                    <a:pt x="855" y="877"/>
                  </a:cubicBezTo>
                  <a:cubicBezTo>
                    <a:pt x="856" y="884"/>
                    <a:pt x="870" y="889"/>
                    <a:pt x="875" y="894"/>
                  </a:cubicBezTo>
                  <a:cubicBezTo>
                    <a:pt x="887" y="927"/>
                    <a:pt x="870" y="945"/>
                    <a:pt x="910" y="955"/>
                  </a:cubicBezTo>
                  <a:cubicBezTo>
                    <a:pt x="921" y="953"/>
                    <a:pt x="926" y="955"/>
                    <a:pt x="933" y="949"/>
                  </a:cubicBezTo>
                  <a:cubicBezTo>
                    <a:pt x="938" y="942"/>
                    <a:pt x="944" y="941"/>
                    <a:pt x="951" y="936"/>
                  </a:cubicBezTo>
                  <a:cubicBezTo>
                    <a:pt x="972" y="924"/>
                    <a:pt x="978" y="920"/>
                    <a:pt x="1003" y="916"/>
                  </a:cubicBezTo>
                  <a:cubicBezTo>
                    <a:pt x="1009" y="914"/>
                    <a:pt x="1017" y="911"/>
                    <a:pt x="1025" y="909"/>
                  </a:cubicBezTo>
                  <a:cubicBezTo>
                    <a:pt x="1031" y="906"/>
                    <a:pt x="1036" y="899"/>
                    <a:pt x="1042" y="897"/>
                  </a:cubicBezTo>
                  <a:cubicBezTo>
                    <a:pt x="1051" y="894"/>
                    <a:pt x="1060" y="894"/>
                    <a:pt x="1068" y="888"/>
                  </a:cubicBezTo>
                  <a:cubicBezTo>
                    <a:pt x="1073" y="881"/>
                    <a:pt x="1079" y="877"/>
                    <a:pt x="1084" y="869"/>
                  </a:cubicBezTo>
                  <a:cubicBezTo>
                    <a:pt x="1087" y="861"/>
                    <a:pt x="1088" y="850"/>
                    <a:pt x="1098" y="844"/>
                  </a:cubicBezTo>
                  <a:cubicBezTo>
                    <a:pt x="1104" y="836"/>
                    <a:pt x="1105" y="825"/>
                    <a:pt x="1108" y="816"/>
                  </a:cubicBezTo>
                  <a:cubicBezTo>
                    <a:pt x="1110" y="811"/>
                    <a:pt x="1115" y="808"/>
                    <a:pt x="1116" y="803"/>
                  </a:cubicBezTo>
                  <a:cubicBezTo>
                    <a:pt x="1110" y="800"/>
                    <a:pt x="1110" y="805"/>
                    <a:pt x="1102" y="808"/>
                  </a:cubicBezTo>
                  <a:cubicBezTo>
                    <a:pt x="1099" y="802"/>
                    <a:pt x="1104" y="795"/>
                    <a:pt x="1098" y="792"/>
                  </a:cubicBezTo>
                  <a:cubicBezTo>
                    <a:pt x="1094" y="789"/>
                    <a:pt x="1084" y="788"/>
                    <a:pt x="1084" y="788"/>
                  </a:cubicBezTo>
                  <a:cubicBezTo>
                    <a:pt x="1077" y="780"/>
                    <a:pt x="1076" y="783"/>
                    <a:pt x="1067" y="786"/>
                  </a:cubicBezTo>
                  <a:cubicBezTo>
                    <a:pt x="1064" y="788"/>
                    <a:pt x="1057" y="789"/>
                    <a:pt x="1057" y="789"/>
                  </a:cubicBezTo>
                  <a:cubicBezTo>
                    <a:pt x="1054" y="789"/>
                    <a:pt x="1051" y="789"/>
                    <a:pt x="1048" y="788"/>
                  </a:cubicBezTo>
                  <a:cubicBezTo>
                    <a:pt x="1046" y="786"/>
                    <a:pt x="1045" y="778"/>
                    <a:pt x="1045" y="778"/>
                  </a:cubicBezTo>
                  <a:cubicBezTo>
                    <a:pt x="1046" y="778"/>
                    <a:pt x="1048" y="777"/>
                    <a:pt x="1050" y="775"/>
                  </a:cubicBezTo>
                  <a:cubicBezTo>
                    <a:pt x="1060" y="772"/>
                    <a:pt x="1067" y="778"/>
                    <a:pt x="1060" y="763"/>
                  </a:cubicBezTo>
                  <a:cubicBezTo>
                    <a:pt x="1059" y="763"/>
                    <a:pt x="1057" y="761"/>
                    <a:pt x="1056" y="761"/>
                  </a:cubicBezTo>
                  <a:cubicBezTo>
                    <a:pt x="1053" y="761"/>
                    <a:pt x="1048" y="761"/>
                    <a:pt x="1046" y="763"/>
                  </a:cubicBezTo>
                  <a:cubicBezTo>
                    <a:pt x="1046" y="764"/>
                    <a:pt x="1045" y="766"/>
                    <a:pt x="1043" y="767"/>
                  </a:cubicBezTo>
                  <a:cubicBezTo>
                    <a:pt x="1036" y="775"/>
                    <a:pt x="1025" y="777"/>
                    <a:pt x="1016" y="780"/>
                  </a:cubicBezTo>
                  <a:cubicBezTo>
                    <a:pt x="1011" y="780"/>
                    <a:pt x="1006" y="778"/>
                    <a:pt x="1003" y="777"/>
                  </a:cubicBezTo>
                  <a:cubicBezTo>
                    <a:pt x="1002" y="777"/>
                    <a:pt x="997" y="775"/>
                    <a:pt x="997" y="775"/>
                  </a:cubicBezTo>
                  <a:cubicBezTo>
                    <a:pt x="988" y="763"/>
                    <a:pt x="986" y="761"/>
                    <a:pt x="971" y="758"/>
                  </a:cubicBezTo>
                  <a:cubicBezTo>
                    <a:pt x="971" y="753"/>
                    <a:pt x="974" y="747"/>
                    <a:pt x="971" y="742"/>
                  </a:cubicBezTo>
                  <a:cubicBezTo>
                    <a:pt x="969" y="739"/>
                    <a:pt x="960" y="736"/>
                    <a:pt x="957" y="734"/>
                  </a:cubicBezTo>
                  <a:cubicBezTo>
                    <a:pt x="954" y="733"/>
                    <a:pt x="947" y="731"/>
                    <a:pt x="947" y="731"/>
                  </a:cubicBezTo>
                  <a:cubicBezTo>
                    <a:pt x="941" y="725"/>
                    <a:pt x="935" y="722"/>
                    <a:pt x="929" y="716"/>
                  </a:cubicBezTo>
                  <a:cubicBezTo>
                    <a:pt x="930" y="706"/>
                    <a:pt x="932" y="700"/>
                    <a:pt x="941" y="697"/>
                  </a:cubicBezTo>
                  <a:cubicBezTo>
                    <a:pt x="955" y="698"/>
                    <a:pt x="968" y="702"/>
                    <a:pt x="980" y="705"/>
                  </a:cubicBezTo>
                  <a:cubicBezTo>
                    <a:pt x="986" y="711"/>
                    <a:pt x="988" y="716"/>
                    <a:pt x="995" y="720"/>
                  </a:cubicBezTo>
                  <a:cubicBezTo>
                    <a:pt x="1005" y="734"/>
                    <a:pt x="1012" y="736"/>
                    <a:pt x="1025" y="744"/>
                  </a:cubicBezTo>
                  <a:cubicBezTo>
                    <a:pt x="1033" y="742"/>
                    <a:pt x="1045" y="747"/>
                    <a:pt x="1051" y="741"/>
                  </a:cubicBezTo>
                  <a:cubicBezTo>
                    <a:pt x="1060" y="733"/>
                    <a:pt x="1048" y="738"/>
                    <a:pt x="1059" y="734"/>
                  </a:cubicBezTo>
                  <a:cubicBezTo>
                    <a:pt x="1064" y="738"/>
                    <a:pt x="1068" y="739"/>
                    <a:pt x="1073" y="742"/>
                  </a:cubicBezTo>
                  <a:cubicBezTo>
                    <a:pt x="1079" y="752"/>
                    <a:pt x="1093" y="750"/>
                    <a:pt x="1104" y="753"/>
                  </a:cubicBezTo>
                  <a:cubicBezTo>
                    <a:pt x="1121" y="764"/>
                    <a:pt x="1110" y="759"/>
                    <a:pt x="1141" y="761"/>
                  </a:cubicBezTo>
                  <a:cubicBezTo>
                    <a:pt x="1152" y="763"/>
                    <a:pt x="1156" y="766"/>
                    <a:pt x="1163" y="775"/>
                  </a:cubicBezTo>
                  <a:cubicBezTo>
                    <a:pt x="1159" y="788"/>
                    <a:pt x="1167" y="781"/>
                    <a:pt x="1173" y="777"/>
                  </a:cubicBezTo>
                  <a:cubicBezTo>
                    <a:pt x="1175" y="770"/>
                    <a:pt x="1178" y="770"/>
                    <a:pt x="1181" y="764"/>
                  </a:cubicBezTo>
                  <a:cubicBezTo>
                    <a:pt x="1190" y="767"/>
                    <a:pt x="1189" y="772"/>
                    <a:pt x="1187" y="783"/>
                  </a:cubicBezTo>
                  <a:cubicBezTo>
                    <a:pt x="1195" y="789"/>
                    <a:pt x="1206" y="786"/>
                    <a:pt x="1215" y="789"/>
                  </a:cubicBezTo>
                  <a:cubicBezTo>
                    <a:pt x="1221" y="791"/>
                    <a:pt x="1226" y="797"/>
                    <a:pt x="1234" y="800"/>
                  </a:cubicBezTo>
                  <a:cubicBezTo>
                    <a:pt x="1245" y="803"/>
                    <a:pt x="1255" y="808"/>
                    <a:pt x="1265" y="816"/>
                  </a:cubicBezTo>
                  <a:cubicBezTo>
                    <a:pt x="1268" y="827"/>
                    <a:pt x="1272" y="831"/>
                    <a:pt x="1282" y="834"/>
                  </a:cubicBezTo>
                  <a:cubicBezTo>
                    <a:pt x="1286" y="842"/>
                    <a:pt x="1288" y="847"/>
                    <a:pt x="1296" y="852"/>
                  </a:cubicBezTo>
                  <a:cubicBezTo>
                    <a:pt x="1308" y="849"/>
                    <a:pt x="1302" y="850"/>
                    <a:pt x="1314" y="847"/>
                  </a:cubicBezTo>
                  <a:cubicBezTo>
                    <a:pt x="1316" y="845"/>
                    <a:pt x="1319" y="845"/>
                    <a:pt x="1319" y="845"/>
                  </a:cubicBezTo>
                  <a:cubicBezTo>
                    <a:pt x="1328" y="852"/>
                    <a:pt x="1322" y="842"/>
                    <a:pt x="1319" y="839"/>
                  </a:cubicBezTo>
                  <a:cubicBezTo>
                    <a:pt x="1316" y="844"/>
                    <a:pt x="1311" y="847"/>
                    <a:pt x="1310" y="853"/>
                  </a:cubicBezTo>
                  <a:cubicBezTo>
                    <a:pt x="1310" y="856"/>
                    <a:pt x="1307" y="863"/>
                    <a:pt x="1307" y="863"/>
                  </a:cubicBezTo>
                  <a:cubicBezTo>
                    <a:pt x="1308" y="869"/>
                    <a:pt x="1310" y="880"/>
                    <a:pt x="1319" y="880"/>
                  </a:cubicBezTo>
                  <a:lnTo>
                    <a:pt x="1320" y="916"/>
                  </a:lnTo>
                  <a:lnTo>
                    <a:pt x="1348" y="1005"/>
                  </a:lnTo>
                  <a:lnTo>
                    <a:pt x="1373" y="1033"/>
                  </a:lnTo>
                  <a:lnTo>
                    <a:pt x="1416" y="994"/>
                  </a:lnTo>
                  <a:lnTo>
                    <a:pt x="1413" y="967"/>
                  </a:lnTo>
                  <a:lnTo>
                    <a:pt x="1424" y="959"/>
                  </a:lnTo>
                  <a:lnTo>
                    <a:pt x="1423" y="925"/>
                  </a:lnTo>
                  <a:lnTo>
                    <a:pt x="1452" y="916"/>
                  </a:lnTo>
                  <a:lnTo>
                    <a:pt x="1520" y="855"/>
                  </a:lnTo>
                  <a:lnTo>
                    <a:pt x="1533" y="839"/>
                  </a:lnTo>
                  <a:lnTo>
                    <a:pt x="1588" y="824"/>
                  </a:lnTo>
                  <a:lnTo>
                    <a:pt x="1608" y="847"/>
                  </a:lnTo>
                  <a:lnTo>
                    <a:pt x="1602" y="858"/>
                  </a:lnTo>
                  <a:lnTo>
                    <a:pt x="1619" y="875"/>
                  </a:lnTo>
                  <a:lnTo>
                    <a:pt x="1624" y="899"/>
                  </a:lnTo>
                  <a:lnTo>
                    <a:pt x="1641" y="906"/>
                  </a:lnTo>
                  <a:lnTo>
                    <a:pt x="1677" y="892"/>
                  </a:lnTo>
                  <a:lnTo>
                    <a:pt x="1675" y="975"/>
                  </a:lnTo>
                  <a:lnTo>
                    <a:pt x="1684" y="956"/>
                  </a:lnTo>
                  <a:lnTo>
                    <a:pt x="1707" y="1000"/>
                  </a:lnTo>
                  <a:lnTo>
                    <a:pt x="1704" y="1030"/>
                  </a:lnTo>
                  <a:lnTo>
                    <a:pt x="1718" y="1013"/>
                  </a:lnTo>
                  <a:lnTo>
                    <a:pt x="1721" y="997"/>
                  </a:lnTo>
                  <a:lnTo>
                    <a:pt x="1738" y="972"/>
                  </a:lnTo>
                  <a:lnTo>
                    <a:pt x="1728" y="958"/>
                  </a:lnTo>
                  <a:lnTo>
                    <a:pt x="1737" y="942"/>
                  </a:lnTo>
                  <a:lnTo>
                    <a:pt x="1725" y="913"/>
                  </a:lnTo>
                  <a:lnTo>
                    <a:pt x="1732" y="889"/>
                  </a:lnTo>
                  <a:lnTo>
                    <a:pt x="1715" y="895"/>
                  </a:lnTo>
                  <a:lnTo>
                    <a:pt x="1707" y="874"/>
                  </a:lnTo>
                  <a:lnTo>
                    <a:pt x="1701" y="844"/>
                  </a:lnTo>
                  <a:lnTo>
                    <a:pt x="1714" y="816"/>
                  </a:lnTo>
                  <a:lnTo>
                    <a:pt x="1728" y="834"/>
                  </a:lnTo>
                  <a:lnTo>
                    <a:pt x="1721" y="880"/>
                  </a:lnTo>
                  <a:lnTo>
                    <a:pt x="1738" y="849"/>
                  </a:lnTo>
                  <a:lnTo>
                    <a:pt x="1732" y="824"/>
                  </a:lnTo>
                  <a:lnTo>
                    <a:pt x="1752" y="808"/>
                  </a:lnTo>
                  <a:lnTo>
                    <a:pt x="1752" y="797"/>
                  </a:lnTo>
                  <a:lnTo>
                    <a:pt x="1759" y="800"/>
                  </a:lnTo>
                  <a:lnTo>
                    <a:pt x="1796" y="756"/>
                  </a:lnTo>
                  <a:lnTo>
                    <a:pt x="1805" y="684"/>
                  </a:lnTo>
                  <a:lnTo>
                    <a:pt x="1810" y="655"/>
                  </a:lnTo>
                  <a:lnTo>
                    <a:pt x="1794" y="664"/>
                  </a:lnTo>
                  <a:lnTo>
                    <a:pt x="1788" y="655"/>
                  </a:lnTo>
                  <a:lnTo>
                    <a:pt x="1800" y="638"/>
                  </a:lnTo>
                  <a:lnTo>
                    <a:pt x="1776" y="592"/>
                  </a:lnTo>
                  <a:lnTo>
                    <a:pt x="1763" y="580"/>
                  </a:lnTo>
                  <a:lnTo>
                    <a:pt x="1783" y="544"/>
                  </a:lnTo>
                  <a:lnTo>
                    <a:pt x="1762" y="539"/>
                  </a:lnTo>
                  <a:lnTo>
                    <a:pt x="1743" y="531"/>
                  </a:lnTo>
                  <a:lnTo>
                    <a:pt x="1751" y="503"/>
                  </a:lnTo>
                  <a:lnTo>
                    <a:pt x="1763" y="487"/>
                  </a:lnTo>
                  <a:lnTo>
                    <a:pt x="1766" y="519"/>
                  </a:lnTo>
                  <a:lnTo>
                    <a:pt x="1788" y="498"/>
                  </a:lnTo>
                  <a:lnTo>
                    <a:pt x="1805" y="497"/>
                  </a:lnTo>
                  <a:lnTo>
                    <a:pt x="1797" y="519"/>
                  </a:lnTo>
                  <a:lnTo>
                    <a:pt x="1824" y="528"/>
                  </a:lnTo>
                  <a:lnTo>
                    <a:pt x="1816" y="545"/>
                  </a:lnTo>
                  <a:lnTo>
                    <a:pt x="1830" y="559"/>
                  </a:lnTo>
                  <a:lnTo>
                    <a:pt x="1830" y="588"/>
                  </a:lnTo>
                  <a:lnTo>
                    <a:pt x="1861" y="559"/>
                  </a:lnTo>
                  <a:lnTo>
                    <a:pt x="1850" y="531"/>
                  </a:lnTo>
                  <a:lnTo>
                    <a:pt x="1821" y="489"/>
                  </a:lnTo>
                  <a:lnTo>
                    <a:pt x="1830" y="473"/>
                  </a:lnTo>
                  <a:lnTo>
                    <a:pt x="1824" y="448"/>
                  </a:lnTo>
                  <a:lnTo>
                    <a:pt x="1844" y="427"/>
                  </a:lnTo>
                  <a:lnTo>
                    <a:pt x="1868" y="416"/>
                  </a:lnTo>
                  <a:lnTo>
                    <a:pt x="1867" y="367"/>
                  </a:lnTo>
                  <a:lnTo>
                    <a:pt x="1865" y="333"/>
                  </a:lnTo>
                  <a:lnTo>
                    <a:pt x="1858" y="302"/>
                  </a:lnTo>
                  <a:lnTo>
                    <a:pt x="1830" y="248"/>
                  </a:lnTo>
                  <a:lnTo>
                    <a:pt x="1825" y="275"/>
                  </a:lnTo>
                  <a:lnTo>
                    <a:pt x="1807" y="258"/>
                  </a:lnTo>
                  <a:lnTo>
                    <a:pt x="1790" y="266"/>
                  </a:lnTo>
                  <a:lnTo>
                    <a:pt x="1805" y="226"/>
                  </a:lnTo>
                  <a:lnTo>
                    <a:pt x="1821" y="192"/>
                  </a:lnTo>
                  <a:lnTo>
                    <a:pt x="1850" y="176"/>
                  </a:lnTo>
                  <a:lnTo>
                    <a:pt x="1853" y="161"/>
                  </a:lnTo>
                  <a:lnTo>
                    <a:pt x="1873" y="155"/>
                  </a:lnTo>
                  <a:lnTo>
                    <a:pt x="1873" y="170"/>
                  </a:lnTo>
                  <a:lnTo>
                    <a:pt x="1896" y="145"/>
                  </a:lnTo>
                  <a:lnTo>
                    <a:pt x="1882" y="139"/>
                  </a:lnTo>
                  <a:lnTo>
                    <a:pt x="1882" y="120"/>
                  </a:lnTo>
                  <a:lnTo>
                    <a:pt x="1899" y="108"/>
                  </a:lnTo>
                  <a:lnTo>
                    <a:pt x="1906" y="122"/>
                  </a:lnTo>
                  <a:lnTo>
                    <a:pt x="1929" y="100"/>
                  </a:lnTo>
                  <a:lnTo>
                    <a:pt x="1926" y="120"/>
                  </a:lnTo>
                  <a:lnTo>
                    <a:pt x="1927" y="136"/>
                  </a:lnTo>
                  <a:lnTo>
                    <a:pt x="1926" y="158"/>
                  </a:lnTo>
                  <a:lnTo>
                    <a:pt x="1918" y="175"/>
                  </a:lnTo>
                  <a:lnTo>
                    <a:pt x="1932" y="197"/>
                  </a:lnTo>
                  <a:lnTo>
                    <a:pt x="1938" y="212"/>
                  </a:lnTo>
                  <a:lnTo>
                    <a:pt x="1947" y="209"/>
                  </a:lnTo>
                  <a:lnTo>
                    <a:pt x="1992" y="256"/>
                  </a:lnTo>
                  <a:lnTo>
                    <a:pt x="2002" y="233"/>
                  </a:lnTo>
                  <a:lnTo>
                    <a:pt x="2014" y="216"/>
                  </a:lnTo>
                  <a:lnTo>
                    <a:pt x="1994" y="205"/>
                  </a:lnTo>
                  <a:lnTo>
                    <a:pt x="1999" y="184"/>
                  </a:lnTo>
                  <a:lnTo>
                    <a:pt x="1999" y="172"/>
                  </a:lnTo>
                  <a:lnTo>
                    <a:pt x="1978" y="150"/>
                  </a:lnTo>
                  <a:lnTo>
                    <a:pt x="1960" y="147"/>
                  </a:lnTo>
                  <a:lnTo>
                    <a:pt x="1943" y="123"/>
                  </a:lnTo>
                  <a:lnTo>
                    <a:pt x="1966" y="119"/>
                  </a:lnTo>
                  <a:lnTo>
                    <a:pt x="1977" y="100"/>
                  </a:lnTo>
                  <a:lnTo>
                    <a:pt x="1991" y="106"/>
                  </a:lnTo>
                  <a:lnTo>
                    <a:pt x="2005" y="98"/>
                  </a:lnTo>
                  <a:lnTo>
                    <a:pt x="1990" y="80"/>
                  </a:lnTo>
                  <a:lnTo>
                    <a:pt x="2002" y="69"/>
                  </a:lnTo>
                  <a:lnTo>
                    <a:pt x="2021" y="68"/>
                  </a:lnTo>
                  <a:lnTo>
                    <a:pt x="2000" y="53"/>
                  </a:lnTo>
                  <a:lnTo>
                    <a:pt x="1975" y="51"/>
                  </a:lnTo>
                  <a:lnTo>
                    <a:pt x="1990" y="32"/>
                  </a:lnTo>
                  <a:lnTo>
                    <a:pt x="1989" y="11"/>
                  </a:lnTo>
                  <a:lnTo>
                    <a:pt x="2005" y="27"/>
                  </a:lnTo>
                  <a:lnTo>
                    <a:pt x="2015" y="18"/>
                  </a:lnTo>
                  <a:lnTo>
                    <a:pt x="2024" y="21"/>
                  </a:lnTo>
                  <a:lnTo>
                    <a:pt x="2038" y="36"/>
                  </a:lnTo>
                  <a:lnTo>
                    <a:pt x="2060" y="33"/>
                  </a:lnTo>
                  <a:lnTo>
                    <a:pt x="2042" y="15"/>
                  </a:lnTo>
                  <a:lnTo>
                    <a:pt x="2038" y="0"/>
                  </a:lnTo>
                  <a:lnTo>
                    <a:pt x="2006" y="5"/>
                  </a:lnTo>
                  <a:lnTo>
                    <a:pt x="1994" y="0"/>
                  </a:lnTo>
                  <a:lnTo>
                    <a:pt x="1955" y="11"/>
                  </a:lnTo>
                  <a:lnTo>
                    <a:pt x="1913" y="18"/>
                  </a:lnTo>
                  <a:lnTo>
                    <a:pt x="1886" y="30"/>
                  </a:lnTo>
                  <a:lnTo>
                    <a:pt x="1885" y="47"/>
                  </a:lnTo>
                  <a:lnTo>
                    <a:pt x="1864" y="50"/>
                  </a:lnTo>
                  <a:cubicBezTo>
                    <a:pt x="1858" y="55"/>
                    <a:pt x="1854" y="75"/>
                    <a:pt x="1847" y="77"/>
                  </a:cubicBezTo>
                  <a:cubicBezTo>
                    <a:pt x="1839" y="82"/>
                    <a:pt x="1830" y="65"/>
                    <a:pt x="1820" y="63"/>
                  </a:cubicBezTo>
                  <a:lnTo>
                    <a:pt x="1786" y="66"/>
                  </a:lnTo>
                  <a:lnTo>
                    <a:pt x="1732" y="56"/>
                  </a:lnTo>
                  <a:lnTo>
                    <a:pt x="1709" y="62"/>
                  </a:lnTo>
                  <a:lnTo>
                    <a:pt x="1678" y="56"/>
                  </a:lnTo>
                  <a:lnTo>
                    <a:pt x="1666" y="47"/>
                  </a:lnTo>
                  <a:lnTo>
                    <a:pt x="1643" y="50"/>
                  </a:lnTo>
                  <a:cubicBezTo>
                    <a:pt x="1635" y="52"/>
                    <a:pt x="1626" y="57"/>
                    <a:pt x="1618" y="60"/>
                  </a:cubicBezTo>
                  <a:cubicBezTo>
                    <a:pt x="1610" y="63"/>
                    <a:pt x="1603" y="67"/>
                    <a:pt x="1597" y="71"/>
                  </a:cubicBezTo>
                  <a:cubicBezTo>
                    <a:pt x="1591" y="75"/>
                    <a:pt x="1587" y="84"/>
                    <a:pt x="1583" y="83"/>
                  </a:cubicBezTo>
                  <a:cubicBezTo>
                    <a:pt x="1571" y="90"/>
                    <a:pt x="1576" y="67"/>
                    <a:pt x="1571" y="65"/>
                  </a:cubicBezTo>
                  <a:lnTo>
                    <a:pt x="1553" y="69"/>
                  </a:lnTo>
                  <a:cubicBezTo>
                    <a:pt x="1544" y="66"/>
                    <a:pt x="1531" y="50"/>
                    <a:pt x="1517" y="47"/>
                  </a:cubicBezTo>
                  <a:cubicBezTo>
                    <a:pt x="1503" y="46"/>
                    <a:pt x="1479" y="45"/>
                    <a:pt x="1468" y="48"/>
                  </a:cubicBezTo>
                  <a:cubicBezTo>
                    <a:pt x="1457" y="51"/>
                    <a:pt x="1461" y="63"/>
                    <a:pt x="1451" y="63"/>
                  </a:cubicBezTo>
                  <a:cubicBezTo>
                    <a:pt x="1439" y="66"/>
                    <a:pt x="1419" y="48"/>
                    <a:pt x="1408" y="47"/>
                  </a:cubicBezTo>
                  <a:cubicBezTo>
                    <a:pt x="1397" y="46"/>
                    <a:pt x="1390" y="59"/>
                    <a:pt x="1382" y="59"/>
                  </a:cubicBezTo>
                  <a:cubicBezTo>
                    <a:pt x="1374" y="59"/>
                    <a:pt x="1362" y="52"/>
                    <a:pt x="1357" y="47"/>
                  </a:cubicBezTo>
                  <a:cubicBezTo>
                    <a:pt x="1352" y="42"/>
                    <a:pt x="1356" y="36"/>
                    <a:pt x="1349" y="30"/>
                  </a:cubicBezTo>
                  <a:cubicBezTo>
                    <a:pt x="1333" y="26"/>
                    <a:pt x="1330" y="13"/>
                    <a:pt x="1318" y="11"/>
                  </a:cubicBezTo>
                  <a:cubicBezTo>
                    <a:pt x="1306" y="9"/>
                    <a:pt x="1287" y="20"/>
                    <a:pt x="1277" y="20"/>
                  </a:cubicBezTo>
                  <a:cubicBezTo>
                    <a:pt x="1267" y="20"/>
                    <a:pt x="1268" y="10"/>
                    <a:pt x="1259" y="9"/>
                  </a:cubicBezTo>
                  <a:lnTo>
                    <a:pt x="1222" y="14"/>
                  </a:lnTo>
                  <a:lnTo>
                    <a:pt x="1210" y="32"/>
                  </a:lnTo>
                  <a:cubicBezTo>
                    <a:pt x="1203" y="35"/>
                    <a:pt x="1187" y="28"/>
                    <a:pt x="1178" y="29"/>
                  </a:cubicBezTo>
                  <a:cubicBezTo>
                    <a:pt x="1169" y="30"/>
                    <a:pt x="1164" y="36"/>
                    <a:pt x="1154" y="39"/>
                  </a:cubicBezTo>
                  <a:cubicBezTo>
                    <a:pt x="1144" y="42"/>
                    <a:pt x="1124" y="44"/>
                    <a:pt x="1120" y="48"/>
                  </a:cubicBezTo>
                  <a:cubicBezTo>
                    <a:pt x="1109" y="57"/>
                    <a:pt x="1132" y="61"/>
                    <a:pt x="1132" y="65"/>
                  </a:cubicBezTo>
                  <a:cubicBezTo>
                    <a:pt x="1132" y="69"/>
                    <a:pt x="1126" y="70"/>
                    <a:pt x="1118" y="72"/>
                  </a:cubicBezTo>
                  <a:cubicBezTo>
                    <a:pt x="1110" y="74"/>
                    <a:pt x="1084" y="72"/>
                    <a:pt x="1085" y="77"/>
                  </a:cubicBezTo>
                  <a:cubicBezTo>
                    <a:pt x="1085" y="86"/>
                    <a:pt x="1126" y="103"/>
                    <a:pt x="1127" y="105"/>
                  </a:cubicBezTo>
                  <a:lnTo>
                    <a:pt x="1090" y="90"/>
                  </a:lnTo>
                  <a:lnTo>
                    <a:pt x="1072" y="95"/>
                  </a:lnTo>
                  <a:cubicBezTo>
                    <a:pt x="1063" y="93"/>
                    <a:pt x="1039" y="65"/>
                    <a:pt x="1033" y="80"/>
                  </a:cubicBezTo>
                  <a:cubicBezTo>
                    <a:pt x="1027" y="95"/>
                    <a:pt x="1077" y="132"/>
                    <a:pt x="1084" y="147"/>
                  </a:cubicBezTo>
                  <a:lnTo>
                    <a:pt x="1075" y="171"/>
                  </a:lnTo>
                  <a:lnTo>
                    <a:pt x="1040" y="170"/>
                  </a:lnTo>
                  <a:cubicBezTo>
                    <a:pt x="1040" y="170"/>
                    <a:pt x="1061" y="164"/>
                    <a:pt x="1060" y="155"/>
                  </a:cubicBezTo>
                  <a:cubicBezTo>
                    <a:pt x="1059" y="146"/>
                    <a:pt x="1043" y="127"/>
                    <a:pt x="1031" y="113"/>
                  </a:cubicBezTo>
                  <a:cubicBezTo>
                    <a:pt x="1025" y="101"/>
                    <a:pt x="1030" y="84"/>
                    <a:pt x="1024" y="81"/>
                  </a:cubicBezTo>
                  <a:cubicBezTo>
                    <a:pt x="1018" y="78"/>
                    <a:pt x="997" y="65"/>
                    <a:pt x="989" y="71"/>
                  </a:cubicBezTo>
                  <a:cubicBezTo>
                    <a:pt x="968" y="74"/>
                    <a:pt x="970" y="107"/>
                    <a:pt x="974" y="116"/>
                  </a:cubicBezTo>
                  <a:cubicBezTo>
                    <a:pt x="978" y="125"/>
                    <a:pt x="1009" y="122"/>
                    <a:pt x="1012" y="125"/>
                  </a:cubicBezTo>
                  <a:cubicBezTo>
                    <a:pt x="1028" y="153"/>
                    <a:pt x="1005" y="143"/>
                    <a:pt x="989" y="134"/>
                  </a:cubicBezTo>
                  <a:cubicBezTo>
                    <a:pt x="973" y="125"/>
                    <a:pt x="968" y="128"/>
                    <a:pt x="958" y="128"/>
                  </a:cubicBezTo>
                  <a:cubicBezTo>
                    <a:pt x="948" y="128"/>
                    <a:pt x="931" y="133"/>
                    <a:pt x="926" y="137"/>
                  </a:cubicBezTo>
                  <a:cubicBezTo>
                    <a:pt x="921" y="141"/>
                    <a:pt x="939" y="157"/>
                    <a:pt x="926" y="152"/>
                  </a:cubicBezTo>
                  <a:cubicBezTo>
                    <a:pt x="913" y="147"/>
                    <a:pt x="899" y="149"/>
                    <a:pt x="886" y="147"/>
                  </a:cubicBezTo>
                  <a:cubicBezTo>
                    <a:pt x="873" y="145"/>
                    <a:pt x="863" y="136"/>
                    <a:pt x="847" y="140"/>
                  </a:cubicBezTo>
                  <a:cubicBezTo>
                    <a:pt x="825" y="147"/>
                    <a:pt x="794" y="185"/>
                    <a:pt x="787" y="171"/>
                  </a:cubicBezTo>
                  <a:cubicBezTo>
                    <a:pt x="780" y="157"/>
                    <a:pt x="800" y="155"/>
                    <a:pt x="800" y="150"/>
                  </a:cubicBezTo>
                  <a:cubicBezTo>
                    <a:pt x="800" y="145"/>
                    <a:pt x="796" y="138"/>
                    <a:pt x="790" y="138"/>
                  </a:cubicBezTo>
                  <a:cubicBezTo>
                    <a:pt x="784" y="138"/>
                    <a:pt x="764" y="144"/>
                    <a:pt x="763" y="152"/>
                  </a:cubicBezTo>
                  <a:cubicBezTo>
                    <a:pt x="761" y="163"/>
                    <a:pt x="783" y="181"/>
                    <a:pt x="782" y="186"/>
                  </a:cubicBezTo>
                  <a:cubicBezTo>
                    <a:pt x="781" y="191"/>
                    <a:pt x="765" y="180"/>
                    <a:pt x="758" y="183"/>
                  </a:cubicBezTo>
                  <a:cubicBezTo>
                    <a:pt x="751" y="186"/>
                    <a:pt x="746" y="207"/>
                    <a:pt x="742" y="203"/>
                  </a:cubicBezTo>
                  <a:lnTo>
                    <a:pt x="728" y="189"/>
                  </a:lnTo>
                  <a:lnTo>
                    <a:pt x="746" y="170"/>
                  </a:lnTo>
                  <a:lnTo>
                    <a:pt x="733" y="158"/>
                  </a:lnTo>
                  <a:cubicBezTo>
                    <a:pt x="727" y="155"/>
                    <a:pt x="718" y="150"/>
                    <a:pt x="712" y="149"/>
                  </a:cubicBezTo>
                  <a:cubicBezTo>
                    <a:pt x="706" y="148"/>
                    <a:pt x="701" y="154"/>
                    <a:pt x="698" y="152"/>
                  </a:cubicBezTo>
                  <a:cubicBezTo>
                    <a:pt x="695" y="150"/>
                    <a:pt x="698" y="139"/>
                    <a:pt x="695" y="138"/>
                  </a:cubicBezTo>
                  <a:cubicBezTo>
                    <a:pt x="692" y="137"/>
                    <a:pt x="685" y="146"/>
                    <a:pt x="680" y="146"/>
                  </a:cubicBezTo>
                  <a:cubicBezTo>
                    <a:pt x="675" y="146"/>
                    <a:pt x="677" y="142"/>
                    <a:pt x="667" y="140"/>
                  </a:cubicBezTo>
                  <a:cubicBezTo>
                    <a:pt x="657" y="138"/>
                    <a:pt x="632" y="139"/>
                    <a:pt x="622" y="135"/>
                  </a:cubicBezTo>
                  <a:cubicBezTo>
                    <a:pt x="612" y="131"/>
                    <a:pt x="632" y="117"/>
                    <a:pt x="608" y="113"/>
                  </a:cubicBezTo>
                  <a:cubicBezTo>
                    <a:pt x="584" y="109"/>
                    <a:pt x="590" y="119"/>
                    <a:pt x="583" y="119"/>
                  </a:cubicBezTo>
                  <a:lnTo>
                    <a:pt x="568" y="114"/>
                  </a:lnTo>
                  <a:cubicBezTo>
                    <a:pt x="555" y="116"/>
                    <a:pt x="521" y="125"/>
                    <a:pt x="505" y="131"/>
                  </a:cubicBezTo>
                  <a:cubicBezTo>
                    <a:pt x="482" y="140"/>
                    <a:pt x="485" y="140"/>
                    <a:pt x="472" y="152"/>
                  </a:cubicBezTo>
                  <a:cubicBezTo>
                    <a:pt x="459" y="164"/>
                    <a:pt x="443" y="192"/>
                    <a:pt x="428" y="204"/>
                  </a:cubicBezTo>
                  <a:cubicBezTo>
                    <a:pt x="410" y="223"/>
                    <a:pt x="393" y="217"/>
                    <a:pt x="382" y="224"/>
                  </a:cubicBezTo>
                  <a:lnTo>
                    <a:pt x="364" y="248"/>
                  </a:lnTo>
                  <a:lnTo>
                    <a:pt x="368" y="290"/>
                  </a:lnTo>
                  <a:lnTo>
                    <a:pt x="389" y="306"/>
                  </a:lnTo>
                  <a:lnTo>
                    <a:pt x="436" y="290"/>
                  </a:lnTo>
                  <a:cubicBezTo>
                    <a:pt x="447" y="296"/>
                    <a:pt x="448" y="335"/>
                    <a:pt x="457" y="341"/>
                  </a:cubicBezTo>
                  <a:cubicBezTo>
                    <a:pt x="468" y="348"/>
                    <a:pt x="486" y="330"/>
                    <a:pt x="491" y="324"/>
                  </a:cubicBezTo>
                  <a:lnTo>
                    <a:pt x="496" y="300"/>
                  </a:lnTo>
                  <a:lnTo>
                    <a:pt x="514" y="281"/>
                  </a:lnTo>
                  <a:cubicBezTo>
                    <a:pt x="515" y="270"/>
                    <a:pt x="499" y="245"/>
                    <a:pt x="502" y="234"/>
                  </a:cubicBezTo>
                  <a:cubicBezTo>
                    <a:pt x="505" y="225"/>
                    <a:pt x="526" y="220"/>
                    <a:pt x="535" y="213"/>
                  </a:cubicBezTo>
                  <a:cubicBezTo>
                    <a:pt x="544" y="206"/>
                    <a:pt x="546" y="192"/>
                    <a:pt x="554" y="191"/>
                  </a:cubicBezTo>
                  <a:cubicBezTo>
                    <a:pt x="567" y="190"/>
                    <a:pt x="580" y="200"/>
                    <a:pt x="581" y="204"/>
                  </a:cubicBezTo>
                  <a:cubicBezTo>
                    <a:pt x="581" y="208"/>
                    <a:pt x="560" y="200"/>
                    <a:pt x="557" y="215"/>
                  </a:cubicBezTo>
                  <a:cubicBezTo>
                    <a:pt x="554" y="230"/>
                    <a:pt x="535" y="233"/>
                    <a:pt x="533" y="242"/>
                  </a:cubicBezTo>
                  <a:lnTo>
                    <a:pt x="548" y="267"/>
                  </a:lnTo>
                  <a:lnTo>
                    <a:pt x="571" y="276"/>
                  </a:lnTo>
                  <a:lnTo>
                    <a:pt x="598" y="264"/>
                  </a:lnTo>
                  <a:lnTo>
                    <a:pt x="625" y="261"/>
                  </a:lnTo>
                  <a:cubicBezTo>
                    <a:pt x="632" y="263"/>
                    <a:pt x="645" y="271"/>
                    <a:pt x="638" y="276"/>
                  </a:cubicBezTo>
                  <a:cubicBezTo>
                    <a:pt x="631" y="281"/>
                    <a:pt x="593" y="287"/>
                    <a:pt x="584" y="293"/>
                  </a:cubicBezTo>
                  <a:cubicBezTo>
                    <a:pt x="575" y="299"/>
                    <a:pt x="587" y="309"/>
                    <a:pt x="581" y="311"/>
                  </a:cubicBezTo>
                  <a:cubicBezTo>
                    <a:pt x="567" y="319"/>
                    <a:pt x="556" y="301"/>
                    <a:pt x="550" y="303"/>
                  </a:cubicBezTo>
                  <a:lnTo>
                    <a:pt x="547" y="323"/>
                  </a:lnTo>
                  <a:lnTo>
                    <a:pt x="536" y="350"/>
                  </a:lnTo>
                  <a:lnTo>
                    <a:pt x="512" y="351"/>
                  </a:lnTo>
                  <a:lnTo>
                    <a:pt x="476" y="360"/>
                  </a:lnTo>
                  <a:lnTo>
                    <a:pt x="457" y="351"/>
                  </a:lnTo>
                  <a:lnTo>
                    <a:pt x="443" y="357"/>
                  </a:lnTo>
                  <a:lnTo>
                    <a:pt x="419" y="342"/>
                  </a:lnTo>
                  <a:cubicBezTo>
                    <a:pt x="417" y="335"/>
                    <a:pt x="433" y="329"/>
                    <a:pt x="428" y="317"/>
                  </a:cubicBezTo>
                  <a:cubicBezTo>
                    <a:pt x="423" y="305"/>
                    <a:pt x="396" y="313"/>
                    <a:pt x="392" y="321"/>
                  </a:cubicBezTo>
                  <a:lnTo>
                    <a:pt x="397" y="362"/>
                  </a:lnTo>
                  <a:lnTo>
                    <a:pt x="373" y="362"/>
                  </a:lnTo>
                  <a:cubicBezTo>
                    <a:pt x="365" y="366"/>
                    <a:pt x="355" y="380"/>
                    <a:pt x="347" y="386"/>
                  </a:cubicBezTo>
                  <a:cubicBezTo>
                    <a:pt x="339" y="392"/>
                    <a:pt x="332" y="379"/>
                    <a:pt x="322" y="399"/>
                  </a:cubicBezTo>
                  <a:cubicBezTo>
                    <a:pt x="312" y="419"/>
                    <a:pt x="301" y="411"/>
                    <a:pt x="293" y="414"/>
                  </a:cubicBezTo>
                  <a:cubicBezTo>
                    <a:pt x="285" y="417"/>
                    <a:pt x="280" y="414"/>
                    <a:pt x="275" y="416"/>
                  </a:cubicBezTo>
                  <a:cubicBezTo>
                    <a:pt x="270" y="418"/>
                    <a:pt x="267" y="426"/>
                    <a:pt x="260" y="426"/>
                  </a:cubicBezTo>
                  <a:cubicBezTo>
                    <a:pt x="253" y="426"/>
                    <a:pt x="238" y="417"/>
                    <a:pt x="232" y="419"/>
                  </a:cubicBezTo>
                  <a:cubicBezTo>
                    <a:pt x="226" y="421"/>
                    <a:pt x="221" y="432"/>
                    <a:pt x="226" y="437"/>
                  </a:cubicBezTo>
                  <a:lnTo>
                    <a:pt x="263" y="449"/>
                  </a:lnTo>
                  <a:lnTo>
                    <a:pt x="272" y="474"/>
                  </a:lnTo>
                  <a:lnTo>
                    <a:pt x="262" y="503"/>
                  </a:lnTo>
                  <a:cubicBezTo>
                    <a:pt x="251" y="507"/>
                    <a:pt x="223" y="499"/>
                    <a:pt x="206" y="498"/>
                  </a:cubicBezTo>
                  <a:cubicBezTo>
                    <a:pt x="189" y="497"/>
                    <a:pt x="164" y="492"/>
                    <a:pt x="158" y="498"/>
                  </a:cubicBezTo>
                  <a:cubicBezTo>
                    <a:pt x="152" y="504"/>
                    <a:pt x="167" y="527"/>
                    <a:pt x="167" y="537"/>
                  </a:cubicBezTo>
                  <a:cubicBezTo>
                    <a:pt x="167" y="547"/>
                    <a:pt x="159" y="551"/>
                    <a:pt x="157" y="557"/>
                  </a:cubicBezTo>
                  <a:cubicBezTo>
                    <a:pt x="155" y="563"/>
                    <a:pt x="161" y="569"/>
                    <a:pt x="157" y="576"/>
                  </a:cubicBezTo>
                  <a:cubicBezTo>
                    <a:pt x="153" y="583"/>
                    <a:pt x="127" y="594"/>
                    <a:pt x="130" y="597"/>
                  </a:cubicBezTo>
                  <a:cubicBezTo>
                    <a:pt x="139" y="606"/>
                    <a:pt x="160" y="592"/>
                    <a:pt x="176" y="592"/>
                  </a:cubicBezTo>
                  <a:lnTo>
                    <a:pt x="226" y="598"/>
                  </a:lnTo>
                  <a:lnTo>
                    <a:pt x="260" y="588"/>
                  </a:lnTo>
                  <a:lnTo>
                    <a:pt x="274" y="576"/>
                  </a:lnTo>
                  <a:cubicBezTo>
                    <a:pt x="282" y="573"/>
                    <a:pt x="306" y="573"/>
                    <a:pt x="307" y="569"/>
                  </a:cubicBezTo>
                  <a:cubicBezTo>
                    <a:pt x="321" y="557"/>
                    <a:pt x="283" y="559"/>
                    <a:pt x="283" y="552"/>
                  </a:cubicBezTo>
                  <a:cubicBezTo>
                    <a:pt x="283" y="545"/>
                    <a:pt x="300" y="533"/>
                    <a:pt x="307" y="528"/>
                  </a:cubicBezTo>
                  <a:lnTo>
                    <a:pt x="325" y="522"/>
                  </a:lnTo>
                  <a:lnTo>
                    <a:pt x="320" y="503"/>
                  </a:lnTo>
                  <a:cubicBezTo>
                    <a:pt x="323" y="499"/>
                    <a:pt x="336" y="495"/>
                    <a:pt x="342" y="495"/>
                  </a:cubicBezTo>
                  <a:cubicBezTo>
                    <a:pt x="348" y="495"/>
                    <a:pt x="350" y="506"/>
                    <a:pt x="358" y="505"/>
                  </a:cubicBezTo>
                  <a:cubicBezTo>
                    <a:pt x="366" y="504"/>
                    <a:pt x="384" y="490"/>
                    <a:pt x="393" y="491"/>
                  </a:cubicBezTo>
                  <a:lnTo>
                    <a:pt x="415" y="510"/>
                  </a:lnTo>
                  <a:cubicBezTo>
                    <a:pt x="416" y="517"/>
                    <a:pt x="407" y="520"/>
                    <a:pt x="401" y="530"/>
                  </a:cubicBezTo>
                  <a:lnTo>
                    <a:pt x="381" y="573"/>
                  </a:lnTo>
                  <a:lnTo>
                    <a:pt x="406" y="576"/>
                  </a:lnTo>
                  <a:lnTo>
                    <a:pt x="412" y="561"/>
                  </a:lnTo>
                  <a:lnTo>
                    <a:pt x="404" y="543"/>
                  </a:lnTo>
                  <a:cubicBezTo>
                    <a:pt x="406" y="539"/>
                    <a:pt x="417" y="541"/>
                    <a:pt x="423" y="538"/>
                  </a:cubicBezTo>
                  <a:cubicBezTo>
                    <a:pt x="430" y="537"/>
                    <a:pt x="435" y="526"/>
                    <a:pt x="441" y="527"/>
                  </a:cubicBezTo>
                  <a:cubicBezTo>
                    <a:pt x="447" y="528"/>
                    <a:pt x="453" y="542"/>
                    <a:pt x="460" y="547"/>
                  </a:cubicBezTo>
                  <a:lnTo>
                    <a:pt x="483" y="559"/>
                  </a:lnTo>
                  <a:lnTo>
                    <a:pt x="490" y="573"/>
                  </a:lnTo>
                  <a:lnTo>
                    <a:pt x="493" y="590"/>
                  </a:lnTo>
                  <a:lnTo>
                    <a:pt x="508" y="579"/>
                  </a:lnTo>
                  <a:cubicBezTo>
                    <a:pt x="508" y="579"/>
                    <a:pt x="507" y="566"/>
                    <a:pt x="509" y="564"/>
                  </a:cubicBezTo>
                  <a:cubicBezTo>
                    <a:pt x="513" y="561"/>
                    <a:pt x="512" y="581"/>
                    <a:pt x="521" y="569"/>
                  </a:cubicBezTo>
                  <a:cubicBezTo>
                    <a:pt x="530" y="557"/>
                    <a:pt x="525" y="556"/>
                    <a:pt x="515" y="549"/>
                  </a:cubicBezTo>
                  <a:lnTo>
                    <a:pt x="468" y="523"/>
                  </a:lnTo>
                  <a:lnTo>
                    <a:pt x="441" y="508"/>
                  </a:lnTo>
                  <a:lnTo>
                    <a:pt x="455" y="480"/>
                  </a:lnTo>
                  <a:lnTo>
                    <a:pt x="464" y="498"/>
                  </a:lnTo>
                  <a:lnTo>
                    <a:pt x="487" y="512"/>
                  </a:lnTo>
                  <a:lnTo>
                    <a:pt x="517" y="527"/>
                  </a:lnTo>
                  <a:cubicBezTo>
                    <a:pt x="526" y="535"/>
                    <a:pt x="529" y="546"/>
                    <a:pt x="539" y="559"/>
                  </a:cubicBezTo>
                  <a:cubicBezTo>
                    <a:pt x="549" y="572"/>
                    <a:pt x="570" y="602"/>
                    <a:pt x="579" y="608"/>
                  </a:cubicBezTo>
                  <a:cubicBezTo>
                    <a:pt x="588" y="614"/>
                    <a:pt x="588" y="598"/>
                    <a:pt x="592" y="597"/>
                  </a:cubicBezTo>
                  <a:cubicBezTo>
                    <a:pt x="596" y="594"/>
                    <a:pt x="604" y="602"/>
                    <a:pt x="604" y="599"/>
                  </a:cubicBezTo>
                  <a:cubicBezTo>
                    <a:pt x="604" y="596"/>
                    <a:pt x="596" y="583"/>
                    <a:pt x="593" y="578"/>
                  </a:cubicBezTo>
                  <a:cubicBezTo>
                    <a:pt x="589" y="574"/>
                    <a:pt x="590" y="568"/>
                    <a:pt x="587" y="567"/>
                  </a:cubicBezTo>
                  <a:cubicBezTo>
                    <a:pt x="585" y="563"/>
                    <a:pt x="583" y="558"/>
                    <a:pt x="584" y="555"/>
                  </a:cubicBezTo>
                  <a:cubicBezTo>
                    <a:pt x="585" y="552"/>
                    <a:pt x="589" y="550"/>
                    <a:pt x="592" y="548"/>
                  </a:cubicBezTo>
                  <a:lnTo>
                    <a:pt x="601" y="542"/>
                  </a:lnTo>
                  <a:cubicBezTo>
                    <a:pt x="607" y="541"/>
                    <a:pt x="621" y="541"/>
                    <a:pt x="627" y="541"/>
                  </a:cubicBezTo>
                  <a:cubicBezTo>
                    <a:pt x="633" y="541"/>
                    <a:pt x="636" y="541"/>
                    <a:pt x="640" y="539"/>
                  </a:cubicBezTo>
                  <a:cubicBezTo>
                    <a:pt x="644" y="537"/>
                    <a:pt x="648" y="532"/>
                    <a:pt x="650" y="528"/>
                  </a:cubicBezTo>
                  <a:lnTo>
                    <a:pt x="653" y="513"/>
                  </a:lnTo>
                  <a:lnTo>
                    <a:pt x="639" y="505"/>
                  </a:lnTo>
                  <a:cubicBezTo>
                    <a:pt x="639" y="503"/>
                    <a:pt x="650" y="505"/>
                    <a:pt x="655" y="501"/>
                  </a:cubicBezTo>
                  <a:cubicBezTo>
                    <a:pt x="660" y="497"/>
                    <a:pt x="665" y="488"/>
                    <a:pt x="670" y="483"/>
                  </a:cubicBezTo>
                  <a:cubicBezTo>
                    <a:pt x="675" y="478"/>
                    <a:pt x="681" y="471"/>
                    <a:pt x="686" y="470"/>
                  </a:cubicBezTo>
                  <a:lnTo>
                    <a:pt x="703" y="476"/>
                  </a:lnTo>
                  <a:lnTo>
                    <a:pt x="718" y="494"/>
                  </a:lnTo>
                  <a:cubicBezTo>
                    <a:pt x="723" y="498"/>
                    <a:pt x="727" y="503"/>
                    <a:pt x="731" y="501"/>
                  </a:cubicBezTo>
                  <a:cubicBezTo>
                    <a:pt x="735" y="499"/>
                    <a:pt x="742" y="488"/>
                    <a:pt x="742" y="482"/>
                  </a:cubicBezTo>
                  <a:lnTo>
                    <a:pt x="728" y="466"/>
                  </a:lnTo>
                  <a:cubicBezTo>
                    <a:pt x="730" y="462"/>
                    <a:pt x="746" y="463"/>
                    <a:pt x="755" y="459"/>
                  </a:cubicBezTo>
                  <a:cubicBezTo>
                    <a:pt x="764" y="455"/>
                    <a:pt x="777" y="444"/>
                    <a:pt x="782" y="444"/>
                  </a:cubicBezTo>
                  <a:cubicBezTo>
                    <a:pt x="787" y="444"/>
                    <a:pt x="786" y="452"/>
                    <a:pt x="784" y="458"/>
                  </a:cubicBezTo>
                  <a:cubicBezTo>
                    <a:pt x="782" y="464"/>
                    <a:pt x="765" y="469"/>
                    <a:pt x="772" y="480"/>
                  </a:cubicBezTo>
                  <a:cubicBezTo>
                    <a:pt x="779" y="491"/>
                    <a:pt x="820" y="516"/>
                    <a:pt x="824" y="525"/>
                  </a:cubicBezTo>
                  <a:cubicBezTo>
                    <a:pt x="828" y="534"/>
                    <a:pt x="808" y="535"/>
                    <a:pt x="796" y="537"/>
                  </a:cubicBezTo>
                  <a:cubicBezTo>
                    <a:pt x="784" y="539"/>
                    <a:pt x="763" y="541"/>
                    <a:pt x="751" y="539"/>
                  </a:cubicBezTo>
                  <a:cubicBezTo>
                    <a:pt x="739" y="537"/>
                    <a:pt x="739" y="524"/>
                    <a:pt x="722" y="524"/>
                  </a:cubicBezTo>
                  <a:cubicBezTo>
                    <a:pt x="705" y="524"/>
                    <a:pt x="707" y="533"/>
                    <a:pt x="697" y="537"/>
                  </a:cubicBezTo>
                  <a:lnTo>
                    <a:pt x="667" y="538"/>
                  </a:lnTo>
                  <a:lnTo>
                    <a:pt x="623" y="560"/>
                  </a:lnTo>
                  <a:lnTo>
                    <a:pt x="634" y="576"/>
                  </a:lnTo>
                  <a:lnTo>
                    <a:pt x="639" y="598"/>
                  </a:lnTo>
                  <a:lnTo>
                    <a:pt x="669" y="617"/>
                  </a:lnTo>
                  <a:lnTo>
                    <a:pt x="700" y="602"/>
                  </a:lnTo>
                  <a:lnTo>
                    <a:pt x="718" y="611"/>
                  </a:lnTo>
                  <a:lnTo>
                    <a:pt x="752" y="608"/>
                  </a:lnTo>
                  <a:lnTo>
                    <a:pt x="757" y="644"/>
                  </a:lnTo>
                  <a:lnTo>
                    <a:pt x="697" y="677"/>
                  </a:lnTo>
                  <a:close/>
                </a:path>
              </a:pathLst>
            </a:custGeom>
            <a:grpFill/>
            <a:ln>
              <a:noFill/>
            </a:ln>
            <a:effectLst/>
            <a:extLst>
              <a:ext uri="{91240B29-F687-4F45-9708-019B960494DF}">
                <a14:hiddenLine xmlns:a14="http://schemas.microsoft.com/office/drawing/2010/main" w="12700" cap="flat" cmpd="sng">
                  <a:solidFill>
                    <a:srgbClr val="FF5425"/>
                  </a:solidFill>
                  <a:prstDash val="dash"/>
                  <a:round/>
                  <a:headEnd type="none" w="med" len="med"/>
                  <a:tailEnd type="none" w="med" len="med"/>
                </a14:hiddenLine>
              </a:ext>
              <a:ext uri="{AF507438-7753-43E0-B8FC-AC1667EBCBE1}">
                <a14:hiddenEffects xmlns:a14="http://schemas.microsoft.com/office/drawing/2010/main">
                  <a:effectLst>
                    <a:outerShdw dist="17961" dir="2700000" algn="ctr" rotWithShape="0">
                      <a:srgbClr val="808080">
                        <a:alpha val="50000"/>
                      </a:srgbClr>
                    </a:outerShdw>
                  </a:effectLst>
                </a14:hiddenEffects>
              </a:ext>
            </a:extLst>
          </p:spPr>
          <p:txBody>
            <a:bodyPr/>
            <a:lstStyle/>
            <a:p>
              <a:endParaRPr lang="zh-CN" altLang="en-US" dirty="0">
                <a:latin typeface="微软雅黑" pitchFamily="34" charset="-122"/>
                <a:ea typeface="微软雅黑" pitchFamily="34" charset="-122"/>
              </a:endParaRPr>
            </a:p>
          </p:txBody>
        </p:sp>
      </p:grpSp>
      <p:sp>
        <p:nvSpPr>
          <p:cNvPr id="213" name="AutoShape 12"/>
          <p:cNvSpPr>
            <a:spLocks noChangeArrowheads="1"/>
          </p:cNvSpPr>
          <p:nvPr/>
        </p:nvSpPr>
        <p:spPr bwMode="gray">
          <a:xfrm>
            <a:off x="1284424" y="1282932"/>
            <a:ext cx="1820368" cy="460253"/>
          </a:xfrm>
          <a:prstGeom prst="roundRect">
            <a:avLst>
              <a:gd name="adj" fmla="val 16667"/>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a:extLst/>
        </p:spPr>
        <p:txBody>
          <a:bodyPr anchor="ctr"/>
          <a:lstStyle/>
          <a:p>
            <a:pPr marL="0" marR="0" lvl="0" indent="0" algn="ctr" defTabSz="914400" eaLnBrk="1" fontAlgn="base" latinLnBrk="0" hangingPunct="1">
              <a:lnSpc>
                <a:spcPct val="120000"/>
              </a:lnSpc>
              <a:spcBef>
                <a:spcPct val="0"/>
              </a:spcBef>
              <a:spcAft>
                <a:spcPct val="0"/>
              </a:spcAft>
              <a:buClrTx/>
              <a:buSzTx/>
              <a:buFontTx/>
              <a:buNone/>
              <a:tabLst/>
              <a:defRPr/>
            </a:pPr>
            <a:r>
              <a:rPr lang="zh-CN" altLang="en-US" sz="1300" kern="0" dirty="0" smtClean="0">
                <a:solidFill>
                  <a:sysClr val="window" lastClr="FFFFFF"/>
                </a:solidFill>
                <a:latin typeface="微软雅黑" pitchFamily="34" charset="-122"/>
                <a:ea typeface="微软雅黑" pitchFamily="34" charset="-122"/>
              </a:rPr>
              <a:t>添加标题</a:t>
            </a:r>
            <a:endParaRPr kumimoji="0" lang="zh-CN" altLang="en-US" sz="1300" i="0" u="none" strike="noStrike" kern="0" cap="none" spc="0" normalizeH="0" baseline="0" noProof="0" dirty="0">
              <a:ln>
                <a:noFill/>
              </a:ln>
              <a:solidFill>
                <a:sysClr val="window" lastClr="FFFFFF"/>
              </a:solidFill>
              <a:effectLst/>
              <a:uLnTx/>
              <a:uFillTx/>
              <a:latin typeface="微软雅黑" pitchFamily="34" charset="-122"/>
              <a:ea typeface="微软雅黑" pitchFamily="34" charset="-122"/>
            </a:endParaRPr>
          </a:p>
        </p:txBody>
      </p:sp>
      <p:sp>
        <p:nvSpPr>
          <p:cNvPr id="214" name="AutoShape 8"/>
          <p:cNvSpPr>
            <a:spLocks noChangeArrowheads="1"/>
          </p:cNvSpPr>
          <p:nvPr/>
        </p:nvSpPr>
        <p:spPr bwMode="ltGray">
          <a:xfrm>
            <a:off x="3685399" y="1282932"/>
            <a:ext cx="1820368" cy="460253"/>
          </a:xfrm>
          <a:prstGeom prst="roundRect">
            <a:avLst>
              <a:gd name="adj" fmla="val 16667"/>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a:extLst/>
        </p:spPr>
        <p:txBody>
          <a:bodyPr anchor="ctr"/>
          <a:lstStyle/>
          <a:p>
            <a:pPr lvl="0" algn="ctr" fontAlgn="base">
              <a:lnSpc>
                <a:spcPct val="120000"/>
              </a:lnSpc>
              <a:spcBef>
                <a:spcPct val="0"/>
              </a:spcBef>
              <a:spcAft>
                <a:spcPct val="0"/>
              </a:spcAft>
              <a:defRPr/>
            </a:pPr>
            <a:r>
              <a:rPr lang="zh-CN" altLang="en-US" sz="1300" kern="0" dirty="0">
                <a:solidFill>
                  <a:sysClr val="window" lastClr="FFFFFF"/>
                </a:solidFill>
                <a:latin typeface="微软雅黑" pitchFamily="34" charset="-122"/>
                <a:ea typeface="微软雅黑" pitchFamily="34" charset="-122"/>
              </a:rPr>
              <a:t>添加标题</a:t>
            </a:r>
          </a:p>
        </p:txBody>
      </p:sp>
      <p:sp>
        <p:nvSpPr>
          <p:cNvPr id="215" name="AutoShape 4"/>
          <p:cNvSpPr>
            <a:spLocks noChangeArrowheads="1"/>
          </p:cNvSpPr>
          <p:nvPr/>
        </p:nvSpPr>
        <p:spPr bwMode="gray">
          <a:xfrm>
            <a:off x="6110799" y="1282932"/>
            <a:ext cx="1820368" cy="460253"/>
          </a:xfrm>
          <a:prstGeom prst="roundRect">
            <a:avLst>
              <a:gd name="adj" fmla="val 16667"/>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a:extLst/>
        </p:spPr>
        <p:txBody>
          <a:bodyPr anchor="ctr"/>
          <a:lstStyle/>
          <a:p>
            <a:pPr lvl="0" algn="ctr" fontAlgn="base">
              <a:lnSpc>
                <a:spcPct val="120000"/>
              </a:lnSpc>
              <a:spcBef>
                <a:spcPct val="0"/>
              </a:spcBef>
              <a:spcAft>
                <a:spcPct val="0"/>
              </a:spcAft>
              <a:defRPr/>
            </a:pPr>
            <a:r>
              <a:rPr lang="zh-CN" altLang="en-US" sz="1300" kern="0" dirty="0">
                <a:solidFill>
                  <a:sysClr val="window" lastClr="FFFFFF"/>
                </a:solidFill>
                <a:latin typeface="微软雅黑" pitchFamily="34" charset="-122"/>
                <a:ea typeface="微软雅黑" pitchFamily="34" charset="-122"/>
              </a:rPr>
              <a:t>添加标题</a:t>
            </a:r>
          </a:p>
        </p:txBody>
      </p:sp>
      <p:grpSp>
        <p:nvGrpSpPr>
          <p:cNvPr id="216" name="组合 215"/>
          <p:cNvGrpSpPr/>
          <p:nvPr/>
        </p:nvGrpSpPr>
        <p:grpSpPr>
          <a:xfrm>
            <a:off x="1288068" y="2183935"/>
            <a:ext cx="1813080" cy="2704106"/>
            <a:chOff x="871538" y="2056251"/>
            <a:chExt cx="2370137" cy="3534924"/>
          </a:xfrm>
        </p:grpSpPr>
        <p:sp>
          <p:nvSpPr>
            <p:cNvPr id="217" name="Rectangle 16"/>
            <p:cNvSpPr>
              <a:spLocks noChangeArrowheads="1"/>
            </p:cNvSpPr>
            <p:nvPr/>
          </p:nvSpPr>
          <p:spPr bwMode="gray">
            <a:xfrm>
              <a:off x="871538" y="5526916"/>
              <a:ext cx="2370137" cy="64259"/>
            </a:xfrm>
            <a:prstGeom prst="rect">
              <a:avLst/>
            </a:prstGeom>
            <a:solidFill>
              <a:schemeClr val="accent1">
                <a:alpha val="50000"/>
              </a:schemeClr>
            </a:solidFill>
            <a:ln w="3175" cap="flat" cmpd="sng" algn="ctr">
              <a:noFill/>
              <a:prstDash val="solid"/>
            </a:ln>
            <a:effectLst/>
            <a:extLst/>
          </p:spPr>
          <p:txBody>
            <a:bodyPr lIns="0" rIns="0" anchor="ctr"/>
            <a:lstStyle/>
            <a:p>
              <a:pPr marL="182563" marR="0" lvl="0" indent="-182563" algn="ctr"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10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218" name="Line 139"/>
            <p:cNvSpPr>
              <a:spLocks noChangeShapeType="1"/>
            </p:cNvSpPr>
            <p:nvPr/>
          </p:nvSpPr>
          <p:spPr bwMode="auto">
            <a:xfrm flipV="1">
              <a:off x="1000125" y="2443163"/>
              <a:ext cx="2147888" cy="14287"/>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19" name="Line 140"/>
            <p:cNvSpPr>
              <a:spLocks noChangeShapeType="1"/>
            </p:cNvSpPr>
            <p:nvPr/>
          </p:nvSpPr>
          <p:spPr bwMode="auto">
            <a:xfrm flipV="1">
              <a:off x="1000125" y="3167063"/>
              <a:ext cx="2147888" cy="14287"/>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20" name="Line 141"/>
            <p:cNvSpPr>
              <a:spLocks noChangeShapeType="1"/>
            </p:cNvSpPr>
            <p:nvPr/>
          </p:nvSpPr>
          <p:spPr bwMode="auto">
            <a:xfrm flipV="1">
              <a:off x="1000125" y="3878263"/>
              <a:ext cx="2147888"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21" name="Line 142"/>
            <p:cNvSpPr>
              <a:spLocks noChangeShapeType="1"/>
            </p:cNvSpPr>
            <p:nvPr/>
          </p:nvSpPr>
          <p:spPr bwMode="auto">
            <a:xfrm flipV="1">
              <a:off x="1000125" y="4410075"/>
              <a:ext cx="2147888"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22" name="Line 143"/>
            <p:cNvSpPr>
              <a:spLocks noChangeShapeType="1"/>
            </p:cNvSpPr>
            <p:nvPr/>
          </p:nvSpPr>
          <p:spPr bwMode="auto">
            <a:xfrm flipV="1">
              <a:off x="1000125" y="4957763"/>
              <a:ext cx="2147888"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23" name="TextBox 19"/>
            <p:cNvSpPr txBox="1">
              <a:spLocks noChangeArrowheads="1"/>
            </p:cNvSpPr>
            <p:nvPr/>
          </p:nvSpPr>
          <p:spPr bwMode="auto">
            <a:xfrm>
              <a:off x="1329820" y="2056251"/>
              <a:ext cx="1728786"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24" name="TextBox 19"/>
            <p:cNvSpPr txBox="1">
              <a:spLocks noChangeArrowheads="1"/>
            </p:cNvSpPr>
            <p:nvPr/>
          </p:nvSpPr>
          <p:spPr bwMode="auto">
            <a:xfrm>
              <a:off x="1329820" y="2605228"/>
              <a:ext cx="1728786"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25" name="TextBox 19"/>
            <p:cNvSpPr txBox="1">
              <a:spLocks noChangeArrowheads="1"/>
            </p:cNvSpPr>
            <p:nvPr/>
          </p:nvSpPr>
          <p:spPr bwMode="auto">
            <a:xfrm>
              <a:off x="1329820" y="3331983"/>
              <a:ext cx="1728786"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26" name="TextBox 19"/>
            <p:cNvSpPr txBox="1">
              <a:spLocks noChangeArrowheads="1"/>
            </p:cNvSpPr>
            <p:nvPr/>
          </p:nvSpPr>
          <p:spPr bwMode="auto">
            <a:xfrm>
              <a:off x="1329820" y="4045265"/>
              <a:ext cx="1728786"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27" name="TextBox 19"/>
            <p:cNvSpPr txBox="1">
              <a:spLocks noChangeArrowheads="1"/>
            </p:cNvSpPr>
            <p:nvPr/>
          </p:nvSpPr>
          <p:spPr bwMode="auto">
            <a:xfrm>
              <a:off x="1329820" y="4562355"/>
              <a:ext cx="1728786"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28" name="TextBox 19"/>
            <p:cNvSpPr txBox="1">
              <a:spLocks noChangeArrowheads="1"/>
            </p:cNvSpPr>
            <p:nvPr/>
          </p:nvSpPr>
          <p:spPr bwMode="auto">
            <a:xfrm>
              <a:off x="1329820" y="5107394"/>
              <a:ext cx="1728786"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grpSp>
      <p:grpSp>
        <p:nvGrpSpPr>
          <p:cNvPr id="229" name="组合 228"/>
          <p:cNvGrpSpPr/>
          <p:nvPr/>
        </p:nvGrpSpPr>
        <p:grpSpPr>
          <a:xfrm>
            <a:off x="3682363" y="2183935"/>
            <a:ext cx="1826440" cy="2704106"/>
            <a:chOff x="3371850" y="2056251"/>
            <a:chExt cx="2387600" cy="3534924"/>
          </a:xfrm>
        </p:grpSpPr>
        <p:sp>
          <p:nvSpPr>
            <p:cNvPr id="230" name="Line 156"/>
            <p:cNvSpPr>
              <a:spLocks noChangeShapeType="1"/>
            </p:cNvSpPr>
            <p:nvPr/>
          </p:nvSpPr>
          <p:spPr bwMode="auto">
            <a:xfrm flipV="1">
              <a:off x="3487738" y="2443163"/>
              <a:ext cx="2149475" cy="14287"/>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31" name="Line 157"/>
            <p:cNvSpPr>
              <a:spLocks noChangeShapeType="1"/>
            </p:cNvSpPr>
            <p:nvPr/>
          </p:nvSpPr>
          <p:spPr bwMode="auto">
            <a:xfrm flipV="1">
              <a:off x="3487738" y="3167063"/>
              <a:ext cx="2149475" cy="14287"/>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32" name="Line 158"/>
            <p:cNvSpPr>
              <a:spLocks noChangeShapeType="1"/>
            </p:cNvSpPr>
            <p:nvPr/>
          </p:nvSpPr>
          <p:spPr bwMode="auto">
            <a:xfrm flipV="1">
              <a:off x="3487738" y="3878263"/>
              <a:ext cx="2149475"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33" name="Line 159"/>
            <p:cNvSpPr>
              <a:spLocks noChangeShapeType="1"/>
            </p:cNvSpPr>
            <p:nvPr/>
          </p:nvSpPr>
          <p:spPr bwMode="auto">
            <a:xfrm flipV="1">
              <a:off x="3487738" y="4410075"/>
              <a:ext cx="2149475"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34" name="Line 160"/>
            <p:cNvSpPr>
              <a:spLocks noChangeShapeType="1"/>
            </p:cNvSpPr>
            <p:nvPr/>
          </p:nvSpPr>
          <p:spPr bwMode="auto">
            <a:xfrm flipV="1">
              <a:off x="3487738" y="4957763"/>
              <a:ext cx="2149475"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35" name="Rectangle 179"/>
            <p:cNvSpPr>
              <a:spLocks noChangeArrowheads="1"/>
            </p:cNvSpPr>
            <p:nvPr/>
          </p:nvSpPr>
          <p:spPr bwMode="gray">
            <a:xfrm>
              <a:off x="3371850" y="5526916"/>
              <a:ext cx="2387600" cy="64259"/>
            </a:xfrm>
            <a:prstGeom prst="rect">
              <a:avLst/>
            </a:prstGeom>
            <a:solidFill>
              <a:schemeClr val="tx1">
                <a:alpha val="50000"/>
              </a:schemeClr>
            </a:solidFill>
            <a:ln w="3175" cap="flat" cmpd="sng" algn="ctr">
              <a:noFill/>
              <a:prstDash val="solid"/>
            </a:ln>
            <a:effectLst/>
            <a:extLst/>
          </p:spPr>
          <p:txBody>
            <a:bodyPr lIns="0" rIns="0" anchor="ctr"/>
            <a:lstStyle/>
            <a:p>
              <a:pPr marL="182563" marR="0" lvl="0" indent="-182563" algn="ctr"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10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236" name="TextBox 19"/>
            <p:cNvSpPr txBox="1">
              <a:spLocks noChangeArrowheads="1"/>
            </p:cNvSpPr>
            <p:nvPr/>
          </p:nvSpPr>
          <p:spPr bwMode="auto">
            <a:xfrm>
              <a:off x="3745853" y="2056251"/>
              <a:ext cx="1728788"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37" name="TextBox 19"/>
            <p:cNvSpPr txBox="1">
              <a:spLocks noChangeArrowheads="1"/>
            </p:cNvSpPr>
            <p:nvPr/>
          </p:nvSpPr>
          <p:spPr bwMode="auto">
            <a:xfrm>
              <a:off x="3745853" y="2605228"/>
              <a:ext cx="1728788"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38" name="TextBox 19"/>
            <p:cNvSpPr txBox="1">
              <a:spLocks noChangeArrowheads="1"/>
            </p:cNvSpPr>
            <p:nvPr/>
          </p:nvSpPr>
          <p:spPr bwMode="auto">
            <a:xfrm>
              <a:off x="3745853" y="3331983"/>
              <a:ext cx="1728788"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39" name="TextBox 19"/>
            <p:cNvSpPr txBox="1">
              <a:spLocks noChangeArrowheads="1"/>
            </p:cNvSpPr>
            <p:nvPr/>
          </p:nvSpPr>
          <p:spPr bwMode="auto">
            <a:xfrm>
              <a:off x="3745853" y="4045265"/>
              <a:ext cx="1728788"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40" name="TextBox 19"/>
            <p:cNvSpPr txBox="1">
              <a:spLocks noChangeArrowheads="1"/>
            </p:cNvSpPr>
            <p:nvPr/>
          </p:nvSpPr>
          <p:spPr bwMode="auto">
            <a:xfrm>
              <a:off x="3745853" y="4562355"/>
              <a:ext cx="1728788"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41" name="TextBox 19"/>
            <p:cNvSpPr txBox="1">
              <a:spLocks noChangeArrowheads="1"/>
            </p:cNvSpPr>
            <p:nvPr/>
          </p:nvSpPr>
          <p:spPr bwMode="auto">
            <a:xfrm>
              <a:off x="3745853" y="5107394"/>
              <a:ext cx="1728788"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grpSp>
      <p:grpSp>
        <p:nvGrpSpPr>
          <p:cNvPr id="242" name="组合 241"/>
          <p:cNvGrpSpPr/>
          <p:nvPr/>
        </p:nvGrpSpPr>
        <p:grpSpPr>
          <a:xfrm>
            <a:off x="6107158" y="2203034"/>
            <a:ext cx="1827652" cy="2704106"/>
            <a:chOff x="5897563" y="2056251"/>
            <a:chExt cx="2389187" cy="3534924"/>
          </a:xfrm>
        </p:grpSpPr>
        <p:sp>
          <p:nvSpPr>
            <p:cNvPr id="243" name="Line 173"/>
            <p:cNvSpPr>
              <a:spLocks noChangeShapeType="1"/>
            </p:cNvSpPr>
            <p:nvPr/>
          </p:nvSpPr>
          <p:spPr bwMode="auto">
            <a:xfrm flipV="1">
              <a:off x="6024563" y="2443163"/>
              <a:ext cx="2147887" cy="14287"/>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44" name="Line 174"/>
            <p:cNvSpPr>
              <a:spLocks noChangeShapeType="1"/>
            </p:cNvSpPr>
            <p:nvPr/>
          </p:nvSpPr>
          <p:spPr bwMode="auto">
            <a:xfrm flipV="1">
              <a:off x="6024563" y="3167063"/>
              <a:ext cx="2147887" cy="14287"/>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45" name="Line 175"/>
            <p:cNvSpPr>
              <a:spLocks noChangeShapeType="1"/>
            </p:cNvSpPr>
            <p:nvPr/>
          </p:nvSpPr>
          <p:spPr bwMode="auto">
            <a:xfrm flipV="1">
              <a:off x="6024563" y="3878263"/>
              <a:ext cx="2147887"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46" name="Line 176"/>
            <p:cNvSpPr>
              <a:spLocks noChangeShapeType="1"/>
            </p:cNvSpPr>
            <p:nvPr/>
          </p:nvSpPr>
          <p:spPr bwMode="auto">
            <a:xfrm flipV="1">
              <a:off x="6024563" y="4410075"/>
              <a:ext cx="2147887"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47" name="Line 177"/>
            <p:cNvSpPr>
              <a:spLocks noChangeShapeType="1"/>
            </p:cNvSpPr>
            <p:nvPr/>
          </p:nvSpPr>
          <p:spPr bwMode="auto">
            <a:xfrm flipV="1">
              <a:off x="6024563" y="4957763"/>
              <a:ext cx="2147887" cy="12700"/>
            </a:xfrm>
            <a:prstGeom prst="line">
              <a:avLst/>
            </a:prstGeom>
            <a:noFill/>
            <a:ln w="9525">
              <a:solidFill>
                <a:srgbClr val="B2B2B2"/>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100" i="0" u="none" strike="noStrike" kern="0" cap="none" spc="0" normalizeH="0" baseline="0" noProof="0" dirty="0">
                <a:ln>
                  <a:noFill/>
                </a:ln>
                <a:effectLst/>
                <a:uLnTx/>
                <a:uFillTx/>
                <a:latin typeface="微软雅黑" pitchFamily="34" charset="-122"/>
                <a:ea typeface="微软雅黑" pitchFamily="34" charset="-122"/>
              </a:endParaRPr>
            </a:p>
          </p:txBody>
        </p:sp>
        <p:sp>
          <p:nvSpPr>
            <p:cNvPr id="248" name="Rectangle 182"/>
            <p:cNvSpPr>
              <a:spLocks noChangeArrowheads="1"/>
            </p:cNvSpPr>
            <p:nvPr/>
          </p:nvSpPr>
          <p:spPr bwMode="gray">
            <a:xfrm>
              <a:off x="5897563" y="5526916"/>
              <a:ext cx="2389187" cy="64259"/>
            </a:xfrm>
            <a:prstGeom prst="rect">
              <a:avLst/>
            </a:prstGeom>
            <a:solidFill>
              <a:schemeClr val="accent1">
                <a:alpha val="50000"/>
              </a:schemeClr>
            </a:solidFill>
            <a:ln w="3175" cap="flat" cmpd="sng" algn="ctr">
              <a:noFill/>
              <a:prstDash val="solid"/>
            </a:ln>
            <a:effectLst/>
            <a:extLst/>
          </p:spPr>
          <p:txBody>
            <a:bodyPr lIns="0" rIns="0" anchor="ctr"/>
            <a:lstStyle/>
            <a:p>
              <a:pPr marL="182563" marR="0" lvl="0" indent="-182563" algn="ctr" defTabSz="914400" eaLnBrk="1" fontAlgn="base" latinLnBrk="0" hangingPunct="1">
                <a:lnSpc>
                  <a:spcPct val="120000"/>
                </a:lnSpc>
                <a:spcBef>
                  <a:spcPts val="600"/>
                </a:spcBef>
                <a:spcAft>
                  <a:spcPts val="600"/>
                </a:spcAft>
                <a:buClrTx/>
                <a:buSzTx/>
                <a:buFont typeface="Arial" pitchFamily="34" charset="0"/>
                <a:buChar char="•"/>
                <a:tabLst/>
                <a:defRPr/>
              </a:pPr>
              <a:endParaRPr kumimoji="0" lang="zh-CN" altLang="en-US" sz="1100" i="0" u="none" strike="noStrike" kern="0" cap="none" spc="0" normalizeH="0" baseline="0" noProof="0">
                <a:ln>
                  <a:noFill/>
                </a:ln>
                <a:effectLst/>
                <a:uLnTx/>
                <a:uFillTx/>
                <a:latin typeface="微软雅黑" pitchFamily="34" charset="-122"/>
                <a:ea typeface="微软雅黑" pitchFamily="34" charset="-122"/>
                <a:cs typeface="+mn-cs"/>
              </a:endParaRPr>
            </a:p>
          </p:txBody>
        </p:sp>
        <p:sp>
          <p:nvSpPr>
            <p:cNvPr id="249" name="TextBox 19"/>
            <p:cNvSpPr txBox="1">
              <a:spLocks noChangeArrowheads="1"/>
            </p:cNvSpPr>
            <p:nvPr/>
          </p:nvSpPr>
          <p:spPr bwMode="auto">
            <a:xfrm>
              <a:off x="6303129" y="2056251"/>
              <a:ext cx="1728787"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50" name="TextBox 19"/>
            <p:cNvSpPr txBox="1">
              <a:spLocks noChangeArrowheads="1"/>
            </p:cNvSpPr>
            <p:nvPr/>
          </p:nvSpPr>
          <p:spPr bwMode="auto">
            <a:xfrm>
              <a:off x="6303129" y="2605228"/>
              <a:ext cx="1728787"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51" name="TextBox 19"/>
            <p:cNvSpPr txBox="1">
              <a:spLocks noChangeArrowheads="1"/>
            </p:cNvSpPr>
            <p:nvPr/>
          </p:nvSpPr>
          <p:spPr bwMode="auto">
            <a:xfrm>
              <a:off x="6303129" y="3331983"/>
              <a:ext cx="1728787"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52" name="TextBox 19"/>
            <p:cNvSpPr txBox="1">
              <a:spLocks noChangeArrowheads="1"/>
            </p:cNvSpPr>
            <p:nvPr/>
          </p:nvSpPr>
          <p:spPr bwMode="auto">
            <a:xfrm>
              <a:off x="6303129" y="4045265"/>
              <a:ext cx="1728787"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53" name="TextBox 19"/>
            <p:cNvSpPr txBox="1">
              <a:spLocks noChangeArrowheads="1"/>
            </p:cNvSpPr>
            <p:nvPr/>
          </p:nvSpPr>
          <p:spPr bwMode="auto">
            <a:xfrm>
              <a:off x="6303129" y="4562355"/>
              <a:ext cx="1728787"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sp>
          <p:nvSpPr>
            <p:cNvPr id="254" name="TextBox 19"/>
            <p:cNvSpPr txBox="1">
              <a:spLocks noChangeArrowheads="1"/>
            </p:cNvSpPr>
            <p:nvPr/>
          </p:nvSpPr>
          <p:spPr bwMode="auto">
            <a:xfrm>
              <a:off x="6303129" y="5107394"/>
              <a:ext cx="1728787" cy="341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eaLnBrk="1" fontAlgn="base" latinLnBrk="0" hangingPunct="1">
                <a:lnSpc>
                  <a:spcPct val="100000"/>
                </a:lnSpc>
                <a:spcBef>
                  <a:spcPct val="0"/>
                </a:spcBef>
                <a:spcAft>
                  <a:spcPct val="0"/>
                </a:spcAft>
                <a:buClrTx/>
                <a:buSzTx/>
                <a:buFontTx/>
                <a:buNone/>
                <a:tabLst/>
                <a:defRPr/>
              </a:pPr>
              <a:r>
                <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rPr>
                <a:t>单击此处添加</a:t>
              </a:r>
              <a:r>
                <a:rPr kumimoji="0" lang="zh-CN" altLang="zh-CN" sz="11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标题</a:t>
              </a:r>
              <a:endParaRPr kumimoji="0" lang="zh-CN" altLang="zh-CN" sz="11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grpSp>
      <p:sp>
        <p:nvSpPr>
          <p:cNvPr id="255" name="燕尾形 254"/>
          <p:cNvSpPr/>
          <p:nvPr/>
        </p:nvSpPr>
        <p:spPr>
          <a:xfrm rot="5400000">
            <a:off x="2097311" y="1767219"/>
            <a:ext cx="194595" cy="323583"/>
          </a:xfrm>
          <a:prstGeom prst="chevron">
            <a:avLst>
              <a:gd name="adj" fmla="val 65663"/>
            </a:avLst>
          </a:prstGeom>
          <a:noFill/>
          <a:ln w="6350">
            <a:solidFill>
              <a:schemeClr val="tx1"/>
            </a:solid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6" name="燕尾形 255"/>
          <p:cNvSpPr/>
          <p:nvPr/>
        </p:nvSpPr>
        <p:spPr>
          <a:xfrm rot="5400000">
            <a:off x="4464814" y="1767219"/>
            <a:ext cx="194595" cy="323583"/>
          </a:xfrm>
          <a:prstGeom prst="chevron">
            <a:avLst>
              <a:gd name="adj" fmla="val 65663"/>
            </a:avLst>
          </a:prstGeom>
          <a:noFill/>
          <a:ln w="6350">
            <a:solidFill>
              <a:schemeClr val="tx1"/>
            </a:solid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7" name="燕尾形 256"/>
          <p:cNvSpPr/>
          <p:nvPr/>
        </p:nvSpPr>
        <p:spPr>
          <a:xfrm rot="5400000">
            <a:off x="6923686" y="1767219"/>
            <a:ext cx="194595" cy="323583"/>
          </a:xfrm>
          <a:prstGeom prst="chevron">
            <a:avLst>
              <a:gd name="adj" fmla="val 65663"/>
            </a:avLst>
          </a:prstGeom>
          <a:noFill/>
          <a:ln w="6350">
            <a:solidFill>
              <a:schemeClr val="tx1"/>
            </a:solid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Tree>
    <p:extLst>
      <p:ext uri="{BB962C8B-B14F-4D97-AF65-F5344CB8AC3E}">
        <p14:creationId xmlns:p14="http://schemas.microsoft.com/office/powerpoint/2010/main" val="1054387682"/>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 calcmode="lin" valueType="num">
                                      <p:cBhvr additive="base">
                                        <p:cTn id="13" dur="500"/>
                                        <p:tgtEl>
                                          <p:spTgt spid="213"/>
                                        </p:tgtEl>
                                        <p:attrNameLst>
                                          <p:attrName>ppt_y</p:attrName>
                                        </p:attrNameLst>
                                      </p:cBhvr>
                                      <p:tavLst>
                                        <p:tav tm="0">
                                          <p:val>
                                            <p:strVal val="#ppt_y+#ppt_h*1.125000"/>
                                          </p:val>
                                        </p:tav>
                                        <p:tav tm="100000">
                                          <p:val>
                                            <p:strVal val="#ppt_y"/>
                                          </p:val>
                                        </p:tav>
                                      </p:tavLst>
                                    </p:anim>
                                    <p:animEffect transition="in" filter="wipe(up)">
                                      <p:cBhvr>
                                        <p:cTn id="14" dur="500"/>
                                        <p:tgtEl>
                                          <p:spTgt spid="213"/>
                                        </p:tgtEl>
                                      </p:cBhvr>
                                    </p:animEffect>
                                  </p:childTnLst>
                                </p:cTn>
                              </p:par>
                            </p:childTnLst>
                          </p:cTn>
                        </p:par>
                        <p:par>
                          <p:cTn id="15" fill="hold">
                            <p:stCondLst>
                              <p:cond delay="1000"/>
                            </p:stCondLst>
                            <p:childTnLst>
                              <p:par>
                                <p:cTn id="16" presetID="12" presetClass="entr" presetSubtype="1" fill="hold" grpId="0" nodeType="afterEffect">
                                  <p:stCondLst>
                                    <p:cond delay="0"/>
                                  </p:stCondLst>
                                  <p:childTnLst>
                                    <p:set>
                                      <p:cBhvr>
                                        <p:cTn id="17" dur="1" fill="hold">
                                          <p:stCondLst>
                                            <p:cond delay="0"/>
                                          </p:stCondLst>
                                        </p:cTn>
                                        <p:tgtEl>
                                          <p:spTgt spid="255"/>
                                        </p:tgtEl>
                                        <p:attrNameLst>
                                          <p:attrName>style.visibility</p:attrName>
                                        </p:attrNameLst>
                                      </p:cBhvr>
                                      <p:to>
                                        <p:strVal val="visible"/>
                                      </p:to>
                                    </p:set>
                                    <p:anim calcmode="lin" valueType="num">
                                      <p:cBhvr additive="base">
                                        <p:cTn id="18" dur="500"/>
                                        <p:tgtEl>
                                          <p:spTgt spid="255"/>
                                        </p:tgtEl>
                                        <p:attrNameLst>
                                          <p:attrName>ppt_y</p:attrName>
                                        </p:attrNameLst>
                                      </p:cBhvr>
                                      <p:tavLst>
                                        <p:tav tm="0">
                                          <p:val>
                                            <p:strVal val="#ppt_y-#ppt_h*1.125000"/>
                                          </p:val>
                                        </p:tav>
                                        <p:tav tm="100000">
                                          <p:val>
                                            <p:strVal val="#ppt_y"/>
                                          </p:val>
                                        </p:tav>
                                      </p:tavLst>
                                    </p:anim>
                                    <p:animEffect transition="in" filter="wipe(down)">
                                      <p:cBhvr>
                                        <p:cTn id="19" dur="500"/>
                                        <p:tgtEl>
                                          <p:spTgt spid="255"/>
                                        </p:tgtEl>
                                      </p:cBhvr>
                                    </p:animEffect>
                                  </p:childTnLst>
                                </p:cTn>
                              </p:par>
                            </p:childTnLst>
                          </p:cTn>
                        </p:par>
                        <p:par>
                          <p:cTn id="20" fill="hold">
                            <p:stCondLst>
                              <p:cond delay="1500"/>
                            </p:stCondLst>
                            <p:childTnLst>
                              <p:par>
                                <p:cTn id="21" presetID="37" presetClass="entr" presetSubtype="0" fill="hold" nodeType="afterEffect">
                                  <p:stCondLst>
                                    <p:cond delay="0"/>
                                  </p:stCondLst>
                                  <p:childTnLst>
                                    <p:set>
                                      <p:cBhvr>
                                        <p:cTn id="22" dur="1" fill="hold">
                                          <p:stCondLst>
                                            <p:cond delay="0"/>
                                          </p:stCondLst>
                                        </p:cTn>
                                        <p:tgtEl>
                                          <p:spTgt spid="216"/>
                                        </p:tgtEl>
                                        <p:attrNameLst>
                                          <p:attrName>style.visibility</p:attrName>
                                        </p:attrNameLst>
                                      </p:cBhvr>
                                      <p:to>
                                        <p:strVal val="visible"/>
                                      </p:to>
                                    </p:set>
                                    <p:animEffect transition="in" filter="fade">
                                      <p:cBhvr>
                                        <p:cTn id="23" dur="1000"/>
                                        <p:tgtEl>
                                          <p:spTgt spid="216"/>
                                        </p:tgtEl>
                                      </p:cBhvr>
                                    </p:animEffect>
                                    <p:anim calcmode="lin" valueType="num">
                                      <p:cBhvr>
                                        <p:cTn id="24" dur="1000" fill="hold"/>
                                        <p:tgtEl>
                                          <p:spTgt spid="216"/>
                                        </p:tgtEl>
                                        <p:attrNameLst>
                                          <p:attrName>ppt_x</p:attrName>
                                        </p:attrNameLst>
                                      </p:cBhvr>
                                      <p:tavLst>
                                        <p:tav tm="0">
                                          <p:val>
                                            <p:strVal val="#ppt_x"/>
                                          </p:val>
                                        </p:tav>
                                        <p:tav tm="100000">
                                          <p:val>
                                            <p:strVal val="#ppt_x"/>
                                          </p:val>
                                        </p:tav>
                                      </p:tavLst>
                                    </p:anim>
                                    <p:anim calcmode="lin" valueType="num">
                                      <p:cBhvr>
                                        <p:cTn id="25" dur="900" decel="100000" fill="hold"/>
                                        <p:tgtEl>
                                          <p:spTgt spid="216"/>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216"/>
                                        </p:tgtEl>
                                        <p:attrNameLst>
                                          <p:attrName>ppt_y</p:attrName>
                                        </p:attrNameLst>
                                      </p:cBhvr>
                                      <p:tavLst>
                                        <p:tav tm="0">
                                          <p:val>
                                            <p:strVal val="#ppt_y-.03"/>
                                          </p:val>
                                        </p:tav>
                                        <p:tav tm="100000">
                                          <p:val>
                                            <p:strVal val="#ppt_y"/>
                                          </p:val>
                                        </p:tav>
                                      </p:tavLst>
                                    </p:anim>
                                  </p:childTnLst>
                                </p:cTn>
                              </p:par>
                            </p:childTnLst>
                          </p:cTn>
                        </p:par>
                        <p:par>
                          <p:cTn id="27" fill="hold">
                            <p:stCondLst>
                              <p:cond delay="2500"/>
                            </p:stCondLst>
                            <p:childTnLst>
                              <p:par>
                                <p:cTn id="28" presetID="12" presetClass="entr" presetSubtype="4" fill="hold" grpId="0" nodeType="afterEffect">
                                  <p:stCondLst>
                                    <p:cond delay="0"/>
                                  </p:stCondLst>
                                  <p:childTnLst>
                                    <p:set>
                                      <p:cBhvr>
                                        <p:cTn id="29" dur="1" fill="hold">
                                          <p:stCondLst>
                                            <p:cond delay="0"/>
                                          </p:stCondLst>
                                        </p:cTn>
                                        <p:tgtEl>
                                          <p:spTgt spid="214"/>
                                        </p:tgtEl>
                                        <p:attrNameLst>
                                          <p:attrName>style.visibility</p:attrName>
                                        </p:attrNameLst>
                                      </p:cBhvr>
                                      <p:to>
                                        <p:strVal val="visible"/>
                                      </p:to>
                                    </p:set>
                                    <p:anim calcmode="lin" valueType="num">
                                      <p:cBhvr additive="base">
                                        <p:cTn id="30" dur="500"/>
                                        <p:tgtEl>
                                          <p:spTgt spid="214"/>
                                        </p:tgtEl>
                                        <p:attrNameLst>
                                          <p:attrName>ppt_y</p:attrName>
                                        </p:attrNameLst>
                                      </p:cBhvr>
                                      <p:tavLst>
                                        <p:tav tm="0">
                                          <p:val>
                                            <p:strVal val="#ppt_y+#ppt_h*1.125000"/>
                                          </p:val>
                                        </p:tav>
                                        <p:tav tm="100000">
                                          <p:val>
                                            <p:strVal val="#ppt_y"/>
                                          </p:val>
                                        </p:tav>
                                      </p:tavLst>
                                    </p:anim>
                                    <p:animEffect transition="in" filter="wipe(up)">
                                      <p:cBhvr>
                                        <p:cTn id="31" dur="500"/>
                                        <p:tgtEl>
                                          <p:spTgt spid="214"/>
                                        </p:tgtEl>
                                      </p:cBhvr>
                                    </p:animEffect>
                                  </p:childTnLst>
                                </p:cTn>
                              </p:par>
                            </p:childTnLst>
                          </p:cTn>
                        </p:par>
                        <p:par>
                          <p:cTn id="32" fill="hold">
                            <p:stCondLst>
                              <p:cond delay="3000"/>
                            </p:stCondLst>
                            <p:childTnLst>
                              <p:par>
                                <p:cTn id="33" presetID="12" presetClass="entr" presetSubtype="1" fill="hold" grpId="0" nodeType="afterEffect">
                                  <p:stCondLst>
                                    <p:cond delay="0"/>
                                  </p:stCondLst>
                                  <p:childTnLst>
                                    <p:set>
                                      <p:cBhvr>
                                        <p:cTn id="34" dur="1" fill="hold">
                                          <p:stCondLst>
                                            <p:cond delay="0"/>
                                          </p:stCondLst>
                                        </p:cTn>
                                        <p:tgtEl>
                                          <p:spTgt spid="256"/>
                                        </p:tgtEl>
                                        <p:attrNameLst>
                                          <p:attrName>style.visibility</p:attrName>
                                        </p:attrNameLst>
                                      </p:cBhvr>
                                      <p:to>
                                        <p:strVal val="visible"/>
                                      </p:to>
                                    </p:set>
                                    <p:anim calcmode="lin" valueType="num">
                                      <p:cBhvr additive="base">
                                        <p:cTn id="35" dur="500"/>
                                        <p:tgtEl>
                                          <p:spTgt spid="256"/>
                                        </p:tgtEl>
                                        <p:attrNameLst>
                                          <p:attrName>ppt_y</p:attrName>
                                        </p:attrNameLst>
                                      </p:cBhvr>
                                      <p:tavLst>
                                        <p:tav tm="0">
                                          <p:val>
                                            <p:strVal val="#ppt_y-#ppt_h*1.125000"/>
                                          </p:val>
                                        </p:tav>
                                        <p:tav tm="100000">
                                          <p:val>
                                            <p:strVal val="#ppt_y"/>
                                          </p:val>
                                        </p:tav>
                                      </p:tavLst>
                                    </p:anim>
                                    <p:animEffect transition="in" filter="wipe(down)">
                                      <p:cBhvr>
                                        <p:cTn id="36" dur="500"/>
                                        <p:tgtEl>
                                          <p:spTgt spid="256"/>
                                        </p:tgtEl>
                                      </p:cBhvr>
                                    </p:animEffect>
                                  </p:childTnLst>
                                </p:cTn>
                              </p:par>
                            </p:childTnLst>
                          </p:cTn>
                        </p:par>
                        <p:par>
                          <p:cTn id="37" fill="hold">
                            <p:stCondLst>
                              <p:cond delay="3500"/>
                            </p:stCondLst>
                            <p:childTnLst>
                              <p:par>
                                <p:cTn id="38" presetID="37" presetClass="entr" presetSubtype="0" fill="hold" nodeType="afterEffect">
                                  <p:stCondLst>
                                    <p:cond delay="0"/>
                                  </p:stCondLst>
                                  <p:childTnLst>
                                    <p:set>
                                      <p:cBhvr>
                                        <p:cTn id="39" dur="1" fill="hold">
                                          <p:stCondLst>
                                            <p:cond delay="0"/>
                                          </p:stCondLst>
                                        </p:cTn>
                                        <p:tgtEl>
                                          <p:spTgt spid="229"/>
                                        </p:tgtEl>
                                        <p:attrNameLst>
                                          <p:attrName>style.visibility</p:attrName>
                                        </p:attrNameLst>
                                      </p:cBhvr>
                                      <p:to>
                                        <p:strVal val="visible"/>
                                      </p:to>
                                    </p:set>
                                    <p:animEffect transition="in" filter="fade">
                                      <p:cBhvr>
                                        <p:cTn id="40" dur="1000"/>
                                        <p:tgtEl>
                                          <p:spTgt spid="229"/>
                                        </p:tgtEl>
                                      </p:cBhvr>
                                    </p:animEffect>
                                    <p:anim calcmode="lin" valueType="num">
                                      <p:cBhvr>
                                        <p:cTn id="41" dur="1000" fill="hold"/>
                                        <p:tgtEl>
                                          <p:spTgt spid="229"/>
                                        </p:tgtEl>
                                        <p:attrNameLst>
                                          <p:attrName>ppt_x</p:attrName>
                                        </p:attrNameLst>
                                      </p:cBhvr>
                                      <p:tavLst>
                                        <p:tav tm="0">
                                          <p:val>
                                            <p:strVal val="#ppt_x"/>
                                          </p:val>
                                        </p:tav>
                                        <p:tav tm="100000">
                                          <p:val>
                                            <p:strVal val="#ppt_x"/>
                                          </p:val>
                                        </p:tav>
                                      </p:tavLst>
                                    </p:anim>
                                    <p:anim calcmode="lin" valueType="num">
                                      <p:cBhvr>
                                        <p:cTn id="42" dur="900" decel="100000" fill="hold"/>
                                        <p:tgtEl>
                                          <p:spTgt spid="229"/>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229"/>
                                        </p:tgtEl>
                                        <p:attrNameLst>
                                          <p:attrName>ppt_y</p:attrName>
                                        </p:attrNameLst>
                                      </p:cBhvr>
                                      <p:tavLst>
                                        <p:tav tm="0">
                                          <p:val>
                                            <p:strVal val="#ppt_y-.03"/>
                                          </p:val>
                                        </p:tav>
                                        <p:tav tm="100000">
                                          <p:val>
                                            <p:strVal val="#ppt_y"/>
                                          </p:val>
                                        </p:tav>
                                      </p:tavLst>
                                    </p:anim>
                                  </p:childTnLst>
                                </p:cTn>
                              </p:par>
                            </p:childTnLst>
                          </p:cTn>
                        </p:par>
                        <p:par>
                          <p:cTn id="44" fill="hold">
                            <p:stCondLst>
                              <p:cond delay="4500"/>
                            </p:stCondLst>
                            <p:childTnLst>
                              <p:par>
                                <p:cTn id="45" presetID="12" presetClass="entr" presetSubtype="4" fill="hold" grpId="0" nodeType="afterEffect">
                                  <p:stCondLst>
                                    <p:cond delay="0"/>
                                  </p:stCondLst>
                                  <p:childTnLst>
                                    <p:set>
                                      <p:cBhvr>
                                        <p:cTn id="46" dur="1" fill="hold">
                                          <p:stCondLst>
                                            <p:cond delay="0"/>
                                          </p:stCondLst>
                                        </p:cTn>
                                        <p:tgtEl>
                                          <p:spTgt spid="215"/>
                                        </p:tgtEl>
                                        <p:attrNameLst>
                                          <p:attrName>style.visibility</p:attrName>
                                        </p:attrNameLst>
                                      </p:cBhvr>
                                      <p:to>
                                        <p:strVal val="visible"/>
                                      </p:to>
                                    </p:set>
                                    <p:anim calcmode="lin" valueType="num">
                                      <p:cBhvr additive="base">
                                        <p:cTn id="47" dur="500"/>
                                        <p:tgtEl>
                                          <p:spTgt spid="215"/>
                                        </p:tgtEl>
                                        <p:attrNameLst>
                                          <p:attrName>ppt_y</p:attrName>
                                        </p:attrNameLst>
                                      </p:cBhvr>
                                      <p:tavLst>
                                        <p:tav tm="0">
                                          <p:val>
                                            <p:strVal val="#ppt_y+#ppt_h*1.125000"/>
                                          </p:val>
                                        </p:tav>
                                        <p:tav tm="100000">
                                          <p:val>
                                            <p:strVal val="#ppt_y"/>
                                          </p:val>
                                        </p:tav>
                                      </p:tavLst>
                                    </p:anim>
                                    <p:animEffect transition="in" filter="wipe(up)">
                                      <p:cBhvr>
                                        <p:cTn id="48" dur="500"/>
                                        <p:tgtEl>
                                          <p:spTgt spid="215"/>
                                        </p:tgtEl>
                                      </p:cBhvr>
                                    </p:animEffect>
                                  </p:childTnLst>
                                </p:cTn>
                              </p:par>
                            </p:childTnLst>
                          </p:cTn>
                        </p:par>
                        <p:par>
                          <p:cTn id="49" fill="hold">
                            <p:stCondLst>
                              <p:cond delay="5000"/>
                            </p:stCondLst>
                            <p:childTnLst>
                              <p:par>
                                <p:cTn id="50" presetID="12" presetClass="entr" presetSubtype="1" fill="hold" grpId="0" nodeType="afterEffect">
                                  <p:stCondLst>
                                    <p:cond delay="0"/>
                                  </p:stCondLst>
                                  <p:childTnLst>
                                    <p:set>
                                      <p:cBhvr>
                                        <p:cTn id="51" dur="1" fill="hold">
                                          <p:stCondLst>
                                            <p:cond delay="0"/>
                                          </p:stCondLst>
                                        </p:cTn>
                                        <p:tgtEl>
                                          <p:spTgt spid="257"/>
                                        </p:tgtEl>
                                        <p:attrNameLst>
                                          <p:attrName>style.visibility</p:attrName>
                                        </p:attrNameLst>
                                      </p:cBhvr>
                                      <p:to>
                                        <p:strVal val="visible"/>
                                      </p:to>
                                    </p:set>
                                    <p:anim calcmode="lin" valueType="num">
                                      <p:cBhvr additive="base">
                                        <p:cTn id="52" dur="500"/>
                                        <p:tgtEl>
                                          <p:spTgt spid="257"/>
                                        </p:tgtEl>
                                        <p:attrNameLst>
                                          <p:attrName>ppt_y</p:attrName>
                                        </p:attrNameLst>
                                      </p:cBhvr>
                                      <p:tavLst>
                                        <p:tav tm="0">
                                          <p:val>
                                            <p:strVal val="#ppt_y-#ppt_h*1.125000"/>
                                          </p:val>
                                        </p:tav>
                                        <p:tav tm="100000">
                                          <p:val>
                                            <p:strVal val="#ppt_y"/>
                                          </p:val>
                                        </p:tav>
                                      </p:tavLst>
                                    </p:anim>
                                    <p:animEffect transition="in" filter="wipe(down)">
                                      <p:cBhvr>
                                        <p:cTn id="53" dur="500"/>
                                        <p:tgtEl>
                                          <p:spTgt spid="257"/>
                                        </p:tgtEl>
                                      </p:cBhvr>
                                    </p:animEffect>
                                  </p:childTnLst>
                                </p:cTn>
                              </p:par>
                            </p:childTnLst>
                          </p:cTn>
                        </p:par>
                        <p:par>
                          <p:cTn id="54" fill="hold">
                            <p:stCondLst>
                              <p:cond delay="5500"/>
                            </p:stCondLst>
                            <p:childTnLst>
                              <p:par>
                                <p:cTn id="55" presetID="37" presetClass="entr" presetSubtype="0" fill="hold" nodeType="afterEffect">
                                  <p:stCondLst>
                                    <p:cond delay="0"/>
                                  </p:stCondLst>
                                  <p:childTnLst>
                                    <p:set>
                                      <p:cBhvr>
                                        <p:cTn id="56" dur="1" fill="hold">
                                          <p:stCondLst>
                                            <p:cond delay="0"/>
                                          </p:stCondLst>
                                        </p:cTn>
                                        <p:tgtEl>
                                          <p:spTgt spid="242"/>
                                        </p:tgtEl>
                                        <p:attrNameLst>
                                          <p:attrName>style.visibility</p:attrName>
                                        </p:attrNameLst>
                                      </p:cBhvr>
                                      <p:to>
                                        <p:strVal val="visible"/>
                                      </p:to>
                                    </p:set>
                                    <p:animEffect transition="in" filter="fade">
                                      <p:cBhvr>
                                        <p:cTn id="57" dur="1000"/>
                                        <p:tgtEl>
                                          <p:spTgt spid="242"/>
                                        </p:tgtEl>
                                      </p:cBhvr>
                                    </p:animEffect>
                                    <p:anim calcmode="lin" valueType="num">
                                      <p:cBhvr>
                                        <p:cTn id="58" dur="1000" fill="hold"/>
                                        <p:tgtEl>
                                          <p:spTgt spid="242"/>
                                        </p:tgtEl>
                                        <p:attrNameLst>
                                          <p:attrName>ppt_x</p:attrName>
                                        </p:attrNameLst>
                                      </p:cBhvr>
                                      <p:tavLst>
                                        <p:tav tm="0">
                                          <p:val>
                                            <p:strVal val="#ppt_x"/>
                                          </p:val>
                                        </p:tav>
                                        <p:tav tm="100000">
                                          <p:val>
                                            <p:strVal val="#ppt_x"/>
                                          </p:val>
                                        </p:tav>
                                      </p:tavLst>
                                    </p:anim>
                                    <p:anim calcmode="lin" valueType="num">
                                      <p:cBhvr>
                                        <p:cTn id="59" dur="900" decel="100000" fill="hold"/>
                                        <p:tgtEl>
                                          <p:spTgt spid="242"/>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242"/>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animBg="1"/>
      <p:bldP spid="214" grpId="0" animBg="1"/>
      <p:bldP spid="215" grpId="0" animBg="1"/>
      <p:bldP spid="255" grpId="0" animBg="1"/>
      <p:bldP spid="256" grpId="0" animBg="1"/>
      <p:bldP spid="25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任意多边形 3"/>
          <p:cNvSpPr/>
          <p:nvPr/>
        </p:nvSpPr>
        <p:spPr>
          <a:xfrm>
            <a:off x="2543320" y="1008311"/>
            <a:ext cx="1354902" cy="1354902"/>
          </a:xfrm>
          <a:custGeom>
            <a:avLst/>
            <a:gdLst>
              <a:gd name="connsiteX0" fmla="*/ 0 w 2032353"/>
              <a:gd name="connsiteY0" fmla="*/ 1354902 h 1354902"/>
              <a:gd name="connsiteX1" fmla="*/ 1016177 w 2032353"/>
              <a:gd name="connsiteY1" fmla="*/ 0 h 1354902"/>
              <a:gd name="connsiteX2" fmla="*/ 1016177 w 2032353"/>
              <a:gd name="connsiteY2" fmla="*/ 0 h 1354902"/>
              <a:gd name="connsiteX3" fmla="*/ 2032353 w 2032353"/>
              <a:gd name="connsiteY3" fmla="*/ 1354902 h 1354902"/>
              <a:gd name="connsiteX4" fmla="*/ 0 w 2032353"/>
              <a:gd name="connsiteY4" fmla="*/ 1354902 h 1354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32353" h="1354902">
                <a:moveTo>
                  <a:pt x="0" y="1354902"/>
                </a:moveTo>
                <a:lnTo>
                  <a:pt x="1016177" y="0"/>
                </a:lnTo>
                <a:lnTo>
                  <a:pt x="1016177" y="0"/>
                </a:lnTo>
                <a:lnTo>
                  <a:pt x="2032353" y="1354902"/>
                </a:lnTo>
                <a:lnTo>
                  <a:pt x="0" y="1354902"/>
                </a:lnTo>
                <a:close/>
              </a:path>
            </a:pathLst>
          </a:custGeom>
          <a:noFill/>
          <a:ln w="6350">
            <a:solidFill>
              <a:schemeClr val="tx1"/>
            </a:solidFill>
            <a:prstDash val="dash"/>
            <a:miter lim="800000"/>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4930" tIns="74930" rIns="74930" bIns="74930" numCol="1" spcCol="1270" anchor="ctr" anchorCtr="0">
            <a:noAutofit/>
          </a:bodyPr>
          <a:lstStyle/>
          <a:p>
            <a:pPr lvl="0" algn="ctr" defTabSz="2622550">
              <a:lnSpc>
                <a:spcPct val="90000"/>
              </a:lnSpc>
              <a:spcBef>
                <a:spcPct val="0"/>
              </a:spcBef>
              <a:spcAft>
                <a:spcPct val="35000"/>
              </a:spcAft>
            </a:pPr>
            <a:endParaRPr lang="zh-CN" altLang="en-US" sz="1200" kern="1200" dirty="0"/>
          </a:p>
        </p:txBody>
      </p:sp>
      <p:sp>
        <p:nvSpPr>
          <p:cNvPr id="6" name="任意多边形 5"/>
          <p:cNvSpPr/>
          <p:nvPr/>
        </p:nvSpPr>
        <p:spPr>
          <a:xfrm>
            <a:off x="1865869" y="2382263"/>
            <a:ext cx="2709804" cy="1354902"/>
          </a:xfrm>
          <a:custGeom>
            <a:avLst/>
            <a:gdLst>
              <a:gd name="connsiteX0" fmla="*/ 0 w 4064706"/>
              <a:gd name="connsiteY0" fmla="*/ 1354902 h 1354902"/>
              <a:gd name="connsiteX1" fmla="*/ 1016177 w 4064706"/>
              <a:gd name="connsiteY1" fmla="*/ 0 h 1354902"/>
              <a:gd name="connsiteX2" fmla="*/ 3048530 w 4064706"/>
              <a:gd name="connsiteY2" fmla="*/ 0 h 1354902"/>
              <a:gd name="connsiteX3" fmla="*/ 4064706 w 4064706"/>
              <a:gd name="connsiteY3" fmla="*/ 1354902 h 1354902"/>
              <a:gd name="connsiteX4" fmla="*/ 0 w 4064706"/>
              <a:gd name="connsiteY4" fmla="*/ 1354902 h 1354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4706" h="1354902">
                <a:moveTo>
                  <a:pt x="0" y="1354902"/>
                </a:moveTo>
                <a:lnTo>
                  <a:pt x="1016177" y="0"/>
                </a:lnTo>
                <a:lnTo>
                  <a:pt x="3048530" y="0"/>
                </a:lnTo>
                <a:lnTo>
                  <a:pt x="4064706" y="1354902"/>
                </a:lnTo>
                <a:lnTo>
                  <a:pt x="0" y="1354902"/>
                </a:lnTo>
                <a:close/>
              </a:path>
            </a:pathLst>
          </a:custGeom>
          <a:noFill/>
          <a:ln w="6350">
            <a:solidFill>
              <a:schemeClr val="tx1"/>
            </a:solidFill>
            <a:prstDash val="solid"/>
            <a:miter lim="800000"/>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786254" tIns="74930" rIns="786254" bIns="74930" numCol="1" spcCol="1270" anchor="ctr" anchorCtr="0">
            <a:noAutofit/>
          </a:bodyPr>
          <a:lstStyle/>
          <a:p>
            <a:pPr lvl="0" algn="ctr" defTabSz="2622550">
              <a:lnSpc>
                <a:spcPct val="90000"/>
              </a:lnSpc>
              <a:spcBef>
                <a:spcPct val="0"/>
              </a:spcBef>
              <a:spcAft>
                <a:spcPct val="35000"/>
              </a:spcAft>
            </a:pPr>
            <a:endParaRPr lang="zh-CN" altLang="en-US" sz="5900" kern="1200" dirty="0"/>
          </a:p>
        </p:txBody>
      </p:sp>
      <p:sp>
        <p:nvSpPr>
          <p:cNvPr id="11" name="任意多边形 10"/>
          <p:cNvSpPr/>
          <p:nvPr/>
        </p:nvSpPr>
        <p:spPr>
          <a:xfrm>
            <a:off x="1188418" y="3756215"/>
            <a:ext cx="4064706" cy="1354902"/>
          </a:xfrm>
          <a:custGeom>
            <a:avLst/>
            <a:gdLst>
              <a:gd name="connsiteX0" fmla="*/ 0 w 6097059"/>
              <a:gd name="connsiteY0" fmla="*/ 1354902 h 1354902"/>
              <a:gd name="connsiteX1" fmla="*/ 1016177 w 6097059"/>
              <a:gd name="connsiteY1" fmla="*/ 0 h 1354902"/>
              <a:gd name="connsiteX2" fmla="*/ 5080883 w 6097059"/>
              <a:gd name="connsiteY2" fmla="*/ 0 h 1354902"/>
              <a:gd name="connsiteX3" fmla="*/ 6097059 w 6097059"/>
              <a:gd name="connsiteY3" fmla="*/ 1354902 h 1354902"/>
              <a:gd name="connsiteX4" fmla="*/ 0 w 6097059"/>
              <a:gd name="connsiteY4" fmla="*/ 1354902 h 13549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97059" h="1354902">
                <a:moveTo>
                  <a:pt x="0" y="1354902"/>
                </a:moveTo>
                <a:lnTo>
                  <a:pt x="1016177" y="0"/>
                </a:lnTo>
                <a:lnTo>
                  <a:pt x="5080883" y="0"/>
                </a:lnTo>
                <a:lnTo>
                  <a:pt x="6097059" y="1354902"/>
                </a:lnTo>
                <a:lnTo>
                  <a:pt x="0" y="1354902"/>
                </a:lnTo>
                <a:close/>
              </a:path>
            </a:pathLst>
          </a:custGeom>
          <a:noFill/>
          <a:ln w="6350">
            <a:solidFill>
              <a:schemeClr val="tx1"/>
            </a:solidFill>
            <a:prstDash val="solid"/>
            <a:miter lim="800000"/>
          </a:ln>
          <a:effectLst>
            <a:outerShdw blurRad="50800" dist="38100" dir="8100000" algn="tr" rotWithShape="0">
              <a:prstClr val="black">
                <a:alpha val="40000"/>
              </a:prstClr>
            </a:outerShdw>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1141915" tIns="74930" rIns="1141916" bIns="74930" numCol="1" spcCol="1270" anchor="ctr" anchorCtr="0">
            <a:noAutofit/>
          </a:bodyPr>
          <a:lstStyle/>
          <a:p>
            <a:pPr lvl="0" algn="ctr" defTabSz="2622550">
              <a:lnSpc>
                <a:spcPct val="90000"/>
              </a:lnSpc>
              <a:spcBef>
                <a:spcPct val="0"/>
              </a:spcBef>
              <a:spcAft>
                <a:spcPct val="35000"/>
              </a:spcAft>
            </a:pPr>
            <a:endParaRPr lang="zh-CN" altLang="en-US" sz="5900" kern="1200" dirty="0"/>
          </a:p>
        </p:txBody>
      </p:sp>
      <p:grpSp>
        <p:nvGrpSpPr>
          <p:cNvPr id="22" name="组合 21"/>
          <p:cNvGrpSpPr/>
          <p:nvPr/>
        </p:nvGrpSpPr>
        <p:grpSpPr>
          <a:xfrm>
            <a:off x="3502421" y="1394576"/>
            <a:ext cx="4641138" cy="739534"/>
            <a:chOff x="-2202712" y="1800399"/>
            <a:chExt cx="4641138" cy="739534"/>
          </a:xfrm>
        </p:grpSpPr>
        <p:cxnSp>
          <p:nvCxnSpPr>
            <p:cNvPr id="23" name="直接连接符 22"/>
            <p:cNvCxnSpPr/>
            <p:nvPr/>
          </p:nvCxnSpPr>
          <p:spPr>
            <a:xfrm flipH="1">
              <a:off x="-2202712" y="2124788"/>
              <a:ext cx="4641138" cy="0"/>
            </a:xfrm>
            <a:prstGeom prst="line">
              <a:avLst/>
            </a:prstGeom>
            <a:ln>
              <a:prstDash val="dash"/>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a:off x="-550621" y="1800399"/>
              <a:ext cx="2943968" cy="739534"/>
              <a:chOff x="-175419" y="3103435"/>
              <a:chExt cx="2413900" cy="739534"/>
            </a:xfrm>
          </p:grpSpPr>
          <p:sp>
            <p:nvSpPr>
              <p:cNvPr id="25" name="TextBox 24"/>
              <p:cNvSpPr txBox="1"/>
              <p:nvPr/>
            </p:nvSpPr>
            <p:spPr bwMode="auto">
              <a:xfrm>
                <a:off x="801681" y="3103435"/>
                <a:ext cx="1436800" cy="307777"/>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26" name="TextBox 20"/>
              <p:cNvSpPr txBox="1"/>
              <p:nvPr/>
            </p:nvSpPr>
            <p:spPr bwMode="auto">
              <a:xfrm>
                <a:off x="-175419" y="3427471"/>
                <a:ext cx="2413900" cy="415498"/>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内容单击</a:t>
                </a: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内容单击</a:t>
                </a: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29" name="组合 28"/>
          <p:cNvGrpSpPr/>
          <p:nvPr/>
        </p:nvGrpSpPr>
        <p:grpSpPr>
          <a:xfrm>
            <a:off x="4032734" y="2511546"/>
            <a:ext cx="4110825" cy="739534"/>
            <a:chOff x="-1672399" y="1800399"/>
            <a:chExt cx="4110825" cy="739534"/>
          </a:xfrm>
        </p:grpSpPr>
        <p:cxnSp>
          <p:nvCxnSpPr>
            <p:cNvPr id="30" name="直接连接符 29"/>
            <p:cNvCxnSpPr/>
            <p:nvPr/>
          </p:nvCxnSpPr>
          <p:spPr>
            <a:xfrm flipH="1">
              <a:off x="-1672399" y="2124788"/>
              <a:ext cx="4110825" cy="0"/>
            </a:xfrm>
            <a:prstGeom prst="line">
              <a:avLst/>
            </a:prstGeom>
            <a:ln>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1" name="组合 30"/>
            <p:cNvGrpSpPr/>
            <p:nvPr/>
          </p:nvGrpSpPr>
          <p:grpSpPr>
            <a:xfrm>
              <a:off x="-550621" y="1800399"/>
              <a:ext cx="2943968" cy="739534"/>
              <a:chOff x="-175419" y="3103435"/>
              <a:chExt cx="2413900" cy="739534"/>
            </a:xfrm>
          </p:grpSpPr>
          <p:sp>
            <p:nvSpPr>
              <p:cNvPr id="32" name="TextBox 31"/>
              <p:cNvSpPr txBox="1"/>
              <p:nvPr/>
            </p:nvSpPr>
            <p:spPr bwMode="auto">
              <a:xfrm>
                <a:off x="801681" y="3103435"/>
                <a:ext cx="1436800" cy="307777"/>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33" name="TextBox 20"/>
              <p:cNvSpPr txBox="1"/>
              <p:nvPr/>
            </p:nvSpPr>
            <p:spPr bwMode="auto">
              <a:xfrm>
                <a:off x="-175419" y="3427471"/>
                <a:ext cx="2413900" cy="415498"/>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内容单击</a:t>
                </a: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内容单击</a:t>
                </a: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grpSp>
        <p:nvGrpSpPr>
          <p:cNvPr id="34" name="组合 33"/>
          <p:cNvGrpSpPr/>
          <p:nvPr/>
        </p:nvGrpSpPr>
        <p:grpSpPr>
          <a:xfrm>
            <a:off x="4752814" y="4025799"/>
            <a:ext cx="3390745" cy="739534"/>
            <a:chOff x="-952319" y="1800399"/>
            <a:chExt cx="3390745" cy="739534"/>
          </a:xfrm>
        </p:grpSpPr>
        <p:cxnSp>
          <p:nvCxnSpPr>
            <p:cNvPr id="35" name="直接连接符 34"/>
            <p:cNvCxnSpPr/>
            <p:nvPr/>
          </p:nvCxnSpPr>
          <p:spPr>
            <a:xfrm flipH="1">
              <a:off x="-952319" y="2124788"/>
              <a:ext cx="3390745" cy="0"/>
            </a:xfrm>
            <a:prstGeom prst="line">
              <a:avLst/>
            </a:prstGeom>
            <a:ln>
              <a:prstDash val="solid"/>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550621" y="1800399"/>
              <a:ext cx="2943968" cy="739534"/>
              <a:chOff x="-175419" y="3103435"/>
              <a:chExt cx="2413900" cy="739534"/>
            </a:xfrm>
          </p:grpSpPr>
          <p:sp>
            <p:nvSpPr>
              <p:cNvPr id="37" name="TextBox 36"/>
              <p:cNvSpPr txBox="1"/>
              <p:nvPr/>
            </p:nvSpPr>
            <p:spPr bwMode="auto">
              <a:xfrm>
                <a:off x="801681" y="3103435"/>
                <a:ext cx="1436800" cy="307777"/>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400" kern="0" dirty="0">
                    <a:solidFill>
                      <a:sysClr val="window" lastClr="FFFFFF">
                        <a:lumMod val="95000"/>
                      </a:sysClr>
                    </a:solidFill>
                    <a:latin typeface="微软雅黑" pitchFamily="34" charset="-122"/>
                    <a:ea typeface="微软雅黑" pitchFamily="34" charset="-122"/>
                    <a:cs typeface="宋体" pitchFamily="2" charset="-122"/>
                  </a:rPr>
                  <a:t>单击</a:t>
                </a:r>
                <a:r>
                  <a:rPr lang="zh-CN" altLang="en-US" sz="1400" kern="0" dirty="0" smtClean="0">
                    <a:solidFill>
                      <a:sysClr val="window" lastClr="FFFFFF">
                        <a:lumMod val="95000"/>
                      </a:sysClr>
                    </a:solidFill>
                    <a:latin typeface="微软雅黑" pitchFamily="34" charset="-122"/>
                    <a:ea typeface="微软雅黑" pitchFamily="34" charset="-122"/>
                    <a:cs typeface="宋体" pitchFamily="2" charset="-122"/>
                  </a:rPr>
                  <a:t>添加标题内容</a:t>
                </a:r>
                <a:endParaRPr lang="en-US" altLang="zh-CN" sz="1400" kern="0" dirty="0">
                  <a:solidFill>
                    <a:sysClr val="window" lastClr="FFFFFF">
                      <a:lumMod val="95000"/>
                    </a:sysClr>
                  </a:solidFill>
                  <a:latin typeface="微软雅黑" pitchFamily="34" charset="-122"/>
                  <a:ea typeface="微软雅黑" pitchFamily="34" charset="-122"/>
                  <a:cs typeface="宋体" pitchFamily="2" charset="-122"/>
                </a:endParaRPr>
              </a:p>
            </p:txBody>
          </p:sp>
          <p:sp>
            <p:nvSpPr>
              <p:cNvPr id="38" name="TextBox 20"/>
              <p:cNvSpPr txBox="1"/>
              <p:nvPr/>
            </p:nvSpPr>
            <p:spPr bwMode="auto">
              <a:xfrm>
                <a:off x="-175419" y="3427471"/>
                <a:ext cx="2413900" cy="415498"/>
              </a:xfrm>
              <a:prstGeom prst="rect">
                <a:avLst/>
              </a:prstGeom>
              <a:noFill/>
            </p:spPr>
            <p:txBody>
              <a:bodyPr vert="horz" wrap="square" lIns="91440" tIns="45720" rIns="91440" bIns="45720" numCol="1" anchor="t" anchorCtr="0" compatLnSpc="1">
                <a:prstTxWarp prst="textNoShape">
                  <a:avLst/>
                </a:prstTxWarp>
                <a:spAutoFit/>
              </a:bodyPr>
              <a:lstStyle/>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内容单击</a:t>
                </a: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smtClean="0">
                  <a:solidFill>
                    <a:sysClr val="window" lastClr="FFFFFF">
                      <a:lumMod val="95000"/>
                    </a:sysClr>
                  </a:solidFill>
                  <a:latin typeface="微软雅黑" pitchFamily="34" charset="-122"/>
                  <a:ea typeface="微软雅黑" pitchFamily="34" charset="-122"/>
                  <a:cs typeface="宋体" pitchFamily="2" charset="-122"/>
                </a:endParaRPr>
              </a:p>
              <a:p>
                <a:pPr lvl="0" algn="r" defTabSz="914400" fontAlgn="base">
                  <a:spcBef>
                    <a:spcPct val="0"/>
                  </a:spcBef>
                  <a:spcAft>
                    <a:spcPct val="0"/>
                  </a:spcAft>
                  <a:defRPr/>
                </a:pP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单击添加文字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内容单击</a:t>
                </a:r>
                <a:r>
                  <a:rPr lang="zh-CN" altLang="en-US" sz="1050" kern="0" dirty="0">
                    <a:solidFill>
                      <a:sysClr val="window" lastClr="FFFFFF">
                        <a:lumMod val="95000"/>
                      </a:sysClr>
                    </a:solidFill>
                    <a:latin typeface="微软雅黑" pitchFamily="34" charset="-122"/>
                    <a:ea typeface="微软雅黑" pitchFamily="34" charset="-122"/>
                    <a:cs typeface="宋体" pitchFamily="2" charset="-122"/>
                  </a:rPr>
                  <a:t>添加文字</a:t>
                </a:r>
                <a:r>
                  <a:rPr lang="zh-CN" altLang="en-US" sz="1050" kern="0" dirty="0" smtClean="0">
                    <a:solidFill>
                      <a:sysClr val="window" lastClr="FFFFFF">
                        <a:lumMod val="95000"/>
                      </a:sysClr>
                    </a:solidFill>
                    <a:latin typeface="微软雅黑" pitchFamily="34" charset="-122"/>
                    <a:ea typeface="微软雅黑" pitchFamily="34" charset="-122"/>
                    <a:cs typeface="宋体" pitchFamily="2" charset="-122"/>
                  </a:rPr>
                  <a:t>内容</a:t>
                </a:r>
                <a:endParaRPr lang="en-US" altLang="zh-CN" sz="1050" kern="0" dirty="0">
                  <a:solidFill>
                    <a:sysClr val="window" lastClr="FFFFFF">
                      <a:lumMod val="95000"/>
                    </a:sysClr>
                  </a:solidFill>
                  <a:latin typeface="微软雅黑" pitchFamily="34" charset="-122"/>
                  <a:ea typeface="微软雅黑" pitchFamily="34" charset="-122"/>
                  <a:cs typeface="宋体" pitchFamily="2" charset="-122"/>
                </a:endParaRPr>
              </a:p>
            </p:txBody>
          </p:sp>
        </p:grpSp>
      </p:grpSp>
    </p:spTree>
    <p:extLst>
      <p:ext uri="{BB962C8B-B14F-4D97-AF65-F5344CB8AC3E}">
        <p14:creationId xmlns:p14="http://schemas.microsoft.com/office/powerpoint/2010/main" val="808589832"/>
      </p:ext>
    </p:extLst>
  </p:cSld>
  <p:clrMapOvr>
    <a:masterClrMapping/>
  </p:clrMapOvr>
  <p:transition spd="slow" advClick="0" advTm="0">
    <p:cover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14:presetBounceEnd="6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500" fill="hold"/>
                                            <p:tgtEl>
                                              <p:spTgt spid="11"/>
                                            </p:tgtEl>
                                            <p:attrNameLst>
                                              <p:attrName>ppt_x</p:attrName>
                                            </p:attrNameLst>
                                          </p:cBhvr>
                                          <p:tavLst>
                                            <p:tav tm="0">
                                              <p:val>
                                                <p:strVal val="1+#ppt_w/2"/>
                                              </p:val>
                                            </p:tav>
                                            <p:tav tm="100000">
                                              <p:val>
                                                <p:strVal val="#ppt_x"/>
                                              </p:val>
                                            </p:tav>
                                          </p:tavLst>
                                        </p:anim>
                                        <p:anim calcmode="lin" valueType="num" p14:bounceEnd="60000">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14:presetBounceEnd="60000">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14:bounceEnd="60000">
                                          <p:cBhvr additive="base">
                                            <p:cTn id="12" dur="500" fill="hold"/>
                                            <p:tgtEl>
                                              <p:spTgt spid="6"/>
                                            </p:tgtEl>
                                            <p:attrNameLst>
                                              <p:attrName>ppt_x</p:attrName>
                                            </p:attrNameLst>
                                          </p:cBhvr>
                                          <p:tavLst>
                                            <p:tav tm="0">
                                              <p:val>
                                                <p:strVal val="1+#ppt_w/2"/>
                                              </p:val>
                                            </p:tav>
                                            <p:tav tm="100000">
                                              <p:val>
                                                <p:strVal val="#ppt_x"/>
                                              </p:val>
                                            </p:tav>
                                          </p:tavLst>
                                        </p:anim>
                                        <p:anim calcmode="lin" valueType="num" p14:bounceEnd="60000">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14:presetBounceEnd="60000">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14:bounceEnd="60000">
                                          <p:cBhvr additive="base">
                                            <p:cTn id="17" dur="500" fill="hold"/>
                                            <p:tgtEl>
                                              <p:spTgt spid="4"/>
                                            </p:tgtEl>
                                            <p:attrNameLst>
                                              <p:attrName>ppt_x</p:attrName>
                                            </p:attrNameLst>
                                          </p:cBhvr>
                                          <p:tavLst>
                                            <p:tav tm="0">
                                              <p:val>
                                                <p:strVal val="1+#ppt_w/2"/>
                                              </p:val>
                                            </p:tav>
                                            <p:tav tm="100000">
                                              <p:val>
                                                <p:strVal val="#ppt_x"/>
                                              </p:val>
                                            </p:tav>
                                          </p:tavLst>
                                        </p:anim>
                                        <p:anim calcmode="lin" valueType="num" p14:bounceEnd="60000">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3000"/>
                                </p:stCondLst>
                                <p:childTnLst>
                                  <p:par>
                                    <p:cTn id="32" presetID="49" presetClass="exit" presetSubtype="0" accel="100000" fill="hold" nodeType="afterEffect">
                                      <p:stCondLst>
                                        <p:cond delay="0"/>
                                      </p:stCondLst>
                                      <p:childTnLst>
                                        <p:anim calcmode="lin" valueType="num">
                                          <p:cBhvr>
                                            <p:cTn id="33" dur="500"/>
                                            <p:tgtEl>
                                              <p:spTgt spid="22"/>
                                            </p:tgtEl>
                                            <p:attrNameLst>
                                              <p:attrName>ppt_w</p:attrName>
                                            </p:attrNameLst>
                                          </p:cBhvr>
                                          <p:tavLst>
                                            <p:tav tm="0">
                                              <p:val>
                                                <p:strVal val="ppt_w"/>
                                              </p:val>
                                            </p:tav>
                                            <p:tav tm="100000">
                                              <p:val>
                                                <p:fltVal val="0"/>
                                              </p:val>
                                            </p:tav>
                                          </p:tavLst>
                                        </p:anim>
                                        <p:anim calcmode="lin" valueType="num">
                                          <p:cBhvr>
                                            <p:cTn id="34" dur="500"/>
                                            <p:tgtEl>
                                              <p:spTgt spid="22"/>
                                            </p:tgtEl>
                                            <p:attrNameLst>
                                              <p:attrName>ppt_h</p:attrName>
                                            </p:attrNameLst>
                                          </p:cBhvr>
                                          <p:tavLst>
                                            <p:tav tm="0">
                                              <p:val>
                                                <p:strVal val="ppt_h"/>
                                              </p:val>
                                            </p:tav>
                                            <p:tav tm="100000">
                                              <p:val>
                                                <p:fltVal val="0"/>
                                              </p:val>
                                            </p:tav>
                                          </p:tavLst>
                                        </p:anim>
                                        <p:anim calcmode="lin" valueType="num">
                                          <p:cBhvr>
                                            <p:cTn id="35" dur="500"/>
                                            <p:tgtEl>
                                              <p:spTgt spid="22"/>
                                            </p:tgtEl>
                                            <p:attrNameLst>
                                              <p:attrName>style.rotation</p:attrName>
                                            </p:attrNameLst>
                                          </p:cBhvr>
                                          <p:tavLst>
                                            <p:tav tm="0">
                                              <p:val>
                                                <p:fltVal val="0"/>
                                              </p:val>
                                            </p:tav>
                                            <p:tav tm="100000">
                                              <p:val>
                                                <p:fltVal val="360"/>
                                              </p:val>
                                            </p:tav>
                                          </p:tavLst>
                                        </p:anim>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par>
                                    <p:cTn id="38" presetID="49" presetClass="exit" presetSubtype="0" accel="100000" fill="hold" nodeType="withEffect">
                                      <p:stCondLst>
                                        <p:cond delay="0"/>
                                      </p:stCondLst>
                                      <p:childTnLst>
                                        <p:anim calcmode="lin" valueType="num">
                                          <p:cBhvr>
                                            <p:cTn id="39" dur="500"/>
                                            <p:tgtEl>
                                              <p:spTgt spid="29"/>
                                            </p:tgtEl>
                                            <p:attrNameLst>
                                              <p:attrName>ppt_w</p:attrName>
                                            </p:attrNameLst>
                                          </p:cBhvr>
                                          <p:tavLst>
                                            <p:tav tm="0">
                                              <p:val>
                                                <p:strVal val="ppt_w"/>
                                              </p:val>
                                            </p:tav>
                                            <p:tav tm="100000">
                                              <p:val>
                                                <p:fltVal val="0"/>
                                              </p:val>
                                            </p:tav>
                                          </p:tavLst>
                                        </p:anim>
                                        <p:anim calcmode="lin" valueType="num">
                                          <p:cBhvr>
                                            <p:cTn id="40" dur="500"/>
                                            <p:tgtEl>
                                              <p:spTgt spid="29"/>
                                            </p:tgtEl>
                                            <p:attrNameLst>
                                              <p:attrName>ppt_h</p:attrName>
                                            </p:attrNameLst>
                                          </p:cBhvr>
                                          <p:tavLst>
                                            <p:tav tm="0">
                                              <p:val>
                                                <p:strVal val="ppt_h"/>
                                              </p:val>
                                            </p:tav>
                                            <p:tav tm="100000">
                                              <p:val>
                                                <p:fltVal val="0"/>
                                              </p:val>
                                            </p:tav>
                                          </p:tavLst>
                                        </p:anim>
                                        <p:anim calcmode="lin" valueType="num">
                                          <p:cBhvr>
                                            <p:cTn id="41" dur="500"/>
                                            <p:tgtEl>
                                              <p:spTgt spid="29"/>
                                            </p:tgtEl>
                                            <p:attrNameLst>
                                              <p:attrName>style.rotation</p:attrName>
                                            </p:attrNameLst>
                                          </p:cBhvr>
                                          <p:tavLst>
                                            <p:tav tm="0">
                                              <p:val>
                                                <p:fltVal val="0"/>
                                              </p:val>
                                            </p:tav>
                                            <p:tav tm="100000">
                                              <p:val>
                                                <p:fltVal val="360"/>
                                              </p:val>
                                            </p:tav>
                                          </p:tavLst>
                                        </p:anim>
                                        <p:animEffect transition="out" filter="fade">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par>
                                    <p:cTn id="44" presetID="49" presetClass="exit" presetSubtype="0" accel="100000" fill="hold" nodeType="withEffect">
                                      <p:stCondLst>
                                        <p:cond delay="0"/>
                                      </p:stCondLst>
                                      <p:childTnLst>
                                        <p:anim calcmode="lin" valueType="num">
                                          <p:cBhvr>
                                            <p:cTn id="45" dur="500"/>
                                            <p:tgtEl>
                                              <p:spTgt spid="34"/>
                                            </p:tgtEl>
                                            <p:attrNameLst>
                                              <p:attrName>ppt_w</p:attrName>
                                            </p:attrNameLst>
                                          </p:cBhvr>
                                          <p:tavLst>
                                            <p:tav tm="0">
                                              <p:val>
                                                <p:strVal val="ppt_w"/>
                                              </p:val>
                                            </p:tav>
                                            <p:tav tm="100000">
                                              <p:val>
                                                <p:fltVal val="0"/>
                                              </p:val>
                                            </p:tav>
                                          </p:tavLst>
                                        </p:anim>
                                        <p:anim calcmode="lin" valueType="num">
                                          <p:cBhvr>
                                            <p:cTn id="46" dur="500"/>
                                            <p:tgtEl>
                                              <p:spTgt spid="34"/>
                                            </p:tgtEl>
                                            <p:attrNameLst>
                                              <p:attrName>ppt_h</p:attrName>
                                            </p:attrNameLst>
                                          </p:cBhvr>
                                          <p:tavLst>
                                            <p:tav tm="0">
                                              <p:val>
                                                <p:strVal val="ppt_h"/>
                                              </p:val>
                                            </p:tav>
                                            <p:tav tm="100000">
                                              <p:val>
                                                <p:fltVal val="0"/>
                                              </p:val>
                                            </p:tav>
                                          </p:tavLst>
                                        </p:anim>
                                        <p:anim calcmode="lin" valueType="num">
                                          <p:cBhvr>
                                            <p:cTn id="47" dur="500"/>
                                            <p:tgtEl>
                                              <p:spTgt spid="34"/>
                                            </p:tgtEl>
                                            <p:attrNameLst>
                                              <p:attrName>style.rotation</p:attrName>
                                            </p:attrNameLst>
                                          </p:cBhvr>
                                          <p:tavLst>
                                            <p:tav tm="0">
                                              <p:val>
                                                <p:fltVal val="0"/>
                                              </p:val>
                                            </p:tav>
                                            <p:tav tm="100000">
                                              <p:val>
                                                <p:fltVal val="360"/>
                                              </p:val>
                                            </p:tav>
                                          </p:tavLst>
                                        </p:anim>
                                        <p:animEffect transition="out" filter="fade">
                                          <p:cBhvr>
                                            <p:cTn id="48" dur="500"/>
                                            <p:tgtEl>
                                              <p:spTgt spid="34"/>
                                            </p:tgtEl>
                                          </p:cBhvr>
                                        </p:animEffect>
                                        <p:set>
                                          <p:cBhvr>
                                            <p:cTn id="49" dur="1" fill="hold">
                                              <p:stCondLst>
                                                <p:cond delay="499"/>
                                              </p:stCondLst>
                                            </p:cTn>
                                            <p:tgtEl>
                                              <p:spTgt spid="34"/>
                                            </p:tgtEl>
                                            <p:attrNameLst>
                                              <p:attrName>style.visibility</p:attrName>
                                            </p:attrNameLst>
                                          </p:cBhvr>
                                          <p:to>
                                            <p:strVal val="hidden"/>
                                          </p:to>
                                        </p:set>
                                      </p:childTnLst>
                                    </p:cTn>
                                  </p:par>
                                  <p:par>
                                    <p:cTn id="50" presetID="15" presetClass="exit" presetSubtype="0" fill="hold" grpId="1" nodeType="withEffect">
                                      <p:stCondLst>
                                        <p:cond delay="0"/>
                                      </p:stCondLst>
                                      <p:childTnLst>
                                        <p:anim calcmode="lin" valueType="num">
                                          <p:cBhvr>
                                            <p:cTn id="51" dur="1000"/>
                                            <p:tgtEl>
                                              <p:spTgt spid="11"/>
                                            </p:tgtEl>
                                            <p:attrNameLst>
                                              <p:attrName>ppt_w</p:attrName>
                                            </p:attrNameLst>
                                          </p:cBhvr>
                                          <p:tavLst>
                                            <p:tav tm="0">
                                              <p:val>
                                                <p:strVal val="ppt_w"/>
                                              </p:val>
                                            </p:tav>
                                            <p:tav tm="100000">
                                              <p:val>
                                                <p:fltVal val="0"/>
                                              </p:val>
                                            </p:tav>
                                          </p:tavLst>
                                        </p:anim>
                                        <p:anim calcmode="lin" valueType="num">
                                          <p:cBhvr>
                                            <p:cTn id="52" dur="1000"/>
                                            <p:tgtEl>
                                              <p:spTgt spid="11"/>
                                            </p:tgtEl>
                                            <p:attrNameLst>
                                              <p:attrName>ppt_h</p:attrName>
                                            </p:attrNameLst>
                                          </p:cBhvr>
                                          <p:tavLst>
                                            <p:tav tm="0">
                                              <p:val>
                                                <p:strVal val="ppt_h"/>
                                              </p:val>
                                            </p:tav>
                                            <p:tav tm="100000">
                                              <p:val>
                                                <p:fltVal val="0"/>
                                              </p:val>
                                            </p:tav>
                                          </p:tavLst>
                                        </p:anim>
                                        <p:anim calcmode="lin" valueType="num">
                                          <p:cBhvr>
                                            <p:cTn id="53" dur="1000"/>
                                            <p:tgtEl>
                                              <p:spTgt spid="1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4" dur="1000"/>
                                            <p:tgtEl>
                                              <p:spTgt spid="1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5" dur="1" fill="hold">
                                              <p:stCondLst>
                                                <p:cond delay="999"/>
                                              </p:stCondLst>
                                            </p:cTn>
                                            <p:tgtEl>
                                              <p:spTgt spid="11"/>
                                            </p:tgtEl>
                                            <p:attrNameLst>
                                              <p:attrName>style.visibility</p:attrName>
                                            </p:attrNameLst>
                                          </p:cBhvr>
                                          <p:to>
                                            <p:strVal val="hidden"/>
                                          </p:to>
                                        </p:set>
                                      </p:childTnLst>
                                    </p:cTn>
                                  </p:par>
                                  <p:par>
                                    <p:cTn id="56" presetID="15" presetClass="exit" presetSubtype="0" fill="hold" grpId="1" nodeType="withEffect">
                                      <p:stCondLst>
                                        <p:cond delay="0"/>
                                      </p:stCondLst>
                                      <p:childTnLst>
                                        <p:anim calcmode="lin" valueType="num">
                                          <p:cBhvr>
                                            <p:cTn id="57" dur="1000"/>
                                            <p:tgtEl>
                                              <p:spTgt spid="6"/>
                                            </p:tgtEl>
                                            <p:attrNameLst>
                                              <p:attrName>ppt_w</p:attrName>
                                            </p:attrNameLst>
                                          </p:cBhvr>
                                          <p:tavLst>
                                            <p:tav tm="0">
                                              <p:val>
                                                <p:strVal val="ppt_w"/>
                                              </p:val>
                                            </p:tav>
                                            <p:tav tm="100000">
                                              <p:val>
                                                <p:fltVal val="0"/>
                                              </p:val>
                                            </p:tav>
                                          </p:tavLst>
                                        </p:anim>
                                        <p:anim calcmode="lin" valueType="num">
                                          <p:cBhvr>
                                            <p:cTn id="58" dur="1000"/>
                                            <p:tgtEl>
                                              <p:spTgt spid="6"/>
                                            </p:tgtEl>
                                            <p:attrNameLst>
                                              <p:attrName>ppt_h</p:attrName>
                                            </p:attrNameLst>
                                          </p:cBhvr>
                                          <p:tavLst>
                                            <p:tav tm="0">
                                              <p:val>
                                                <p:strVal val="ppt_h"/>
                                              </p:val>
                                            </p:tav>
                                            <p:tav tm="100000">
                                              <p:val>
                                                <p:fltVal val="0"/>
                                              </p:val>
                                            </p:tav>
                                          </p:tavLst>
                                        </p:anim>
                                        <p:anim calcmode="lin" valueType="num">
                                          <p:cBhvr>
                                            <p:cTn id="59" dur="1000"/>
                                            <p:tgtEl>
                                              <p:spTgt spid="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60" dur="1000"/>
                                            <p:tgtEl>
                                              <p:spTgt spid="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61" dur="1" fill="hold">
                                              <p:stCondLst>
                                                <p:cond delay="999"/>
                                              </p:stCondLst>
                                            </p:cTn>
                                            <p:tgtEl>
                                              <p:spTgt spid="6"/>
                                            </p:tgtEl>
                                            <p:attrNameLst>
                                              <p:attrName>style.visibility</p:attrName>
                                            </p:attrNameLst>
                                          </p:cBhvr>
                                          <p:to>
                                            <p:strVal val="hidden"/>
                                          </p:to>
                                        </p:set>
                                      </p:childTnLst>
                                    </p:cTn>
                                  </p:par>
                                  <p:par>
                                    <p:cTn id="62" presetID="15" presetClass="exit" presetSubtype="0" fill="hold" grpId="1" nodeType="withEffect">
                                      <p:stCondLst>
                                        <p:cond delay="0"/>
                                      </p:stCondLst>
                                      <p:childTnLst>
                                        <p:anim calcmode="lin" valueType="num">
                                          <p:cBhvr>
                                            <p:cTn id="63" dur="1000"/>
                                            <p:tgtEl>
                                              <p:spTgt spid="4"/>
                                            </p:tgtEl>
                                            <p:attrNameLst>
                                              <p:attrName>ppt_w</p:attrName>
                                            </p:attrNameLst>
                                          </p:cBhvr>
                                          <p:tavLst>
                                            <p:tav tm="0">
                                              <p:val>
                                                <p:strVal val="ppt_w"/>
                                              </p:val>
                                            </p:tav>
                                            <p:tav tm="100000">
                                              <p:val>
                                                <p:fltVal val="0"/>
                                              </p:val>
                                            </p:tav>
                                          </p:tavLst>
                                        </p:anim>
                                        <p:anim calcmode="lin" valueType="num">
                                          <p:cBhvr>
                                            <p:cTn id="64" dur="1000"/>
                                            <p:tgtEl>
                                              <p:spTgt spid="4"/>
                                            </p:tgtEl>
                                            <p:attrNameLst>
                                              <p:attrName>ppt_h</p:attrName>
                                            </p:attrNameLst>
                                          </p:cBhvr>
                                          <p:tavLst>
                                            <p:tav tm="0">
                                              <p:val>
                                                <p:strVal val="ppt_h"/>
                                              </p:val>
                                            </p:tav>
                                            <p:tav tm="100000">
                                              <p:val>
                                                <p:fltVal val="0"/>
                                              </p:val>
                                            </p:tav>
                                          </p:tavLst>
                                        </p:anim>
                                        <p:anim calcmode="lin" valueType="num">
                                          <p:cBhvr>
                                            <p:cTn id="65" dur="1000"/>
                                            <p:tgtEl>
                                              <p:spTgt spid="4"/>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66" dur="1000"/>
                                            <p:tgtEl>
                                              <p:spTgt spid="4"/>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67"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11" grpId="0" animBg="1"/>
          <p:bldP spid="11"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1+#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3"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3"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1+#ppt_w/2"/>
                                              </p:val>
                                            </p:tav>
                                            <p:tav tm="100000">
                                              <p:val>
                                                <p:strVal val="#ppt_x"/>
                                              </p:val>
                                            </p:tav>
                                          </p:tavLst>
                                        </p:anim>
                                        <p:anim calcmode="lin" valueType="num">
                                          <p:cBhvr additive="base">
                                            <p:cTn id="18" dur="500" fill="hold"/>
                                            <p:tgtEl>
                                              <p:spTgt spid="4"/>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wipe(left)">
                                          <p:cBhvr>
                                            <p:cTn id="30" dur="500"/>
                                            <p:tgtEl>
                                              <p:spTgt spid="34"/>
                                            </p:tgtEl>
                                          </p:cBhvr>
                                        </p:animEffect>
                                      </p:childTnLst>
                                    </p:cTn>
                                  </p:par>
                                </p:childTnLst>
                              </p:cTn>
                            </p:par>
                            <p:par>
                              <p:cTn id="31" fill="hold">
                                <p:stCondLst>
                                  <p:cond delay="3000"/>
                                </p:stCondLst>
                                <p:childTnLst>
                                  <p:par>
                                    <p:cTn id="32" presetID="49" presetClass="exit" presetSubtype="0" accel="100000" fill="hold" nodeType="afterEffect">
                                      <p:stCondLst>
                                        <p:cond delay="0"/>
                                      </p:stCondLst>
                                      <p:childTnLst>
                                        <p:anim calcmode="lin" valueType="num">
                                          <p:cBhvr>
                                            <p:cTn id="33" dur="500"/>
                                            <p:tgtEl>
                                              <p:spTgt spid="22"/>
                                            </p:tgtEl>
                                            <p:attrNameLst>
                                              <p:attrName>ppt_w</p:attrName>
                                            </p:attrNameLst>
                                          </p:cBhvr>
                                          <p:tavLst>
                                            <p:tav tm="0">
                                              <p:val>
                                                <p:strVal val="ppt_w"/>
                                              </p:val>
                                            </p:tav>
                                            <p:tav tm="100000">
                                              <p:val>
                                                <p:fltVal val="0"/>
                                              </p:val>
                                            </p:tav>
                                          </p:tavLst>
                                        </p:anim>
                                        <p:anim calcmode="lin" valueType="num">
                                          <p:cBhvr>
                                            <p:cTn id="34" dur="500"/>
                                            <p:tgtEl>
                                              <p:spTgt spid="22"/>
                                            </p:tgtEl>
                                            <p:attrNameLst>
                                              <p:attrName>ppt_h</p:attrName>
                                            </p:attrNameLst>
                                          </p:cBhvr>
                                          <p:tavLst>
                                            <p:tav tm="0">
                                              <p:val>
                                                <p:strVal val="ppt_h"/>
                                              </p:val>
                                            </p:tav>
                                            <p:tav tm="100000">
                                              <p:val>
                                                <p:fltVal val="0"/>
                                              </p:val>
                                            </p:tav>
                                          </p:tavLst>
                                        </p:anim>
                                        <p:anim calcmode="lin" valueType="num">
                                          <p:cBhvr>
                                            <p:cTn id="35" dur="500"/>
                                            <p:tgtEl>
                                              <p:spTgt spid="22"/>
                                            </p:tgtEl>
                                            <p:attrNameLst>
                                              <p:attrName>style.rotation</p:attrName>
                                            </p:attrNameLst>
                                          </p:cBhvr>
                                          <p:tavLst>
                                            <p:tav tm="0">
                                              <p:val>
                                                <p:fltVal val="0"/>
                                              </p:val>
                                            </p:tav>
                                            <p:tav tm="100000">
                                              <p:val>
                                                <p:fltVal val="360"/>
                                              </p:val>
                                            </p:tav>
                                          </p:tavLst>
                                        </p:anim>
                                        <p:animEffect transition="out" filter="fade">
                                          <p:cBhvr>
                                            <p:cTn id="36" dur="500"/>
                                            <p:tgtEl>
                                              <p:spTgt spid="22"/>
                                            </p:tgtEl>
                                          </p:cBhvr>
                                        </p:animEffect>
                                        <p:set>
                                          <p:cBhvr>
                                            <p:cTn id="37" dur="1" fill="hold">
                                              <p:stCondLst>
                                                <p:cond delay="499"/>
                                              </p:stCondLst>
                                            </p:cTn>
                                            <p:tgtEl>
                                              <p:spTgt spid="22"/>
                                            </p:tgtEl>
                                            <p:attrNameLst>
                                              <p:attrName>style.visibility</p:attrName>
                                            </p:attrNameLst>
                                          </p:cBhvr>
                                          <p:to>
                                            <p:strVal val="hidden"/>
                                          </p:to>
                                        </p:set>
                                      </p:childTnLst>
                                    </p:cTn>
                                  </p:par>
                                  <p:par>
                                    <p:cTn id="38" presetID="49" presetClass="exit" presetSubtype="0" accel="100000" fill="hold" nodeType="withEffect">
                                      <p:stCondLst>
                                        <p:cond delay="0"/>
                                      </p:stCondLst>
                                      <p:childTnLst>
                                        <p:anim calcmode="lin" valueType="num">
                                          <p:cBhvr>
                                            <p:cTn id="39" dur="500"/>
                                            <p:tgtEl>
                                              <p:spTgt spid="29"/>
                                            </p:tgtEl>
                                            <p:attrNameLst>
                                              <p:attrName>ppt_w</p:attrName>
                                            </p:attrNameLst>
                                          </p:cBhvr>
                                          <p:tavLst>
                                            <p:tav tm="0">
                                              <p:val>
                                                <p:strVal val="ppt_w"/>
                                              </p:val>
                                            </p:tav>
                                            <p:tav tm="100000">
                                              <p:val>
                                                <p:fltVal val="0"/>
                                              </p:val>
                                            </p:tav>
                                          </p:tavLst>
                                        </p:anim>
                                        <p:anim calcmode="lin" valueType="num">
                                          <p:cBhvr>
                                            <p:cTn id="40" dur="500"/>
                                            <p:tgtEl>
                                              <p:spTgt spid="29"/>
                                            </p:tgtEl>
                                            <p:attrNameLst>
                                              <p:attrName>ppt_h</p:attrName>
                                            </p:attrNameLst>
                                          </p:cBhvr>
                                          <p:tavLst>
                                            <p:tav tm="0">
                                              <p:val>
                                                <p:strVal val="ppt_h"/>
                                              </p:val>
                                            </p:tav>
                                            <p:tav tm="100000">
                                              <p:val>
                                                <p:fltVal val="0"/>
                                              </p:val>
                                            </p:tav>
                                          </p:tavLst>
                                        </p:anim>
                                        <p:anim calcmode="lin" valueType="num">
                                          <p:cBhvr>
                                            <p:cTn id="41" dur="500"/>
                                            <p:tgtEl>
                                              <p:spTgt spid="29"/>
                                            </p:tgtEl>
                                            <p:attrNameLst>
                                              <p:attrName>style.rotation</p:attrName>
                                            </p:attrNameLst>
                                          </p:cBhvr>
                                          <p:tavLst>
                                            <p:tav tm="0">
                                              <p:val>
                                                <p:fltVal val="0"/>
                                              </p:val>
                                            </p:tav>
                                            <p:tav tm="100000">
                                              <p:val>
                                                <p:fltVal val="360"/>
                                              </p:val>
                                            </p:tav>
                                          </p:tavLst>
                                        </p:anim>
                                        <p:animEffect transition="out" filter="fade">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par>
                                    <p:cTn id="44" presetID="49" presetClass="exit" presetSubtype="0" accel="100000" fill="hold" nodeType="withEffect">
                                      <p:stCondLst>
                                        <p:cond delay="0"/>
                                      </p:stCondLst>
                                      <p:childTnLst>
                                        <p:anim calcmode="lin" valueType="num">
                                          <p:cBhvr>
                                            <p:cTn id="45" dur="500"/>
                                            <p:tgtEl>
                                              <p:spTgt spid="34"/>
                                            </p:tgtEl>
                                            <p:attrNameLst>
                                              <p:attrName>ppt_w</p:attrName>
                                            </p:attrNameLst>
                                          </p:cBhvr>
                                          <p:tavLst>
                                            <p:tav tm="0">
                                              <p:val>
                                                <p:strVal val="ppt_w"/>
                                              </p:val>
                                            </p:tav>
                                            <p:tav tm="100000">
                                              <p:val>
                                                <p:fltVal val="0"/>
                                              </p:val>
                                            </p:tav>
                                          </p:tavLst>
                                        </p:anim>
                                        <p:anim calcmode="lin" valueType="num">
                                          <p:cBhvr>
                                            <p:cTn id="46" dur="500"/>
                                            <p:tgtEl>
                                              <p:spTgt spid="34"/>
                                            </p:tgtEl>
                                            <p:attrNameLst>
                                              <p:attrName>ppt_h</p:attrName>
                                            </p:attrNameLst>
                                          </p:cBhvr>
                                          <p:tavLst>
                                            <p:tav tm="0">
                                              <p:val>
                                                <p:strVal val="ppt_h"/>
                                              </p:val>
                                            </p:tav>
                                            <p:tav tm="100000">
                                              <p:val>
                                                <p:fltVal val="0"/>
                                              </p:val>
                                            </p:tav>
                                          </p:tavLst>
                                        </p:anim>
                                        <p:anim calcmode="lin" valueType="num">
                                          <p:cBhvr>
                                            <p:cTn id="47" dur="500"/>
                                            <p:tgtEl>
                                              <p:spTgt spid="34"/>
                                            </p:tgtEl>
                                            <p:attrNameLst>
                                              <p:attrName>style.rotation</p:attrName>
                                            </p:attrNameLst>
                                          </p:cBhvr>
                                          <p:tavLst>
                                            <p:tav tm="0">
                                              <p:val>
                                                <p:fltVal val="0"/>
                                              </p:val>
                                            </p:tav>
                                            <p:tav tm="100000">
                                              <p:val>
                                                <p:fltVal val="360"/>
                                              </p:val>
                                            </p:tav>
                                          </p:tavLst>
                                        </p:anim>
                                        <p:animEffect transition="out" filter="fade">
                                          <p:cBhvr>
                                            <p:cTn id="48" dur="500"/>
                                            <p:tgtEl>
                                              <p:spTgt spid="34"/>
                                            </p:tgtEl>
                                          </p:cBhvr>
                                        </p:animEffect>
                                        <p:set>
                                          <p:cBhvr>
                                            <p:cTn id="49" dur="1" fill="hold">
                                              <p:stCondLst>
                                                <p:cond delay="499"/>
                                              </p:stCondLst>
                                            </p:cTn>
                                            <p:tgtEl>
                                              <p:spTgt spid="34"/>
                                            </p:tgtEl>
                                            <p:attrNameLst>
                                              <p:attrName>style.visibility</p:attrName>
                                            </p:attrNameLst>
                                          </p:cBhvr>
                                          <p:to>
                                            <p:strVal val="hidden"/>
                                          </p:to>
                                        </p:set>
                                      </p:childTnLst>
                                    </p:cTn>
                                  </p:par>
                                  <p:par>
                                    <p:cTn id="50" presetID="15" presetClass="exit" presetSubtype="0" fill="hold" grpId="1" nodeType="withEffect">
                                      <p:stCondLst>
                                        <p:cond delay="0"/>
                                      </p:stCondLst>
                                      <p:childTnLst>
                                        <p:anim calcmode="lin" valueType="num">
                                          <p:cBhvr>
                                            <p:cTn id="51" dur="1000"/>
                                            <p:tgtEl>
                                              <p:spTgt spid="11"/>
                                            </p:tgtEl>
                                            <p:attrNameLst>
                                              <p:attrName>ppt_w</p:attrName>
                                            </p:attrNameLst>
                                          </p:cBhvr>
                                          <p:tavLst>
                                            <p:tav tm="0">
                                              <p:val>
                                                <p:strVal val="ppt_w"/>
                                              </p:val>
                                            </p:tav>
                                            <p:tav tm="100000">
                                              <p:val>
                                                <p:fltVal val="0"/>
                                              </p:val>
                                            </p:tav>
                                          </p:tavLst>
                                        </p:anim>
                                        <p:anim calcmode="lin" valueType="num">
                                          <p:cBhvr>
                                            <p:cTn id="52" dur="1000"/>
                                            <p:tgtEl>
                                              <p:spTgt spid="11"/>
                                            </p:tgtEl>
                                            <p:attrNameLst>
                                              <p:attrName>ppt_h</p:attrName>
                                            </p:attrNameLst>
                                          </p:cBhvr>
                                          <p:tavLst>
                                            <p:tav tm="0">
                                              <p:val>
                                                <p:strVal val="ppt_h"/>
                                              </p:val>
                                            </p:tav>
                                            <p:tav tm="100000">
                                              <p:val>
                                                <p:fltVal val="0"/>
                                              </p:val>
                                            </p:tav>
                                          </p:tavLst>
                                        </p:anim>
                                        <p:anim calcmode="lin" valueType="num">
                                          <p:cBhvr>
                                            <p:cTn id="53" dur="1000"/>
                                            <p:tgtEl>
                                              <p:spTgt spid="11"/>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54" dur="1000"/>
                                            <p:tgtEl>
                                              <p:spTgt spid="11"/>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55" dur="1" fill="hold">
                                              <p:stCondLst>
                                                <p:cond delay="999"/>
                                              </p:stCondLst>
                                            </p:cTn>
                                            <p:tgtEl>
                                              <p:spTgt spid="11"/>
                                            </p:tgtEl>
                                            <p:attrNameLst>
                                              <p:attrName>style.visibility</p:attrName>
                                            </p:attrNameLst>
                                          </p:cBhvr>
                                          <p:to>
                                            <p:strVal val="hidden"/>
                                          </p:to>
                                        </p:set>
                                      </p:childTnLst>
                                    </p:cTn>
                                  </p:par>
                                  <p:par>
                                    <p:cTn id="56" presetID="15" presetClass="exit" presetSubtype="0" fill="hold" grpId="1" nodeType="withEffect">
                                      <p:stCondLst>
                                        <p:cond delay="0"/>
                                      </p:stCondLst>
                                      <p:childTnLst>
                                        <p:anim calcmode="lin" valueType="num">
                                          <p:cBhvr>
                                            <p:cTn id="57" dur="1000"/>
                                            <p:tgtEl>
                                              <p:spTgt spid="6"/>
                                            </p:tgtEl>
                                            <p:attrNameLst>
                                              <p:attrName>ppt_w</p:attrName>
                                            </p:attrNameLst>
                                          </p:cBhvr>
                                          <p:tavLst>
                                            <p:tav tm="0">
                                              <p:val>
                                                <p:strVal val="ppt_w"/>
                                              </p:val>
                                            </p:tav>
                                            <p:tav tm="100000">
                                              <p:val>
                                                <p:fltVal val="0"/>
                                              </p:val>
                                            </p:tav>
                                          </p:tavLst>
                                        </p:anim>
                                        <p:anim calcmode="lin" valueType="num">
                                          <p:cBhvr>
                                            <p:cTn id="58" dur="1000"/>
                                            <p:tgtEl>
                                              <p:spTgt spid="6"/>
                                            </p:tgtEl>
                                            <p:attrNameLst>
                                              <p:attrName>ppt_h</p:attrName>
                                            </p:attrNameLst>
                                          </p:cBhvr>
                                          <p:tavLst>
                                            <p:tav tm="0">
                                              <p:val>
                                                <p:strVal val="ppt_h"/>
                                              </p:val>
                                            </p:tav>
                                            <p:tav tm="100000">
                                              <p:val>
                                                <p:fltVal val="0"/>
                                              </p:val>
                                            </p:tav>
                                          </p:tavLst>
                                        </p:anim>
                                        <p:anim calcmode="lin" valueType="num">
                                          <p:cBhvr>
                                            <p:cTn id="59" dur="1000"/>
                                            <p:tgtEl>
                                              <p:spTgt spid="6"/>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60" dur="1000"/>
                                            <p:tgtEl>
                                              <p:spTgt spid="6"/>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61" dur="1" fill="hold">
                                              <p:stCondLst>
                                                <p:cond delay="999"/>
                                              </p:stCondLst>
                                            </p:cTn>
                                            <p:tgtEl>
                                              <p:spTgt spid="6"/>
                                            </p:tgtEl>
                                            <p:attrNameLst>
                                              <p:attrName>style.visibility</p:attrName>
                                            </p:attrNameLst>
                                          </p:cBhvr>
                                          <p:to>
                                            <p:strVal val="hidden"/>
                                          </p:to>
                                        </p:set>
                                      </p:childTnLst>
                                    </p:cTn>
                                  </p:par>
                                  <p:par>
                                    <p:cTn id="62" presetID="15" presetClass="exit" presetSubtype="0" fill="hold" grpId="1" nodeType="withEffect">
                                      <p:stCondLst>
                                        <p:cond delay="0"/>
                                      </p:stCondLst>
                                      <p:childTnLst>
                                        <p:anim calcmode="lin" valueType="num">
                                          <p:cBhvr>
                                            <p:cTn id="63" dur="1000"/>
                                            <p:tgtEl>
                                              <p:spTgt spid="4"/>
                                            </p:tgtEl>
                                            <p:attrNameLst>
                                              <p:attrName>ppt_w</p:attrName>
                                            </p:attrNameLst>
                                          </p:cBhvr>
                                          <p:tavLst>
                                            <p:tav tm="0">
                                              <p:val>
                                                <p:strVal val="ppt_w"/>
                                              </p:val>
                                            </p:tav>
                                            <p:tav tm="100000">
                                              <p:val>
                                                <p:fltVal val="0"/>
                                              </p:val>
                                            </p:tav>
                                          </p:tavLst>
                                        </p:anim>
                                        <p:anim calcmode="lin" valueType="num">
                                          <p:cBhvr>
                                            <p:cTn id="64" dur="1000"/>
                                            <p:tgtEl>
                                              <p:spTgt spid="4"/>
                                            </p:tgtEl>
                                            <p:attrNameLst>
                                              <p:attrName>ppt_h</p:attrName>
                                            </p:attrNameLst>
                                          </p:cBhvr>
                                          <p:tavLst>
                                            <p:tav tm="0">
                                              <p:val>
                                                <p:strVal val="ppt_h"/>
                                              </p:val>
                                            </p:tav>
                                            <p:tav tm="100000">
                                              <p:val>
                                                <p:fltVal val="0"/>
                                              </p:val>
                                            </p:tav>
                                          </p:tavLst>
                                        </p:anim>
                                        <p:anim calcmode="lin" valueType="num">
                                          <p:cBhvr>
                                            <p:cTn id="65" dur="1000"/>
                                            <p:tgtEl>
                                              <p:spTgt spid="4"/>
                                            </p:tgtEl>
                                            <p:attrNameLst>
                                              <p:attrName>ppt_x</p:attrName>
                                            </p:attrNameLst>
                                          </p:cBhvr>
                                          <p:tavLst>
                                            <p:tav tm="0">
                                              <p:val>
                                                <p:strVal val="ppt_x"/>
                                              </p:val>
                                            </p:tav>
                                            <p:tav tm="5000">
                                              <p:val>
                                                <p:strVal val="ppt_x+-0.0500*(ppt_x*0.9511+(1-ppt_y)*0.3090)"/>
                                              </p:val>
                                            </p:tav>
                                            <p:tav tm="10000">
                                              <p:val>
                                                <p:strVal val="ppt_x+-0.1000*(ppt_x*0.8090+(1-ppt_y)*0.5878)"/>
                                              </p:val>
                                            </p:tav>
                                            <p:tav tm="15000">
                                              <p:val>
                                                <p:strVal val="ppt_x+-0.1500*(ppt_x*0.5878+(1-ppt_y)*0.8090)"/>
                                              </p:val>
                                            </p:tav>
                                            <p:tav tm="20000">
                                              <p:val>
                                                <p:strVal val="ppt_x+-0.2000*(ppt_x*0.3090+(1-ppt_y)*0.9511)"/>
                                              </p:val>
                                            </p:tav>
                                            <p:tav tm="25000">
                                              <p:val>
                                                <p:strVal val="ppt_x+-0.2500*(ppt_x*-0.0000+(1-ppt_y)*1.0000)"/>
                                              </p:val>
                                            </p:tav>
                                            <p:tav tm="30000">
                                              <p:val>
                                                <p:strVal val="ppt_x+-0.3000*(ppt_x*-0.3090+(1-ppt_y)*0.9511)"/>
                                              </p:val>
                                            </p:tav>
                                            <p:tav tm="35000">
                                              <p:val>
                                                <p:strVal val="ppt_x+-0.3500*(ppt_x*-0.5878+(1-ppt_y)*0.8090)"/>
                                              </p:val>
                                            </p:tav>
                                            <p:tav tm="40000">
                                              <p:val>
                                                <p:strVal val="ppt_x+-0.4000*(ppt_x*-0.8090+(1-ppt_y)*0.5878)"/>
                                              </p:val>
                                            </p:tav>
                                            <p:tav tm="45000">
                                              <p:val>
                                                <p:strVal val="ppt_x+-0.4500*(ppt_x*-0.9511+(1-ppt_y)*0.3090)"/>
                                              </p:val>
                                            </p:tav>
                                            <p:tav tm="50000">
                                              <p:val>
                                                <p:strVal val="ppt_x+-0.5000*(ppt_x*-1.0000+(1-ppt_y)*-0.0000)"/>
                                              </p:val>
                                            </p:tav>
                                            <p:tav tm="55000">
                                              <p:val>
                                                <p:strVal val="ppt_x+-0.5500*(ppt_x*-0.9511+(1-ppt_y)*-0.3090)"/>
                                              </p:val>
                                            </p:tav>
                                            <p:tav tm="60000">
                                              <p:val>
                                                <p:strVal val="ppt_x+-0.6000*(ppt_x*-0.8090+(1-ppt_y)*-0.5878)"/>
                                              </p:val>
                                            </p:tav>
                                            <p:tav tm="65000">
                                              <p:val>
                                                <p:strVal val="ppt_x+-0.6500*(ppt_x*-0.5878+(1-ppt_y)*-0.8090)"/>
                                              </p:val>
                                            </p:tav>
                                            <p:tav tm="70000">
                                              <p:val>
                                                <p:strVal val="ppt_x+-0.7000*(ppt_x*-0.3090+(1-ppt_y)*-0.9511)"/>
                                              </p:val>
                                            </p:tav>
                                            <p:tav tm="75000">
                                              <p:val>
                                                <p:strVal val="ppt_x+-0.7500*(ppt_x*0.0000+(1-ppt_y)*-1.0000)"/>
                                              </p:val>
                                            </p:tav>
                                            <p:tav tm="80000">
                                              <p:val>
                                                <p:strVal val="ppt_x+-0.8000*(ppt_x*0.3090+(1-ppt_y)*-0.9511)"/>
                                              </p:val>
                                            </p:tav>
                                            <p:tav tm="85000">
                                              <p:val>
                                                <p:strVal val="ppt_x+-0.8500*(ppt_x*0.5878+(1-ppt_y)*-0.8090)"/>
                                              </p:val>
                                            </p:tav>
                                            <p:tav tm="90000">
                                              <p:val>
                                                <p:strVal val="ppt_x+-0.9000*(ppt_x*0.8090+(1-ppt_y)*-0.5878)"/>
                                              </p:val>
                                            </p:tav>
                                            <p:tav tm="95000">
                                              <p:val>
                                                <p:strVal val="ppt_x+-0.9500*(ppt_x*0.9511+(1-ppt_y)*-0.3090)"/>
                                              </p:val>
                                            </p:tav>
                                            <p:tav tm="100000">
                                              <p:val>
                                                <p:strVal val="ppt_x+-1.0000*(ppt_x*1.0000+(1-ppt_y)*0.0000)"/>
                                              </p:val>
                                            </p:tav>
                                          </p:tavLst>
                                        </p:anim>
                                        <p:anim calcmode="lin" valueType="num">
                                          <p:cBhvr>
                                            <p:cTn id="66" dur="1000"/>
                                            <p:tgtEl>
                                              <p:spTgt spid="4"/>
                                            </p:tgtEl>
                                            <p:attrNameLst>
                                              <p:attrName>ppt_y</p:attrName>
                                            </p:attrNameLst>
                                          </p:cBhvr>
                                          <p:tavLst>
                                            <p:tav tm="0">
                                              <p:val>
                                                <p:strVal val="ppt_y"/>
                                              </p:val>
                                            </p:tav>
                                            <p:tav tm="5000">
                                              <p:val>
                                                <p:strVal val="ppt_y+-0.0500*(ppt_x*0.3090-(1-ppt_y)*0.9511)"/>
                                              </p:val>
                                            </p:tav>
                                            <p:tav tm="10000">
                                              <p:val>
                                                <p:strVal val="ppt_y+-0.1000*(ppt_x*0.5878-(1-ppt_y)*0.8090)"/>
                                              </p:val>
                                            </p:tav>
                                            <p:tav tm="15000">
                                              <p:val>
                                                <p:strVal val="ppt_y+-0.1500*(ppt_x*0.8090-(1-ppt_y)*0.5878)"/>
                                              </p:val>
                                            </p:tav>
                                            <p:tav tm="20000">
                                              <p:val>
                                                <p:strVal val="ppt_y+-0.2000*(ppt_x*0.9511-(1-ppt_y)*0.3090)"/>
                                              </p:val>
                                            </p:tav>
                                            <p:tav tm="25000">
                                              <p:val>
                                                <p:strVal val="ppt_y+-0.2500*(ppt_x*1.0000-(1-ppt_y)*-0.0000)"/>
                                              </p:val>
                                            </p:tav>
                                            <p:tav tm="30000">
                                              <p:val>
                                                <p:strVal val="ppt_y+-0.3000*(ppt_x*0.9511-(1-ppt_y)*-0.3090)"/>
                                              </p:val>
                                            </p:tav>
                                            <p:tav tm="35000">
                                              <p:val>
                                                <p:strVal val="ppt_y+-0.3500*(ppt_x*0.8090-(1-ppt_y)*-0.5878)"/>
                                              </p:val>
                                            </p:tav>
                                            <p:tav tm="40000">
                                              <p:val>
                                                <p:strVal val="ppt_y+-0.4000*(ppt_x*0.5878-(1-ppt_y)*-0.8090)"/>
                                              </p:val>
                                            </p:tav>
                                            <p:tav tm="45000">
                                              <p:val>
                                                <p:strVal val="ppt_y+-0.4500*(ppt_x*0.3090-(1-ppt_y)*-0.9511)"/>
                                              </p:val>
                                            </p:tav>
                                            <p:tav tm="50000">
                                              <p:val>
                                                <p:strVal val="ppt_y+-0.5000*(ppt_x*-0.0000-(1-ppt_y)*-1.0000)"/>
                                              </p:val>
                                            </p:tav>
                                            <p:tav tm="55000">
                                              <p:val>
                                                <p:strVal val="ppt_y+-0.5500*(ppt_x*-0.3090-(1-ppt_y)*-0.9511)"/>
                                              </p:val>
                                            </p:tav>
                                            <p:tav tm="60000">
                                              <p:val>
                                                <p:strVal val="ppt_y+-0.6000*(ppt_x*-0.5878-(1-ppt_y)*-0.8090)"/>
                                              </p:val>
                                            </p:tav>
                                            <p:tav tm="65000">
                                              <p:val>
                                                <p:strVal val="ppt_y+-0.6500*(ppt_x*-0.8090-(1-ppt_y)*-0.5878)"/>
                                              </p:val>
                                            </p:tav>
                                            <p:tav tm="70000">
                                              <p:val>
                                                <p:strVal val="ppt_y+-0.7000*(ppt_x*-0.9511-(1-ppt_y)*-0.3090)"/>
                                              </p:val>
                                            </p:tav>
                                            <p:tav tm="75000">
                                              <p:val>
                                                <p:strVal val="ppt_y+-0.7500*(ppt_x*-1.0000-(1-ppt_y)*0.0000)"/>
                                              </p:val>
                                            </p:tav>
                                            <p:tav tm="80000">
                                              <p:val>
                                                <p:strVal val="ppt_y+-0.8000*(ppt_x*-0.9511-(1-ppt_y)*0.3090)"/>
                                              </p:val>
                                            </p:tav>
                                            <p:tav tm="85000">
                                              <p:val>
                                                <p:strVal val="ppt_y+-0.8500*(ppt_x*-0.8090-(1-ppt_y)*0.5878)"/>
                                              </p:val>
                                            </p:tav>
                                            <p:tav tm="90000">
                                              <p:val>
                                                <p:strVal val="ppt_y+-0.9000*(ppt_x*-0.5878-(1-ppt_y)*0.8090)"/>
                                              </p:val>
                                            </p:tav>
                                            <p:tav tm="95000">
                                              <p:val>
                                                <p:strVal val="ppt_y+-0.9500*(ppt_x*-0.3090-(1-ppt_y)*0.9511)"/>
                                              </p:val>
                                            </p:tav>
                                            <p:tav tm="100000">
                                              <p:val>
                                                <p:strVal val="ppt_y+-1.0000*(ppt_x*0.0000-(1-ppt_y)*1.0000)"/>
                                              </p:val>
                                            </p:tav>
                                          </p:tavLst>
                                        </p:anim>
                                        <p:set>
                                          <p:cBhvr>
                                            <p:cTn id="67"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6" grpId="0" animBg="1"/>
          <p:bldP spid="6" grpId="1" animBg="1"/>
          <p:bldP spid="11" grpId="0" animBg="1"/>
          <p:bldP spid="11" grpId="1"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15"/>
          <p:cNvSpPr/>
          <p:nvPr/>
        </p:nvSpPr>
        <p:spPr>
          <a:xfrm>
            <a:off x="2580356" y="2304419"/>
            <a:ext cx="1866541" cy="1546294"/>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noFill/>
          <a:ln w="9525">
            <a:solidFill>
              <a:schemeClr val="tx1"/>
            </a:solidFill>
            <a:prstDash val="solid"/>
            <a:miter lim="800000"/>
            <a:headEnd/>
            <a:tailEnd/>
          </a:ln>
          <a:effectLst/>
        </p:spPr>
        <p:txBody>
          <a:bodyPr anchor="ctr"/>
          <a:lstStyle/>
          <a:p>
            <a:pPr algn="ctr" fontAlgn="auto">
              <a:lnSpc>
                <a:spcPct val="120000"/>
              </a:lnSpc>
              <a:spcBef>
                <a:spcPts val="0"/>
              </a:spcBef>
              <a:spcAft>
                <a:spcPts val="0"/>
              </a:spcAft>
            </a:pPr>
            <a:r>
              <a:rPr lang="zh-CN" altLang="en-US" kern="0" dirty="0" smtClean="0">
                <a:latin typeface="Arial" pitchFamily="34" charset="0"/>
                <a:ea typeface="微软雅黑" pitchFamily="34" charset="-122"/>
              </a:rPr>
              <a:t>文字</a:t>
            </a:r>
            <a:endParaRPr lang="zh-CN" altLang="en-US" kern="0" dirty="0">
              <a:latin typeface="Arial" pitchFamily="34" charset="0"/>
              <a:ea typeface="微软雅黑" pitchFamily="34" charset="-122"/>
            </a:endParaRPr>
          </a:p>
        </p:txBody>
      </p:sp>
      <p:sp>
        <p:nvSpPr>
          <p:cNvPr id="65" name="矩形 15"/>
          <p:cNvSpPr/>
          <p:nvPr/>
        </p:nvSpPr>
        <p:spPr>
          <a:xfrm flipH="1">
            <a:off x="4752815" y="2304419"/>
            <a:ext cx="1866541" cy="1546294"/>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noFill/>
          <a:ln w="9525">
            <a:solidFill>
              <a:schemeClr val="tx1"/>
            </a:solidFill>
            <a:prstDash val="solid"/>
            <a:miter lim="800000"/>
            <a:headEnd/>
            <a:tailEnd/>
          </a:ln>
          <a:effectLst/>
        </p:spPr>
        <p:txBody>
          <a:bodyPr anchor="ctr"/>
          <a:lstStyle/>
          <a:p>
            <a:pPr algn="ctr" fontAlgn="auto">
              <a:lnSpc>
                <a:spcPct val="120000"/>
              </a:lnSpc>
              <a:spcBef>
                <a:spcPts val="0"/>
              </a:spcBef>
              <a:spcAft>
                <a:spcPts val="0"/>
              </a:spcAft>
            </a:pPr>
            <a:r>
              <a:rPr lang="zh-CN" altLang="en-US" kern="0" dirty="0">
                <a:latin typeface="Arial" pitchFamily="34" charset="0"/>
                <a:ea typeface="微软雅黑" pitchFamily="34" charset="-122"/>
              </a:rPr>
              <a:t>文字</a:t>
            </a:r>
          </a:p>
        </p:txBody>
      </p:sp>
      <p:sp>
        <p:nvSpPr>
          <p:cNvPr id="68" name="矩形 15"/>
          <p:cNvSpPr/>
          <p:nvPr/>
        </p:nvSpPr>
        <p:spPr>
          <a:xfrm rot="16200000">
            <a:off x="3666586" y="3384313"/>
            <a:ext cx="1866541" cy="1546294"/>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noFill/>
          <a:ln w="9525">
            <a:solidFill>
              <a:schemeClr val="tx1"/>
            </a:solidFill>
            <a:prstDash val="dash"/>
            <a:miter lim="800000"/>
            <a:headEnd/>
            <a:tailEnd/>
          </a:ln>
          <a:effectLst/>
        </p:spPr>
        <p:txBody>
          <a:bodyPr vert="eaVert" anchor="ctr"/>
          <a:lstStyle/>
          <a:p>
            <a:pPr algn="ctr" fontAlgn="auto">
              <a:lnSpc>
                <a:spcPct val="120000"/>
              </a:lnSpc>
              <a:spcBef>
                <a:spcPts val="0"/>
              </a:spcBef>
              <a:spcAft>
                <a:spcPts val="0"/>
              </a:spcAft>
            </a:pPr>
            <a:r>
              <a:rPr lang="zh-CN" altLang="en-US" kern="0" dirty="0" smtClean="0">
                <a:latin typeface="Arial" pitchFamily="34" charset="0"/>
                <a:ea typeface="微软雅黑" pitchFamily="34" charset="-122"/>
              </a:rPr>
              <a:t>文字</a:t>
            </a:r>
            <a:endParaRPr lang="zh-CN" altLang="en-US" kern="0" dirty="0">
              <a:latin typeface="Arial" pitchFamily="34" charset="0"/>
              <a:ea typeface="微软雅黑" pitchFamily="34" charset="-122"/>
            </a:endParaRPr>
          </a:p>
        </p:txBody>
      </p:sp>
      <p:sp>
        <p:nvSpPr>
          <p:cNvPr id="69" name="矩形 15"/>
          <p:cNvSpPr/>
          <p:nvPr/>
        </p:nvSpPr>
        <p:spPr>
          <a:xfrm rot="16200000" flipH="1">
            <a:off x="3666586" y="1211854"/>
            <a:ext cx="1866541" cy="1546294"/>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noFill/>
          <a:ln w="9525">
            <a:solidFill>
              <a:schemeClr val="tx1"/>
            </a:solidFill>
            <a:prstDash val="dash"/>
            <a:miter lim="800000"/>
            <a:headEnd/>
            <a:tailEnd/>
          </a:ln>
          <a:effectLst/>
        </p:spPr>
        <p:txBody>
          <a:bodyPr vert="eaVert" anchor="ctr"/>
          <a:lstStyle/>
          <a:p>
            <a:pPr algn="ctr" fontAlgn="auto">
              <a:lnSpc>
                <a:spcPct val="120000"/>
              </a:lnSpc>
              <a:spcBef>
                <a:spcPts val="0"/>
              </a:spcBef>
              <a:spcAft>
                <a:spcPts val="0"/>
              </a:spcAft>
            </a:pPr>
            <a:r>
              <a:rPr lang="zh-CN" altLang="en-US" kern="0" dirty="0">
                <a:latin typeface="Arial" pitchFamily="34" charset="0"/>
                <a:ea typeface="微软雅黑" pitchFamily="34" charset="-122"/>
              </a:rPr>
              <a:t>文字</a:t>
            </a:r>
          </a:p>
        </p:txBody>
      </p:sp>
      <p:grpSp>
        <p:nvGrpSpPr>
          <p:cNvPr id="3" name="组合 2"/>
          <p:cNvGrpSpPr/>
          <p:nvPr/>
        </p:nvGrpSpPr>
        <p:grpSpPr>
          <a:xfrm>
            <a:off x="2051643" y="3970712"/>
            <a:ext cx="1711548" cy="1120019"/>
            <a:chOff x="1926754" y="4013480"/>
            <a:chExt cx="1711548" cy="1120019"/>
          </a:xfrm>
        </p:grpSpPr>
        <p:sp>
          <p:nvSpPr>
            <p:cNvPr id="27" name="TextBox 26"/>
            <p:cNvSpPr txBox="1"/>
            <p:nvPr/>
          </p:nvSpPr>
          <p:spPr>
            <a:xfrm>
              <a:off x="1926754" y="4302502"/>
              <a:ext cx="1601924" cy="83099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chemeClr val="tx1"/>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chemeClr val="tx1"/>
                </a:solidFill>
                <a:effectLst/>
                <a:uLnTx/>
                <a:uFillTx/>
                <a:ea typeface="微软雅黑" pitchFamily="34" charset="-122"/>
              </a:endParaRPr>
            </a:p>
            <a:p>
              <a:pPr lvl="0" algn="r" defTabSz="914400">
                <a:lnSpc>
                  <a:spcPct val="100000"/>
                </a:lnSpc>
                <a:defRPr/>
              </a:pPr>
              <a:r>
                <a:rPr lang="zh-CN" altLang="en-US" kern="0" dirty="0">
                  <a:solidFill>
                    <a:schemeClr val="tx1"/>
                  </a:solidFill>
                </a:rPr>
                <a:t>单击此处添加</a:t>
              </a:r>
              <a:r>
                <a:rPr lang="zh-CN" altLang="en-US" kern="0" dirty="0" smtClean="0">
                  <a:solidFill>
                    <a:schemeClr val="tx1"/>
                  </a:solidFill>
                </a:rPr>
                <a:t>文本</a:t>
              </a:r>
              <a:endParaRPr lang="zh-CN" altLang="en-US" kern="0" dirty="0">
                <a:solidFill>
                  <a:schemeClr val="tx1"/>
                </a:solidFill>
              </a:endParaRPr>
            </a:p>
          </p:txBody>
        </p:sp>
        <p:sp>
          <p:nvSpPr>
            <p:cNvPr id="70" name="TextBox 69"/>
            <p:cNvSpPr txBox="1"/>
            <p:nvPr/>
          </p:nvSpPr>
          <p:spPr>
            <a:xfrm>
              <a:off x="1980055" y="4013480"/>
              <a:ext cx="1658247" cy="30777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tx1"/>
                  </a:solidFill>
                  <a:effectLst/>
                  <a:uLnTx/>
                  <a:uFillTx/>
                </a:rPr>
                <a:t>单击此处</a:t>
              </a:r>
              <a:r>
                <a:rPr kumimoji="0" lang="zh-CN" altLang="en-US" sz="1400" b="1" i="0" u="none" strike="noStrike" kern="0" cap="none" spc="0" normalizeH="0" baseline="0" noProof="0" dirty="0" smtClean="0">
                  <a:ln>
                    <a:noFill/>
                  </a:ln>
                  <a:solidFill>
                    <a:schemeClr val="tx1"/>
                  </a:solidFill>
                  <a:effectLst/>
                  <a:uLnTx/>
                  <a:uFillTx/>
                </a:rPr>
                <a:t>添加标题</a:t>
              </a:r>
              <a:endParaRPr lang="zh-CN" altLang="en-US" sz="1400" b="1" kern="0" dirty="0">
                <a:solidFill>
                  <a:schemeClr val="tx1"/>
                </a:solidFill>
              </a:endParaRPr>
            </a:p>
          </p:txBody>
        </p:sp>
      </p:grpSp>
      <p:grpSp>
        <p:nvGrpSpPr>
          <p:cNvPr id="71" name="组合 70"/>
          <p:cNvGrpSpPr/>
          <p:nvPr/>
        </p:nvGrpSpPr>
        <p:grpSpPr>
          <a:xfrm>
            <a:off x="2106455" y="1051730"/>
            <a:ext cx="1711548" cy="1120019"/>
            <a:chOff x="1926754" y="4013480"/>
            <a:chExt cx="1711548" cy="1120019"/>
          </a:xfrm>
        </p:grpSpPr>
        <p:sp>
          <p:nvSpPr>
            <p:cNvPr id="72" name="TextBox 71"/>
            <p:cNvSpPr txBox="1"/>
            <p:nvPr/>
          </p:nvSpPr>
          <p:spPr>
            <a:xfrm>
              <a:off x="1926754" y="4302502"/>
              <a:ext cx="1601924" cy="83099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chemeClr val="tx1"/>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chemeClr val="tx1"/>
                </a:solidFill>
                <a:effectLst/>
                <a:uLnTx/>
                <a:uFillTx/>
                <a:ea typeface="微软雅黑" pitchFamily="34" charset="-122"/>
              </a:endParaRPr>
            </a:p>
            <a:p>
              <a:pPr lvl="0" algn="r" defTabSz="914400">
                <a:lnSpc>
                  <a:spcPct val="100000"/>
                </a:lnSpc>
                <a:defRPr/>
              </a:pPr>
              <a:r>
                <a:rPr lang="zh-CN" altLang="en-US" kern="0" dirty="0">
                  <a:solidFill>
                    <a:schemeClr val="tx1"/>
                  </a:solidFill>
                </a:rPr>
                <a:t>单击此处添加</a:t>
              </a:r>
              <a:r>
                <a:rPr lang="zh-CN" altLang="en-US" kern="0" dirty="0" smtClean="0">
                  <a:solidFill>
                    <a:schemeClr val="tx1"/>
                  </a:solidFill>
                </a:rPr>
                <a:t>文本</a:t>
              </a:r>
              <a:endParaRPr lang="zh-CN" altLang="en-US" kern="0" dirty="0">
                <a:solidFill>
                  <a:schemeClr val="tx1"/>
                </a:solidFill>
              </a:endParaRPr>
            </a:p>
          </p:txBody>
        </p:sp>
        <p:sp>
          <p:nvSpPr>
            <p:cNvPr id="73" name="TextBox 72"/>
            <p:cNvSpPr txBox="1"/>
            <p:nvPr/>
          </p:nvSpPr>
          <p:spPr>
            <a:xfrm>
              <a:off x="1980055" y="4013480"/>
              <a:ext cx="1658247" cy="30777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tx1"/>
                  </a:solidFill>
                  <a:effectLst/>
                  <a:uLnTx/>
                  <a:uFillTx/>
                </a:rPr>
                <a:t>单击此处</a:t>
              </a:r>
              <a:r>
                <a:rPr kumimoji="0" lang="zh-CN" altLang="en-US" sz="1400" b="1" i="0" u="none" strike="noStrike" kern="0" cap="none" spc="0" normalizeH="0" baseline="0" noProof="0" dirty="0" smtClean="0">
                  <a:ln>
                    <a:noFill/>
                  </a:ln>
                  <a:solidFill>
                    <a:schemeClr val="tx1"/>
                  </a:solidFill>
                  <a:effectLst/>
                  <a:uLnTx/>
                  <a:uFillTx/>
                </a:rPr>
                <a:t>添加标题</a:t>
              </a:r>
              <a:endParaRPr lang="zh-CN" altLang="en-US" sz="1400" b="1" kern="0" dirty="0">
                <a:solidFill>
                  <a:schemeClr val="tx1"/>
                </a:solidFill>
              </a:endParaRPr>
            </a:p>
          </p:txBody>
        </p:sp>
      </p:grpSp>
      <p:grpSp>
        <p:nvGrpSpPr>
          <p:cNvPr id="74" name="组合 73"/>
          <p:cNvGrpSpPr/>
          <p:nvPr/>
        </p:nvGrpSpPr>
        <p:grpSpPr>
          <a:xfrm>
            <a:off x="5404682" y="1051730"/>
            <a:ext cx="1711548" cy="1120019"/>
            <a:chOff x="1926754" y="4013480"/>
            <a:chExt cx="1711548" cy="1120019"/>
          </a:xfrm>
        </p:grpSpPr>
        <p:sp>
          <p:nvSpPr>
            <p:cNvPr id="75" name="TextBox 74"/>
            <p:cNvSpPr txBox="1"/>
            <p:nvPr/>
          </p:nvSpPr>
          <p:spPr>
            <a:xfrm>
              <a:off x="1926754" y="4302502"/>
              <a:ext cx="1601924" cy="83099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chemeClr val="tx1"/>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chemeClr val="tx1"/>
                </a:solidFill>
                <a:effectLst/>
                <a:uLnTx/>
                <a:uFillTx/>
                <a:ea typeface="微软雅黑" pitchFamily="34" charset="-122"/>
              </a:endParaRPr>
            </a:p>
            <a:p>
              <a:pPr lvl="0" algn="r" defTabSz="914400">
                <a:lnSpc>
                  <a:spcPct val="100000"/>
                </a:lnSpc>
                <a:defRPr/>
              </a:pPr>
              <a:r>
                <a:rPr lang="zh-CN" altLang="en-US" kern="0" dirty="0">
                  <a:solidFill>
                    <a:schemeClr val="tx1"/>
                  </a:solidFill>
                </a:rPr>
                <a:t>单击此处添加</a:t>
              </a:r>
              <a:r>
                <a:rPr lang="zh-CN" altLang="en-US" kern="0" dirty="0" smtClean="0">
                  <a:solidFill>
                    <a:schemeClr val="tx1"/>
                  </a:solidFill>
                </a:rPr>
                <a:t>文本</a:t>
              </a:r>
              <a:endParaRPr lang="zh-CN" altLang="en-US" kern="0" dirty="0">
                <a:solidFill>
                  <a:schemeClr val="tx1"/>
                </a:solidFill>
              </a:endParaRPr>
            </a:p>
          </p:txBody>
        </p:sp>
        <p:sp>
          <p:nvSpPr>
            <p:cNvPr id="76" name="TextBox 75"/>
            <p:cNvSpPr txBox="1"/>
            <p:nvPr/>
          </p:nvSpPr>
          <p:spPr>
            <a:xfrm>
              <a:off x="1980055" y="4013480"/>
              <a:ext cx="1658247" cy="30777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tx1"/>
                  </a:solidFill>
                  <a:effectLst/>
                  <a:uLnTx/>
                  <a:uFillTx/>
                </a:rPr>
                <a:t>单击此处</a:t>
              </a:r>
              <a:r>
                <a:rPr kumimoji="0" lang="zh-CN" altLang="en-US" sz="1400" b="1" i="0" u="none" strike="noStrike" kern="0" cap="none" spc="0" normalizeH="0" baseline="0" noProof="0" dirty="0" smtClean="0">
                  <a:ln>
                    <a:noFill/>
                  </a:ln>
                  <a:solidFill>
                    <a:schemeClr val="tx1"/>
                  </a:solidFill>
                  <a:effectLst/>
                  <a:uLnTx/>
                  <a:uFillTx/>
                </a:rPr>
                <a:t>添加标题</a:t>
              </a:r>
              <a:endParaRPr lang="zh-CN" altLang="en-US" sz="1400" b="1" kern="0" dirty="0">
                <a:solidFill>
                  <a:schemeClr val="tx1"/>
                </a:solidFill>
              </a:endParaRPr>
            </a:p>
          </p:txBody>
        </p:sp>
      </p:grpSp>
      <p:grpSp>
        <p:nvGrpSpPr>
          <p:cNvPr id="77" name="组合 76"/>
          <p:cNvGrpSpPr/>
          <p:nvPr/>
        </p:nvGrpSpPr>
        <p:grpSpPr>
          <a:xfrm>
            <a:off x="5431332" y="3960603"/>
            <a:ext cx="1711548" cy="1120019"/>
            <a:chOff x="1926754" y="4013480"/>
            <a:chExt cx="1711548" cy="1120019"/>
          </a:xfrm>
        </p:grpSpPr>
        <p:sp>
          <p:nvSpPr>
            <p:cNvPr id="78" name="TextBox 77"/>
            <p:cNvSpPr txBox="1"/>
            <p:nvPr/>
          </p:nvSpPr>
          <p:spPr>
            <a:xfrm>
              <a:off x="1926754" y="4302502"/>
              <a:ext cx="1601924" cy="83099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单击此处添加文本</a:t>
              </a:r>
            </a:p>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200" b="0" i="0" u="none" strike="noStrike" kern="0" cap="none" spc="0" normalizeH="0" baseline="0" noProof="0" dirty="0">
                  <a:ln>
                    <a:noFill/>
                  </a:ln>
                  <a:solidFill>
                    <a:schemeClr val="tx1"/>
                  </a:solidFill>
                  <a:effectLst/>
                  <a:uLnTx/>
                  <a:uFillTx/>
                  <a:ea typeface="微软雅黑" pitchFamily="34" charset="-122"/>
                </a:rPr>
                <a:t>单击此处添加</a:t>
              </a:r>
              <a:r>
                <a:rPr kumimoji="0" lang="zh-CN" altLang="en-US" sz="1200" b="0" i="0" u="none" strike="noStrike" kern="0" cap="none" spc="0" normalizeH="0" baseline="0" noProof="0" dirty="0" smtClean="0">
                  <a:ln>
                    <a:noFill/>
                  </a:ln>
                  <a:solidFill>
                    <a:schemeClr val="tx1"/>
                  </a:solidFill>
                  <a:effectLst/>
                  <a:uLnTx/>
                  <a:uFillTx/>
                  <a:ea typeface="微软雅黑" pitchFamily="34" charset="-122"/>
                </a:rPr>
                <a:t>文本</a:t>
              </a:r>
              <a:endParaRPr kumimoji="0" lang="en-US" altLang="zh-CN" sz="1200" b="0" i="0" u="none" strike="noStrike" kern="0" cap="none" spc="0" normalizeH="0" baseline="0" noProof="0" dirty="0" smtClean="0">
                <a:ln>
                  <a:noFill/>
                </a:ln>
                <a:solidFill>
                  <a:schemeClr val="tx1"/>
                </a:solidFill>
                <a:effectLst/>
                <a:uLnTx/>
                <a:uFillTx/>
                <a:ea typeface="微软雅黑" pitchFamily="34" charset="-122"/>
              </a:endParaRPr>
            </a:p>
            <a:p>
              <a:pPr lvl="0" algn="r" defTabSz="914400">
                <a:lnSpc>
                  <a:spcPct val="100000"/>
                </a:lnSpc>
                <a:defRPr/>
              </a:pPr>
              <a:r>
                <a:rPr lang="zh-CN" altLang="en-US" kern="0" dirty="0">
                  <a:solidFill>
                    <a:schemeClr val="tx1"/>
                  </a:solidFill>
                </a:rPr>
                <a:t>单击此处添加</a:t>
              </a:r>
              <a:r>
                <a:rPr lang="zh-CN" altLang="en-US" kern="0" dirty="0" smtClean="0">
                  <a:solidFill>
                    <a:schemeClr val="tx1"/>
                  </a:solidFill>
                </a:rPr>
                <a:t>文本</a:t>
              </a:r>
              <a:endParaRPr lang="zh-CN" altLang="en-US" kern="0" dirty="0">
                <a:solidFill>
                  <a:schemeClr val="tx1"/>
                </a:solidFill>
              </a:endParaRPr>
            </a:p>
          </p:txBody>
        </p:sp>
        <p:sp>
          <p:nvSpPr>
            <p:cNvPr id="79" name="TextBox 78"/>
            <p:cNvSpPr txBox="1"/>
            <p:nvPr/>
          </p:nvSpPr>
          <p:spPr>
            <a:xfrm>
              <a:off x="1980055" y="4013480"/>
              <a:ext cx="1658247" cy="307777"/>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schemeClr val="tx1"/>
                  </a:solidFill>
                  <a:effectLst/>
                  <a:uLnTx/>
                  <a:uFillTx/>
                </a:rPr>
                <a:t>单击此处</a:t>
              </a:r>
              <a:r>
                <a:rPr kumimoji="0" lang="zh-CN" altLang="en-US" sz="1400" b="1" i="0" u="none" strike="noStrike" kern="0" cap="none" spc="0" normalizeH="0" baseline="0" noProof="0" dirty="0" smtClean="0">
                  <a:ln>
                    <a:noFill/>
                  </a:ln>
                  <a:solidFill>
                    <a:schemeClr val="tx1"/>
                  </a:solidFill>
                  <a:effectLst/>
                  <a:uLnTx/>
                  <a:uFillTx/>
                </a:rPr>
                <a:t>添加标题</a:t>
              </a:r>
              <a:endParaRPr lang="zh-CN" altLang="en-US" sz="1400" b="1" kern="0" dirty="0">
                <a:solidFill>
                  <a:schemeClr val="tx1"/>
                </a:solidFill>
              </a:endParaRPr>
            </a:p>
          </p:txBody>
        </p:sp>
      </p:grpSp>
    </p:spTree>
    <p:extLst>
      <p:ext uri="{BB962C8B-B14F-4D97-AF65-F5344CB8AC3E}">
        <p14:creationId xmlns:p14="http://schemas.microsoft.com/office/powerpoint/2010/main" val="271841184"/>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69"/>
                                        </p:tgtEl>
                                        <p:attrNameLst>
                                          <p:attrName>style.visibility</p:attrName>
                                        </p:attrNameLst>
                                      </p:cBhvr>
                                      <p:to>
                                        <p:strVal val="visible"/>
                                      </p:to>
                                    </p:set>
                                    <p:anim by="(-#ppt_w*2)" calcmode="lin" valueType="num">
                                      <p:cBhvr rctx="PPT">
                                        <p:cTn id="7" dur="500" autoRev="1" fill="hold">
                                          <p:stCondLst>
                                            <p:cond delay="0"/>
                                          </p:stCondLst>
                                        </p:cTn>
                                        <p:tgtEl>
                                          <p:spTgt spid="69"/>
                                        </p:tgtEl>
                                        <p:attrNameLst>
                                          <p:attrName>ppt_w</p:attrName>
                                        </p:attrNameLst>
                                      </p:cBhvr>
                                    </p:anim>
                                    <p:anim by="(#ppt_w*0.50)" calcmode="lin" valueType="num">
                                      <p:cBhvr>
                                        <p:cTn id="8" dur="500" decel="50000" autoRev="1" fill="hold">
                                          <p:stCondLst>
                                            <p:cond delay="0"/>
                                          </p:stCondLst>
                                        </p:cTn>
                                        <p:tgtEl>
                                          <p:spTgt spid="69"/>
                                        </p:tgtEl>
                                        <p:attrNameLst>
                                          <p:attrName>ppt_x</p:attrName>
                                        </p:attrNameLst>
                                      </p:cBhvr>
                                    </p:anim>
                                    <p:anim from="(-#ppt_h/2)" to="(#ppt_y)" calcmode="lin" valueType="num">
                                      <p:cBhvr>
                                        <p:cTn id="9" dur="1000" fill="hold">
                                          <p:stCondLst>
                                            <p:cond delay="0"/>
                                          </p:stCondLst>
                                        </p:cTn>
                                        <p:tgtEl>
                                          <p:spTgt spid="69"/>
                                        </p:tgtEl>
                                        <p:attrNameLst>
                                          <p:attrName>ppt_y</p:attrName>
                                        </p:attrNameLst>
                                      </p:cBhvr>
                                    </p:anim>
                                    <p:animRot by="21600000">
                                      <p:cBhvr>
                                        <p:cTn id="10" dur="1000" fill="hold">
                                          <p:stCondLst>
                                            <p:cond delay="0"/>
                                          </p:stCondLst>
                                        </p:cTn>
                                        <p:tgtEl>
                                          <p:spTgt spid="69"/>
                                        </p:tgtEl>
                                        <p:attrNameLst>
                                          <p:attrName>r</p:attrName>
                                        </p:attrNameLst>
                                      </p:cBhvr>
                                    </p:animRot>
                                  </p:childTnLst>
                                </p:cTn>
                              </p:par>
                              <p:par>
                                <p:cTn id="11" presetID="56" presetClass="entr" presetSubtype="0" fill="hold" grpId="0" nodeType="withEffect">
                                  <p:stCondLst>
                                    <p:cond delay="0"/>
                                  </p:stCondLst>
                                  <p:iterate type="lt">
                                    <p:tmPct val="10000"/>
                                  </p:iterate>
                                  <p:childTnLst>
                                    <p:set>
                                      <p:cBhvr>
                                        <p:cTn id="12" dur="1" fill="hold">
                                          <p:stCondLst>
                                            <p:cond delay="0"/>
                                          </p:stCondLst>
                                        </p:cTn>
                                        <p:tgtEl>
                                          <p:spTgt spid="62"/>
                                        </p:tgtEl>
                                        <p:attrNameLst>
                                          <p:attrName>style.visibility</p:attrName>
                                        </p:attrNameLst>
                                      </p:cBhvr>
                                      <p:to>
                                        <p:strVal val="visible"/>
                                      </p:to>
                                    </p:set>
                                    <p:anim by="(-#ppt_w*2)" calcmode="lin" valueType="num">
                                      <p:cBhvr rctx="PPT">
                                        <p:cTn id="13" dur="500" autoRev="1" fill="hold">
                                          <p:stCondLst>
                                            <p:cond delay="0"/>
                                          </p:stCondLst>
                                        </p:cTn>
                                        <p:tgtEl>
                                          <p:spTgt spid="62"/>
                                        </p:tgtEl>
                                        <p:attrNameLst>
                                          <p:attrName>ppt_w</p:attrName>
                                        </p:attrNameLst>
                                      </p:cBhvr>
                                    </p:anim>
                                    <p:anim by="(#ppt_w*0.50)" calcmode="lin" valueType="num">
                                      <p:cBhvr>
                                        <p:cTn id="14" dur="500" decel="50000" autoRev="1" fill="hold">
                                          <p:stCondLst>
                                            <p:cond delay="0"/>
                                          </p:stCondLst>
                                        </p:cTn>
                                        <p:tgtEl>
                                          <p:spTgt spid="62"/>
                                        </p:tgtEl>
                                        <p:attrNameLst>
                                          <p:attrName>ppt_x</p:attrName>
                                        </p:attrNameLst>
                                      </p:cBhvr>
                                    </p:anim>
                                    <p:anim from="(-#ppt_h/2)" to="(#ppt_y)" calcmode="lin" valueType="num">
                                      <p:cBhvr>
                                        <p:cTn id="15" dur="1000" fill="hold">
                                          <p:stCondLst>
                                            <p:cond delay="0"/>
                                          </p:stCondLst>
                                        </p:cTn>
                                        <p:tgtEl>
                                          <p:spTgt spid="62"/>
                                        </p:tgtEl>
                                        <p:attrNameLst>
                                          <p:attrName>ppt_y</p:attrName>
                                        </p:attrNameLst>
                                      </p:cBhvr>
                                    </p:anim>
                                    <p:animRot by="21600000">
                                      <p:cBhvr>
                                        <p:cTn id="16" dur="1000" fill="hold">
                                          <p:stCondLst>
                                            <p:cond delay="0"/>
                                          </p:stCondLst>
                                        </p:cTn>
                                        <p:tgtEl>
                                          <p:spTgt spid="62"/>
                                        </p:tgtEl>
                                        <p:attrNameLst>
                                          <p:attrName>r</p:attrName>
                                        </p:attrNameLst>
                                      </p:cBhvr>
                                    </p:animRot>
                                  </p:childTnLst>
                                </p:cTn>
                              </p:par>
                              <p:par>
                                <p:cTn id="17" presetID="56" presetClass="entr" presetSubtype="0" fill="hold" grpId="0" nodeType="withEffect">
                                  <p:stCondLst>
                                    <p:cond delay="0"/>
                                  </p:stCondLst>
                                  <p:iterate type="lt">
                                    <p:tmPct val="10000"/>
                                  </p:iterate>
                                  <p:childTnLst>
                                    <p:set>
                                      <p:cBhvr>
                                        <p:cTn id="18" dur="1" fill="hold">
                                          <p:stCondLst>
                                            <p:cond delay="0"/>
                                          </p:stCondLst>
                                        </p:cTn>
                                        <p:tgtEl>
                                          <p:spTgt spid="65"/>
                                        </p:tgtEl>
                                        <p:attrNameLst>
                                          <p:attrName>style.visibility</p:attrName>
                                        </p:attrNameLst>
                                      </p:cBhvr>
                                      <p:to>
                                        <p:strVal val="visible"/>
                                      </p:to>
                                    </p:set>
                                    <p:anim by="(-#ppt_w*2)" calcmode="lin" valueType="num">
                                      <p:cBhvr rctx="PPT">
                                        <p:cTn id="19" dur="500" autoRev="1" fill="hold">
                                          <p:stCondLst>
                                            <p:cond delay="0"/>
                                          </p:stCondLst>
                                        </p:cTn>
                                        <p:tgtEl>
                                          <p:spTgt spid="65"/>
                                        </p:tgtEl>
                                        <p:attrNameLst>
                                          <p:attrName>ppt_w</p:attrName>
                                        </p:attrNameLst>
                                      </p:cBhvr>
                                    </p:anim>
                                    <p:anim by="(#ppt_w*0.50)" calcmode="lin" valueType="num">
                                      <p:cBhvr>
                                        <p:cTn id="20" dur="500" decel="50000" autoRev="1" fill="hold">
                                          <p:stCondLst>
                                            <p:cond delay="0"/>
                                          </p:stCondLst>
                                        </p:cTn>
                                        <p:tgtEl>
                                          <p:spTgt spid="65"/>
                                        </p:tgtEl>
                                        <p:attrNameLst>
                                          <p:attrName>ppt_x</p:attrName>
                                        </p:attrNameLst>
                                      </p:cBhvr>
                                    </p:anim>
                                    <p:anim from="(-#ppt_h/2)" to="(#ppt_y)" calcmode="lin" valueType="num">
                                      <p:cBhvr>
                                        <p:cTn id="21" dur="1000" fill="hold">
                                          <p:stCondLst>
                                            <p:cond delay="0"/>
                                          </p:stCondLst>
                                        </p:cTn>
                                        <p:tgtEl>
                                          <p:spTgt spid="65"/>
                                        </p:tgtEl>
                                        <p:attrNameLst>
                                          <p:attrName>ppt_y</p:attrName>
                                        </p:attrNameLst>
                                      </p:cBhvr>
                                    </p:anim>
                                    <p:animRot by="21600000">
                                      <p:cBhvr>
                                        <p:cTn id="22" dur="1000" fill="hold">
                                          <p:stCondLst>
                                            <p:cond delay="0"/>
                                          </p:stCondLst>
                                        </p:cTn>
                                        <p:tgtEl>
                                          <p:spTgt spid="65"/>
                                        </p:tgtEl>
                                        <p:attrNameLst>
                                          <p:attrName>r</p:attrName>
                                        </p:attrNameLst>
                                      </p:cBhvr>
                                    </p:animRot>
                                  </p:childTnLst>
                                </p:cTn>
                              </p:par>
                              <p:par>
                                <p:cTn id="23" presetID="56" presetClass="entr" presetSubtype="0" fill="hold" grpId="0" nodeType="withEffect">
                                  <p:stCondLst>
                                    <p:cond delay="0"/>
                                  </p:stCondLst>
                                  <p:iterate type="lt">
                                    <p:tmPct val="10000"/>
                                  </p:iterate>
                                  <p:childTnLst>
                                    <p:set>
                                      <p:cBhvr>
                                        <p:cTn id="24" dur="1" fill="hold">
                                          <p:stCondLst>
                                            <p:cond delay="0"/>
                                          </p:stCondLst>
                                        </p:cTn>
                                        <p:tgtEl>
                                          <p:spTgt spid="68"/>
                                        </p:tgtEl>
                                        <p:attrNameLst>
                                          <p:attrName>style.visibility</p:attrName>
                                        </p:attrNameLst>
                                      </p:cBhvr>
                                      <p:to>
                                        <p:strVal val="visible"/>
                                      </p:to>
                                    </p:set>
                                    <p:anim by="(-#ppt_w*2)" calcmode="lin" valueType="num">
                                      <p:cBhvr rctx="PPT">
                                        <p:cTn id="25" dur="500" autoRev="1" fill="hold">
                                          <p:stCondLst>
                                            <p:cond delay="0"/>
                                          </p:stCondLst>
                                        </p:cTn>
                                        <p:tgtEl>
                                          <p:spTgt spid="68"/>
                                        </p:tgtEl>
                                        <p:attrNameLst>
                                          <p:attrName>ppt_w</p:attrName>
                                        </p:attrNameLst>
                                      </p:cBhvr>
                                    </p:anim>
                                    <p:anim by="(#ppt_w*0.50)" calcmode="lin" valueType="num">
                                      <p:cBhvr>
                                        <p:cTn id="26" dur="500" decel="50000" autoRev="1" fill="hold">
                                          <p:stCondLst>
                                            <p:cond delay="0"/>
                                          </p:stCondLst>
                                        </p:cTn>
                                        <p:tgtEl>
                                          <p:spTgt spid="68"/>
                                        </p:tgtEl>
                                        <p:attrNameLst>
                                          <p:attrName>ppt_x</p:attrName>
                                        </p:attrNameLst>
                                      </p:cBhvr>
                                    </p:anim>
                                    <p:anim from="(-#ppt_h/2)" to="(#ppt_y)" calcmode="lin" valueType="num">
                                      <p:cBhvr>
                                        <p:cTn id="27" dur="1000" fill="hold">
                                          <p:stCondLst>
                                            <p:cond delay="0"/>
                                          </p:stCondLst>
                                        </p:cTn>
                                        <p:tgtEl>
                                          <p:spTgt spid="68"/>
                                        </p:tgtEl>
                                        <p:attrNameLst>
                                          <p:attrName>ppt_y</p:attrName>
                                        </p:attrNameLst>
                                      </p:cBhvr>
                                    </p:anim>
                                    <p:animRot by="21600000">
                                      <p:cBhvr>
                                        <p:cTn id="28" dur="1000" fill="hold">
                                          <p:stCondLst>
                                            <p:cond delay="0"/>
                                          </p:stCondLst>
                                        </p:cTn>
                                        <p:tgtEl>
                                          <p:spTgt spid="68"/>
                                        </p:tgtEl>
                                        <p:attrNameLst>
                                          <p:attrName>r</p:attrName>
                                        </p:attrNameLst>
                                      </p:cBhvr>
                                    </p:animRot>
                                  </p:childTnLst>
                                </p:cTn>
                              </p:par>
                            </p:childTnLst>
                          </p:cTn>
                        </p:par>
                        <p:par>
                          <p:cTn id="29" fill="hold">
                            <p:stCondLst>
                              <p:cond delay="1100"/>
                            </p:stCondLst>
                            <p:childTnLst>
                              <p:par>
                                <p:cTn id="30" presetID="12" presetClass="entr" presetSubtype="2" fill="hold" nodeType="afterEffect">
                                  <p:stCondLst>
                                    <p:cond delay="0"/>
                                  </p:stCondLst>
                                  <p:childTnLst>
                                    <p:set>
                                      <p:cBhvr>
                                        <p:cTn id="31" dur="1" fill="hold">
                                          <p:stCondLst>
                                            <p:cond delay="0"/>
                                          </p:stCondLst>
                                        </p:cTn>
                                        <p:tgtEl>
                                          <p:spTgt spid="71"/>
                                        </p:tgtEl>
                                        <p:attrNameLst>
                                          <p:attrName>style.visibility</p:attrName>
                                        </p:attrNameLst>
                                      </p:cBhvr>
                                      <p:to>
                                        <p:strVal val="visible"/>
                                      </p:to>
                                    </p:set>
                                    <p:anim calcmode="lin" valueType="num">
                                      <p:cBhvr additive="base">
                                        <p:cTn id="32" dur="500"/>
                                        <p:tgtEl>
                                          <p:spTgt spid="71"/>
                                        </p:tgtEl>
                                        <p:attrNameLst>
                                          <p:attrName>ppt_x</p:attrName>
                                        </p:attrNameLst>
                                      </p:cBhvr>
                                      <p:tavLst>
                                        <p:tav tm="0">
                                          <p:val>
                                            <p:strVal val="#ppt_x+#ppt_w*1.125000"/>
                                          </p:val>
                                        </p:tav>
                                        <p:tav tm="100000">
                                          <p:val>
                                            <p:strVal val="#ppt_x"/>
                                          </p:val>
                                        </p:tav>
                                      </p:tavLst>
                                    </p:anim>
                                    <p:animEffect transition="in" filter="wipe(left)">
                                      <p:cBhvr>
                                        <p:cTn id="33" dur="500"/>
                                        <p:tgtEl>
                                          <p:spTgt spid="71"/>
                                        </p:tgtEl>
                                      </p:cBhvr>
                                    </p:animEffect>
                                  </p:childTnLst>
                                </p:cTn>
                              </p:par>
                            </p:childTnLst>
                          </p:cTn>
                        </p:par>
                        <p:par>
                          <p:cTn id="34" fill="hold">
                            <p:stCondLst>
                              <p:cond delay="1600"/>
                            </p:stCondLst>
                            <p:childTnLst>
                              <p:par>
                                <p:cTn id="35" presetID="12" presetClass="entr" presetSubtype="8" fill="hold" nodeType="afterEffect">
                                  <p:stCondLst>
                                    <p:cond delay="0"/>
                                  </p:stCondLst>
                                  <p:childTnLst>
                                    <p:set>
                                      <p:cBhvr>
                                        <p:cTn id="36" dur="1" fill="hold">
                                          <p:stCondLst>
                                            <p:cond delay="0"/>
                                          </p:stCondLst>
                                        </p:cTn>
                                        <p:tgtEl>
                                          <p:spTgt spid="74"/>
                                        </p:tgtEl>
                                        <p:attrNameLst>
                                          <p:attrName>style.visibility</p:attrName>
                                        </p:attrNameLst>
                                      </p:cBhvr>
                                      <p:to>
                                        <p:strVal val="visible"/>
                                      </p:to>
                                    </p:set>
                                    <p:anim calcmode="lin" valueType="num">
                                      <p:cBhvr additive="base">
                                        <p:cTn id="37" dur="500"/>
                                        <p:tgtEl>
                                          <p:spTgt spid="74"/>
                                        </p:tgtEl>
                                        <p:attrNameLst>
                                          <p:attrName>ppt_x</p:attrName>
                                        </p:attrNameLst>
                                      </p:cBhvr>
                                      <p:tavLst>
                                        <p:tav tm="0">
                                          <p:val>
                                            <p:strVal val="#ppt_x-#ppt_w*1.125000"/>
                                          </p:val>
                                        </p:tav>
                                        <p:tav tm="100000">
                                          <p:val>
                                            <p:strVal val="#ppt_x"/>
                                          </p:val>
                                        </p:tav>
                                      </p:tavLst>
                                    </p:anim>
                                    <p:animEffect transition="in" filter="wipe(right)">
                                      <p:cBhvr>
                                        <p:cTn id="38" dur="500"/>
                                        <p:tgtEl>
                                          <p:spTgt spid="74"/>
                                        </p:tgtEl>
                                      </p:cBhvr>
                                    </p:animEffect>
                                  </p:childTnLst>
                                </p:cTn>
                              </p:par>
                            </p:childTnLst>
                          </p:cTn>
                        </p:par>
                        <p:par>
                          <p:cTn id="39" fill="hold">
                            <p:stCondLst>
                              <p:cond delay="2100"/>
                            </p:stCondLst>
                            <p:childTnLst>
                              <p:par>
                                <p:cTn id="40" presetID="12" presetClass="entr" presetSubtype="2"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p:tgtEl>
                                          <p:spTgt spid="3"/>
                                        </p:tgtEl>
                                        <p:attrNameLst>
                                          <p:attrName>ppt_x</p:attrName>
                                        </p:attrNameLst>
                                      </p:cBhvr>
                                      <p:tavLst>
                                        <p:tav tm="0">
                                          <p:val>
                                            <p:strVal val="#ppt_x+#ppt_w*1.125000"/>
                                          </p:val>
                                        </p:tav>
                                        <p:tav tm="100000">
                                          <p:val>
                                            <p:strVal val="#ppt_x"/>
                                          </p:val>
                                        </p:tav>
                                      </p:tavLst>
                                    </p:anim>
                                    <p:animEffect transition="in" filter="wipe(left)">
                                      <p:cBhvr>
                                        <p:cTn id="43" dur="500"/>
                                        <p:tgtEl>
                                          <p:spTgt spid="3"/>
                                        </p:tgtEl>
                                      </p:cBhvr>
                                    </p:animEffect>
                                  </p:childTnLst>
                                </p:cTn>
                              </p:par>
                            </p:childTnLst>
                          </p:cTn>
                        </p:par>
                        <p:par>
                          <p:cTn id="44" fill="hold">
                            <p:stCondLst>
                              <p:cond delay="2600"/>
                            </p:stCondLst>
                            <p:childTnLst>
                              <p:par>
                                <p:cTn id="45" presetID="12" presetClass="entr" presetSubtype="8" fill="hold" nodeType="afterEffect">
                                  <p:stCondLst>
                                    <p:cond delay="0"/>
                                  </p:stCondLst>
                                  <p:childTnLst>
                                    <p:set>
                                      <p:cBhvr>
                                        <p:cTn id="46" dur="1" fill="hold">
                                          <p:stCondLst>
                                            <p:cond delay="0"/>
                                          </p:stCondLst>
                                        </p:cTn>
                                        <p:tgtEl>
                                          <p:spTgt spid="77"/>
                                        </p:tgtEl>
                                        <p:attrNameLst>
                                          <p:attrName>style.visibility</p:attrName>
                                        </p:attrNameLst>
                                      </p:cBhvr>
                                      <p:to>
                                        <p:strVal val="visible"/>
                                      </p:to>
                                    </p:set>
                                    <p:anim calcmode="lin" valueType="num">
                                      <p:cBhvr additive="base">
                                        <p:cTn id="47" dur="500"/>
                                        <p:tgtEl>
                                          <p:spTgt spid="77"/>
                                        </p:tgtEl>
                                        <p:attrNameLst>
                                          <p:attrName>ppt_x</p:attrName>
                                        </p:attrNameLst>
                                      </p:cBhvr>
                                      <p:tavLst>
                                        <p:tav tm="0">
                                          <p:val>
                                            <p:strVal val="#ppt_x-#ppt_w*1.125000"/>
                                          </p:val>
                                        </p:tav>
                                        <p:tav tm="100000">
                                          <p:val>
                                            <p:strVal val="#ppt_x"/>
                                          </p:val>
                                        </p:tav>
                                      </p:tavLst>
                                    </p:anim>
                                    <p:animEffect transition="in" filter="wipe(right)">
                                      <p:cBhvr>
                                        <p:cTn id="4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animBg="1"/>
      <p:bldP spid="65" grpId="0" animBg="1"/>
      <p:bldP spid="68" grpId="0" animBg="1"/>
      <p:bldP spid="6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234683" y="2362087"/>
            <a:ext cx="2071466" cy="2071003"/>
            <a:chOff x="3234683" y="2362087"/>
            <a:chExt cx="2071466" cy="2071003"/>
          </a:xfrm>
        </p:grpSpPr>
        <p:sp>
          <p:nvSpPr>
            <p:cNvPr id="22" name="Freeform 4"/>
            <p:cNvSpPr>
              <a:spLocks/>
            </p:cNvSpPr>
            <p:nvPr/>
          </p:nvSpPr>
          <p:spPr bwMode="auto">
            <a:xfrm>
              <a:off x="3234683" y="2362087"/>
              <a:ext cx="2071466" cy="2071003"/>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noFill/>
            <a:ln w="3175" cap="flat" cmpd="sng" algn="ctr">
              <a:solidFill>
                <a:schemeClr val="tx1"/>
              </a:solidFill>
              <a:prstDash val="dash"/>
              <a:miter lim="800000"/>
            </a:ln>
            <a:effectLst>
              <a:outerShdw blurRad="50800" dist="38100" dir="8100000" algn="tr"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effectLst/>
                <a:uLnTx/>
                <a:uFillTx/>
                <a:latin typeface="Impact" pitchFamily="34" charset="0"/>
                <a:ea typeface="微软雅黑" pitchFamily="34" charset="-122"/>
                <a:cs typeface="+mn-cs"/>
              </a:endParaRPr>
            </a:p>
          </p:txBody>
        </p:sp>
        <p:sp>
          <p:nvSpPr>
            <p:cNvPr id="23" name="Oval 5"/>
            <p:cNvSpPr>
              <a:spLocks noChangeArrowheads="1"/>
            </p:cNvSpPr>
            <p:nvPr/>
          </p:nvSpPr>
          <p:spPr bwMode="auto">
            <a:xfrm>
              <a:off x="3554665" y="2677789"/>
              <a:ext cx="1435711" cy="1439599"/>
            </a:xfrm>
            <a:prstGeom prst="ellipse">
              <a:avLst/>
            </a:prstGeom>
            <a:noFill/>
            <a:ln w="6350">
              <a:solidFill>
                <a:schemeClr val="tx1"/>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effectLst/>
                <a:uLnTx/>
                <a:uFillTx/>
              </a:endParaRPr>
            </a:p>
          </p:txBody>
        </p:sp>
      </p:grpSp>
      <p:grpSp>
        <p:nvGrpSpPr>
          <p:cNvPr id="5" name="组合 4"/>
          <p:cNvGrpSpPr/>
          <p:nvPr/>
        </p:nvGrpSpPr>
        <p:grpSpPr>
          <a:xfrm>
            <a:off x="4924063" y="1884325"/>
            <a:ext cx="1172568" cy="1172305"/>
            <a:chOff x="4924063" y="1884325"/>
            <a:chExt cx="1172568" cy="1172305"/>
          </a:xfrm>
        </p:grpSpPr>
        <p:sp>
          <p:nvSpPr>
            <p:cNvPr id="24" name="Freeform 6"/>
            <p:cNvSpPr>
              <a:spLocks/>
            </p:cNvSpPr>
            <p:nvPr/>
          </p:nvSpPr>
          <p:spPr bwMode="auto">
            <a:xfrm>
              <a:off x="4924063" y="1884325"/>
              <a:ext cx="1172568" cy="117230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noFill/>
            <a:ln w="3175" cap="flat" cmpd="sng" algn="ctr">
              <a:solidFill>
                <a:schemeClr val="tx1"/>
              </a:solidFill>
              <a:prstDash val="dash"/>
              <a:miter lim="800000"/>
            </a:ln>
            <a:effectLst>
              <a:outerShdw blurRad="50800" dist="38100" dir="8100000" algn="tr"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effectLst/>
                <a:uLnTx/>
                <a:uFillTx/>
                <a:latin typeface="Impact" pitchFamily="34" charset="0"/>
                <a:ea typeface="微软雅黑" pitchFamily="34" charset="-122"/>
                <a:cs typeface="+mn-cs"/>
              </a:endParaRPr>
            </a:p>
          </p:txBody>
        </p:sp>
        <p:sp>
          <p:nvSpPr>
            <p:cNvPr id="25" name="Oval 7"/>
            <p:cNvSpPr>
              <a:spLocks noChangeArrowheads="1"/>
            </p:cNvSpPr>
            <p:nvPr/>
          </p:nvSpPr>
          <p:spPr bwMode="auto">
            <a:xfrm>
              <a:off x="5156683" y="2118997"/>
              <a:ext cx="707330" cy="702962"/>
            </a:xfrm>
            <a:prstGeom prst="ellipse">
              <a:avLst/>
            </a:prstGeom>
            <a:noFill/>
            <a:ln w="6350">
              <a:solidFill>
                <a:schemeClr val="tx1"/>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effectLst/>
                <a:uLnTx/>
                <a:uFillTx/>
              </a:endParaRPr>
            </a:p>
          </p:txBody>
        </p:sp>
      </p:grpSp>
      <p:grpSp>
        <p:nvGrpSpPr>
          <p:cNvPr id="2" name="组合 1"/>
          <p:cNvGrpSpPr/>
          <p:nvPr/>
        </p:nvGrpSpPr>
        <p:grpSpPr>
          <a:xfrm>
            <a:off x="1807392" y="1903267"/>
            <a:ext cx="1635700" cy="1639544"/>
            <a:chOff x="1807392" y="1903267"/>
            <a:chExt cx="1635700" cy="1639544"/>
          </a:xfrm>
        </p:grpSpPr>
        <p:sp>
          <p:nvSpPr>
            <p:cNvPr id="26" name="Freeform 8"/>
            <p:cNvSpPr>
              <a:spLocks/>
            </p:cNvSpPr>
            <p:nvPr/>
          </p:nvSpPr>
          <p:spPr bwMode="auto">
            <a:xfrm>
              <a:off x="1807392" y="1903267"/>
              <a:ext cx="1635700" cy="1639544"/>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noFill/>
            <a:ln w="3175" cap="flat" cmpd="sng" algn="ctr">
              <a:solidFill>
                <a:schemeClr val="tx1"/>
              </a:solidFill>
              <a:prstDash val="dash"/>
              <a:miter lim="800000"/>
            </a:ln>
            <a:effectLst>
              <a:outerShdw blurRad="50800" dist="38100" dir="8100000" algn="tr"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effectLst/>
                <a:uLnTx/>
                <a:uFillTx/>
                <a:latin typeface="Impact" pitchFamily="34" charset="0"/>
                <a:ea typeface="微软雅黑" pitchFamily="34" charset="-122"/>
                <a:cs typeface="+mn-cs"/>
              </a:endParaRPr>
            </a:p>
          </p:txBody>
        </p:sp>
        <p:sp>
          <p:nvSpPr>
            <p:cNvPr id="28" name="Oval 9"/>
            <p:cNvSpPr>
              <a:spLocks noChangeArrowheads="1"/>
            </p:cNvSpPr>
            <p:nvPr/>
          </p:nvSpPr>
          <p:spPr bwMode="auto">
            <a:xfrm>
              <a:off x="2081061" y="2178980"/>
              <a:ext cx="1086256" cy="1086014"/>
            </a:xfrm>
            <a:prstGeom prst="ellipse">
              <a:avLst/>
            </a:prstGeom>
            <a:noFill/>
            <a:ln w="6350">
              <a:solidFill>
                <a:schemeClr val="tx1"/>
              </a:solidFill>
              <a:prstDash val="solid"/>
              <a:miter lim="800000"/>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effectLst/>
                <a:uLnTx/>
                <a:uFillTx/>
              </a:endParaRPr>
            </a:p>
          </p:txBody>
        </p:sp>
      </p:grpSp>
      <p:sp>
        <p:nvSpPr>
          <p:cNvPr id="29" name="Freeform 10"/>
          <p:cNvSpPr>
            <a:spLocks/>
          </p:cNvSpPr>
          <p:nvPr/>
        </p:nvSpPr>
        <p:spPr bwMode="auto">
          <a:xfrm>
            <a:off x="3413889" y="4386787"/>
            <a:ext cx="3879787" cy="267294"/>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noFill/>
          <a:ln w="6350" cap="rnd">
            <a:solidFill>
              <a:srgbClr val="E6E6E6"/>
            </a:solidFill>
            <a:prstDash val="solid"/>
            <a:miter lim="800000"/>
            <a:headEnd/>
            <a:tailEnd/>
          </a:ln>
          <a:extLst/>
        </p:spPr>
        <p:txBody>
          <a:bodyPr vert="eaVert"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en-US" sz="1400" b="0" i="0" u="none" strike="noStrike" kern="0" cap="none" spc="0" normalizeH="0" baseline="0" noProof="0" dirty="0">
              <a:ln>
                <a:noFill/>
              </a:ln>
              <a:effectLst/>
              <a:uLnTx/>
              <a:uFillTx/>
              <a:latin typeface="微软雅黑" pitchFamily="34" charset="-122"/>
              <a:ea typeface="微软雅黑" pitchFamily="34" charset="-122"/>
            </a:endParaRPr>
          </a:p>
        </p:txBody>
      </p:sp>
      <p:sp>
        <p:nvSpPr>
          <p:cNvPr id="30" name="TextBox 53"/>
          <p:cNvSpPr txBox="1">
            <a:spLocks noChangeArrowheads="1"/>
          </p:cNvSpPr>
          <p:nvPr/>
        </p:nvSpPr>
        <p:spPr bwMode="auto">
          <a:xfrm>
            <a:off x="1944278" y="1636950"/>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31" name="TextBox 53"/>
          <p:cNvSpPr txBox="1">
            <a:spLocks noChangeArrowheads="1"/>
          </p:cNvSpPr>
          <p:nvPr/>
        </p:nvSpPr>
        <p:spPr bwMode="auto">
          <a:xfrm>
            <a:off x="3539337" y="2055293"/>
            <a:ext cx="145103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32" name="TextBox 53"/>
          <p:cNvSpPr txBox="1">
            <a:spLocks noChangeArrowheads="1"/>
          </p:cNvSpPr>
          <p:nvPr/>
        </p:nvSpPr>
        <p:spPr bwMode="auto">
          <a:xfrm>
            <a:off x="4924063" y="1513263"/>
            <a:ext cx="16909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grpSp>
        <p:nvGrpSpPr>
          <p:cNvPr id="6" name="组合 5"/>
          <p:cNvGrpSpPr/>
          <p:nvPr/>
        </p:nvGrpSpPr>
        <p:grpSpPr>
          <a:xfrm>
            <a:off x="5673398" y="2573123"/>
            <a:ext cx="1635700" cy="1639544"/>
            <a:chOff x="5663374" y="2593209"/>
            <a:chExt cx="1635700" cy="1639544"/>
          </a:xfrm>
        </p:grpSpPr>
        <p:sp>
          <p:nvSpPr>
            <p:cNvPr id="34" name="Freeform 8"/>
            <p:cNvSpPr>
              <a:spLocks/>
            </p:cNvSpPr>
            <p:nvPr/>
          </p:nvSpPr>
          <p:spPr bwMode="auto">
            <a:xfrm rot="1138880">
              <a:off x="5663374" y="2593209"/>
              <a:ext cx="1635700" cy="1639544"/>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noFill/>
            <a:ln w="3175" cap="flat" cmpd="sng" algn="ctr">
              <a:solidFill>
                <a:schemeClr val="tx1"/>
              </a:solidFill>
              <a:prstDash val="dash"/>
              <a:miter lim="800000"/>
            </a:ln>
            <a:effectLst>
              <a:outerShdw blurRad="50800" dist="38100" dir="8100000" algn="tr" rotWithShape="0">
                <a:prstClr val="black">
                  <a:alpha val="40000"/>
                </a:prstClr>
              </a:outerShdw>
            </a:effectLst>
            <a:ex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effectLst/>
                <a:uLnTx/>
                <a:uFillTx/>
                <a:latin typeface="Impact" pitchFamily="34" charset="0"/>
                <a:ea typeface="微软雅黑" pitchFamily="34" charset="-122"/>
                <a:cs typeface="+mn-cs"/>
              </a:endParaRPr>
            </a:p>
          </p:txBody>
        </p:sp>
        <p:sp>
          <p:nvSpPr>
            <p:cNvPr id="35" name="Oval 9"/>
            <p:cNvSpPr>
              <a:spLocks noChangeArrowheads="1"/>
            </p:cNvSpPr>
            <p:nvPr/>
          </p:nvSpPr>
          <p:spPr bwMode="auto">
            <a:xfrm rot="1138880">
              <a:off x="5937043" y="2868922"/>
              <a:ext cx="1086256" cy="1086014"/>
            </a:xfrm>
            <a:prstGeom prst="ellipse">
              <a:avLst/>
            </a:prstGeom>
            <a:noFill/>
            <a:ln w="6350">
              <a:solidFill>
                <a:schemeClr val="tx1"/>
              </a:solidFill>
              <a:round/>
              <a:headEnd/>
              <a:tailEnd/>
            </a:ln>
            <a:effectLst/>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effectLst/>
                <a:uLnTx/>
                <a:uFillTx/>
              </a:endParaRPr>
            </a:p>
          </p:txBody>
        </p:sp>
      </p:grpSp>
      <p:sp>
        <p:nvSpPr>
          <p:cNvPr id="36" name="TextBox 53"/>
          <p:cNvSpPr txBox="1">
            <a:spLocks noChangeArrowheads="1"/>
          </p:cNvSpPr>
          <p:nvPr/>
        </p:nvSpPr>
        <p:spPr bwMode="auto">
          <a:xfrm>
            <a:off x="6439753" y="2233270"/>
            <a:ext cx="169093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Tree>
    <p:extLst>
      <p:ext uri="{BB962C8B-B14F-4D97-AF65-F5344CB8AC3E}">
        <p14:creationId xmlns:p14="http://schemas.microsoft.com/office/powerpoint/2010/main" val="1793229218"/>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par>
                          <p:cTn id="25" fill="hold">
                            <p:stCondLst>
                              <p:cond delay="500"/>
                            </p:stCondLst>
                            <p:childTnLst>
                              <p:par>
                                <p:cTn id="26" presetID="1" presetClass="entr" presetSubtype="0" fill="hold" grpId="0" nodeType="afterEffect">
                                  <p:stCondLst>
                                    <p:cond delay="0"/>
                                  </p:stCondLst>
                                  <p:childTnLst>
                                    <p:set>
                                      <p:cBhvr>
                                        <p:cTn id="27" dur="1" fill="hold">
                                          <p:stCondLst>
                                            <p:cond delay="0"/>
                                          </p:stCondLst>
                                        </p:cTn>
                                        <p:tgtEl>
                                          <p:spTgt spid="29"/>
                                        </p:tgtEl>
                                        <p:attrNameLst>
                                          <p:attrName>style.visibility</p:attrName>
                                        </p:attrNameLst>
                                      </p:cBhvr>
                                      <p:to>
                                        <p:strVal val="visible"/>
                                      </p:to>
                                    </p:set>
                                  </p:childTnLst>
                                </p:cTn>
                              </p:par>
                              <p:par>
                                <p:cTn id="28" presetID="2" presetClass="exit" presetSubtype="8" fill="hold" grpId="1" nodeType="withEffect">
                                  <p:stCondLst>
                                    <p:cond delay="500"/>
                                  </p:stCondLst>
                                  <p:childTnLst>
                                    <p:anim calcmode="lin" valueType="num">
                                      <p:cBhvr additive="base">
                                        <p:cTn id="29" dur="500"/>
                                        <p:tgtEl>
                                          <p:spTgt spid="29"/>
                                        </p:tgtEl>
                                        <p:attrNameLst>
                                          <p:attrName>ppt_x</p:attrName>
                                        </p:attrNameLst>
                                      </p:cBhvr>
                                      <p:tavLst>
                                        <p:tav tm="0">
                                          <p:val>
                                            <p:strVal val="ppt_x"/>
                                          </p:val>
                                        </p:tav>
                                        <p:tav tm="100000">
                                          <p:val>
                                            <p:strVal val="0-ppt_w/2"/>
                                          </p:val>
                                        </p:tav>
                                      </p:tavLst>
                                    </p:anim>
                                    <p:anim calcmode="lin" valueType="num">
                                      <p:cBhvr additive="base">
                                        <p:cTn id="30" dur="500"/>
                                        <p:tgtEl>
                                          <p:spTgt spid="29"/>
                                        </p:tgtEl>
                                        <p:attrNameLst>
                                          <p:attrName>ppt_y</p:attrName>
                                        </p:attrNameLst>
                                      </p:cBhvr>
                                      <p:tavLst>
                                        <p:tav tm="0">
                                          <p:val>
                                            <p:strVal val="ppt_y"/>
                                          </p:val>
                                        </p:tav>
                                        <p:tav tm="100000">
                                          <p:val>
                                            <p:strVal val="ppt_y"/>
                                          </p:val>
                                        </p:tav>
                                      </p:tavLst>
                                    </p:anim>
                                    <p:set>
                                      <p:cBhvr>
                                        <p:cTn id="31" dur="1" fill="hold">
                                          <p:stCondLst>
                                            <p:cond delay="499"/>
                                          </p:stCondLst>
                                        </p:cTn>
                                        <p:tgtEl>
                                          <p:spTgt spid="29"/>
                                        </p:tgtEl>
                                        <p:attrNameLst>
                                          <p:attrName>style.visibility</p:attrName>
                                        </p:attrNameLst>
                                      </p:cBhvr>
                                      <p:to>
                                        <p:strVal val="hidden"/>
                                      </p:to>
                                    </p:set>
                                  </p:childTnLst>
                                </p:cTn>
                              </p:par>
                              <p:par>
                                <p:cTn id="32" presetID="8" presetClass="emph" presetSubtype="0" decel="66667" fill="hold" nodeType="withEffect">
                                  <p:stCondLst>
                                    <p:cond delay="500"/>
                                  </p:stCondLst>
                                  <p:childTnLst>
                                    <p:animRot by="-21600000">
                                      <p:cBhvr>
                                        <p:cTn id="33" dur="3000" fill="hold"/>
                                        <p:tgtEl>
                                          <p:spTgt spid="2"/>
                                        </p:tgtEl>
                                        <p:attrNameLst>
                                          <p:attrName>r</p:attrName>
                                        </p:attrNameLst>
                                      </p:cBhvr>
                                    </p:animRot>
                                  </p:childTnLst>
                                </p:cTn>
                              </p:par>
                              <p:par>
                                <p:cTn id="34" presetID="8" presetClass="emph" presetSubtype="0" decel="66667" fill="hold" nodeType="withEffect">
                                  <p:stCondLst>
                                    <p:cond delay="500"/>
                                  </p:stCondLst>
                                  <p:childTnLst>
                                    <p:animRot by="21600000">
                                      <p:cBhvr>
                                        <p:cTn id="35" dur="3000" fill="hold"/>
                                        <p:tgtEl>
                                          <p:spTgt spid="4"/>
                                        </p:tgtEl>
                                        <p:attrNameLst>
                                          <p:attrName>r</p:attrName>
                                        </p:attrNameLst>
                                      </p:cBhvr>
                                    </p:animRot>
                                  </p:childTnLst>
                                </p:cTn>
                              </p:par>
                              <p:par>
                                <p:cTn id="36" presetID="8" presetClass="emph" presetSubtype="0" decel="66667" fill="hold" nodeType="withEffect">
                                  <p:stCondLst>
                                    <p:cond delay="500"/>
                                  </p:stCondLst>
                                  <p:childTnLst>
                                    <p:animRot by="-21600000">
                                      <p:cBhvr>
                                        <p:cTn id="37" dur="3000" fill="hold"/>
                                        <p:tgtEl>
                                          <p:spTgt spid="5"/>
                                        </p:tgtEl>
                                        <p:attrNameLst>
                                          <p:attrName>r</p:attrName>
                                        </p:attrNameLst>
                                      </p:cBhvr>
                                    </p:animRot>
                                  </p:childTnLst>
                                </p:cTn>
                              </p:par>
                              <p:par>
                                <p:cTn id="38" presetID="8" presetClass="emph" presetSubtype="0" decel="66667" fill="hold" nodeType="withEffect">
                                  <p:stCondLst>
                                    <p:cond delay="500"/>
                                  </p:stCondLst>
                                  <p:childTnLst>
                                    <p:animRot by="21600000">
                                      <p:cBhvr>
                                        <p:cTn id="39" dur="3000" fill="hold"/>
                                        <p:tgtEl>
                                          <p:spTgt spid="6"/>
                                        </p:tgtEl>
                                        <p:attrNameLst>
                                          <p:attrName>r</p:attrName>
                                        </p:attrNameLst>
                                      </p:cBhvr>
                                    </p:animRot>
                                  </p:childTnLst>
                                </p:cTn>
                              </p:par>
                              <p:par>
                                <p:cTn id="40" presetID="42" presetClass="entr" presetSubtype="0" fill="hold" grpId="0" nodeType="withEffect">
                                  <p:stCondLst>
                                    <p:cond delay="500"/>
                                  </p:stCondLst>
                                  <p:childTnLst>
                                    <p:set>
                                      <p:cBhvr>
                                        <p:cTn id="41" dur="1" fill="hold">
                                          <p:stCondLst>
                                            <p:cond delay="0"/>
                                          </p:stCondLst>
                                        </p:cTn>
                                        <p:tgtEl>
                                          <p:spTgt spid="30"/>
                                        </p:tgtEl>
                                        <p:attrNameLst>
                                          <p:attrName>style.visibility</p:attrName>
                                        </p:attrNameLst>
                                      </p:cBhvr>
                                      <p:to>
                                        <p:strVal val="visible"/>
                                      </p:to>
                                    </p:set>
                                    <p:animEffect transition="in" filter="fade">
                                      <p:cBhvr>
                                        <p:cTn id="42" dur="1000"/>
                                        <p:tgtEl>
                                          <p:spTgt spid="30"/>
                                        </p:tgtEl>
                                      </p:cBhvr>
                                    </p:animEffect>
                                    <p:anim calcmode="lin" valueType="num">
                                      <p:cBhvr>
                                        <p:cTn id="43" dur="1000" fill="hold"/>
                                        <p:tgtEl>
                                          <p:spTgt spid="30"/>
                                        </p:tgtEl>
                                        <p:attrNameLst>
                                          <p:attrName>ppt_x</p:attrName>
                                        </p:attrNameLst>
                                      </p:cBhvr>
                                      <p:tavLst>
                                        <p:tav tm="0">
                                          <p:val>
                                            <p:strVal val="#ppt_x"/>
                                          </p:val>
                                        </p:tav>
                                        <p:tav tm="100000">
                                          <p:val>
                                            <p:strVal val="#ppt_x"/>
                                          </p:val>
                                        </p:tav>
                                      </p:tavLst>
                                    </p:anim>
                                    <p:anim calcmode="lin" valueType="num">
                                      <p:cBhvr>
                                        <p:cTn id="44" dur="1000" fill="hold"/>
                                        <p:tgtEl>
                                          <p:spTgt spid="30"/>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500"/>
                                  </p:stCondLst>
                                  <p:childTnLst>
                                    <p:set>
                                      <p:cBhvr>
                                        <p:cTn id="46" dur="1" fill="hold">
                                          <p:stCondLst>
                                            <p:cond delay="0"/>
                                          </p:stCondLst>
                                        </p:cTn>
                                        <p:tgtEl>
                                          <p:spTgt spid="31"/>
                                        </p:tgtEl>
                                        <p:attrNameLst>
                                          <p:attrName>style.visibility</p:attrName>
                                        </p:attrNameLst>
                                      </p:cBhvr>
                                      <p:to>
                                        <p:strVal val="visible"/>
                                      </p:to>
                                    </p:set>
                                    <p:animEffect transition="in" filter="fade">
                                      <p:cBhvr>
                                        <p:cTn id="47" dur="1000"/>
                                        <p:tgtEl>
                                          <p:spTgt spid="31"/>
                                        </p:tgtEl>
                                      </p:cBhvr>
                                    </p:animEffect>
                                    <p:anim calcmode="lin" valueType="num">
                                      <p:cBhvr>
                                        <p:cTn id="48" dur="1000" fill="hold"/>
                                        <p:tgtEl>
                                          <p:spTgt spid="31"/>
                                        </p:tgtEl>
                                        <p:attrNameLst>
                                          <p:attrName>ppt_x</p:attrName>
                                        </p:attrNameLst>
                                      </p:cBhvr>
                                      <p:tavLst>
                                        <p:tav tm="0">
                                          <p:val>
                                            <p:strVal val="#ppt_x"/>
                                          </p:val>
                                        </p:tav>
                                        <p:tav tm="100000">
                                          <p:val>
                                            <p:strVal val="#ppt_x"/>
                                          </p:val>
                                        </p:tav>
                                      </p:tavLst>
                                    </p:anim>
                                    <p:anim calcmode="lin" valueType="num">
                                      <p:cBhvr>
                                        <p:cTn id="49" dur="1000" fill="hold"/>
                                        <p:tgtEl>
                                          <p:spTgt spid="3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50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1000"/>
                                        <p:tgtEl>
                                          <p:spTgt spid="36"/>
                                        </p:tgtEl>
                                      </p:cBhvr>
                                    </p:animEffect>
                                    <p:anim calcmode="lin" valueType="num">
                                      <p:cBhvr>
                                        <p:cTn id="58" dur="1000" fill="hold"/>
                                        <p:tgtEl>
                                          <p:spTgt spid="36"/>
                                        </p:tgtEl>
                                        <p:attrNameLst>
                                          <p:attrName>ppt_x</p:attrName>
                                        </p:attrNameLst>
                                      </p:cBhvr>
                                      <p:tavLst>
                                        <p:tav tm="0">
                                          <p:val>
                                            <p:strVal val="#ppt_x"/>
                                          </p:val>
                                        </p:tav>
                                        <p:tav tm="100000">
                                          <p:val>
                                            <p:strVal val="#ppt_x"/>
                                          </p:val>
                                        </p:tav>
                                      </p:tavLst>
                                    </p:anim>
                                    <p:anim calcmode="lin" valueType="num">
                                      <p:cBhvr>
                                        <p:cTn id="5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9" grpId="1" animBg="1"/>
      <p:bldP spid="30" grpId="0"/>
      <p:bldP spid="31" grpId="0"/>
      <p:bldP spid="32" grpId="0"/>
      <p:bldP spid="3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Freeform 50"/>
          <p:cNvSpPr>
            <a:spLocks/>
          </p:cNvSpPr>
          <p:nvPr/>
        </p:nvSpPr>
        <p:spPr bwMode="gray">
          <a:xfrm rot="3107979">
            <a:off x="2050344" y="403813"/>
            <a:ext cx="2407508" cy="2904468"/>
          </a:xfrm>
          <a:custGeom>
            <a:avLst/>
            <a:gdLst>
              <a:gd name="T0" fmla="*/ 2147483647 w 365"/>
              <a:gd name="T1" fmla="*/ 1004079605 h 437"/>
              <a:gd name="T2" fmla="*/ 2147483647 w 365"/>
              <a:gd name="T3" fmla="*/ 502042191 h 437"/>
              <a:gd name="T4" fmla="*/ 2147483647 w 365"/>
              <a:gd name="T5" fmla="*/ 0 h 437"/>
              <a:gd name="T6" fmla="*/ 2147483647 w 365"/>
              <a:gd name="T7" fmla="*/ 981259729 h 437"/>
              <a:gd name="T8" fmla="*/ 0 w 365"/>
              <a:gd name="T9" fmla="*/ 2147483647 h 437"/>
              <a:gd name="T10" fmla="*/ 404547466 w 365"/>
              <a:gd name="T11" fmla="*/ 2147483647 h 437"/>
              <a:gd name="T12" fmla="*/ 898989068 w 365"/>
              <a:gd name="T13" fmla="*/ 2147483647 h 437"/>
              <a:gd name="T14" fmla="*/ 2147483647 w 365"/>
              <a:gd name="T15" fmla="*/ 2147483647 h 437"/>
              <a:gd name="T16" fmla="*/ 2147483647 w 365"/>
              <a:gd name="T17" fmla="*/ 2147483647 h 437"/>
              <a:gd name="T18" fmla="*/ 2147483647 w 365"/>
              <a:gd name="T19" fmla="*/ 2147483647 h 437"/>
              <a:gd name="T20" fmla="*/ 2147483647 w 365"/>
              <a:gd name="T21" fmla="*/ 2147483647 h 437"/>
              <a:gd name="T22" fmla="*/ 2147483647 w 365"/>
              <a:gd name="T23" fmla="*/ 2147483647 h 437"/>
              <a:gd name="T24" fmla="*/ 2147483647 w 365"/>
              <a:gd name="T25" fmla="*/ 2147483647 h 437"/>
              <a:gd name="T26" fmla="*/ 2147483647 w 365"/>
              <a:gd name="T27" fmla="*/ 2147483647 h 437"/>
              <a:gd name="T28" fmla="*/ 2147483647 w 365"/>
              <a:gd name="T29" fmla="*/ 1004079605 h 43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65"/>
              <a:gd name="T46" fmla="*/ 0 h 437"/>
              <a:gd name="T47" fmla="*/ 365 w 365"/>
              <a:gd name="T48" fmla="*/ 437 h 437"/>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65" h="437">
                <a:moveTo>
                  <a:pt x="322" y="44"/>
                </a:moveTo>
                <a:cubicBezTo>
                  <a:pt x="304" y="22"/>
                  <a:pt x="304" y="22"/>
                  <a:pt x="304" y="22"/>
                </a:cubicBezTo>
                <a:cubicBezTo>
                  <a:pt x="286" y="0"/>
                  <a:pt x="286" y="0"/>
                  <a:pt x="286" y="0"/>
                </a:cubicBezTo>
                <a:cubicBezTo>
                  <a:pt x="286" y="43"/>
                  <a:pt x="286" y="43"/>
                  <a:pt x="286" y="43"/>
                </a:cubicBezTo>
                <a:cubicBezTo>
                  <a:pt x="127" y="46"/>
                  <a:pt x="0" y="176"/>
                  <a:pt x="0" y="335"/>
                </a:cubicBezTo>
                <a:cubicBezTo>
                  <a:pt x="0" y="371"/>
                  <a:pt x="6" y="405"/>
                  <a:pt x="18" y="437"/>
                </a:cubicBezTo>
                <a:cubicBezTo>
                  <a:pt x="40" y="377"/>
                  <a:pt x="40" y="377"/>
                  <a:pt x="40" y="377"/>
                </a:cubicBezTo>
                <a:cubicBezTo>
                  <a:pt x="115" y="389"/>
                  <a:pt x="115" y="389"/>
                  <a:pt x="115" y="389"/>
                </a:cubicBezTo>
                <a:cubicBezTo>
                  <a:pt x="100" y="342"/>
                  <a:pt x="105" y="289"/>
                  <a:pt x="132" y="242"/>
                </a:cubicBezTo>
                <a:cubicBezTo>
                  <a:pt x="165" y="185"/>
                  <a:pt x="224" y="152"/>
                  <a:pt x="286" y="149"/>
                </a:cubicBezTo>
                <a:cubicBezTo>
                  <a:pt x="286" y="191"/>
                  <a:pt x="286" y="191"/>
                  <a:pt x="286" y="191"/>
                </a:cubicBezTo>
                <a:cubicBezTo>
                  <a:pt x="304" y="169"/>
                  <a:pt x="304" y="169"/>
                  <a:pt x="304" y="169"/>
                </a:cubicBezTo>
                <a:cubicBezTo>
                  <a:pt x="319" y="151"/>
                  <a:pt x="319" y="151"/>
                  <a:pt x="319" y="151"/>
                </a:cubicBezTo>
                <a:cubicBezTo>
                  <a:pt x="365" y="96"/>
                  <a:pt x="365" y="96"/>
                  <a:pt x="365" y="96"/>
                </a:cubicBezTo>
                <a:lnTo>
                  <a:pt x="322" y="44"/>
                </a:lnTo>
                <a:close/>
              </a:path>
            </a:pathLst>
          </a:custGeom>
          <a:noFill/>
          <a:ln w="6350">
            <a:solidFill>
              <a:schemeClr val="tx1"/>
            </a:solidFill>
            <a:prstDash val="dash"/>
            <a:miter lim="800000"/>
            <a:headEnd/>
            <a:tailEnd/>
          </a:ln>
          <a:effectLst>
            <a:outerShdw blurRad="317500" dir="2700000" algn="ctr">
              <a:srgbClr val="000000">
                <a:alpha val="43000"/>
              </a:srgbClr>
            </a:outerShdw>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sp>
        <p:nvSpPr>
          <p:cNvPr id="36" name="Freeform 51"/>
          <p:cNvSpPr>
            <a:spLocks/>
          </p:cNvSpPr>
          <p:nvPr/>
        </p:nvSpPr>
        <p:spPr bwMode="gray">
          <a:xfrm rot="3107979">
            <a:off x="366405" y="2683636"/>
            <a:ext cx="3379345" cy="1568193"/>
          </a:xfrm>
          <a:custGeom>
            <a:avLst/>
            <a:gdLst>
              <a:gd name="T0" fmla="*/ 2147483647 w 512"/>
              <a:gd name="T1" fmla="*/ 2147483647 h 236"/>
              <a:gd name="T2" fmla="*/ 2147483647 w 512"/>
              <a:gd name="T3" fmla="*/ 1596682593 h 236"/>
              <a:gd name="T4" fmla="*/ 2147483647 w 512"/>
              <a:gd name="T5" fmla="*/ 2147483647 h 236"/>
              <a:gd name="T6" fmla="*/ 2147483647 w 512"/>
              <a:gd name="T7" fmla="*/ 958008541 h 236"/>
              <a:gd name="T8" fmla="*/ 2147483647 w 512"/>
              <a:gd name="T9" fmla="*/ 479004271 h 236"/>
              <a:gd name="T10" fmla="*/ 2147483647 w 512"/>
              <a:gd name="T11" fmla="*/ 364954533 h 236"/>
              <a:gd name="T12" fmla="*/ 2147483647 w 512"/>
              <a:gd name="T13" fmla="*/ 273714669 h 236"/>
              <a:gd name="T14" fmla="*/ 967697791 w 512"/>
              <a:gd name="T15" fmla="*/ 0 h 236"/>
              <a:gd name="T16" fmla="*/ 450091344 w 512"/>
              <a:gd name="T17" fmla="*/ 1459822909 h 236"/>
              <a:gd name="T18" fmla="*/ 225045672 w 512"/>
              <a:gd name="T19" fmla="*/ 2052876767 h 236"/>
              <a:gd name="T20" fmla="*/ 0 w 512"/>
              <a:gd name="T21" fmla="*/ 2147483647 h 236"/>
              <a:gd name="T22" fmla="*/ 810162552 w 512"/>
              <a:gd name="T23" fmla="*/ 2147483647 h 236"/>
              <a:gd name="T24" fmla="*/ 2147483647 w 512"/>
              <a:gd name="T25" fmla="*/ 2147483647 h 236"/>
              <a:gd name="T26" fmla="*/ 2147483647 w 512"/>
              <a:gd name="T27" fmla="*/ 2147483647 h 236"/>
              <a:gd name="T28" fmla="*/ 2147483647 w 512"/>
              <a:gd name="T29" fmla="*/ 2147483647 h 2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512"/>
              <a:gd name="T46" fmla="*/ 0 h 236"/>
              <a:gd name="T47" fmla="*/ 512 w 512"/>
              <a:gd name="T48" fmla="*/ 236 h 2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512" h="236">
                <a:moveTo>
                  <a:pt x="449" y="141"/>
                </a:moveTo>
                <a:cubicBezTo>
                  <a:pt x="422" y="70"/>
                  <a:pt x="422" y="70"/>
                  <a:pt x="422" y="70"/>
                </a:cubicBezTo>
                <a:cubicBezTo>
                  <a:pt x="365" y="132"/>
                  <a:pt x="270" y="148"/>
                  <a:pt x="194" y="104"/>
                </a:cubicBezTo>
                <a:cubicBezTo>
                  <a:pt x="166" y="89"/>
                  <a:pt x="145" y="67"/>
                  <a:pt x="129" y="42"/>
                </a:cubicBezTo>
                <a:cubicBezTo>
                  <a:pt x="165" y="21"/>
                  <a:pt x="165" y="21"/>
                  <a:pt x="165" y="21"/>
                </a:cubicBezTo>
                <a:cubicBezTo>
                  <a:pt x="137" y="16"/>
                  <a:pt x="137" y="16"/>
                  <a:pt x="137" y="16"/>
                </a:cubicBezTo>
                <a:cubicBezTo>
                  <a:pt x="114" y="12"/>
                  <a:pt x="114" y="12"/>
                  <a:pt x="114" y="12"/>
                </a:cubicBezTo>
                <a:cubicBezTo>
                  <a:pt x="43" y="0"/>
                  <a:pt x="43" y="0"/>
                  <a:pt x="43" y="0"/>
                </a:cubicBezTo>
                <a:cubicBezTo>
                  <a:pt x="20" y="64"/>
                  <a:pt x="20" y="64"/>
                  <a:pt x="20" y="64"/>
                </a:cubicBezTo>
                <a:cubicBezTo>
                  <a:pt x="10" y="90"/>
                  <a:pt x="10" y="90"/>
                  <a:pt x="10" y="90"/>
                </a:cubicBezTo>
                <a:cubicBezTo>
                  <a:pt x="0" y="116"/>
                  <a:pt x="0" y="116"/>
                  <a:pt x="0" y="116"/>
                </a:cubicBezTo>
                <a:cubicBezTo>
                  <a:pt x="36" y="96"/>
                  <a:pt x="36" y="96"/>
                  <a:pt x="36" y="96"/>
                </a:cubicBezTo>
                <a:cubicBezTo>
                  <a:pt x="88" y="180"/>
                  <a:pt x="181" y="236"/>
                  <a:pt x="287" y="236"/>
                </a:cubicBezTo>
                <a:cubicBezTo>
                  <a:pt x="377" y="236"/>
                  <a:pt x="458" y="195"/>
                  <a:pt x="512" y="130"/>
                </a:cubicBezTo>
                <a:lnTo>
                  <a:pt x="449" y="141"/>
                </a:lnTo>
                <a:close/>
              </a:path>
            </a:pathLst>
          </a:custGeom>
          <a:noFill/>
          <a:ln w="6350">
            <a:solidFill>
              <a:schemeClr val="tx1"/>
            </a:solidFill>
            <a:prstDash val="solid"/>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sp>
        <p:nvSpPr>
          <p:cNvPr id="37" name="Freeform 52"/>
          <p:cNvSpPr>
            <a:spLocks/>
          </p:cNvSpPr>
          <p:nvPr/>
        </p:nvSpPr>
        <p:spPr bwMode="gray">
          <a:xfrm rot="3107979">
            <a:off x="3222293" y="1997575"/>
            <a:ext cx="1667585" cy="3123134"/>
          </a:xfrm>
          <a:custGeom>
            <a:avLst/>
            <a:gdLst>
              <a:gd name="T0" fmla="*/ 2147483647 w 252"/>
              <a:gd name="T1" fmla="*/ 2147483647 h 470"/>
              <a:gd name="T2" fmla="*/ 2147483647 w 252"/>
              <a:gd name="T3" fmla="*/ 2147483647 h 470"/>
              <a:gd name="T4" fmla="*/ 180973380 w 252"/>
              <a:gd name="T5" fmla="*/ 0 h 470"/>
              <a:gd name="T6" fmla="*/ 1108451094 w 252"/>
              <a:gd name="T7" fmla="*/ 1117705898 h 470"/>
              <a:gd name="T8" fmla="*/ 0 w 252"/>
              <a:gd name="T9" fmla="*/ 2147483647 h 470"/>
              <a:gd name="T10" fmla="*/ 1176312516 w 252"/>
              <a:gd name="T11" fmla="*/ 2147483647 h 470"/>
              <a:gd name="T12" fmla="*/ 2147483647 w 252"/>
              <a:gd name="T13" fmla="*/ 2147483647 h 470"/>
              <a:gd name="T14" fmla="*/ 1968062703 w 252"/>
              <a:gd name="T15" fmla="*/ 2147483647 h 470"/>
              <a:gd name="T16" fmla="*/ 2147483647 w 252"/>
              <a:gd name="T17" fmla="*/ 2147483647 h 470"/>
              <a:gd name="T18" fmla="*/ 2147483647 w 252"/>
              <a:gd name="T19" fmla="*/ 2147483647 h 470"/>
              <a:gd name="T20" fmla="*/ 2147483647 w 252"/>
              <a:gd name="T21" fmla="*/ 2147483647 h 470"/>
              <a:gd name="T22" fmla="*/ 2147483647 w 252"/>
              <a:gd name="T23" fmla="*/ 2147483647 h 470"/>
              <a:gd name="T24" fmla="*/ 2147483647 w 252"/>
              <a:gd name="T25" fmla="*/ 2147483647 h 470"/>
              <a:gd name="T26" fmla="*/ 2147483647 w 252"/>
              <a:gd name="T27" fmla="*/ 2147483647 h 470"/>
              <a:gd name="T28" fmla="*/ 2147483647 w 252"/>
              <a:gd name="T29" fmla="*/ 2147483647 h 47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52"/>
              <a:gd name="T46" fmla="*/ 0 h 470"/>
              <a:gd name="T47" fmla="*/ 252 w 252"/>
              <a:gd name="T48" fmla="*/ 470 h 470"/>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52" h="470">
                <a:moveTo>
                  <a:pt x="216" y="429"/>
                </a:moveTo>
                <a:cubicBezTo>
                  <a:pt x="238" y="387"/>
                  <a:pt x="251" y="339"/>
                  <a:pt x="251" y="288"/>
                </a:cubicBezTo>
                <a:cubicBezTo>
                  <a:pt x="251" y="144"/>
                  <a:pt x="146" y="23"/>
                  <a:pt x="8" y="0"/>
                </a:cubicBezTo>
                <a:cubicBezTo>
                  <a:pt x="49" y="49"/>
                  <a:pt x="49" y="49"/>
                  <a:pt x="49" y="49"/>
                </a:cubicBezTo>
                <a:cubicBezTo>
                  <a:pt x="0" y="107"/>
                  <a:pt x="0" y="107"/>
                  <a:pt x="0" y="107"/>
                </a:cubicBezTo>
                <a:cubicBezTo>
                  <a:pt x="18" y="111"/>
                  <a:pt x="35" y="118"/>
                  <a:pt x="52" y="127"/>
                </a:cubicBezTo>
                <a:cubicBezTo>
                  <a:pt x="139" y="177"/>
                  <a:pt x="170" y="287"/>
                  <a:pt x="123" y="375"/>
                </a:cubicBezTo>
                <a:cubicBezTo>
                  <a:pt x="87" y="354"/>
                  <a:pt x="87" y="354"/>
                  <a:pt x="87" y="354"/>
                </a:cubicBezTo>
                <a:cubicBezTo>
                  <a:pt x="97" y="381"/>
                  <a:pt x="97" y="381"/>
                  <a:pt x="97" y="381"/>
                </a:cubicBezTo>
                <a:cubicBezTo>
                  <a:pt x="105" y="403"/>
                  <a:pt x="105" y="403"/>
                  <a:pt x="105" y="403"/>
                </a:cubicBezTo>
                <a:cubicBezTo>
                  <a:pt x="130" y="470"/>
                  <a:pt x="130" y="470"/>
                  <a:pt x="130" y="470"/>
                </a:cubicBezTo>
                <a:cubicBezTo>
                  <a:pt x="197" y="459"/>
                  <a:pt x="197" y="459"/>
                  <a:pt x="197" y="459"/>
                </a:cubicBezTo>
                <a:cubicBezTo>
                  <a:pt x="224" y="454"/>
                  <a:pt x="224" y="454"/>
                  <a:pt x="224" y="454"/>
                </a:cubicBezTo>
                <a:cubicBezTo>
                  <a:pt x="252" y="450"/>
                  <a:pt x="252" y="450"/>
                  <a:pt x="252" y="450"/>
                </a:cubicBezTo>
                <a:lnTo>
                  <a:pt x="216" y="429"/>
                </a:lnTo>
                <a:close/>
              </a:path>
            </a:pathLst>
          </a:custGeom>
          <a:noFill/>
          <a:ln w="6350">
            <a:solidFill>
              <a:schemeClr val="tx1"/>
            </a:solidFill>
            <a:prstDash val="solid"/>
            <a:miter lim="800000"/>
            <a:headEnd/>
            <a:tailEnd/>
          </a:ln>
          <a:effec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de-DE" sz="1800" b="0" i="0" u="none" strike="noStrike" kern="0" cap="none" spc="0" normalizeH="0" baseline="0" noProof="1">
              <a:ln>
                <a:noFill/>
              </a:ln>
              <a:solidFill>
                <a:sysClr val="windowText" lastClr="000000"/>
              </a:solidFill>
              <a:effectLst/>
              <a:uLnTx/>
              <a:uFillTx/>
              <a:latin typeface="Impact" pitchFamily="34" charset="0"/>
              <a:ea typeface="微软雅黑" pitchFamily="34" charset="-122"/>
            </a:endParaRPr>
          </a:p>
        </p:txBody>
      </p:sp>
      <p:grpSp>
        <p:nvGrpSpPr>
          <p:cNvPr id="2" name="组合 1"/>
          <p:cNvGrpSpPr/>
          <p:nvPr/>
        </p:nvGrpSpPr>
        <p:grpSpPr>
          <a:xfrm>
            <a:off x="2214094" y="2455886"/>
            <a:ext cx="1927305" cy="1011847"/>
            <a:chOff x="3672694" y="2516744"/>
            <a:chExt cx="1927305" cy="1011847"/>
          </a:xfrm>
        </p:grpSpPr>
        <p:sp>
          <p:nvSpPr>
            <p:cNvPr id="38" name="TextBox 37"/>
            <p:cNvSpPr txBox="1"/>
            <p:nvPr/>
          </p:nvSpPr>
          <p:spPr bwMode="auto">
            <a:xfrm>
              <a:off x="3989136" y="2789927"/>
              <a:ext cx="1376185" cy="738664"/>
            </a:xfrm>
            <a:prstGeom prst="rect">
              <a:avLst/>
            </a:prstGeom>
            <a:noFill/>
          </p:spPr>
          <p:txBody>
            <a:bodyPr wrap="square">
              <a:spAutoFit/>
            </a:bodyPr>
            <a:lstStyle/>
            <a:p>
              <a:pPr lvl="0">
                <a:defRPr/>
              </a:pPr>
              <a:r>
                <a:rPr lang="zh-CN" altLang="en-US" sz="1400" kern="0" dirty="0" smtClean="0">
                  <a:latin typeface="微软雅黑" pitchFamily="34" charset="-122"/>
                  <a:ea typeface="微软雅黑" pitchFamily="34" charset="-122"/>
                </a:rPr>
                <a:t>单击添加文字</a:t>
              </a:r>
              <a:endParaRPr lang="en-US" altLang="zh-CN" sz="1400" kern="0" dirty="0" smtClean="0">
                <a:latin typeface="微软雅黑" pitchFamily="34" charset="-122"/>
                <a:ea typeface="微软雅黑" pitchFamily="34" charset="-122"/>
              </a:endParaRPr>
            </a:p>
            <a:p>
              <a:pPr lvl="0">
                <a:defRPr/>
              </a:pPr>
              <a:r>
                <a:rPr lang="zh-CN" altLang="en-US" sz="1400" kern="0" dirty="0" smtClean="0">
                  <a:latin typeface="微软雅黑" pitchFamily="34" charset="-122"/>
                  <a:ea typeface="微软雅黑" pitchFamily="34" charset="-122"/>
                </a:rPr>
                <a:t>单击</a:t>
              </a:r>
              <a:r>
                <a:rPr lang="zh-CN" altLang="en-US" sz="1400" kern="0" dirty="0">
                  <a:latin typeface="微软雅黑" pitchFamily="34" charset="-122"/>
                  <a:ea typeface="微软雅黑" pitchFamily="34" charset="-122"/>
                </a:rPr>
                <a:t>添加</a:t>
              </a:r>
              <a:r>
                <a:rPr lang="zh-CN" altLang="en-US" sz="1400" kern="0" dirty="0" smtClean="0">
                  <a:latin typeface="微软雅黑" pitchFamily="34" charset="-122"/>
                  <a:ea typeface="微软雅黑" pitchFamily="34" charset="-122"/>
                </a:rPr>
                <a:t>文字</a:t>
              </a:r>
              <a:endParaRPr lang="en-US" altLang="zh-CN" sz="1400" kern="0" dirty="0" smtClean="0">
                <a:latin typeface="微软雅黑" pitchFamily="34" charset="-122"/>
                <a:ea typeface="微软雅黑" pitchFamily="34" charset="-122"/>
              </a:endParaRPr>
            </a:p>
            <a:p>
              <a:pPr lvl="0">
                <a:defRPr/>
              </a:pPr>
              <a:r>
                <a:rPr lang="zh-CN" altLang="en-US" sz="1400" kern="0" dirty="0" smtClean="0">
                  <a:latin typeface="微软雅黑" pitchFamily="34" charset="-122"/>
                  <a:ea typeface="微软雅黑" pitchFamily="34" charset="-122"/>
                </a:rPr>
                <a:t>单击</a:t>
              </a:r>
              <a:r>
                <a:rPr lang="zh-CN" altLang="en-US" sz="1400" kern="0" dirty="0">
                  <a:latin typeface="微软雅黑" pitchFamily="34" charset="-122"/>
                  <a:ea typeface="微软雅黑" pitchFamily="34" charset="-122"/>
                </a:rPr>
                <a:t>添加</a:t>
              </a:r>
              <a:r>
                <a:rPr lang="zh-CN" altLang="en-US" sz="1400" kern="0" dirty="0" smtClean="0">
                  <a:latin typeface="微软雅黑" pitchFamily="34" charset="-122"/>
                  <a:ea typeface="微软雅黑" pitchFamily="34" charset="-122"/>
                </a:rPr>
                <a:t>文字</a:t>
              </a:r>
              <a:endParaRPr lang="en-US" altLang="zh-CN" sz="1400" kern="0" dirty="0">
                <a:latin typeface="微软雅黑" pitchFamily="34" charset="-122"/>
                <a:ea typeface="微软雅黑" pitchFamily="34" charset="-122"/>
              </a:endParaRPr>
            </a:p>
          </p:txBody>
        </p:sp>
        <p:sp>
          <p:nvSpPr>
            <p:cNvPr id="39" name="TextBox 38"/>
            <p:cNvSpPr txBox="1"/>
            <p:nvPr/>
          </p:nvSpPr>
          <p:spPr bwMode="auto">
            <a:xfrm>
              <a:off x="3672694" y="2516744"/>
              <a:ext cx="1927305" cy="307777"/>
            </a:xfrm>
            <a:prstGeom prst="rect">
              <a:avLst/>
            </a:prstGeom>
            <a:noFill/>
          </p:spPr>
          <p:txBody>
            <a:bodyPr wrap="square">
              <a:spAutoFit/>
            </a:bodyPr>
            <a:lstStyle/>
            <a:p>
              <a:pPr lvl="0" algn="ctr">
                <a:defRPr/>
              </a:pPr>
              <a:r>
                <a:rPr lang="zh-CN" altLang="en-US" sz="1400" b="1" kern="0" dirty="0" smtClean="0">
                  <a:latin typeface="微软雅黑" pitchFamily="34" charset="-122"/>
                  <a:ea typeface="微软雅黑" pitchFamily="34" charset="-122"/>
                </a:rPr>
                <a:t>单击添加标题内容</a:t>
              </a:r>
              <a:endParaRPr lang="en-US" altLang="zh-CN" sz="1400" b="1" kern="0" dirty="0">
                <a:latin typeface="微软雅黑" pitchFamily="34" charset="-122"/>
                <a:ea typeface="微软雅黑" pitchFamily="34" charset="-122"/>
              </a:endParaRPr>
            </a:p>
          </p:txBody>
        </p:sp>
      </p:grpSp>
      <p:grpSp>
        <p:nvGrpSpPr>
          <p:cNvPr id="12" name="组合 11"/>
          <p:cNvGrpSpPr/>
          <p:nvPr/>
        </p:nvGrpSpPr>
        <p:grpSpPr>
          <a:xfrm>
            <a:off x="5438836" y="1272979"/>
            <a:ext cx="2364035" cy="1644337"/>
            <a:chOff x="5256870" y="1236976"/>
            <a:chExt cx="2364035" cy="1644337"/>
          </a:xfrm>
          <a:noFill/>
        </p:grpSpPr>
        <p:sp>
          <p:nvSpPr>
            <p:cNvPr id="11" name="五边形 10"/>
            <p:cNvSpPr/>
            <p:nvPr/>
          </p:nvSpPr>
          <p:spPr>
            <a:xfrm>
              <a:off x="5256870" y="1236976"/>
              <a:ext cx="2364035" cy="1644337"/>
            </a:xfrm>
            <a:prstGeom prst="homePlate">
              <a:avLst/>
            </a:prstGeom>
            <a:grpFill/>
            <a:ln w="6350">
              <a:solidFill>
                <a:schemeClr val="tx1"/>
              </a:solidFill>
              <a:prstDash val="dash"/>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3" name="组合 52"/>
            <p:cNvGrpSpPr/>
            <p:nvPr/>
          </p:nvGrpSpPr>
          <p:grpSpPr>
            <a:xfrm>
              <a:off x="5256870" y="1560315"/>
              <a:ext cx="1927305" cy="1104180"/>
              <a:chOff x="3672694" y="2516744"/>
              <a:chExt cx="1927305" cy="1104180"/>
            </a:xfrm>
            <a:grpFill/>
          </p:grpSpPr>
          <p:sp>
            <p:nvSpPr>
              <p:cNvPr id="54" name="TextBox 53"/>
              <p:cNvSpPr txBox="1"/>
              <p:nvPr/>
            </p:nvSpPr>
            <p:spPr bwMode="auto">
              <a:xfrm>
                <a:off x="3816710" y="2789927"/>
                <a:ext cx="1376185" cy="830997"/>
              </a:xfrm>
              <a:prstGeom prst="rect">
                <a:avLst/>
              </a:prstGeom>
              <a:grpFill/>
              <a:ln w="6350">
                <a:noFill/>
                <a:prstDash val="solid"/>
              </a:ln>
            </p:spPr>
            <p:txBody>
              <a:bodyPr wrap="square">
                <a:spAutoFit/>
              </a:bodyPr>
              <a:lstStyle/>
              <a:p>
                <a:pPr lvl="0">
                  <a:defRPr/>
                </a:pPr>
                <a:r>
                  <a:rPr lang="zh-CN" altLang="en-US" sz="1200" kern="0" dirty="0" smtClean="0">
                    <a:latin typeface="微软雅黑" pitchFamily="34" charset="-122"/>
                    <a:ea typeface="微软雅黑" pitchFamily="34" charset="-122"/>
                  </a:rPr>
                  <a:t>单击添加文字</a:t>
                </a:r>
                <a:endParaRPr lang="en-US" altLang="zh-CN" sz="1200" kern="0" dirty="0" smtClean="0">
                  <a:latin typeface="微软雅黑" pitchFamily="34" charset="-122"/>
                  <a:ea typeface="微软雅黑" pitchFamily="34" charset="-122"/>
                </a:endParaRPr>
              </a:p>
              <a:p>
                <a:pPr lvl="0">
                  <a:defRPr/>
                </a:pPr>
                <a:r>
                  <a:rPr lang="zh-CN" altLang="en-US" sz="1200" kern="0" dirty="0" smtClean="0">
                    <a:latin typeface="微软雅黑" pitchFamily="34" charset="-122"/>
                    <a:ea typeface="微软雅黑" pitchFamily="34" charset="-122"/>
                  </a:rPr>
                  <a:t>单击</a:t>
                </a:r>
                <a:r>
                  <a:rPr lang="zh-CN" altLang="en-US" sz="1200" kern="0" dirty="0">
                    <a:latin typeface="微软雅黑" pitchFamily="34" charset="-122"/>
                    <a:ea typeface="微软雅黑" pitchFamily="34" charset="-122"/>
                  </a:rPr>
                  <a:t>添加</a:t>
                </a:r>
                <a:r>
                  <a:rPr lang="zh-CN" altLang="en-US" sz="1200" kern="0" dirty="0" smtClean="0">
                    <a:latin typeface="微软雅黑" pitchFamily="34" charset="-122"/>
                    <a:ea typeface="微软雅黑" pitchFamily="34" charset="-122"/>
                  </a:rPr>
                  <a:t>文字</a:t>
                </a:r>
                <a:endParaRPr lang="en-US" altLang="zh-CN" sz="1200" kern="0" dirty="0" smtClean="0">
                  <a:latin typeface="微软雅黑" pitchFamily="34" charset="-122"/>
                  <a:ea typeface="微软雅黑" pitchFamily="34" charset="-122"/>
                </a:endParaRPr>
              </a:p>
              <a:p>
                <a:pPr lvl="0">
                  <a:defRPr/>
                </a:pPr>
                <a:r>
                  <a:rPr lang="zh-CN" altLang="en-US" sz="1200" kern="0" dirty="0" smtClean="0">
                    <a:latin typeface="微软雅黑" pitchFamily="34" charset="-122"/>
                    <a:ea typeface="微软雅黑" pitchFamily="34" charset="-122"/>
                  </a:rPr>
                  <a:t>单击</a:t>
                </a:r>
                <a:r>
                  <a:rPr lang="zh-CN" altLang="en-US" sz="1200" kern="0" dirty="0">
                    <a:latin typeface="微软雅黑" pitchFamily="34" charset="-122"/>
                    <a:ea typeface="微软雅黑" pitchFamily="34" charset="-122"/>
                  </a:rPr>
                  <a:t>添加</a:t>
                </a:r>
                <a:r>
                  <a:rPr lang="zh-CN" altLang="en-US" sz="1200" kern="0" dirty="0" smtClean="0">
                    <a:latin typeface="微软雅黑" pitchFamily="34" charset="-122"/>
                    <a:ea typeface="微软雅黑" pitchFamily="34" charset="-122"/>
                  </a:rPr>
                  <a:t>文字</a:t>
                </a:r>
                <a:endParaRPr lang="en-US" altLang="zh-CN" sz="1200" kern="0" dirty="0" smtClean="0">
                  <a:latin typeface="微软雅黑" pitchFamily="34" charset="-122"/>
                  <a:ea typeface="微软雅黑" pitchFamily="34" charset="-122"/>
                </a:endParaRPr>
              </a:p>
              <a:p>
                <a:pPr>
                  <a:defRPr/>
                </a:pPr>
                <a:r>
                  <a:rPr lang="zh-CN" altLang="en-US" sz="1200" kern="0" dirty="0">
                    <a:latin typeface="微软雅黑" pitchFamily="34" charset="-122"/>
                    <a:ea typeface="微软雅黑" pitchFamily="34" charset="-122"/>
                  </a:rPr>
                  <a:t>单击添加</a:t>
                </a:r>
                <a:r>
                  <a:rPr lang="zh-CN" altLang="en-US" sz="1200" kern="0" dirty="0" smtClean="0">
                    <a:latin typeface="微软雅黑" pitchFamily="34" charset="-122"/>
                    <a:ea typeface="微软雅黑" pitchFamily="34" charset="-122"/>
                  </a:rPr>
                  <a:t>文字</a:t>
                </a:r>
                <a:endParaRPr lang="en-US" altLang="zh-CN" sz="1200" kern="0" dirty="0">
                  <a:latin typeface="微软雅黑" pitchFamily="34" charset="-122"/>
                  <a:ea typeface="微软雅黑" pitchFamily="34" charset="-122"/>
                </a:endParaRPr>
              </a:p>
            </p:txBody>
          </p:sp>
          <p:sp>
            <p:nvSpPr>
              <p:cNvPr id="55" name="TextBox 54"/>
              <p:cNvSpPr txBox="1"/>
              <p:nvPr/>
            </p:nvSpPr>
            <p:spPr bwMode="auto">
              <a:xfrm>
                <a:off x="3672694" y="2516744"/>
                <a:ext cx="1927305" cy="307777"/>
              </a:xfrm>
              <a:prstGeom prst="rect">
                <a:avLst/>
              </a:prstGeom>
              <a:grpFill/>
              <a:ln w="6350">
                <a:noFill/>
                <a:prstDash val="solid"/>
              </a:ln>
            </p:spPr>
            <p:txBody>
              <a:bodyPr wrap="square">
                <a:spAutoFit/>
              </a:bodyPr>
              <a:lstStyle/>
              <a:p>
                <a:pPr lvl="0" algn="ctr">
                  <a:defRPr/>
                </a:pPr>
                <a:r>
                  <a:rPr lang="zh-CN" altLang="en-US" sz="1400" b="1" kern="0" dirty="0" smtClean="0">
                    <a:latin typeface="微软雅黑" pitchFamily="34" charset="-122"/>
                    <a:ea typeface="微软雅黑" pitchFamily="34" charset="-122"/>
                  </a:rPr>
                  <a:t>单击添加标题内容</a:t>
                </a:r>
                <a:endParaRPr lang="en-US" altLang="zh-CN" sz="1400" b="1" kern="0" dirty="0">
                  <a:latin typeface="微软雅黑" pitchFamily="34" charset="-122"/>
                  <a:ea typeface="微软雅黑" pitchFamily="34" charset="-122"/>
                </a:endParaRPr>
              </a:p>
            </p:txBody>
          </p:sp>
        </p:grpSp>
      </p:grpSp>
      <p:grpSp>
        <p:nvGrpSpPr>
          <p:cNvPr id="61" name="组合 60"/>
          <p:cNvGrpSpPr/>
          <p:nvPr/>
        </p:nvGrpSpPr>
        <p:grpSpPr>
          <a:xfrm>
            <a:off x="5438835" y="3144393"/>
            <a:ext cx="2364035" cy="1644337"/>
            <a:chOff x="5256870" y="1236976"/>
            <a:chExt cx="2364035" cy="1644337"/>
          </a:xfrm>
          <a:noFill/>
        </p:grpSpPr>
        <p:sp>
          <p:nvSpPr>
            <p:cNvPr id="62" name="五边形 61"/>
            <p:cNvSpPr/>
            <p:nvPr/>
          </p:nvSpPr>
          <p:spPr>
            <a:xfrm>
              <a:off x="5256870" y="1236976"/>
              <a:ext cx="2364035" cy="1644337"/>
            </a:xfrm>
            <a:prstGeom prst="homePlate">
              <a:avLst/>
            </a:prstGeom>
            <a:grpFill/>
            <a:ln w="6350">
              <a:solidFill>
                <a:schemeClr val="tx1"/>
              </a:solidFill>
              <a:prstDash val="solid"/>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p:cNvGrpSpPr/>
            <p:nvPr/>
          </p:nvGrpSpPr>
          <p:grpSpPr>
            <a:xfrm>
              <a:off x="5256870" y="1560315"/>
              <a:ext cx="1927305" cy="1104180"/>
              <a:chOff x="3672694" y="2516744"/>
              <a:chExt cx="1927305" cy="1104180"/>
            </a:xfrm>
            <a:grpFill/>
          </p:grpSpPr>
          <p:sp>
            <p:nvSpPr>
              <p:cNvPr id="67" name="TextBox 66"/>
              <p:cNvSpPr txBox="1"/>
              <p:nvPr/>
            </p:nvSpPr>
            <p:spPr bwMode="auto">
              <a:xfrm>
                <a:off x="3816710" y="2789927"/>
                <a:ext cx="1376185" cy="830997"/>
              </a:xfrm>
              <a:prstGeom prst="rect">
                <a:avLst/>
              </a:prstGeom>
              <a:grpFill/>
              <a:ln w="6350">
                <a:noFill/>
                <a:prstDash val="solid"/>
              </a:ln>
            </p:spPr>
            <p:txBody>
              <a:bodyPr wrap="square">
                <a:spAutoFit/>
              </a:bodyPr>
              <a:lstStyle/>
              <a:p>
                <a:pPr lvl="0">
                  <a:defRPr/>
                </a:pPr>
                <a:r>
                  <a:rPr lang="zh-CN" altLang="en-US" sz="1200" kern="0" dirty="0" smtClean="0">
                    <a:latin typeface="微软雅黑" pitchFamily="34" charset="-122"/>
                    <a:ea typeface="微软雅黑" pitchFamily="34" charset="-122"/>
                  </a:rPr>
                  <a:t>单击添加文字</a:t>
                </a:r>
                <a:endParaRPr lang="en-US" altLang="zh-CN" sz="1200" kern="0" dirty="0" smtClean="0">
                  <a:latin typeface="微软雅黑" pitchFamily="34" charset="-122"/>
                  <a:ea typeface="微软雅黑" pitchFamily="34" charset="-122"/>
                </a:endParaRPr>
              </a:p>
              <a:p>
                <a:pPr lvl="0">
                  <a:defRPr/>
                </a:pPr>
                <a:r>
                  <a:rPr lang="zh-CN" altLang="en-US" sz="1200" kern="0" dirty="0" smtClean="0">
                    <a:latin typeface="微软雅黑" pitchFamily="34" charset="-122"/>
                    <a:ea typeface="微软雅黑" pitchFamily="34" charset="-122"/>
                  </a:rPr>
                  <a:t>单击</a:t>
                </a:r>
                <a:r>
                  <a:rPr lang="zh-CN" altLang="en-US" sz="1200" kern="0" dirty="0">
                    <a:latin typeface="微软雅黑" pitchFamily="34" charset="-122"/>
                    <a:ea typeface="微软雅黑" pitchFamily="34" charset="-122"/>
                  </a:rPr>
                  <a:t>添加</a:t>
                </a:r>
                <a:r>
                  <a:rPr lang="zh-CN" altLang="en-US" sz="1200" kern="0" dirty="0" smtClean="0">
                    <a:latin typeface="微软雅黑" pitchFamily="34" charset="-122"/>
                    <a:ea typeface="微软雅黑" pitchFamily="34" charset="-122"/>
                  </a:rPr>
                  <a:t>文字</a:t>
                </a:r>
                <a:endParaRPr lang="en-US" altLang="zh-CN" sz="1200" kern="0" dirty="0" smtClean="0">
                  <a:latin typeface="微软雅黑" pitchFamily="34" charset="-122"/>
                  <a:ea typeface="微软雅黑" pitchFamily="34" charset="-122"/>
                </a:endParaRPr>
              </a:p>
              <a:p>
                <a:pPr lvl="0">
                  <a:defRPr/>
                </a:pPr>
                <a:r>
                  <a:rPr lang="zh-CN" altLang="en-US" sz="1200" kern="0" dirty="0" smtClean="0">
                    <a:latin typeface="微软雅黑" pitchFamily="34" charset="-122"/>
                    <a:ea typeface="微软雅黑" pitchFamily="34" charset="-122"/>
                  </a:rPr>
                  <a:t>单击</a:t>
                </a:r>
                <a:r>
                  <a:rPr lang="zh-CN" altLang="en-US" sz="1200" kern="0" dirty="0">
                    <a:latin typeface="微软雅黑" pitchFamily="34" charset="-122"/>
                    <a:ea typeface="微软雅黑" pitchFamily="34" charset="-122"/>
                  </a:rPr>
                  <a:t>添加</a:t>
                </a:r>
                <a:r>
                  <a:rPr lang="zh-CN" altLang="en-US" sz="1200" kern="0" dirty="0" smtClean="0">
                    <a:latin typeface="微软雅黑" pitchFamily="34" charset="-122"/>
                    <a:ea typeface="微软雅黑" pitchFamily="34" charset="-122"/>
                  </a:rPr>
                  <a:t>文字</a:t>
                </a:r>
                <a:endParaRPr lang="en-US" altLang="zh-CN" sz="1200" kern="0" dirty="0" smtClean="0">
                  <a:latin typeface="微软雅黑" pitchFamily="34" charset="-122"/>
                  <a:ea typeface="微软雅黑" pitchFamily="34" charset="-122"/>
                </a:endParaRPr>
              </a:p>
              <a:p>
                <a:pPr>
                  <a:defRPr/>
                </a:pPr>
                <a:r>
                  <a:rPr lang="zh-CN" altLang="en-US" sz="1200" kern="0" dirty="0">
                    <a:latin typeface="微软雅黑" pitchFamily="34" charset="-122"/>
                    <a:ea typeface="微软雅黑" pitchFamily="34" charset="-122"/>
                  </a:rPr>
                  <a:t>单击添加</a:t>
                </a:r>
                <a:r>
                  <a:rPr lang="zh-CN" altLang="en-US" sz="1200" kern="0" dirty="0" smtClean="0">
                    <a:latin typeface="微软雅黑" pitchFamily="34" charset="-122"/>
                    <a:ea typeface="微软雅黑" pitchFamily="34" charset="-122"/>
                  </a:rPr>
                  <a:t>文字</a:t>
                </a:r>
                <a:endParaRPr lang="en-US" altLang="zh-CN" sz="1200" kern="0" dirty="0">
                  <a:latin typeface="微软雅黑" pitchFamily="34" charset="-122"/>
                  <a:ea typeface="微软雅黑" pitchFamily="34" charset="-122"/>
                </a:endParaRPr>
              </a:p>
            </p:txBody>
          </p:sp>
          <p:sp>
            <p:nvSpPr>
              <p:cNvPr id="68" name="TextBox 67"/>
              <p:cNvSpPr txBox="1"/>
              <p:nvPr/>
            </p:nvSpPr>
            <p:spPr bwMode="auto">
              <a:xfrm>
                <a:off x="3672694" y="2516744"/>
                <a:ext cx="1927305" cy="307777"/>
              </a:xfrm>
              <a:prstGeom prst="rect">
                <a:avLst/>
              </a:prstGeom>
              <a:grpFill/>
              <a:ln w="6350">
                <a:noFill/>
                <a:prstDash val="solid"/>
              </a:ln>
            </p:spPr>
            <p:txBody>
              <a:bodyPr wrap="square">
                <a:spAutoFit/>
              </a:bodyPr>
              <a:lstStyle/>
              <a:p>
                <a:pPr lvl="0" algn="ctr">
                  <a:defRPr/>
                </a:pPr>
                <a:r>
                  <a:rPr lang="zh-CN" altLang="en-US" sz="1400" b="1" kern="0" dirty="0" smtClean="0">
                    <a:latin typeface="微软雅黑" pitchFamily="34" charset="-122"/>
                    <a:ea typeface="微软雅黑" pitchFamily="34" charset="-122"/>
                  </a:rPr>
                  <a:t>单击添加标题内容</a:t>
                </a:r>
                <a:endParaRPr lang="en-US" altLang="zh-CN" sz="1400" b="1" kern="0" dirty="0">
                  <a:latin typeface="微软雅黑" pitchFamily="34" charset="-122"/>
                  <a:ea typeface="微软雅黑" pitchFamily="34" charset="-122"/>
                </a:endParaRPr>
              </a:p>
            </p:txBody>
          </p:sp>
        </p:grpSp>
      </p:grpSp>
    </p:spTree>
    <p:extLst>
      <p:ext uri="{BB962C8B-B14F-4D97-AF65-F5344CB8AC3E}">
        <p14:creationId xmlns:p14="http://schemas.microsoft.com/office/powerpoint/2010/main" val="3778859967"/>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37"/>
                                        </p:tgtEl>
                                        <p:attrNameLst>
                                          <p:attrName>style.visibility</p:attrName>
                                        </p:attrNameLst>
                                      </p:cBhvr>
                                      <p:to>
                                        <p:strVal val="visible"/>
                                      </p:to>
                                    </p:set>
                                    <p:animEffect transition="in" filter="wipe(up)">
                                      <p:cBhvr>
                                        <p:cTn id="11" dur="500"/>
                                        <p:tgtEl>
                                          <p:spTgt spid="37"/>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down)">
                                      <p:cBhvr>
                                        <p:cTn id="15" dur="500"/>
                                        <p:tgtEl>
                                          <p:spTgt spid="3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p:cTn id="19" dur="500" fill="hold"/>
                                        <p:tgtEl>
                                          <p:spTgt spid="2"/>
                                        </p:tgtEl>
                                        <p:attrNameLst>
                                          <p:attrName>ppt_w</p:attrName>
                                        </p:attrNameLst>
                                      </p:cBhvr>
                                      <p:tavLst>
                                        <p:tav tm="0">
                                          <p:val>
                                            <p:fltVal val="0"/>
                                          </p:val>
                                        </p:tav>
                                        <p:tav tm="100000">
                                          <p:val>
                                            <p:strVal val="#ppt_w"/>
                                          </p:val>
                                        </p:tav>
                                      </p:tavLst>
                                    </p:anim>
                                    <p:anim calcmode="lin" valueType="num">
                                      <p:cBhvr>
                                        <p:cTn id="20" dur="500" fill="hold"/>
                                        <p:tgtEl>
                                          <p:spTgt spid="2"/>
                                        </p:tgtEl>
                                        <p:attrNameLst>
                                          <p:attrName>ppt_h</p:attrName>
                                        </p:attrNameLst>
                                      </p:cBhvr>
                                      <p:tavLst>
                                        <p:tav tm="0">
                                          <p:val>
                                            <p:fltVal val="0"/>
                                          </p:val>
                                        </p:tav>
                                        <p:tav tm="100000">
                                          <p:val>
                                            <p:strVal val="#ppt_h"/>
                                          </p:val>
                                        </p:tav>
                                      </p:tavLst>
                                    </p:anim>
                                    <p:animEffect transition="in" filter="fade">
                                      <p:cBhvr>
                                        <p:cTn id="21" dur="500"/>
                                        <p:tgtEl>
                                          <p:spTgt spid="2"/>
                                        </p:tgtEl>
                                      </p:cBhvr>
                                    </p:animEffect>
                                  </p:childTnLst>
                                </p:cTn>
                              </p:par>
                            </p:childTnLst>
                          </p:cTn>
                        </p:par>
                        <p:par>
                          <p:cTn id="22" fill="hold">
                            <p:stCondLst>
                              <p:cond delay="2000"/>
                            </p:stCondLst>
                            <p:childTnLst>
                              <p:par>
                                <p:cTn id="23" presetID="39" presetClass="entr" presetSubtype="0" accel="100000" fill="hold" nodeType="after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1000" fill="hold"/>
                                        <p:tgtEl>
                                          <p:spTgt spid="12"/>
                                        </p:tgtEl>
                                        <p:attrNameLst>
                                          <p:attrName>ppt_h</p:attrName>
                                        </p:attrNameLst>
                                      </p:cBhvr>
                                      <p:tavLst>
                                        <p:tav tm="0">
                                          <p:val>
                                            <p:strVal val="#ppt_h/20"/>
                                          </p:val>
                                        </p:tav>
                                        <p:tav tm="50000">
                                          <p:val>
                                            <p:strVal val="#ppt_h/20"/>
                                          </p:val>
                                        </p:tav>
                                        <p:tav tm="100000">
                                          <p:val>
                                            <p:strVal val="#ppt_h"/>
                                          </p:val>
                                        </p:tav>
                                      </p:tavLst>
                                    </p:anim>
                                    <p:anim calcmode="lin" valueType="num">
                                      <p:cBhvr>
                                        <p:cTn id="26" dur="1000" fill="hold"/>
                                        <p:tgtEl>
                                          <p:spTgt spid="12"/>
                                        </p:tgtEl>
                                        <p:attrNameLst>
                                          <p:attrName>ppt_w</p:attrName>
                                        </p:attrNameLst>
                                      </p:cBhvr>
                                      <p:tavLst>
                                        <p:tav tm="0">
                                          <p:val>
                                            <p:strVal val="#ppt_w+.3"/>
                                          </p:val>
                                        </p:tav>
                                        <p:tav tm="50000">
                                          <p:val>
                                            <p:strVal val="#ppt_w+.3"/>
                                          </p:val>
                                        </p:tav>
                                        <p:tav tm="100000">
                                          <p:val>
                                            <p:strVal val="#ppt_w"/>
                                          </p:val>
                                        </p:tav>
                                      </p:tavLst>
                                    </p:anim>
                                    <p:anim calcmode="lin" valueType="num">
                                      <p:cBhvr>
                                        <p:cTn id="27" dur="1000" fill="hold"/>
                                        <p:tgtEl>
                                          <p:spTgt spid="12"/>
                                        </p:tgtEl>
                                        <p:attrNameLst>
                                          <p:attrName>ppt_x</p:attrName>
                                        </p:attrNameLst>
                                      </p:cBhvr>
                                      <p:tavLst>
                                        <p:tav tm="0">
                                          <p:val>
                                            <p:strVal val="#ppt_x-.3"/>
                                          </p:val>
                                        </p:tav>
                                        <p:tav tm="50000">
                                          <p:val>
                                            <p:strVal val="#ppt_x"/>
                                          </p:val>
                                        </p:tav>
                                        <p:tav tm="100000">
                                          <p:val>
                                            <p:strVal val="#ppt_x"/>
                                          </p:val>
                                        </p:tav>
                                      </p:tavLst>
                                    </p:anim>
                                    <p:anim calcmode="lin" valueType="num">
                                      <p:cBhvr>
                                        <p:cTn id="28" dur="1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39" presetClass="entr" presetSubtype="0" accel="100000" fill="hold" nodeType="afterEffect">
                                  <p:stCondLst>
                                    <p:cond delay="0"/>
                                  </p:stCondLst>
                                  <p:childTnLst>
                                    <p:set>
                                      <p:cBhvr>
                                        <p:cTn id="31" dur="1" fill="hold">
                                          <p:stCondLst>
                                            <p:cond delay="0"/>
                                          </p:stCondLst>
                                        </p:cTn>
                                        <p:tgtEl>
                                          <p:spTgt spid="61"/>
                                        </p:tgtEl>
                                        <p:attrNameLst>
                                          <p:attrName>style.visibility</p:attrName>
                                        </p:attrNameLst>
                                      </p:cBhvr>
                                      <p:to>
                                        <p:strVal val="visible"/>
                                      </p:to>
                                    </p:set>
                                    <p:anim calcmode="lin" valueType="num">
                                      <p:cBhvr>
                                        <p:cTn id="32" dur="1000" fill="hold"/>
                                        <p:tgtEl>
                                          <p:spTgt spid="61"/>
                                        </p:tgtEl>
                                        <p:attrNameLst>
                                          <p:attrName>ppt_h</p:attrName>
                                        </p:attrNameLst>
                                      </p:cBhvr>
                                      <p:tavLst>
                                        <p:tav tm="0">
                                          <p:val>
                                            <p:strVal val="#ppt_h/20"/>
                                          </p:val>
                                        </p:tav>
                                        <p:tav tm="50000">
                                          <p:val>
                                            <p:strVal val="#ppt_h/20"/>
                                          </p:val>
                                        </p:tav>
                                        <p:tav tm="100000">
                                          <p:val>
                                            <p:strVal val="#ppt_h"/>
                                          </p:val>
                                        </p:tav>
                                      </p:tavLst>
                                    </p:anim>
                                    <p:anim calcmode="lin" valueType="num">
                                      <p:cBhvr>
                                        <p:cTn id="33" dur="1000" fill="hold"/>
                                        <p:tgtEl>
                                          <p:spTgt spid="61"/>
                                        </p:tgtEl>
                                        <p:attrNameLst>
                                          <p:attrName>ppt_w</p:attrName>
                                        </p:attrNameLst>
                                      </p:cBhvr>
                                      <p:tavLst>
                                        <p:tav tm="0">
                                          <p:val>
                                            <p:strVal val="#ppt_w+.3"/>
                                          </p:val>
                                        </p:tav>
                                        <p:tav tm="50000">
                                          <p:val>
                                            <p:strVal val="#ppt_w+.3"/>
                                          </p:val>
                                        </p:tav>
                                        <p:tav tm="100000">
                                          <p:val>
                                            <p:strVal val="#ppt_w"/>
                                          </p:val>
                                        </p:tav>
                                      </p:tavLst>
                                    </p:anim>
                                    <p:anim calcmode="lin" valueType="num">
                                      <p:cBhvr>
                                        <p:cTn id="34" dur="1000" fill="hold"/>
                                        <p:tgtEl>
                                          <p:spTgt spid="61"/>
                                        </p:tgtEl>
                                        <p:attrNameLst>
                                          <p:attrName>ppt_x</p:attrName>
                                        </p:attrNameLst>
                                      </p:cBhvr>
                                      <p:tavLst>
                                        <p:tav tm="0">
                                          <p:val>
                                            <p:strVal val="#ppt_x-.3"/>
                                          </p:val>
                                        </p:tav>
                                        <p:tav tm="50000">
                                          <p:val>
                                            <p:strVal val="#ppt_x"/>
                                          </p:val>
                                        </p:tav>
                                        <p:tav tm="100000">
                                          <p:val>
                                            <p:strVal val="#ppt_x"/>
                                          </p:val>
                                        </p:tav>
                                      </p:tavLst>
                                    </p:anim>
                                    <p:anim calcmode="lin" valueType="num">
                                      <p:cBhvr>
                                        <p:cTn id="35" dur="10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6" name="任意多边形 3165"/>
          <p:cNvSpPr/>
          <p:nvPr/>
        </p:nvSpPr>
        <p:spPr>
          <a:xfrm>
            <a:off x="1553821" y="1478353"/>
            <a:ext cx="4186725" cy="2639785"/>
          </a:xfrm>
          <a:custGeom>
            <a:avLst/>
            <a:gdLst>
              <a:gd name="connsiteX0" fmla="*/ 77342 w 4458842"/>
              <a:gd name="connsiteY0" fmla="*/ 564428 h 2895304"/>
              <a:gd name="connsiteX1" fmla="*/ 10667 w 4458842"/>
              <a:gd name="connsiteY1" fmla="*/ 1669328 h 2895304"/>
              <a:gd name="connsiteX2" fmla="*/ 115442 w 4458842"/>
              <a:gd name="connsiteY2" fmla="*/ 2879003 h 2895304"/>
              <a:gd name="connsiteX3" fmla="*/ 1048892 w 4458842"/>
              <a:gd name="connsiteY3" fmla="*/ 745403 h 2895304"/>
              <a:gd name="connsiteX4" fmla="*/ 1658492 w 4458842"/>
              <a:gd name="connsiteY4" fmla="*/ 2869478 h 2895304"/>
              <a:gd name="connsiteX5" fmla="*/ 2096642 w 4458842"/>
              <a:gd name="connsiteY5" fmla="*/ 1850303 h 2895304"/>
              <a:gd name="connsiteX6" fmla="*/ 2487167 w 4458842"/>
              <a:gd name="connsiteY6" fmla="*/ 2783753 h 2895304"/>
              <a:gd name="connsiteX7" fmla="*/ 2753867 w 4458842"/>
              <a:gd name="connsiteY7" fmla="*/ 650153 h 2895304"/>
              <a:gd name="connsiteX8" fmla="*/ 3115817 w 4458842"/>
              <a:gd name="connsiteY8" fmla="*/ 2707553 h 2895304"/>
              <a:gd name="connsiteX9" fmla="*/ 3582542 w 4458842"/>
              <a:gd name="connsiteY9" fmla="*/ 21503 h 2895304"/>
              <a:gd name="connsiteX10" fmla="*/ 3677792 w 4458842"/>
              <a:gd name="connsiteY10" fmla="*/ 1412153 h 2895304"/>
              <a:gd name="connsiteX11" fmla="*/ 3820667 w 4458842"/>
              <a:gd name="connsiteY11" fmla="*/ 793028 h 2895304"/>
              <a:gd name="connsiteX12" fmla="*/ 4011167 w 4458842"/>
              <a:gd name="connsiteY12" fmla="*/ 2583728 h 2895304"/>
              <a:gd name="connsiteX13" fmla="*/ 4258817 w 4458842"/>
              <a:gd name="connsiteY13" fmla="*/ 507278 h 2895304"/>
              <a:gd name="connsiteX14" fmla="*/ 4458842 w 4458842"/>
              <a:gd name="connsiteY14" fmla="*/ 2593253 h 2895304"/>
              <a:gd name="connsiteX0" fmla="*/ 6450 w 4586193"/>
              <a:gd name="connsiteY0" fmla="*/ 2505116 h 2891654"/>
              <a:gd name="connsiteX1" fmla="*/ 138018 w 4586193"/>
              <a:gd name="connsiteY1" fmla="*/ 1669328 h 2891654"/>
              <a:gd name="connsiteX2" fmla="*/ 242793 w 4586193"/>
              <a:gd name="connsiteY2" fmla="*/ 2879003 h 2891654"/>
              <a:gd name="connsiteX3" fmla="*/ 1176243 w 4586193"/>
              <a:gd name="connsiteY3" fmla="*/ 745403 h 2891654"/>
              <a:gd name="connsiteX4" fmla="*/ 1785843 w 4586193"/>
              <a:gd name="connsiteY4" fmla="*/ 2869478 h 2891654"/>
              <a:gd name="connsiteX5" fmla="*/ 2223993 w 4586193"/>
              <a:gd name="connsiteY5" fmla="*/ 1850303 h 2891654"/>
              <a:gd name="connsiteX6" fmla="*/ 2614518 w 4586193"/>
              <a:gd name="connsiteY6" fmla="*/ 2783753 h 2891654"/>
              <a:gd name="connsiteX7" fmla="*/ 2881218 w 4586193"/>
              <a:gd name="connsiteY7" fmla="*/ 650153 h 2891654"/>
              <a:gd name="connsiteX8" fmla="*/ 3243168 w 4586193"/>
              <a:gd name="connsiteY8" fmla="*/ 2707553 h 2891654"/>
              <a:gd name="connsiteX9" fmla="*/ 3709893 w 4586193"/>
              <a:gd name="connsiteY9" fmla="*/ 21503 h 2891654"/>
              <a:gd name="connsiteX10" fmla="*/ 3805143 w 4586193"/>
              <a:gd name="connsiteY10" fmla="*/ 1412153 h 2891654"/>
              <a:gd name="connsiteX11" fmla="*/ 3948018 w 4586193"/>
              <a:gd name="connsiteY11" fmla="*/ 793028 h 2891654"/>
              <a:gd name="connsiteX12" fmla="*/ 4138518 w 4586193"/>
              <a:gd name="connsiteY12" fmla="*/ 2583728 h 2891654"/>
              <a:gd name="connsiteX13" fmla="*/ 4386168 w 4586193"/>
              <a:gd name="connsiteY13" fmla="*/ 507278 h 2891654"/>
              <a:gd name="connsiteX14" fmla="*/ 4586193 w 4586193"/>
              <a:gd name="connsiteY14" fmla="*/ 2593253 h 2891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586193" h="2891654">
                <a:moveTo>
                  <a:pt x="6450" y="2505116"/>
                </a:moveTo>
                <a:cubicBezTo>
                  <a:pt x="-30063" y="2864685"/>
                  <a:pt x="98628" y="1607014"/>
                  <a:pt x="138018" y="1669328"/>
                </a:cubicBezTo>
                <a:cubicBezTo>
                  <a:pt x="177408" y="1731642"/>
                  <a:pt x="69755" y="3032991"/>
                  <a:pt x="242793" y="2879003"/>
                </a:cubicBezTo>
                <a:cubicBezTo>
                  <a:pt x="415831" y="2725016"/>
                  <a:pt x="919068" y="746990"/>
                  <a:pt x="1176243" y="745403"/>
                </a:cubicBezTo>
                <a:cubicBezTo>
                  <a:pt x="1433418" y="743816"/>
                  <a:pt x="1611218" y="2685328"/>
                  <a:pt x="1785843" y="2869478"/>
                </a:cubicBezTo>
                <a:cubicBezTo>
                  <a:pt x="1960468" y="3053628"/>
                  <a:pt x="2085881" y="1864591"/>
                  <a:pt x="2223993" y="1850303"/>
                </a:cubicBezTo>
                <a:cubicBezTo>
                  <a:pt x="2362106" y="1836016"/>
                  <a:pt x="2504980" y="2983778"/>
                  <a:pt x="2614518" y="2783753"/>
                </a:cubicBezTo>
                <a:cubicBezTo>
                  <a:pt x="2724056" y="2583728"/>
                  <a:pt x="2776443" y="662853"/>
                  <a:pt x="2881218" y="650153"/>
                </a:cubicBezTo>
                <a:cubicBezTo>
                  <a:pt x="2985993" y="637453"/>
                  <a:pt x="3105056" y="2812328"/>
                  <a:pt x="3243168" y="2707553"/>
                </a:cubicBezTo>
                <a:cubicBezTo>
                  <a:pt x="3381281" y="2602778"/>
                  <a:pt x="3616231" y="237403"/>
                  <a:pt x="3709893" y="21503"/>
                </a:cubicBezTo>
                <a:cubicBezTo>
                  <a:pt x="3803555" y="-194397"/>
                  <a:pt x="3765456" y="1283566"/>
                  <a:pt x="3805143" y="1412153"/>
                </a:cubicBezTo>
                <a:cubicBezTo>
                  <a:pt x="3844831" y="1540741"/>
                  <a:pt x="3892456" y="597766"/>
                  <a:pt x="3948018" y="793028"/>
                </a:cubicBezTo>
                <a:cubicBezTo>
                  <a:pt x="4003581" y="988291"/>
                  <a:pt x="4065493" y="2631353"/>
                  <a:pt x="4138518" y="2583728"/>
                </a:cubicBezTo>
                <a:cubicBezTo>
                  <a:pt x="4211543" y="2536103"/>
                  <a:pt x="4311556" y="505691"/>
                  <a:pt x="4386168" y="507278"/>
                </a:cubicBezTo>
                <a:cubicBezTo>
                  <a:pt x="4460780" y="508865"/>
                  <a:pt x="4586193" y="2593253"/>
                  <a:pt x="4586193" y="2593253"/>
                </a:cubicBezTo>
              </a:path>
            </a:pathLst>
          </a:cu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39"/>
          <p:cNvSpPr>
            <a:spLocks noEditPoints="1"/>
          </p:cNvSpPr>
          <p:nvPr/>
        </p:nvSpPr>
        <p:spPr bwMode="auto">
          <a:xfrm>
            <a:off x="5804585" y="4239031"/>
            <a:ext cx="331504" cy="340976"/>
          </a:xfrm>
          <a:custGeom>
            <a:avLst/>
            <a:gdLst>
              <a:gd name="T0" fmla="*/ 40 w 47"/>
              <a:gd name="T1" fmla="*/ 13 h 47"/>
              <a:gd name="T2" fmla="*/ 35 w 47"/>
              <a:gd name="T3" fmla="*/ 15 h 47"/>
              <a:gd name="T4" fmla="*/ 34 w 47"/>
              <a:gd name="T5" fmla="*/ 2 h 47"/>
              <a:gd name="T6" fmla="*/ 27 w 47"/>
              <a:gd name="T7" fmla="*/ 3 h 47"/>
              <a:gd name="T8" fmla="*/ 26 w 47"/>
              <a:gd name="T9" fmla="*/ 12 h 47"/>
              <a:gd name="T10" fmla="*/ 16 w 47"/>
              <a:gd name="T11" fmla="*/ 2 h 47"/>
              <a:gd name="T12" fmla="*/ 10 w 47"/>
              <a:gd name="T13" fmla="*/ 5 h 47"/>
              <a:gd name="T14" fmla="*/ 27 w 47"/>
              <a:gd name="T15" fmla="*/ 16 h 47"/>
              <a:gd name="T16" fmla="*/ 28 w 47"/>
              <a:gd name="T17" fmla="*/ 16 h 47"/>
              <a:gd name="T18" fmla="*/ 28 w 47"/>
              <a:gd name="T19" fmla="*/ 19 h 47"/>
              <a:gd name="T20" fmla="*/ 1 w 47"/>
              <a:gd name="T21" fmla="*/ 36 h 47"/>
              <a:gd name="T22" fmla="*/ 1 w 47"/>
              <a:gd name="T23" fmla="*/ 38 h 47"/>
              <a:gd name="T24" fmla="*/ 29 w 47"/>
              <a:gd name="T25" fmla="*/ 37 h 47"/>
              <a:gd name="T26" fmla="*/ 35 w 47"/>
              <a:gd name="T27" fmla="*/ 20 h 47"/>
              <a:gd name="T28" fmla="*/ 43 w 47"/>
              <a:gd name="T29" fmla="*/ 16 h 47"/>
              <a:gd name="T30" fmla="*/ 40 w 47"/>
              <a:gd name="T31" fmla="*/ 13 h 47"/>
              <a:gd name="T32" fmla="*/ 27 w 47"/>
              <a:gd name="T33" fmla="*/ 28 h 47"/>
              <a:gd name="T34" fmla="*/ 22 w 47"/>
              <a:gd name="T35" fmla="*/ 38 h 47"/>
              <a:gd name="T36" fmla="*/ 8 w 47"/>
              <a:gd name="T37" fmla="*/ 36 h 47"/>
              <a:gd name="T38" fmla="*/ 27 w 47"/>
              <a:gd name="T39" fmla="*/ 24 h 47"/>
              <a:gd name="T40" fmla="*/ 27 w 47"/>
              <a:gd name="T41"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7" h="47">
                <a:moveTo>
                  <a:pt x="40" y="13"/>
                </a:moveTo>
                <a:cubicBezTo>
                  <a:pt x="39" y="14"/>
                  <a:pt x="37" y="14"/>
                  <a:pt x="35" y="15"/>
                </a:cubicBezTo>
                <a:cubicBezTo>
                  <a:pt x="35" y="11"/>
                  <a:pt x="34" y="6"/>
                  <a:pt x="34" y="2"/>
                </a:cubicBezTo>
                <a:cubicBezTo>
                  <a:pt x="34" y="0"/>
                  <a:pt x="28" y="1"/>
                  <a:pt x="27" y="3"/>
                </a:cubicBezTo>
                <a:cubicBezTo>
                  <a:pt x="27" y="6"/>
                  <a:pt x="26" y="9"/>
                  <a:pt x="26" y="12"/>
                </a:cubicBezTo>
                <a:cubicBezTo>
                  <a:pt x="21" y="10"/>
                  <a:pt x="19" y="7"/>
                  <a:pt x="16" y="2"/>
                </a:cubicBezTo>
                <a:cubicBezTo>
                  <a:pt x="14" y="0"/>
                  <a:pt x="8" y="2"/>
                  <a:pt x="10" y="5"/>
                </a:cubicBezTo>
                <a:cubicBezTo>
                  <a:pt x="15" y="12"/>
                  <a:pt x="17" y="16"/>
                  <a:pt x="27" y="16"/>
                </a:cubicBezTo>
                <a:cubicBezTo>
                  <a:pt x="27" y="16"/>
                  <a:pt x="28" y="16"/>
                  <a:pt x="28" y="16"/>
                </a:cubicBezTo>
                <a:cubicBezTo>
                  <a:pt x="28" y="17"/>
                  <a:pt x="28" y="18"/>
                  <a:pt x="28" y="19"/>
                </a:cubicBezTo>
                <a:cubicBezTo>
                  <a:pt x="18" y="23"/>
                  <a:pt x="9" y="28"/>
                  <a:pt x="1" y="36"/>
                </a:cubicBezTo>
                <a:cubicBezTo>
                  <a:pt x="0" y="37"/>
                  <a:pt x="0" y="38"/>
                  <a:pt x="1" y="38"/>
                </a:cubicBezTo>
                <a:cubicBezTo>
                  <a:pt x="10" y="43"/>
                  <a:pt x="23" y="47"/>
                  <a:pt x="29" y="37"/>
                </a:cubicBezTo>
                <a:cubicBezTo>
                  <a:pt x="33" y="32"/>
                  <a:pt x="34" y="26"/>
                  <a:pt x="35" y="20"/>
                </a:cubicBezTo>
                <a:cubicBezTo>
                  <a:pt x="37" y="19"/>
                  <a:pt x="40" y="17"/>
                  <a:pt x="43" y="16"/>
                </a:cubicBezTo>
                <a:cubicBezTo>
                  <a:pt x="47" y="14"/>
                  <a:pt x="44" y="11"/>
                  <a:pt x="40" y="13"/>
                </a:cubicBezTo>
                <a:close/>
                <a:moveTo>
                  <a:pt x="27" y="28"/>
                </a:moveTo>
                <a:cubicBezTo>
                  <a:pt x="26" y="32"/>
                  <a:pt x="24" y="35"/>
                  <a:pt x="22" y="38"/>
                </a:cubicBezTo>
                <a:cubicBezTo>
                  <a:pt x="18" y="41"/>
                  <a:pt x="12" y="38"/>
                  <a:pt x="8" y="36"/>
                </a:cubicBezTo>
                <a:cubicBezTo>
                  <a:pt x="14" y="31"/>
                  <a:pt x="21" y="27"/>
                  <a:pt x="27" y="24"/>
                </a:cubicBezTo>
                <a:cubicBezTo>
                  <a:pt x="27" y="25"/>
                  <a:pt x="27" y="27"/>
                  <a:pt x="27" y="28"/>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3164" name="组合 3163"/>
          <p:cNvGrpSpPr/>
          <p:nvPr/>
        </p:nvGrpSpPr>
        <p:grpSpPr>
          <a:xfrm>
            <a:off x="850261" y="1667443"/>
            <a:ext cx="5294972" cy="2632656"/>
            <a:chOff x="850261" y="1667443"/>
            <a:chExt cx="5294972" cy="2632656"/>
          </a:xfrm>
        </p:grpSpPr>
        <p:sp>
          <p:nvSpPr>
            <p:cNvPr id="59" name="Freeform 37"/>
            <p:cNvSpPr>
              <a:spLocks/>
            </p:cNvSpPr>
            <p:nvPr/>
          </p:nvSpPr>
          <p:spPr bwMode="auto">
            <a:xfrm>
              <a:off x="850261" y="1667443"/>
              <a:ext cx="5294972" cy="2632656"/>
            </a:xfrm>
            <a:custGeom>
              <a:avLst/>
              <a:gdLst>
                <a:gd name="T0" fmla="*/ 452 w 473"/>
                <a:gd name="T1" fmla="*/ 192 h 235"/>
                <a:gd name="T2" fmla="*/ 458 w 473"/>
                <a:gd name="T3" fmla="*/ 202 h 235"/>
                <a:gd name="T4" fmla="*/ 156 w 473"/>
                <a:gd name="T5" fmla="*/ 216 h 235"/>
                <a:gd name="T6" fmla="*/ 150 w 473"/>
                <a:gd name="T7" fmla="*/ 216 h 235"/>
                <a:gd name="T8" fmla="*/ 110 w 473"/>
                <a:gd name="T9" fmla="*/ 216 h 235"/>
                <a:gd name="T10" fmla="*/ 104 w 473"/>
                <a:gd name="T11" fmla="*/ 216 h 235"/>
                <a:gd name="T12" fmla="*/ 69 w 473"/>
                <a:gd name="T13" fmla="*/ 215 h 235"/>
                <a:gd name="T14" fmla="*/ 103 w 473"/>
                <a:gd name="T15" fmla="*/ 206 h 235"/>
                <a:gd name="T16" fmla="*/ 138 w 473"/>
                <a:gd name="T17" fmla="*/ 200 h 235"/>
                <a:gd name="T18" fmla="*/ 199 w 473"/>
                <a:gd name="T19" fmla="*/ 99 h 235"/>
                <a:gd name="T20" fmla="*/ 230 w 473"/>
                <a:gd name="T21" fmla="*/ 141 h 235"/>
                <a:gd name="T22" fmla="*/ 258 w 473"/>
                <a:gd name="T23" fmla="*/ 125 h 235"/>
                <a:gd name="T24" fmla="*/ 344 w 473"/>
                <a:gd name="T25" fmla="*/ 76 h 235"/>
                <a:gd name="T26" fmla="*/ 356 w 473"/>
                <a:gd name="T27" fmla="*/ 48 h 235"/>
                <a:gd name="T28" fmla="*/ 359 w 473"/>
                <a:gd name="T29" fmla="*/ 44 h 235"/>
                <a:gd name="T30" fmla="*/ 354 w 473"/>
                <a:gd name="T31" fmla="*/ 41 h 235"/>
                <a:gd name="T32" fmla="*/ 349 w 473"/>
                <a:gd name="T33" fmla="*/ 41 h 235"/>
                <a:gd name="T34" fmla="*/ 323 w 473"/>
                <a:gd name="T35" fmla="*/ 50 h 235"/>
                <a:gd name="T36" fmla="*/ 349 w 473"/>
                <a:gd name="T37" fmla="*/ 46 h 235"/>
                <a:gd name="T38" fmla="*/ 316 w 473"/>
                <a:gd name="T39" fmla="*/ 90 h 235"/>
                <a:gd name="T40" fmla="*/ 260 w 473"/>
                <a:gd name="T41" fmla="*/ 121 h 235"/>
                <a:gd name="T42" fmla="*/ 227 w 473"/>
                <a:gd name="T43" fmla="*/ 136 h 235"/>
                <a:gd name="T44" fmla="*/ 197 w 473"/>
                <a:gd name="T45" fmla="*/ 94 h 235"/>
                <a:gd name="T46" fmla="*/ 108 w 473"/>
                <a:gd name="T47" fmla="*/ 194 h 235"/>
                <a:gd name="T48" fmla="*/ 65 w 473"/>
                <a:gd name="T49" fmla="*/ 213 h 235"/>
                <a:gd name="T50" fmla="*/ 67 w 473"/>
                <a:gd name="T51" fmla="*/ 184 h 235"/>
                <a:gd name="T52" fmla="*/ 63 w 473"/>
                <a:gd name="T53" fmla="*/ 16 h 235"/>
                <a:gd name="T54" fmla="*/ 75 w 473"/>
                <a:gd name="T55" fmla="*/ 24 h 235"/>
                <a:gd name="T56" fmla="*/ 62 w 473"/>
                <a:gd name="T57" fmla="*/ 2 h 235"/>
                <a:gd name="T58" fmla="*/ 40 w 473"/>
                <a:gd name="T59" fmla="*/ 19 h 235"/>
                <a:gd name="T60" fmla="*/ 56 w 473"/>
                <a:gd name="T61" fmla="*/ 12 h 235"/>
                <a:gd name="T62" fmla="*/ 47 w 473"/>
                <a:gd name="T63" fmla="*/ 182 h 235"/>
                <a:gd name="T64" fmla="*/ 45 w 473"/>
                <a:gd name="T65" fmla="*/ 186 h 235"/>
                <a:gd name="T66" fmla="*/ 58 w 473"/>
                <a:gd name="T67" fmla="*/ 215 h 235"/>
                <a:gd name="T68" fmla="*/ 7 w 473"/>
                <a:gd name="T69" fmla="*/ 215 h 235"/>
                <a:gd name="T70" fmla="*/ 103 w 473"/>
                <a:gd name="T71" fmla="*/ 220 h 235"/>
                <a:gd name="T72" fmla="*/ 110 w 473"/>
                <a:gd name="T73" fmla="*/ 232 h 235"/>
                <a:gd name="T74" fmla="*/ 150 w 473"/>
                <a:gd name="T75" fmla="*/ 220 h 235"/>
                <a:gd name="T76" fmla="*/ 156 w 473"/>
                <a:gd name="T77" fmla="*/ 232 h 235"/>
                <a:gd name="T78" fmla="*/ 195 w 473"/>
                <a:gd name="T79" fmla="*/ 219 h 235"/>
                <a:gd name="T80" fmla="*/ 201 w 473"/>
                <a:gd name="T81" fmla="*/ 230 h 235"/>
                <a:gd name="T82" fmla="*/ 458 w 473"/>
                <a:gd name="T83" fmla="*/ 208 h 235"/>
                <a:gd name="T84" fmla="*/ 449 w 473"/>
                <a:gd name="T85" fmla="*/ 220 h 235"/>
                <a:gd name="T86" fmla="*/ 467 w 473"/>
                <a:gd name="T87" fmla="*/ 207 h 235"/>
                <a:gd name="T88" fmla="*/ 463 w 473"/>
                <a:gd name="T89" fmla="*/ 199 h 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73" h="235">
                  <a:moveTo>
                    <a:pt x="463" y="199"/>
                  </a:moveTo>
                  <a:cubicBezTo>
                    <a:pt x="460" y="196"/>
                    <a:pt x="457" y="194"/>
                    <a:pt x="452" y="192"/>
                  </a:cubicBezTo>
                  <a:cubicBezTo>
                    <a:pt x="450" y="192"/>
                    <a:pt x="445" y="195"/>
                    <a:pt x="447" y="196"/>
                  </a:cubicBezTo>
                  <a:cubicBezTo>
                    <a:pt x="451" y="198"/>
                    <a:pt x="455" y="200"/>
                    <a:pt x="458" y="202"/>
                  </a:cubicBezTo>
                  <a:cubicBezTo>
                    <a:pt x="458" y="203"/>
                    <a:pt x="459" y="203"/>
                    <a:pt x="459" y="204"/>
                  </a:cubicBezTo>
                  <a:cubicBezTo>
                    <a:pt x="358" y="209"/>
                    <a:pt x="257" y="214"/>
                    <a:pt x="156" y="216"/>
                  </a:cubicBezTo>
                  <a:cubicBezTo>
                    <a:pt x="156" y="215"/>
                    <a:pt x="156" y="215"/>
                    <a:pt x="156" y="214"/>
                  </a:cubicBezTo>
                  <a:cubicBezTo>
                    <a:pt x="156" y="212"/>
                    <a:pt x="150" y="213"/>
                    <a:pt x="150" y="216"/>
                  </a:cubicBezTo>
                  <a:cubicBezTo>
                    <a:pt x="150" y="216"/>
                    <a:pt x="150" y="216"/>
                    <a:pt x="150" y="216"/>
                  </a:cubicBezTo>
                  <a:cubicBezTo>
                    <a:pt x="136" y="216"/>
                    <a:pt x="123" y="216"/>
                    <a:pt x="110" y="216"/>
                  </a:cubicBezTo>
                  <a:cubicBezTo>
                    <a:pt x="110" y="216"/>
                    <a:pt x="110" y="216"/>
                    <a:pt x="110" y="216"/>
                  </a:cubicBezTo>
                  <a:cubicBezTo>
                    <a:pt x="110" y="215"/>
                    <a:pt x="106" y="215"/>
                    <a:pt x="104" y="216"/>
                  </a:cubicBezTo>
                  <a:cubicBezTo>
                    <a:pt x="92" y="216"/>
                    <a:pt x="79" y="216"/>
                    <a:pt x="67" y="216"/>
                  </a:cubicBezTo>
                  <a:cubicBezTo>
                    <a:pt x="68" y="216"/>
                    <a:pt x="69" y="216"/>
                    <a:pt x="69" y="215"/>
                  </a:cubicBezTo>
                  <a:cubicBezTo>
                    <a:pt x="76" y="206"/>
                    <a:pt x="86" y="200"/>
                    <a:pt x="97" y="208"/>
                  </a:cubicBezTo>
                  <a:cubicBezTo>
                    <a:pt x="99" y="209"/>
                    <a:pt x="102" y="207"/>
                    <a:pt x="103" y="206"/>
                  </a:cubicBezTo>
                  <a:cubicBezTo>
                    <a:pt x="111" y="195"/>
                    <a:pt x="113" y="200"/>
                    <a:pt x="123" y="201"/>
                  </a:cubicBezTo>
                  <a:cubicBezTo>
                    <a:pt x="128" y="202"/>
                    <a:pt x="133" y="201"/>
                    <a:pt x="138" y="200"/>
                  </a:cubicBezTo>
                  <a:cubicBezTo>
                    <a:pt x="149" y="197"/>
                    <a:pt x="157" y="187"/>
                    <a:pt x="163" y="178"/>
                  </a:cubicBezTo>
                  <a:cubicBezTo>
                    <a:pt x="178" y="154"/>
                    <a:pt x="181" y="121"/>
                    <a:pt x="199" y="99"/>
                  </a:cubicBezTo>
                  <a:cubicBezTo>
                    <a:pt x="209" y="112"/>
                    <a:pt x="211" y="130"/>
                    <a:pt x="224" y="142"/>
                  </a:cubicBezTo>
                  <a:cubicBezTo>
                    <a:pt x="225" y="144"/>
                    <a:pt x="229" y="143"/>
                    <a:pt x="230" y="141"/>
                  </a:cubicBezTo>
                  <a:cubicBezTo>
                    <a:pt x="234" y="136"/>
                    <a:pt x="236" y="129"/>
                    <a:pt x="244" y="128"/>
                  </a:cubicBezTo>
                  <a:cubicBezTo>
                    <a:pt x="249" y="127"/>
                    <a:pt x="253" y="126"/>
                    <a:pt x="258" y="125"/>
                  </a:cubicBezTo>
                  <a:cubicBezTo>
                    <a:pt x="276" y="164"/>
                    <a:pt x="326" y="85"/>
                    <a:pt x="349" y="56"/>
                  </a:cubicBezTo>
                  <a:cubicBezTo>
                    <a:pt x="348" y="63"/>
                    <a:pt x="346" y="70"/>
                    <a:pt x="344" y="76"/>
                  </a:cubicBezTo>
                  <a:cubicBezTo>
                    <a:pt x="343" y="79"/>
                    <a:pt x="349" y="79"/>
                    <a:pt x="350" y="76"/>
                  </a:cubicBezTo>
                  <a:cubicBezTo>
                    <a:pt x="354" y="67"/>
                    <a:pt x="356" y="58"/>
                    <a:pt x="356" y="48"/>
                  </a:cubicBezTo>
                  <a:cubicBezTo>
                    <a:pt x="356" y="47"/>
                    <a:pt x="357" y="46"/>
                    <a:pt x="358" y="46"/>
                  </a:cubicBezTo>
                  <a:cubicBezTo>
                    <a:pt x="359" y="45"/>
                    <a:pt x="359" y="44"/>
                    <a:pt x="359" y="44"/>
                  </a:cubicBezTo>
                  <a:cubicBezTo>
                    <a:pt x="361" y="43"/>
                    <a:pt x="363" y="40"/>
                    <a:pt x="359" y="41"/>
                  </a:cubicBezTo>
                  <a:cubicBezTo>
                    <a:pt x="358" y="41"/>
                    <a:pt x="356" y="41"/>
                    <a:pt x="354" y="41"/>
                  </a:cubicBezTo>
                  <a:cubicBezTo>
                    <a:pt x="353" y="40"/>
                    <a:pt x="352" y="40"/>
                    <a:pt x="351" y="41"/>
                  </a:cubicBezTo>
                  <a:cubicBezTo>
                    <a:pt x="350" y="41"/>
                    <a:pt x="350" y="41"/>
                    <a:pt x="349" y="41"/>
                  </a:cubicBezTo>
                  <a:cubicBezTo>
                    <a:pt x="341" y="42"/>
                    <a:pt x="334" y="45"/>
                    <a:pt x="326" y="49"/>
                  </a:cubicBezTo>
                  <a:cubicBezTo>
                    <a:pt x="325" y="49"/>
                    <a:pt x="324" y="50"/>
                    <a:pt x="323" y="50"/>
                  </a:cubicBezTo>
                  <a:cubicBezTo>
                    <a:pt x="319" y="53"/>
                    <a:pt x="324" y="54"/>
                    <a:pt x="327" y="53"/>
                  </a:cubicBezTo>
                  <a:cubicBezTo>
                    <a:pt x="333" y="49"/>
                    <a:pt x="341" y="48"/>
                    <a:pt x="349" y="46"/>
                  </a:cubicBezTo>
                  <a:cubicBezTo>
                    <a:pt x="349" y="46"/>
                    <a:pt x="349" y="47"/>
                    <a:pt x="349" y="48"/>
                  </a:cubicBezTo>
                  <a:cubicBezTo>
                    <a:pt x="336" y="59"/>
                    <a:pt x="326" y="76"/>
                    <a:pt x="316" y="90"/>
                  </a:cubicBezTo>
                  <a:cubicBezTo>
                    <a:pt x="307" y="102"/>
                    <a:pt x="276" y="151"/>
                    <a:pt x="263" y="122"/>
                  </a:cubicBezTo>
                  <a:cubicBezTo>
                    <a:pt x="263" y="121"/>
                    <a:pt x="261" y="121"/>
                    <a:pt x="260" y="121"/>
                  </a:cubicBezTo>
                  <a:cubicBezTo>
                    <a:pt x="252" y="123"/>
                    <a:pt x="242" y="123"/>
                    <a:pt x="234" y="126"/>
                  </a:cubicBezTo>
                  <a:cubicBezTo>
                    <a:pt x="231" y="128"/>
                    <a:pt x="229" y="132"/>
                    <a:pt x="227" y="136"/>
                  </a:cubicBezTo>
                  <a:cubicBezTo>
                    <a:pt x="216" y="123"/>
                    <a:pt x="214" y="106"/>
                    <a:pt x="203" y="93"/>
                  </a:cubicBezTo>
                  <a:cubicBezTo>
                    <a:pt x="202" y="92"/>
                    <a:pt x="198" y="93"/>
                    <a:pt x="197" y="94"/>
                  </a:cubicBezTo>
                  <a:cubicBezTo>
                    <a:pt x="173" y="120"/>
                    <a:pt x="165" y="218"/>
                    <a:pt x="113" y="193"/>
                  </a:cubicBezTo>
                  <a:cubicBezTo>
                    <a:pt x="112" y="192"/>
                    <a:pt x="109" y="193"/>
                    <a:pt x="108" y="194"/>
                  </a:cubicBezTo>
                  <a:cubicBezTo>
                    <a:pt x="105" y="197"/>
                    <a:pt x="102" y="200"/>
                    <a:pt x="99" y="203"/>
                  </a:cubicBezTo>
                  <a:cubicBezTo>
                    <a:pt x="86" y="195"/>
                    <a:pt x="74" y="201"/>
                    <a:pt x="65" y="213"/>
                  </a:cubicBezTo>
                  <a:cubicBezTo>
                    <a:pt x="65" y="203"/>
                    <a:pt x="65" y="194"/>
                    <a:pt x="65" y="185"/>
                  </a:cubicBezTo>
                  <a:cubicBezTo>
                    <a:pt x="66" y="185"/>
                    <a:pt x="67" y="185"/>
                    <a:pt x="67" y="184"/>
                  </a:cubicBezTo>
                  <a:cubicBezTo>
                    <a:pt x="68" y="183"/>
                    <a:pt x="67" y="182"/>
                    <a:pt x="65" y="182"/>
                  </a:cubicBezTo>
                  <a:cubicBezTo>
                    <a:pt x="66" y="126"/>
                    <a:pt x="65" y="71"/>
                    <a:pt x="63" y="16"/>
                  </a:cubicBezTo>
                  <a:cubicBezTo>
                    <a:pt x="65" y="19"/>
                    <a:pt x="67" y="23"/>
                    <a:pt x="69" y="27"/>
                  </a:cubicBezTo>
                  <a:cubicBezTo>
                    <a:pt x="71" y="29"/>
                    <a:pt x="77" y="26"/>
                    <a:pt x="75" y="24"/>
                  </a:cubicBezTo>
                  <a:cubicBezTo>
                    <a:pt x="71" y="17"/>
                    <a:pt x="67" y="11"/>
                    <a:pt x="62" y="9"/>
                  </a:cubicBezTo>
                  <a:cubicBezTo>
                    <a:pt x="62" y="7"/>
                    <a:pt x="62" y="4"/>
                    <a:pt x="62" y="2"/>
                  </a:cubicBezTo>
                  <a:cubicBezTo>
                    <a:pt x="62" y="0"/>
                    <a:pt x="58" y="1"/>
                    <a:pt x="57" y="2"/>
                  </a:cubicBezTo>
                  <a:cubicBezTo>
                    <a:pt x="50" y="7"/>
                    <a:pt x="45" y="11"/>
                    <a:pt x="40" y="19"/>
                  </a:cubicBezTo>
                  <a:cubicBezTo>
                    <a:pt x="39" y="21"/>
                    <a:pt x="45" y="21"/>
                    <a:pt x="46" y="19"/>
                  </a:cubicBezTo>
                  <a:cubicBezTo>
                    <a:pt x="50" y="13"/>
                    <a:pt x="53" y="12"/>
                    <a:pt x="56" y="12"/>
                  </a:cubicBezTo>
                  <a:cubicBezTo>
                    <a:pt x="58" y="68"/>
                    <a:pt x="60" y="125"/>
                    <a:pt x="59" y="182"/>
                  </a:cubicBezTo>
                  <a:cubicBezTo>
                    <a:pt x="55" y="182"/>
                    <a:pt x="51" y="182"/>
                    <a:pt x="47" y="182"/>
                  </a:cubicBezTo>
                  <a:cubicBezTo>
                    <a:pt x="46" y="182"/>
                    <a:pt x="44" y="182"/>
                    <a:pt x="43" y="184"/>
                  </a:cubicBezTo>
                  <a:cubicBezTo>
                    <a:pt x="42" y="185"/>
                    <a:pt x="44" y="186"/>
                    <a:pt x="45" y="186"/>
                  </a:cubicBezTo>
                  <a:cubicBezTo>
                    <a:pt x="50" y="186"/>
                    <a:pt x="54" y="186"/>
                    <a:pt x="59" y="186"/>
                  </a:cubicBezTo>
                  <a:cubicBezTo>
                    <a:pt x="59" y="196"/>
                    <a:pt x="59" y="206"/>
                    <a:pt x="58" y="215"/>
                  </a:cubicBezTo>
                  <a:cubicBezTo>
                    <a:pt x="58" y="216"/>
                    <a:pt x="59" y="216"/>
                    <a:pt x="59" y="216"/>
                  </a:cubicBezTo>
                  <a:cubicBezTo>
                    <a:pt x="41" y="216"/>
                    <a:pt x="24" y="216"/>
                    <a:pt x="7" y="215"/>
                  </a:cubicBezTo>
                  <a:cubicBezTo>
                    <a:pt x="4" y="215"/>
                    <a:pt x="0" y="219"/>
                    <a:pt x="5" y="219"/>
                  </a:cubicBezTo>
                  <a:cubicBezTo>
                    <a:pt x="37" y="220"/>
                    <a:pt x="70" y="220"/>
                    <a:pt x="103" y="220"/>
                  </a:cubicBezTo>
                  <a:cubicBezTo>
                    <a:pt x="103" y="225"/>
                    <a:pt x="103" y="229"/>
                    <a:pt x="103" y="234"/>
                  </a:cubicBezTo>
                  <a:cubicBezTo>
                    <a:pt x="103" y="235"/>
                    <a:pt x="110" y="234"/>
                    <a:pt x="110" y="232"/>
                  </a:cubicBezTo>
                  <a:cubicBezTo>
                    <a:pt x="110" y="228"/>
                    <a:pt x="110" y="224"/>
                    <a:pt x="110" y="220"/>
                  </a:cubicBezTo>
                  <a:cubicBezTo>
                    <a:pt x="123" y="220"/>
                    <a:pt x="136" y="220"/>
                    <a:pt x="150" y="220"/>
                  </a:cubicBezTo>
                  <a:cubicBezTo>
                    <a:pt x="150" y="224"/>
                    <a:pt x="150" y="229"/>
                    <a:pt x="150" y="234"/>
                  </a:cubicBezTo>
                  <a:cubicBezTo>
                    <a:pt x="150" y="235"/>
                    <a:pt x="156" y="234"/>
                    <a:pt x="156" y="232"/>
                  </a:cubicBezTo>
                  <a:cubicBezTo>
                    <a:pt x="156" y="228"/>
                    <a:pt x="156" y="224"/>
                    <a:pt x="156" y="220"/>
                  </a:cubicBezTo>
                  <a:cubicBezTo>
                    <a:pt x="169" y="219"/>
                    <a:pt x="182" y="219"/>
                    <a:pt x="195" y="219"/>
                  </a:cubicBezTo>
                  <a:cubicBezTo>
                    <a:pt x="195" y="223"/>
                    <a:pt x="195" y="227"/>
                    <a:pt x="195" y="231"/>
                  </a:cubicBezTo>
                  <a:cubicBezTo>
                    <a:pt x="195" y="233"/>
                    <a:pt x="201" y="232"/>
                    <a:pt x="201" y="230"/>
                  </a:cubicBezTo>
                  <a:cubicBezTo>
                    <a:pt x="201" y="226"/>
                    <a:pt x="201" y="222"/>
                    <a:pt x="201" y="219"/>
                  </a:cubicBezTo>
                  <a:cubicBezTo>
                    <a:pt x="287" y="216"/>
                    <a:pt x="373" y="212"/>
                    <a:pt x="458" y="208"/>
                  </a:cubicBezTo>
                  <a:cubicBezTo>
                    <a:pt x="457" y="211"/>
                    <a:pt x="453" y="214"/>
                    <a:pt x="446" y="217"/>
                  </a:cubicBezTo>
                  <a:cubicBezTo>
                    <a:pt x="442" y="219"/>
                    <a:pt x="446" y="222"/>
                    <a:pt x="449" y="220"/>
                  </a:cubicBezTo>
                  <a:cubicBezTo>
                    <a:pt x="456" y="217"/>
                    <a:pt x="461" y="213"/>
                    <a:pt x="467" y="207"/>
                  </a:cubicBezTo>
                  <a:cubicBezTo>
                    <a:pt x="467" y="207"/>
                    <a:pt x="467" y="207"/>
                    <a:pt x="467" y="207"/>
                  </a:cubicBezTo>
                  <a:cubicBezTo>
                    <a:pt x="469" y="207"/>
                    <a:pt x="473" y="205"/>
                    <a:pt x="470" y="204"/>
                  </a:cubicBezTo>
                  <a:cubicBezTo>
                    <a:pt x="468" y="202"/>
                    <a:pt x="466" y="200"/>
                    <a:pt x="463" y="19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40"/>
            <p:cNvSpPr>
              <a:spLocks/>
            </p:cNvSpPr>
            <p:nvPr/>
          </p:nvSpPr>
          <p:spPr bwMode="auto">
            <a:xfrm>
              <a:off x="1416482" y="3584334"/>
              <a:ext cx="137339" cy="28415"/>
            </a:xfrm>
            <a:custGeom>
              <a:avLst/>
              <a:gdLst>
                <a:gd name="T0" fmla="*/ 3 w 19"/>
                <a:gd name="T1" fmla="*/ 4 h 4"/>
                <a:gd name="T2" fmla="*/ 14 w 19"/>
                <a:gd name="T3" fmla="*/ 4 h 4"/>
                <a:gd name="T4" fmla="*/ 18 w 19"/>
                <a:gd name="T5" fmla="*/ 2 h 4"/>
                <a:gd name="T6" fmla="*/ 16 w 19"/>
                <a:gd name="T7" fmla="*/ 0 h 4"/>
                <a:gd name="T8" fmla="*/ 5 w 19"/>
                <a:gd name="T9" fmla="*/ 0 h 4"/>
                <a:gd name="T10" fmla="*/ 1 w 19"/>
                <a:gd name="T11" fmla="*/ 2 h 4"/>
                <a:gd name="T12" fmla="*/ 3 w 1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3" y="4"/>
                  </a:moveTo>
                  <a:cubicBezTo>
                    <a:pt x="6" y="4"/>
                    <a:pt x="10" y="4"/>
                    <a:pt x="14" y="4"/>
                  </a:cubicBezTo>
                  <a:cubicBezTo>
                    <a:pt x="15" y="4"/>
                    <a:pt x="17" y="4"/>
                    <a:pt x="18" y="2"/>
                  </a:cubicBezTo>
                  <a:cubicBezTo>
                    <a:pt x="19" y="1"/>
                    <a:pt x="17" y="0"/>
                    <a:pt x="16" y="0"/>
                  </a:cubicBezTo>
                  <a:cubicBezTo>
                    <a:pt x="12" y="0"/>
                    <a:pt x="9" y="0"/>
                    <a:pt x="5" y="0"/>
                  </a:cubicBezTo>
                  <a:cubicBezTo>
                    <a:pt x="3" y="0"/>
                    <a:pt x="1" y="0"/>
                    <a:pt x="1" y="2"/>
                  </a:cubicBezTo>
                  <a:cubicBezTo>
                    <a:pt x="0" y="3"/>
                    <a:pt x="1" y="4"/>
                    <a:pt x="3"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41"/>
            <p:cNvSpPr>
              <a:spLocks/>
            </p:cNvSpPr>
            <p:nvPr/>
          </p:nvSpPr>
          <p:spPr bwMode="auto">
            <a:xfrm>
              <a:off x="1416482" y="3141124"/>
              <a:ext cx="137339" cy="28415"/>
            </a:xfrm>
            <a:custGeom>
              <a:avLst/>
              <a:gdLst>
                <a:gd name="T0" fmla="*/ 2 w 19"/>
                <a:gd name="T1" fmla="*/ 4 h 4"/>
                <a:gd name="T2" fmla="*/ 14 w 19"/>
                <a:gd name="T3" fmla="*/ 4 h 4"/>
                <a:gd name="T4" fmla="*/ 18 w 19"/>
                <a:gd name="T5" fmla="*/ 2 h 4"/>
                <a:gd name="T6" fmla="*/ 16 w 19"/>
                <a:gd name="T7" fmla="*/ 0 h 4"/>
                <a:gd name="T8" fmla="*/ 5 w 19"/>
                <a:gd name="T9" fmla="*/ 0 h 4"/>
                <a:gd name="T10" fmla="*/ 1 w 19"/>
                <a:gd name="T11" fmla="*/ 2 h 4"/>
                <a:gd name="T12" fmla="*/ 2 w 1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2" y="4"/>
                  </a:moveTo>
                  <a:cubicBezTo>
                    <a:pt x="6" y="4"/>
                    <a:pt x="10" y="4"/>
                    <a:pt x="14" y="4"/>
                  </a:cubicBezTo>
                  <a:cubicBezTo>
                    <a:pt x="15" y="4"/>
                    <a:pt x="17" y="4"/>
                    <a:pt x="18" y="2"/>
                  </a:cubicBezTo>
                  <a:cubicBezTo>
                    <a:pt x="19" y="1"/>
                    <a:pt x="17" y="0"/>
                    <a:pt x="16" y="0"/>
                  </a:cubicBezTo>
                  <a:cubicBezTo>
                    <a:pt x="12" y="0"/>
                    <a:pt x="9" y="0"/>
                    <a:pt x="5" y="0"/>
                  </a:cubicBezTo>
                  <a:cubicBezTo>
                    <a:pt x="3" y="0"/>
                    <a:pt x="1" y="1"/>
                    <a:pt x="1" y="2"/>
                  </a:cubicBezTo>
                  <a:cubicBezTo>
                    <a:pt x="0" y="3"/>
                    <a:pt x="1" y="4"/>
                    <a:pt x="2"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5" name="Freeform 41"/>
            <p:cNvSpPr>
              <a:spLocks/>
            </p:cNvSpPr>
            <p:nvPr/>
          </p:nvSpPr>
          <p:spPr bwMode="auto">
            <a:xfrm>
              <a:off x="1384502" y="2839802"/>
              <a:ext cx="137339" cy="28415"/>
            </a:xfrm>
            <a:custGeom>
              <a:avLst/>
              <a:gdLst>
                <a:gd name="T0" fmla="*/ 2 w 19"/>
                <a:gd name="T1" fmla="*/ 4 h 4"/>
                <a:gd name="T2" fmla="*/ 14 w 19"/>
                <a:gd name="T3" fmla="*/ 4 h 4"/>
                <a:gd name="T4" fmla="*/ 18 w 19"/>
                <a:gd name="T5" fmla="*/ 2 h 4"/>
                <a:gd name="T6" fmla="*/ 16 w 19"/>
                <a:gd name="T7" fmla="*/ 0 h 4"/>
                <a:gd name="T8" fmla="*/ 5 w 19"/>
                <a:gd name="T9" fmla="*/ 0 h 4"/>
                <a:gd name="T10" fmla="*/ 1 w 19"/>
                <a:gd name="T11" fmla="*/ 2 h 4"/>
                <a:gd name="T12" fmla="*/ 2 w 1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2" y="4"/>
                  </a:moveTo>
                  <a:cubicBezTo>
                    <a:pt x="6" y="4"/>
                    <a:pt x="10" y="4"/>
                    <a:pt x="14" y="4"/>
                  </a:cubicBezTo>
                  <a:cubicBezTo>
                    <a:pt x="15" y="4"/>
                    <a:pt x="17" y="4"/>
                    <a:pt x="18" y="2"/>
                  </a:cubicBezTo>
                  <a:cubicBezTo>
                    <a:pt x="19" y="1"/>
                    <a:pt x="17" y="0"/>
                    <a:pt x="16" y="0"/>
                  </a:cubicBezTo>
                  <a:cubicBezTo>
                    <a:pt x="12" y="0"/>
                    <a:pt x="9" y="0"/>
                    <a:pt x="5" y="0"/>
                  </a:cubicBezTo>
                  <a:cubicBezTo>
                    <a:pt x="3" y="0"/>
                    <a:pt x="1" y="1"/>
                    <a:pt x="1" y="2"/>
                  </a:cubicBezTo>
                  <a:cubicBezTo>
                    <a:pt x="0" y="3"/>
                    <a:pt x="1" y="4"/>
                    <a:pt x="2"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6" name="Freeform 40"/>
            <p:cNvSpPr>
              <a:spLocks/>
            </p:cNvSpPr>
            <p:nvPr/>
          </p:nvSpPr>
          <p:spPr bwMode="auto">
            <a:xfrm>
              <a:off x="1379846" y="2533505"/>
              <a:ext cx="137339" cy="28415"/>
            </a:xfrm>
            <a:custGeom>
              <a:avLst/>
              <a:gdLst>
                <a:gd name="T0" fmla="*/ 3 w 19"/>
                <a:gd name="T1" fmla="*/ 4 h 4"/>
                <a:gd name="T2" fmla="*/ 14 w 19"/>
                <a:gd name="T3" fmla="*/ 4 h 4"/>
                <a:gd name="T4" fmla="*/ 18 w 19"/>
                <a:gd name="T5" fmla="*/ 2 h 4"/>
                <a:gd name="T6" fmla="*/ 16 w 19"/>
                <a:gd name="T7" fmla="*/ 0 h 4"/>
                <a:gd name="T8" fmla="*/ 5 w 19"/>
                <a:gd name="T9" fmla="*/ 0 h 4"/>
                <a:gd name="T10" fmla="*/ 1 w 19"/>
                <a:gd name="T11" fmla="*/ 2 h 4"/>
                <a:gd name="T12" fmla="*/ 3 w 1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3" y="4"/>
                  </a:moveTo>
                  <a:cubicBezTo>
                    <a:pt x="6" y="4"/>
                    <a:pt x="10" y="4"/>
                    <a:pt x="14" y="4"/>
                  </a:cubicBezTo>
                  <a:cubicBezTo>
                    <a:pt x="15" y="4"/>
                    <a:pt x="17" y="4"/>
                    <a:pt x="18" y="2"/>
                  </a:cubicBezTo>
                  <a:cubicBezTo>
                    <a:pt x="19" y="1"/>
                    <a:pt x="17" y="0"/>
                    <a:pt x="16" y="0"/>
                  </a:cubicBezTo>
                  <a:cubicBezTo>
                    <a:pt x="12" y="0"/>
                    <a:pt x="9" y="0"/>
                    <a:pt x="5" y="0"/>
                  </a:cubicBezTo>
                  <a:cubicBezTo>
                    <a:pt x="3" y="0"/>
                    <a:pt x="1" y="0"/>
                    <a:pt x="1" y="2"/>
                  </a:cubicBezTo>
                  <a:cubicBezTo>
                    <a:pt x="0" y="3"/>
                    <a:pt x="1" y="4"/>
                    <a:pt x="3"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7" name="Freeform 41"/>
            <p:cNvSpPr>
              <a:spLocks/>
            </p:cNvSpPr>
            <p:nvPr/>
          </p:nvSpPr>
          <p:spPr bwMode="auto">
            <a:xfrm>
              <a:off x="1379846" y="2149745"/>
              <a:ext cx="137339" cy="28415"/>
            </a:xfrm>
            <a:custGeom>
              <a:avLst/>
              <a:gdLst>
                <a:gd name="T0" fmla="*/ 2 w 19"/>
                <a:gd name="T1" fmla="*/ 4 h 4"/>
                <a:gd name="T2" fmla="*/ 14 w 19"/>
                <a:gd name="T3" fmla="*/ 4 h 4"/>
                <a:gd name="T4" fmla="*/ 18 w 19"/>
                <a:gd name="T5" fmla="*/ 2 h 4"/>
                <a:gd name="T6" fmla="*/ 16 w 19"/>
                <a:gd name="T7" fmla="*/ 0 h 4"/>
                <a:gd name="T8" fmla="*/ 5 w 19"/>
                <a:gd name="T9" fmla="*/ 0 h 4"/>
                <a:gd name="T10" fmla="*/ 1 w 19"/>
                <a:gd name="T11" fmla="*/ 2 h 4"/>
                <a:gd name="T12" fmla="*/ 2 w 19"/>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9" h="4">
                  <a:moveTo>
                    <a:pt x="2" y="4"/>
                  </a:moveTo>
                  <a:cubicBezTo>
                    <a:pt x="6" y="4"/>
                    <a:pt x="10" y="4"/>
                    <a:pt x="14" y="4"/>
                  </a:cubicBezTo>
                  <a:cubicBezTo>
                    <a:pt x="15" y="4"/>
                    <a:pt x="17" y="4"/>
                    <a:pt x="18" y="2"/>
                  </a:cubicBezTo>
                  <a:cubicBezTo>
                    <a:pt x="19" y="1"/>
                    <a:pt x="17" y="0"/>
                    <a:pt x="16" y="0"/>
                  </a:cubicBezTo>
                  <a:cubicBezTo>
                    <a:pt x="12" y="0"/>
                    <a:pt x="9" y="0"/>
                    <a:pt x="5" y="0"/>
                  </a:cubicBezTo>
                  <a:cubicBezTo>
                    <a:pt x="3" y="0"/>
                    <a:pt x="1" y="1"/>
                    <a:pt x="1" y="2"/>
                  </a:cubicBezTo>
                  <a:cubicBezTo>
                    <a:pt x="0" y="3"/>
                    <a:pt x="1" y="4"/>
                    <a:pt x="2" y="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159" name="组合 158"/>
          <p:cNvGrpSpPr/>
          <p:nvPr/>
        </p:nvGrpSpPr>
        <p:grpSpPr>
          <a:xfrm>
            <a:off x="6436046" y="2044885"/>
            <a:ext cx="2088232" cy="2046894"/>
            <a:chOff x="5004842" y="1600880"/>
            <a:chExt cx="2088232" cy="2046894"/>
          </a:xfrm>
        </p:grpSpPr>
        <p:sp>
          <p:nvSpPr>
            <p:cNvPr id="160" name="TextBox 159"/>
            <p:cNvSpPr txBox="1"/>
            <p:nvPr/>
          </p:nvSpPr>
          <p:spPr bwMode="auto">
            <a:xfrm>
              <a:off x="5017407" y="2170446"/>
              <a:ext cx="2075667" cy="1477328"/>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添加文字内容单击添加文字内容单击添加文字内容单击添加文字内容单击添加文字内容单击添加文字内容单击添加文字内容单击添加文字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grpSp>
          <p:nvGrpSpPr>
            <p:cNvPr id="161" name="组合 160"/>
            <p:cNvGrpSpPr/>
            <p:nvPr/>
          </p:nvGrpSpPr>
          <p:grpSpPr>
            <a:xfrm>
              <a:off x="5004842" y="1600880"/>
              <a:ext cx="1595059" cy="577717"/>
              <a:chOff x="822487" y="1404355"/>
              <a:chExt cx="1595059" cy="577717"/>
            </a:xfrm>
          </p:grpSpPr>
          <p:sp>
            <p:nvSpPr>
              <p:cNvPr id="162"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163" name="TextBox 53"/>
              <p:cNvSpPr txBox="1">
                <a:spLocks noChangeArrowheads="1"/>
              </p:cNvSpPr>
              <p:nvPr/>
            </p:nvSpPr>
            <p:spPr bwMode="auto">
              <a:xfrm>
                <a:off x="822487"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grpSp>
        <p:nvGrpSpPr>
          <p:cNvPr id="3165" name="组合 3164"/>
          <p:cNvGrpSpPr/>
          <p:nvPr/>
        </p:nvGrpSpPr>
        <p:grpSpPr>
          <a:xfrm>
            <a:off x="891961" y="1653417"/>
            <a:ext cx="369332" cy="1547444"/>
            <a:chOff x="891961" y="1653417"/>
            <a:chExt cx="369332" cy="1547444"/>
          </a:xfrm>
        </p:grpSpPr>
        <p:sp>
          <p:nvSpPr>
            <p:cNvPr id="60" name="Freeform 38"/>
            <p:cNvSpPr>
              <a:spLocks/>
            </p:cNvSpPr>
            <p:nvPr/>
          </p:nvSpPr>
          <p:spPr bwMode="auto">
            <a:xfrm>
              <a:off x="939290" y="1653417"/>
              <a:ext cx="274675" cy="222583"/>
            </a:xfrm>
            <a:custGeom>
              <a:avLst/>
              <a:gdLst>
                <a:gd name="T0" fmla="*/ 28 w 38"/>
                <a:gd name="T1" fmla="*/ 29 h 31"/>
                <a:gd name="T2" fmla="*/ 34 w 38"/>
                <a:gd name="T3" fmla="*/ 27 h 31"/>
                <a:gd name="T4" fmla="*/ 25 w 38"/>
                <a:gd name="T5" fmla="*/ 18 h 31"/>
                <a:gd name="T6" fmla="*/ 36 w 38"/>
                <a:gd name="T7" fmla="*/ 3 h 31"/>
                <a:gd name="T8" fmla="*/ 30 w 38"/>
                <a:gd name="T9" fmla="*/ 3 h 31"/>
                <a:gd name="T10" fmla="*/ 21 w 38"/>
                <a:gd name="T11" fmla="*/ 14 h 31"/>
                <a:gd name="T12" fmla="*/ 14 w 38"/>
                <a:gd name="T13" fmla="*/ 7 h 31"/>
                <a:gd name="T14" fmla="*/ 8 w 38"/>
                <a:gd name="T15" fmla="*/ 9 h 31"/>
                <a:gd name="T16" fmla="*/ 17 w 38"/>
                <a:gd name="T17" fmla="*/ 18 h 31"/>
                <a:gd name="T18" fmla="*/ 4 w 38"/>
                <a:gd name="T19" fmla="*/ 26 h 31"/>
                <a:gd name="T20" fmla="*/ 5 w 38"/>
                <a:gd name="T21" fmla="*/ 30 h 31"/>
                <a:gd name="T22" fmla="*/ 20 w 38"/>
                <a:gd name="T23" fmla="*/ 22 h 31"/>
                <a:gd name="T24" fmla="*/ 28 w 38"/>
                <a:gd name="T2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1">
                  <a:moveTo>
                    <a:pt x="28" y="29"/>
                  </a:moveTo>
                  <a:cubicBezTo>
                    <a:pt x="29" y="30"/>
                    <a:pt x="35" y="28"/>
                    <a:pt x="34" y="27"/>
                  </a:cubicBezTo>
                  <a:cubicBezTo>
                    <a:pt x="31" y="24"/>
                    <a:pt x="28" y="21"/>
                    <a:pt x="25" y="18"/>
                  </a:cubicBezTo>
                  <a:cubicBezTo>
                    <a:pt x="29" y="14"/>
                    <a:pt x="33" y="9"/>
                    <a:pt x="36" y="3"/>
                  </a:cubicBezTo>
                  <a:cubicBezTo>
                    <a:pt x="38" y="0"/>
                    <a:pt x="32" y="0"/>
                    <a:pt x="30" y="3"/>
                  </a:cubicBezTo>
                  <a:cubicBezTo>
                    <a:pt x="28" y="7"/>
                    <a:pt x="25" y="11"/>
                    <a:pt x="21" y="14"/>
                  </a:cubicBezTo>
                  <a:cubicBezTo>
                    <a:pt x="19" y="12"/>
                    <a:pt x="16" y="10"/>
                    <a:pt x="14" y="7"/>
                  </a:cubicBezTo>
                  <a:cubicBezTo>
                    <a:pt x="13" y="5"/>
                    <a:pt x="7" y="8"/>
                    <a:pt x="8" y="9"/>
                  </a:cubicBezTo>
                  <a:cubicBezTo>
                    <a:pt x="11" y="12"/>
                    <a:pt x="14" y="15"/>
                    <a:pt x="17" y="18"/>
                  </a:cubicBezTo>
                  <a:cubicBezTo>
                    <a:pt x="13" y="21"/>
                    <a:pt x="9" y="24"/>
                    <a:pt x="4" y="26"/>
                  </a:cubicBezTo>
                  <a:cubicBezTo>
                    <a:pt x="0" y="27"/>
                    <a:pt x="1" y="31"/>
                    <a:pt x="5" y="30"/>
                  </a:cubicBezTo>
                  <a:cubicBezTo>
                    <a:pt x="11" y="28"/>
                    <a:pt x="16" y="25"/>
                    <a:pt x="20" y="22"/>
                  </a:cubicBezTo>
                  <a:cubicBezTo>
                    <a:pt x="23" y="24"/>
                    <a:pt x="26" y="26"/>
                    <a:pt x="28" y="29"/>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69" name="Text Box 52"/>
            <p:cNvSpPr txBox="1">
              <a:spLocks noChangeArrowheads="1"/>
            </p:cNvSpPr>
            <p:nvPr/>
          </p:nvSpPr>
          <p:spPr bwMode="auto">
            <a:xfrm>
              <a:off x="891961" y="1922978"/>
              <a:ext cx="369332" cy="1277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marL="0" marR="0" lvl="0" indent="0" defTabSz="914400" eaLnBrk="1" fontAlgn="auto" latinLnBrk="0" hangingPunct="1">
                <a:lnSpc>
                  <a:spcPct val="100000"/>
                </a:lnSpc>
                <a:spcBef>
                  <a:spcPct val="50000"/>
                </a:spcBef>
                <a:spcAft>
                  <a:spcPts val="0"/>
                </a:spcAft>
                <a:buClrTx/>
                <a:buSzTx/>
                <a:buFontTx/>
                <a:buNone/>
                <a:tabLst/>
                <a:defRPr/>
              </a:pPr>
              <a:r>
                <a:rPr kumimoji="0" lang="zh-CN" altLang="en-US" sz="1200" i="0" u="none" strike="noStrike" kern="0" cap="none" spc="0" normalizeH="0" baseline="0" noProof="0" dirty="0" smtClean="0">
                  <a:ln>
                    <a:noFill/>
                  </a:ln>
                  <a:effectLst/>
                  <a:uLnTx/>
                  <a:uFillTx/>
                  <a:latin typeface="微软雅黑" pitchFamily="34" charset="-122"/>
                  <a:ea typeface="微软雅黑" pitchFamily="34" charset="-122"/>
                </a:rPr>
                <a:t>添加文字</a:t>
              </a:r>
            </a:p>
          </p:txBody>
        </p:sp>
      </p:grpSp>
    </p:spTree>
    <p:extLst>
      <p:ext uri="{BB962C8B-B14F-4D97-AF65-F5344CB8AC3E}">
        <p14:creationId xmlns:p14="http://schemas.microsoft.com/office/powerpoint/2010/main" val="1819292956"/>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3164"/>
                                        </p:tgtEl>
                                        <p:attrNameLst>
                                          <p:attrName>style.visibility</p:attrName>
                                        </p:attrNameLst>
                                      </p:cBhvr>
                                      <p:to>
                                        <p:strVal val="visible"/>
                                      </p:to>
                                    </p:set>
                                    <p:anim calcmode="lin" valueType="num">
                                      <p:cBhvr>
                                        <p:cTn id="7" dur="500" fill="hold"/>
                                        <p:tgtEl>
                                          <p:spTgt spid="3164"/>
                                        </p:tgtEl>
                                        <p:attrNameLst>
                                          <p:attrName>ppt_w</p:attrName>
                                        </p:attrNameLst>
                                      </p:cBhvr>
                                      <p:tavLst>
                                        <p:tav tm="0">
                                          <p:val>
                                            <p:fltVal val="0"/>
                                          </p:val>
                                        </p:tav>
                                        <p:tav tm="100000">
                                          <p:val>
                                            <p:strVal val="#ppt_w"/>
                                          </p:val>
                                        </p:tav>
                                      </p:tavLst>
                                    </p:anim>
                                    <p:anim calcmode="lin" valueType="num">
                                      <p:cBhvr>
                                        <p:cTn id="8" dur="500" fill="hold"/>
                                        <p:tgtEl>
                                          <p:spTgt spid="3164"/>
                                        </p:tgtEl>
                                        <p:attrNameLst>
                                          <p:attrName>ppt_h</p:attrName>
                                        </p:attrNameLst>
                                      </p:cBhvr>
                                      <p:tavLst>
                                        <p:tav tm="0">
                                          <p:val>
                                            <p:fltVal val="0"/>
                                          </p:val>
                                        </p:tav>
                                        <p:tav tm="100000">
                                          <p:val>
                                            <p:strVal val="#ppt_h"/>
                                          </p:val>
                                        </p:tav>
                                      </p:tavLst>
                                    </p:anim>
                                    <p:anim calcmode="lin" valueType="num">
                                      <p:cBhvr>
                                        <p:cTn id="9" dur="500" fill="hold"/>
                                        <p:tgtEl>
                                          <p:spTgt spid="3164"/>
                                        </p:tgtEl>
                                        <p:attrNameLst>
                                          <p:attrName>style.rotation</p:attrName>
                                        </p:attrNameLst>
                                      </p:cBhvr>
                                      <p:tavLst>
                                        <p:tav tm="0">
                                          <p:val>
                                            <p:fltVal val="360"/>
                                          </p:val>
                                        </p:tav>
                                        <p:tav tm="100000">
                                          <p:val>
                                            <p:fltVal val="0"/>
                                          </p:val>
                                        </p:tav>
                                      </p:tavLst>
                                    </p:anim>
                                    <p:animEffect transition="in" filter="fade">
                                      <p:cBhvr>
                                        <p:cTn id="10" dur="500"/>
                                        <p:tgtEl>
                                          <p:spTgt spid="3164"/>
                                        </p:tgtEl>
                                      </p:cBhvr>
                                    </p:animEffect>
                                  </p:childTnLst>
                                </p:cTn>
                              </p:par>
                            </p:childTnLst>
                          </p:cTn>
                        </p:par>
                        <p:par>
                          <p:cTn id="11" fill="hold">
                            <p:stCondLst>
                              <p:cond delay="500"/>
                            </p:stCondLst>
                            <p:childTnLst>
                              <p:par>
                                <p:cTn id="12" presetID="42" presetClass="entr" presetSubtype="0" fill="hold" nodeType="afterEffect">
                                  <p:stCondLst>
                                    <p:cond delay="0"/>
                                  </p:stCondLst>
                                  <p:childTnLst>
                                    <p:set>
                                      <p:cBhvr>
                                        <p:cTn id="13" dur="1" fill="hold">
                                          <p:stCondLst>
                                            <p:cond delay="0"/>
                                          </p:stCondLst>
                                        </p:cTn>
                                        <p:tgtEl>
                                          <p:spTgt spid="3165"/>
                                        </p:tgtEl>
                                        <p:attrNameLst>
                                          <p:attrName>style.visibility</p:attrName>
                                        </p:attrNameLst>
                                      </p:cBhvr>
                                      <p:to>
                                        <p:strVal val="visible"/>
                                      </p:to>
                                    </p:set>
                                    <p:animEffect transition="in" filter="fade">
                                      <p:cBhvr>
                                        <p:cTn id="14" dur="1000"/>
                                        <p:tgtEl>
                                          <p:spTgt spid="3165"/>
                                        </p:tgtEl>
                                      </p:cBhvr>
                                    </p:animEffect>
                                    <p:anim calcmode="lin" valueType="num">
                                      <p:cBhvr>
                                        <p:cTn id="15" dur="1000" fill="hold"/>
                                        <p:tgtEl>
                                          <p:spTgt spid="3165"/>
                                        </p:tgtEl>
                                        <p:attrNameLst>
                                          <p:attrName>ppt_x</p:attrName>
                                        </p:attrNameLst>
                                      </p:cBhvr>
                                      <p:tavLst>
                                        <p:tav tm="0">
                                          <p:val>
                                            <p:strVal val="#ppt_x"/>
                                          </p:val>
                                        </p:tav>
                                        <p:tav tm="100000">
                                          <p:val>
                                            <p:strVal val="#ppt_x"/>
                                          </p:val>
                                        </p:tav>
                                      </p:tavLst>
                                    </p:anim>
                                    <p:anim calcmode="lin" valueType="num">
                                      <p:cBhvr>
                                        <p:cTn id="16" dur="1000" fill="hold"/>
                                        <p:tgtEl>
                                          <p:spTgt spid="3165"/>
                                        </p:tgtEl>
                                        <p:attrNameLst>
                                          <p:attrName>ppt_y</p:attrName>
                                        </p:attrNameLst>
                                      </p:cBhvr>
                                      <p:tavLst>
                                        <p:tav tm="0">
                                          <p:val>
                                            <p:strVal val="#ppt_y+.1"/>
                                          </p:val>
                                        </p:tav>
                                        <p:tav tm="100000">
                                          <p:val>
                                            <p:strVal val="#ppt_y"/>
                                          </p:val>
                                        </p:tav>
                                      </p:tavLst>
                                    </p:anim>
                                  </p:childTnLst>
                                </p:cTn>
                              </p:par>
                            </p:childTnLst>
                          </p:cTn>
                        </p:par>
                        <p:par>
                          <p:cTn id="17" fill="hold">
                            <p:stCondLst>
                              <p:cond delay="1500"/>
                            </p:stCondLst>
                            <p:childTnLst>
                              <p:par>
                                <p:cTn id="18" presetID="22" presetClass="entr" presetSubtype="8" fill="hold" grpId="0" nodeType="afterEffect">
                                  <p:stCondLst>
                                    <p:cond delay="0"/>
                                  </p:stCondLst>
                                  <p:childTnLst>
                                    <p:set>
                                      <p:cBhvr>
                                        <p:cTn id="19" dur="1" fill="hold">
                                          <p:stCondLst>
                                            <p:cond delay="0"/>
                                          </p:stCondLst>
                                        </p:cTn>
                                        <p:tgtEl>
                                          <p:spTgt spid="3166"/>
                                        </p:tgtEl>
                                        <p:attrNameLst>
                                          <p:attrName>style.visibility</p:attrName>
                                        </p:attrNameLst>
                                      </p:cBhvr>
                                      <p:to>
                                        <p:strVal val="visible"/>
                                      </p:to>
                                    </p:set>
                                    <p:animEffect transition="in" filter="wipe(left)">
                                      <p:cBhvr>
                                        <p:cTn id="20" dur="500"/>
                                        <p:tgtEl>
                                          <p:spTgt spid="3166"/>
                                        </p:tgtEl>
                                      </p:cBhvr>
                                    </p:animEffect>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2" presetClass="entr" presetSubtype="4" fill="hold" nodeType="afterEffect">
                                  <p:stCondLst>
                                    <p:cond delay="0"/>
                                  </p:stCondLst>
                                  <p:childTnLst>
                                    <p:set>
                                      <p:cBhvr>
                                        <p:cTn id="29" dur="1" fill="hold">
                                          <p:stCondLst>
                                            <p:cond delay="0"/>
                                          </p:stCondLst>
                                        </p:cTn>
                                        <p:tgtEl>
                                          <p:spTgt spid="159"/>
                                        </p:tgtEl>
                                        <p:attrNameLst>
                                          <p:attrName>style.visibility</p:attrName>
                                        </p:attrNameLst>
                                      </p:cBhvr>
                                      <p:to>
                                        <p:strVal val="visible"/>
                                      </p:to>
                                    </p:set>
                                    <p:anim calcmode="lin" valueType="num">
                                      <p:cBhvr additive="base">
                                        <p:cTn id="30" dur="1000"/>
                                        <p:tgtEl>
                                          <p:spTgt spid="159"/>
                                        </p:tgtEl>
                                        <p:attrNameLst>
                                          <p:attrName>ppt_y</p:attrName>
                                        </p:attrNameLst>
                                      </p:cBhvr>
                                      <p:tavLst>
                                        <p:tav tm="0">
                                          <p:val>
                                            <p:strVal val="#ppt_y+#ppt_h*1.125000"/>
                                          </p:val>
                                        </p:tav>
                                        <p:tav tm="100000">
                                          <p:val>
                                            <p:strVal val="#ppt_y"/>
                                          </p:val>
                                        </p:tav>
                                      </p:tavLst>
                                    </p:anim>
                                    <p:animEffect transition="in" filter="wipe(up)">
                                      <p:cBhvr>
                                        <p:cTn id="31" dur="1000"/>
                                        <p:tgtEl>
                                          <p:spTgt spid="1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66" grpId="0" animBg="1"/>
      <p:bldP spid="61"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椭圆 3"/>
          <p:cNvSpPr/>
          <p:nvPr/>
        </p:nvSpPr>
        <p:spPr>
          <a:xfrm>
            <a:off x="972918" y="3158680"/>
            <a:ext cx="1303744" cy="1303744"/>
          </a:xfrm>
          <a:prstGeom prst="ellipse">
            <a:avLst/>
          </a:prstGeom>
          <a:noFill/>
          <a:ln w="6350">
            <a:solidFill>
              <a:schemeClr val="tx1"/>
            </a:solid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rPr>
              <a:t>文字</a:t>
            </a:r>
            <a:endParaRPr lang="zh-CN" altLang="en-US" sz="1400" dirty="0">
              <a:solidFill>
                <a:schemeClr val="tx1"/>
              </a:solidFill>
            </a:endParaRPr>
          </a:p>
        </p:txBody>
      </p:sp>
      <p:sp>
        <p:nvSpPr>
          <p:cNvPr id="29" name="椭圆 28"/>
          <p:cNvSpPr/>
          <p:nvPr/>
        </p:nvSpPr>
        <p:spPr>
          <a:xfrm>
            <a:off x="2614670" y="2323400"/>
            <a:ext cx="1448605" cy="1448605"/>
          </a:xfrm>
          <a:prstGeom prst="ellipse">
            <a:avLst/>
          </a:prstGeom>
          <a:noFill/>
          <a:ln w="6350">
            <a:solidFill>
              <a:schemeClr val="tx1"/>
            </a:solidFill>
            <a:prstDash val="solid"/>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文字</a:t>
            </a:r>
          </a:p>
        </p:txBody>
      </p:sp>
      <p:sp>
        <p:nvSpPr>
          <p:cNvPr id="30" name="椭圆 29"/>
          <p:cNvSpPr/>
          <p:nvPr/>
        </p:nvSpPr>
        <p:spPr>
          <a:xfrm>
            <a:off x="4095132" y="958842"/>
            <a:ext cx="1738326" cy="1738326"/>
          </a:xfrm>
          <a:prstGeom prst="ellipse">
            <a:avLst/>
          </a:prstGeom>
          <a:noFill/>
          <a:ln w="6350">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rPr>
              <a:t>文字</a:t>
            </a:r>
          </a:p>
        </p:txBody>
      </p:sp>
      <p:sp>
        <p:nvSpPr>
          <p:cNvPr id="12" name="弧形 11"/>
          <p:cNvSpPr/>
          <p:nvPr/>
        </p:nvSpPr>
        <p:spPr>
          <a:xfrm rot="19619596">
            <a:off x="1683491" y="2108354"/>
            <a:ext cx="1504828" cy="1605026"/>
          </a:xfrm>
          <a:prstGeom prst="arc">
            <a:avLst>
              <a:gd name="adj1" fmla="val 12431415"/>
              <a:gd name="adj2" fmla="val 20180743"/>
            </a:avLst>
          </a:prstGeom>
          <a:ln w="12700">
            <a:solidFill>
              <a:schemeClr val="tx1"/>
            </a:solidFill>
            <a:prstDash val="dash"/>
            <a:headEnd type="oval" w="med" len="med"/>
            <a:tailEnd type="triangle"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弧形 37"/>
          <p:cNvSpPr/>
          <p:nvPr/>
        </p:nvSpPr>
        <p:spPr>
          <a:xfrm rot="9919321">
            <a:off x="3977352" y="2245189"/>
            <a:ext cx="1504828" cy="1605026"/>
          </a:xfrm>
          <a:prstGeom prst="arc">
            <a:avLst>
              <a:gd name="adj1" fmla="val 10562115"/>
              <a:gd name="adj2" fmla="val 20180743"/>
            </a:avLst>
          </a:prstGeom>
          <a:ln w="12700">
            <a:solidFill>
              <a:schemeClr val="tx1"/>
            </a:solidFill>
            <a:prstDash val="dash"/>
            <a:headEnd type="triangle" w="med" len="med"/>
            <a:tailEnd type="oval" w="med" len="med"/>
          </a:ln>
          <a:effectLst>
            <a:outerShdw blurRad="50800" dist="38100" dir="8100000" algn="tr"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4" name="组合 13"/>
          <p:cNvGrpSpPr/>
          <p:nvPr/>
        </p:nvGrpSpPr>
        <p:grpSpPr>
          <a:xfrm>
            <a:off x="4825683" y="3547245"/>
            <a:ext cx="3438382" cy="1492896"/>
            <a:chOff x="5197427" y="3778070"/>
            <a:chExt cx="3438382" cy="1492896"/>
          </a:xfrm>
        </p:grpSpPr>
        <p:sp>
          <p:nvSpPr>
            <p:cNvPr id="41" name="TextBox 40"/>
            <p:cNvSpPr txBox="1"/>
            <p:nvPr/>
          </p:nvSpPr>
          <p:spPr bwMode="auto">
            <a:xfrm>
              <a:off x="5197427" y="4347636"/>
              <a:ext cx="3438382" cy="923330"/>
            </a:xfrm>
            <a:prstGeom prst="rect">
              <a:avLst/>
            </a:prstGeom>
            <a:noFill/>
          </p:spPr>
          <p:txBody>
            <a:bodyPr wrap="square">
              <a:spAutoFit/>
            </a:bodyPr>
            <a:lstStyle/>
            <a:p>
              <a:pPr algn="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添加文字内容单击添加文字内容单击添加文字内容单击添加文字内容单击添加文字内容单击添加文字内容单击添加文字内容单击添加文字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grpSp>
          <p:nvGrpSpPr>
            <p:cNvPr id="42" name="组合 41"/>
            <p:cNvGrpSpPr/>
            <p:nvPr/>
          </p:nvGrpSpPr>
          <p:grpSpPr>
            <a:xfrm>
              <a:off x="6963455" y="3778070"/>
              <a:ext cx="1605783" cy="577717"/>
              <a:chOff x="822487" y="1404355"/>
              <a:chExt cx="1605783" cy="577717"/>
            </a:xfrm>
          </p:grpSpPr>
          <p:sp>
            <p:nvSpPr>
              <p:cNvPr id="43"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44" name="TextBox 53"/>
              <p:cNvSpPr txBox="1">
                <a:spLocks noChangeArrowheads="1"/>
              </p:cNvSpPr>
              <p:nvPr/>
            </p:nvSpPr>
            <p:spPr bwMode="auto">
              <a:xfrm>
                <a:off x="1182527"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algn="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spTree>
    <p:extLst>
      <p:ext uri="{BB962C8B-B14F-4D97-AF65-F5344CB8AC3E}">
        <p14:creationId xmlns:p14="http://schemas.microsoft.com/office/powerpoint/2010/main" val="1402852853"/>
      </p:ext>
    </p:extLst>
  </p:cSld>
  <p:clrMapOvr>
    <a:masterClrMapping/>
  </p:clrMapOvr>
  <p:transition spd="slow" advClick="0" advTm="0">
    <p:cover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14:presetBounceEnd="80000">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14:bounceEnd="80000">
                                          <p:cBhvr additive="base">
                                            <p:cTn id="7" dur="500" fill="hold"/>
                                            <p:tgtEl>
                                              <p:spTgt spid="4"/>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14:presetBounceEnd="80000">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14:bounceEnd="80000">
                                          <p:cBhvr additive="base">
                                            <p:cTn id="12" dur="500" fill="hold"/>
                                            <p:tgtEl>
                                              <p:spTgt spid="29"/>
                                            </p:tgtEl>
                                            <p:attrNameLst>
                                              <p:attrName>ppt_x</p:attrName>
                                            </p:attrNameLst>
                                          </p:cBhvr>
                                          <p:tavLst>
                                            <p:tav tm="0">
                                              <p:val>
                                                <p:strVal val="0-#ppt_w/2"/>
                                              </p:val>
                                            </p:tav>
                                            <p:tav tm="100000">
                                              <p:val>
                                                <p:strVal val="#ppt_x"/>
                                              </p:val>
                                            </p:tav>
                                          </p:tavLst>
                                        </p:anim>
                                        <p:anim calcmode="lin" valueType="num" p14:bounceEnd="80000">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14:presetBounceEnd="80000">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14:bounceEnd="80000">
                                          <p:cBhvr additive="base">
                                            <p:cTn id="17" dur="500" fill="hold"/>
                                            <p:tgtEl>
                                              <p:spTgt spid="30"/>
                                            </p:tgtEl>
                                            <p:attrNameLst>
                                              <p:attrName>ppt_x</p:attrName>
                                            </p:attrNameLst>
                                          </p:cBhvr>
                                          <p:tavLst>
                                            <p:tav tm="0">
                                              <p:val>
                                                <p:strVal val="0-#ppt_w/2"/>
                                              </p:val>
                                            </p:tav>
                                            <p:tav tm="100000">
                                              <p:val>
                                                <p:strVal val="#ppt_x"/>
                                              </p:val>
                                            </p:tav>
                                          </p:tavLst>
                                        </p:anim>
                                        <p:anim calcmode="lin" valueType="num" p14:bounceEnd="80000">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9" grpId="0" animBg="1"/>
          <p:bldP spid="30" grpId="0" animBg="1"/>
          <p:bldP spid="12" grpId="0" animBg="1"/>
          <p:bldP spid="38"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12"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0-#ppt_w/2"/>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12" fill="hold" grpId="0" nodeType="afterEffect">
                                      <p:stCondLst>
                                        <p:cond delay="0"/>
                                      </p:stCondLst>
                                      <p:childTnLst>
                                        <p:set>
                                          <p:cBhvr>
                                            <p:cTn id="16" dur="1" fill="hold">
                                              <p:stCondLst>
                                                <p:cond delay="0"/>
                                              </p:stCondLst>
                                            </p:cTn>
                                            <p:tgtEl>
                                              <p:spTgt spid="30"/>
                                            </p:tgtEl>
                                            <p:attrNameLst>
                                              <p:attrName>style.visibility</p:attrName>
                                            </p:attrNameLst>
                                          </p:cBhvr>
                                          <p:to>
                                            <p:strVal val="visible"/>
                                          </p:to>
                                        </p:set>
                                        <p:anim calcmode="lin" valueType="num">
                                          <p:cBhvr additive="base">
                                            <p:cTn id="17" dur="500" fill="hold"/>
                                            <p:tgtEl>
                                              <p:spTgt spid="30"/>
                                            </p:tgtEl>
                                            <p:attrNameLst>
                                              <p:attrName>ppt_x</p:attrName>
                                            </p:attrNameLst>
                                          </p:cBhvr>
                                          <p:tavLst>
                                            <p:tav tm="0">
                                              <p:val>
                                                <p:strVal val="0-#ppt_w/2"/>
                                              </p:val>
                                            </p:tav>
                                            <p:tav tm="100000">
                                              <p:val>
                                                <p:strVal val="#ppt_x"/>
                                              </p:val>
                                            </p:tav>
                                          </p:tavLst>
                                        </p:anim>
                                        <p:anim calcmode="lin" valueType="num">
                                          <p:cBhvr additive="base">
                                            <p:cTn id="18" dur="500" fill="hold"/>
                                            <p:tgtEl>
                                              <p:spTgt spid="3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animEffect transition="in" filter="wipe(left)">
                                          <p:cBhvr>
                                            <p:cTn id="26" dur="500"/>
                                            <p:tgtEl>
                                              <p:spTgt spid="38"/>
                                            </p:tgtEl>
                                          </p:cBhvr>
                                        </p:animEffect>
                                      </p:childTnLst>
                                    </p:cTn>
                                  </p:par>
                                </p:childTnLst>
                              </p:cTn>
                            </p:par>
                            <p:par>
                              <p:cTn id="27" fill="hold">
                                <p:stCondLst>
                                  <p:cond delay="2500"/>
                                </p:stCondLst>
                                <p:childTnLst>
                                  <p:par>
                                    <p:cTn id="28" presetID="42" presetClass="entr" presetSubtype="0"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1000"/>
                                            <p:tgtEl>
                                              <p:spTgt spid="14"/>
                                            </p:tgtEl>
                                          </p:cBhvr>
                                        </p:animEffect>
                                        <p:anim calcmode="lin" valueType="num">
                                          <p:cBhvr>
                                            <p:cTn id="31" dur="1000" fill="hold"/>
                                            <p:tgtEl>
                                              <p:spTgt spid="14"/>
                                            </p:tgtEl>
                                            <p:attrNameLst>
                                              <p:attrName>ppt_x</p:attrName>
                                            </p:attrNameLst>
                                          </p:cBhvr>
                                          <p:tavLst>
                                            <p:tav tm="0">
                                              <p:val>
                                                <p:strVal val="#ppt_x"/>
                                              </p:val>
                                            </p:tav>
                                            <p:tav tm="100000">
                                              <p:val>
                                                <p:strVal val="#ppt_x"/>
                                              </p:val>
                                            </p:tav>
                                          </p:tavLst>
                                        </p:anim>
                                        <p:anim calcmode="lin" valueType="num">
                                          <p:cBhvr>
                                            <p:cTn id="3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9" grpId="0" animBg="1"/>
          <p:bldP spid="30" grpId="0" animBg="1"/>
          <p:bldP spid="12" grpId="0" animBg="1"/>
          <p:bldP spid="38"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3140555" y="1080318"/>
            <a:ext cx="3142187" cy="2758599"/>
          </a:xfrm>
          <a:prstGeom prst="rect">
            <a:avLst/>
          </a:prstGeom>
          <a:noFill/>
        </p:spPr>
        <p:txBody>
          <a:bodyPr wrap="none" lIns="95399" tIns="47700" rIns="95399" bIns="47700" rtlCol="0">
            <a:spAutoFit/>
            <a:scene3d>
              <a:camera prst="orthographicFront"/>
              <a:lightRig rig="threePt" dir="t"/>
            </a:scene3d>
            <a:sp3d/>
          </a:bodyPr>
          <a:lstStyle/>
          <a:p>
            <a:r>
              <a:rPr lang="en-US" altLang="zh-CN" sz="17300" b="1" dirty="0" smtClean="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rPr>
              <a:t>2019</a:t>
            </a:r>
            <a:endParaRPr lang="zh-CN" altLang="en-US" sz="17300" b="1" dirty="0">
              <a:ln w="6350" cap="flat" cmpd="sng">
                <a:solidFill>
                  <a:schemeClr val="tx1"/>
                </a:solidFill>
                <a:prstDash val="dash"/>
                <a:miter lim="800000"/>
              </a:ln>
              <a:solidFill>
                <a:schemeClr val="tx1">
                  <a:alpha val="50000"/>
                </a:schemeClr>
              </a:solidFill>
              <a:effectLst>
                <a:outerShdw blurRad="50800" dist="38100" dir="5400000" algn="t" rotWithShape="0">
                  <a:prstClr val="black">
                    <a:alpha val="40000"/>
                  </a:prstClr>
                </a:outerShdw>
              </a:effectLst>
              <a:latin typeface="475-CAI978" panose="00000400000000000000" pitchFamily="2" charset="0"/>
              <a:ea typeface="微软雅黑" panose="020B0503020204020204" pitchFamily="34" charset="-122"/>
            </a:endParaRPr>
          </a:p>
        </p:txBody>
      </p:sp>
      <p:sp>
        <p:nvSpPr>
          <p:cNvPr id="18" name="TextBox 17"/>
          <p:cNvSpPr txBox="1"/>
          <p:nvPr/>
        </p:nvSpPr>
        <p:spPr>
          <a:xfrm>
            <a:off x="3230324" y="2934216"/>
            <a:ext cx="2962650" cy="927328"/>
          </a:xfrm>
          <a:prstGeom prst="rect">
            <a:avLst/>
          </a:prstGeom>
          <a:noFill/>
          <a:effectLst>
            <a:outerShdw blurRad="50800" dist="38100" dir="8100000" algn="tr" rotWithShape="0">
              <a:prstClr val="black">
                <a:alpha val="40000"/>
              </a:prstClr>
            </a:outerShdw>
          </a:effectLst>
        </p:spPr>
        <p:txBody>
          <a:bodyPr wrap="none" lIns="95399" tIns="47700" rIns="95399" bIns="47700" rtlCol="0">
            <a:spAutoFit/>
          </a:bodyPr>
          <a:lstStyle/>
          <a:p>
            <a:r>
              <a:rPr lang="zh-CN" altLang="en-US" sz="5400" dirty="0" smtClean="0">
                <a:ln w="0">
                  <a:noFill/>
                  <a:prstDash val="dash"/>
                  <a:miter lim="800000"/>
                </a:ln>
                <a:latin typeface="微软雅黑" panose="020B0503020204020204" pitchFamily="34" charset="-122"/>
                <a:ea typeface="微软雅黑" panose="020B0503020204020204" pitchFamily="34" charset="-122"/>
              </a:rPr>
              <a:t>谢谢欣赏</a:t>
            </a:r>
            <a:endParaRPr lang="zh-CN" altLang="en-US" sz="5400" dirty="0">
              <a:ln w="0">
                <a:noFill/>
                <a:prstDash val="dash"/>
                <a:miter lim="800000"/>
              </a:ln>
              <a:latin typeface="微软雅黑" panose="020B0503020204020204" pitchFamily="34" charset="-122"/>
              <a:ea typeface="微软雅黑" panose="020B0503020204020204" pitchFamily="34" charset="-122"/>
            </a:endParaRPr>
          </a:p>
        </p:txBody>
      </p:sp>
      <p:grpSp>
        <p:nvGrpSpPr>
          <p:cNvPr id="20" name="组合 19"/>
          <p:cNvGrpSpPr/>
          <p:nvPr/>
        </p:nvGrpSpPr>
        <p:grpSpPr>
          <a:xfrm>
            <a:off x="2020416" y="3861544"/>
            <a:ext cx="5180670" cy="229394"/>
            <a:chOff x="1940049" y="4140659"/>
            <a:chExt cx="5180670" cy="229394"/>
          </a:xfrm>
        </p:grpSpPr>
        <p:sp>
          <p:nvSpPr>
            <p:cNvPr id="21" name="任意多边形 20"/>
            <p:cNvSpPr/>
            <p:nvPr/>
          </p:nvSpPr>
          <p:spPr>
            <a:xfrm>
              <a:off x="1967694" y="4140659"/>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1940049" y="4183348"/>
              <a:ext cx="5153025" cy="186705"/>
            </a:xfrm>
            <a:custGeom>
              <a:avLst/>
              <a:gdLst>
                <a:gd name="connsiteX0" fmla="*/ 0 w 5153025"/>
                <a:gd name="connsiteY0" fmla="*/ 91088 h 186705"/>
                <a:gd name="connsiteX1" fmla="*/ 409575 w 5153025"/>
                <a:gd name="connsiteY1" fmla="*/ 81563 h 186705"/>
                <a:gd name="connsiteX2" fmla="*/ 571500 w 5153025"/>
                <a:gd name="connsiteY2" fmla="*/ 186338 h 186705"/>
                <a:gd name="connsiteX3" fmla="*/ 838200 w 5153025"/>
                <a:gd name="connsiteY3" fmla="*/ 110138 h 186705"/>
                <a:gd name="connsiteX4" fmla="*/ 857250 w 5153025"/>
                <a:gd name="connsiteY4" fmla="*/ 186338 h 186705"/>
                <a:gd name="connsiteX5" fmla="*/ 1123950 w 5153025"/>
                <a:gd name="connsiteY5" fmla="*/ 138713 h 186705"/>
                <a:gd name="connsiteX6" fmla="*/ 1514475 w 5153025"/>
                <a:gd name="connsiteY6" fmla="*/ 129188 h 186705"/>
                <a:gd name="connsiteX7" fmla="*/ 1905000 w 5153025"/>
                <a:gd name="connsiteY7" fmla="*/ 110138 h 186705"/>
                <a:gd name="connsiteX8" fmla="*/ 2266950 w 5153025"/>
                <a:gd name="connsiteY8" fmla="*/ 110138 h 186705"/>
                <a:gd name="connsiteX9" fmla="*/ 2495550 w 5153025"/>
                <a:gd name="connsiteY9" fmla="*/ 157763 h 186705"/>
                <a:gd name="connsiteX10" fmla="*/ 2647950 w 5153025"/>
                <a:gd name="connsiteY10" fmla="*/ 62513 h 186705"/>
                <a:gd name="connsiteX11" fmla="*/ 2857500 w 5153025"/>
                <a:gd name="connsiteY11" fmla="*/ 91088 h 186705"/>
                <a:gd name="connsiteX12" fmla="*/ 3048000 w 5153025"/>
                <a:gd name="connsiteY12" fmla="*/ 167288 h 186705"/>
                <a:gd name="connsiteX13" fmla="*/ 3209925 w 5153025"/>
                <a:gd name="connsiteY13" fmla="*/ 52988 h 186705"/>
                <a:gd name="connsiteX14" fmla="*/ 3467100 w 5153025"/>
                <a:gd name="connsiteY14" fmla="*/ 100613 h 186705"/>
                <a:gd name="connsiteX15" fmla="*/ 3705225 w 5153025"/>
                <a:gd name="connsiteY15" fmla="*/ 157763 h 186705"/>
                <a:gd name="connsiteX16" fmla="*/ 4095750 w 5153025"/>
                <a:gd name="connsiteY16" fmla="*/ 14888 h 186705"/>
                <a:gd name="connsiteX17" fmla="*/ 4381500 w 5153025"/>
                <a:gd name="connsiteY17" fmla="*/ 129188 h 186705"/>
                <a:gd name="connsiteX18" fmla="*/ 4733925 w 5153025"/>
                <a:gd name="connsiteY18" fmla="*/ 14888 h 186705"/>
                <a:gd name="connsiteX19" fmla="*/ 5029200 w 5153025"/>
                <a:gd name="connsiteY19" fmla="*/ 14888 h 186705"/>
                <a:gd name="connsiteX20" fmla="*/ 5153025 w 5153025"/>
                <a:gd name="connsiteY20" fmla="*/ 138713 h 186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153025" h="186705">
                  <a:moveTo>
                    <a:pt x="0" y="91088"/>
                  </a:moveTo>
                  <a:cubicBezTo>
                    <a:pt x="157162" y="78388"/>
                    <a:pt x="314325" y="65688"/>
                    <a:pt x="409575" y="81563"/>
                  </a:cubicBezTo>
                  <a:cubicBezTo>
                    <a:pt x="504825" y="97438"/>
                    <a:pt x="500063" y="181576"/>
                    <a:pt x="571500" y="186338"/>
                  </a:cubicBezTo>
                  <a:cubicBezTo>
                    <a:pt x="642938" y="191101"/>
                    <a:pt x="790575" y="110138"/>
                    <a:pt x="838200" y="110138"/>
                  </a:cubicBezTo>
                  <a:cubicBezTo>
                    <a:pt x="885825" y="110138"/>
                    <a:pt x="809625" y="181576"/>
                    <a:pt x="857250" y="186338"/>
                  </a:cubicBezTo>
                  <a:cubicBezTo>
                    <a:pt x="904875" y="191100"/>
                    <a:pt x="1014413" y="148238"/>
                    <a:pt x="1123950" y="138713"/>
                  </a:cubicBezTo>
                  <a:cubicBezTo>
                    <a:pt x="1233487" y="129188"/>
                    <a:pt x="1384300" y="133951"/>
                    <a:pt x="1514475" y="129188"/>
                  </a:cubicBezTo>
                  <a:cubicBezTo>
                    <a:pt x="1644650" y="124426"/>
                    <a:pt x="1779588" y="113313"/>
                    <a:pt x="1905000" y="110138"/>
                  </a:cubicBezTo>
                  <a:cubicBezTo>
                    <a:pt x="2030412" y="106963"/>
                    <a:pt x="2168525" y="102201"/>
                    <a:pt x="2266950" y="110138"/>
                  </a:cubicBezTo>
                  <a:cubicBezTo>
                    <a:pt x="2365375" y="118076"/>
                    <a:pt x="2432050" y="165700"/>
                    <a:pt x="2495550" y="157763"/>
                  </a:cubicBezTo>
                  <a:cubicBezTo>
                    <a:pt x="2559050" y="149826"/>
                    <a:pt x="2587625" y="73625"/>
                    <a:pt x="2647950" y="62513"/>
                  </a:cubicBezTo>
                  <a:cubicBezTo>
                    <a:pt x="2708275" y="51401"/>
                    <a:pt x="2790825" y="73626"/>
                    <a:pt x="2857500" y="91088"/>
                  </a:cubicBezTo>
                  <a:cubicBezTo>
                    <a:pt x="2924175" y="108550"/>
                    <a:pt x="2989263" y="173638"/>
                    <a:pt x="3048000" y="167288"/>
                  </a:cubicBezTo>
                  <a:cubicBezTo>
                    <a:pt x="3106737" y="160938"/>
                    <a:pt x="3140075" y="64100"/>
                    <a:pt x="3209925" y="52988"/>
                  </a:cubicBezTo>
                  <a:cubicBezTo>
                    <a:pt x="3279775" y="41876"/>
                    <a:pt x="3384550" y="83151"/>
                    <a:pt x="3467100" y="100613"/>
                  </a:cubicBezTo>
                  <a:cubicBezTo>
                    <a:pt x="3549650" y="118075"/>
                    <a:pt x="3600450" y="172050"/>
                    <a:pt x="3705225" y="157763"/>
                  </a:cubicBezTo>
                  <a:cubicBezTo>
                    <a:pt x="3810000" y="143476"/>
                    <a:pt x="3983038" y="19650"/>
                    <a:pt x="4095750" y="14888"/>
                  </a:cubicBezTo>
                  <a:cubicBezTo>
                    <a:pt x="4208463" y="10125"/>
                    <a:pt x="4275138" y="129188"/>
                    <a:pt x="4381500" y="129188"/>
                  </a:cubicBezTo>
                  <a:cubicBezTo>
                    <a:pt x="4487862" y="129188"/>
                    <a:pt x="4625975" y="33938"/>
                    <a:pt x="4733925" y="14888"/>
                  </a:cubicBezTo>
                  <a:cubicBezTo>
                    <a:pt x="4841875" y="-4162"/>
                    <a:pt x="4959350" y="-5749"/>
                    <a:pt x="5029200" y="14888"/>
                  </a:cubicBezTo>
                  <a:cubicBezTo>
                    <a:pt x="5099050" y="35525"/>
                    <a:pt x="5100638" y="97438"/>
                    <a:pt x="5153025" y="138713"/>
                  </a:cubicBezTo>
                </a:path>
              </a:pathLst>
            </a:custGeom>
            <a:no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97944" y="3901095"/>
            <a:ext cx="539105" cy="5009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11816654"/>
      </p:ext>
    </p:extLst>
  </p:cSld>
  <p:clrMapOvr>
    <a:masterClrMapping/>
  </p:clrMapOvr>
  <mc:AlternateContent xmlns:mc="http://schemas.openxmlformats.org/markup-compatibility/2006" xmlns:p14="http://schemas.microsoft.com/office/powerpoint/2010/main">
    <mc:Choice Requires="p14">
      <p:transition spd="slow" p14:dur="1400" advClick="0" advTm="0">
        <p:blinds/>
      </p:transition>
    </mc:Choice>
    <mc:Fallback xmlns="">
      <p:transition spd="slow" advClick="0" advTm="0">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8" presetClass="entr" presetSubtype="0" accel="50000" fill="hold" grpId="0"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8" dur="500" fill="hold"/>
                                        <p:tgtEl>
                                          <p:spTgt spid="17"/>
                                        </p:tgtEl>
                                        <p:attrNameLst>
                                          <p:attrName>ppt_x</p:attrName>
                                        </p:attrNameLst>
                                      </p:cBhvr>
                                      <p:tavLst>
                                        <p:tav tm="0">
                                          <p:val>
                                            <p:fltVal val="-1"/>
                                          </p:val>
                                        </p:tav>
                                        <p:tav tm="50000">
                                          <p:val>
                                            <p:fltVal val="0.95"/>
                                          </p:val>
                                        </p:tav>
                                        <p:tav tm="100000">
                                          <p:val>
                                            <p:strVal val="#ppt_x"/>
                                          </p:val>
                                        </p:tav>
                                      </p:tavLst>
                                    </p:anim>
                                    <p:anim calcmode="lin" valueType="num">
                                      <p:cBhvr>
                                        <p:cTn id="9" dur="500" fill="hold"/>
                                        <p:tgtEl>
                                          <p:spTgt spid="17"/>
                                        </p:tgtEl>
                                        <p:attrNameLst>
                                          <p:attrName>ppt_y</p:attrName>
                                        </p:attrNameLst>
                                      </p:cBhvr>
                                      <p:tavLst>
                                        <p:tav tm="0">
                                          <p:val>
                                            <p:strVal val="#ppt_y"/>
                                          </p:val>
                                        </p:tav>
                                        <p:tav tm="100000">
                                          <p:val>
                                            <p:strVal val="#ppt_y"/>
                                          </p:val>
                                        </p:tav>
                                      </p:tavLst>
                                    </p:anim>
                                    <p:animEffect transition="in" filter="fade">
                                      <p:cBhvr>
                                        <p:cTn id="10" dur="500"/>
                                        <p:tgtEl>
                                          <p:spTgt spid="17"/>
                                        </p:tgtEl>
                                      </p:cBhvr>
                                    </p:animEffect>
                                  </p:childTnLst>
                                </p:cTn>
                              </p:par>
                            </p:childTnLst>
                          </p:cTn>
                        </p:par>
                        <p:par>
                          <p:cTn id="11" fill="hold">
                            <p:stCondLst>
                              <p:cond delay="500"/>
                            </p:stCondLst>
                            <p:childTnLst>
                              <p:par>
                                <p:cTn id="12" presetID="50" presetClass="entr" presetSubtype="0" decel="100000"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p:cTn id="14" dur="1000" fill="hold"/>
                                        <p:tgtEl>
                                          <p:spTgt spid="18"/>
                                        </p:tgtEl>
                                        <p:attrNameLst>
                                          <p:attrName>ppt_w</p:attrName>
                                        </p:attrNameLst>
                                      </p:cBhvr>
                                      <p:tavLst>
                                        <p:tav tm="0">
                                          <p:val>
                                            <p:strVal val="#ppt_w+.3"/>
                                          </p:val>
                                        </p:tav>
                                        <p:tav tm="100000">
                                          <p:val>
                                            <p:strVal val="#ppt_w"/>
                                          </p:val>
                                        </p:tav>
                                      </p:tavLst>
                                    </p:anim>
                                    <p:anim calcmode="lin" valueType="num">
                                      <p:cBhvr>
                                        <p:cTn id="15" dur="1000" fill="hold"/>
                                        <p:tgtEl>
                                          <p:spTgt spid="18"/>
                                        </p:tgtEl>
                                        <p:attrNameLst>
                                          <p:attrName>ppt_h</p:attrName>
                                        </p:attrNameLst>
                                      </p:cBhvr>
                                      <p:tavLst>
                                        <p:tav tm="0">
                                          <p:val>
                                            <p:strVal val="#ppt_h"/>
                                          </p:val>
                                        </p:tav>
                                        <p:tav tm="100000">
                                          <p:val>
                                            <p:strVal val="#ppt_h"/>
                                          </p:val>
                                        </p:tav>
                                      </p:tavLst>
                                    </p:anim>
                                    <p:animEffect transition="in" filter="fade">
                                      <p:cBhvr>
                                        <p:cTn id="16" dur="1000"/>
                                        <p:tgtEl>
                                          <p:spTgt spid="18"/>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2200"/>
                                        <p:tgtEl>
                                          <p:spTgt spid="20"/>
                                        </p:tgtEl>
                                      </p:cBhvr>
                                    </p:animEffec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par>
                                <p:cTn id="23" presetID="0" presetClass="path" presetSubtype="0" fill="hold" nodeType="withEffect">
                                  <p:stCondLst>
                                    <p:cond delay="0"/>
                                  </p:stCondLst>
                                  <p:childTnLst>
                                    <p:animMotion origin="layout" path="M -2.22222E-6 -1.12948E-6 C 0.0118 -0.00055 0.02361 -0.00165 0.03542 -0.00165 C 0.03785 -0.00165 0.04062 -0.0022 0.04271 -1.12948E-6 C 0.04913 0.00661 0.04548 0.01075 0.05312 0.01488 C 0.05972 0.01322 0.06302 0.00909 0.06875 0.00496 C 0.0717 0.00276 0.075 0.00165 0.07812 -1.12948E-6 C 0.07917 -0.00055 0.08125 -0.00165 0.08125 -0.00165 C 0.0901 0.0011 0.08542 -0.0033 0.08542 0.00496 C 0.08542 0.00827 0.08611 0.01157 0.08646 0.01488 C 0.09948 0.00799 0.08923 0.0124 0.1125 0.00992 C 0.12969 0.00799 0.14757 0.00386 0.16458 -1.12948E-6 C 0.22361 0.00138 0.22257 0.00138 0.26146 0.00496 C 0.2691 0.01322 0.27708 -1.12948E-6 0.28542 -0.0033 C 0.29062 -0.00275 0.29583 -0.00275 0.30104 -0.00165 C 0.30573 -0.00055 0.30885 0.00744 0.31354 0.00827 C 0.31632 0.00882 0.3191 0.00937 0.32187 0.00992 C 0.32917 0.00827 0.33472 0.00358 0.34167 -1.12948E-6 C 0.34375 -0.0011 0.34583 -0.0022 0.34792 -0.0033 C 0.34896 -0.00386 0.35104 -0.00496 0.35104 -0.00496 C 0.35486 -0.00303 0.3625 -1.12948E-6 0.3625 -1.12948E-6 C 0.36649 0.00413 0.37101 0.00579 0.375 0.00992 C 0.39219 0.00882 0.40104 0.00882 0.41562 0.00496 C 0.42361 -0.00358 0.43003 -0.00606 0.43958 -0.00826 C 0.44167 -0.00771 0.44392 -0.00799 0.44583 -0.00661 C 0.44687 -0.00578 0.44687 -0.00275 0.44792 -0.00165 C 0.45278 0.00303 0.45868 0.00303 0.46354 0.00827 C 0.47292 0.00689 0.47778 0.00276 0.48646 -1.12948E-6 C 0.49236 -0.00193 0.49844 -0.00248 0.50417 -0.00496 C 0.51215 -0.00854 0.51892 -0.01295 0.52708 -0.01487 C 0.53194 -0.01432 0.53698 -0.01515 0.54167 -0.01322 C 0.54288 -0.01267 0.54271 -0.00964 0.54375 -0.00826 C 0.54462 -0.00716 0.54583 -0.00716 0.54687 -0.00661 C 0.55173 0.00496 0.54896 0.0011 0.55417 0.00661 C 0.55538 0.01212 0.55417 0.01157 0.55625 0.01157 " pathEditMode="relative" ptsTypes="fffffffffffffffffffffffffffffffffA">
                                      <p:cBhvr>
                                        <p:cTn id="24" dur="2000" fill="hold"/>
                                        <p:tgtEl>
                                          <p:spTgt spid="23"/>
                                        </p:tgtEl>
                                        <p:attrNameLst>
                                          <p:attrName>ppt_x</p:attrName>
                                          <p:attrName>ppt_y</p:attrName>
                                        </p:attrNameLst>
                                      </p:cBhvr>
                                    </p:animMotion>
                                  </p:childTnLst>
                                </p:cTn>
                              </p:par>
                            </p:childTnLst>
                          </p:cTn>
                        </p:par>
                        <p:par>
                          <p:cTn id="25" fill="hold">
                            <p:stCondLst>
                              <p:cond delay="3700"/>
                            </p:stCondLst>
                            <p:childTnLst>
                              <p:par>
                                <p:cTn id="26" presetID="1" presetClass="exit" presetSubtype="0" fill="hold" nodeType="afterEffect">
                                  <p:stCondLst>
                                    <p:cond delay="0"/>
                                  </p:stCondLst>
                                  <p:childTnLst>
                                    <p:set>
                                      <p:cBhvr>
                                        <p:cTn id="27"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 name="圆角矩形 121"/>
          <p:cNvSpPr/>
          <p:nvPr/>
        </p:nvSpPr>
        <p:spPr>
          <a:xfrm>
            <a:off x="1827281" y="2218184"/>
            <a:ext cx="576064" cy="3024336"/>
          </a:xfrm>
          <a:prstGeom prst="roundRect">
            <a:avLst>
              <a:gd name="adj" fmla="val 0"/>
            </a:avLst>
          </a:prstGeom>
          <a:noFill/>
          <a:ln w="6350" cmpd="sng">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300" dirty="0" smtClean="0">
                <a:solidFill>
                  <a:schemeClr val="tx1"/>
                </a:solidFill>
              </a:rPr>
              <a:t>单击添加文字内容</a:t>
            </a:r>
            <a:endParaRPr lang="zh-CN" altLang="en-US" sz="1300" dirty="0">
              <a:solidFill>
                <a:schemeClr val="tx1"/>
              </a:solidFill>
            </a:endParaRPr>
          </a:p>
        </p:txBody>
      </p:sp>
      <p:sp>
        <p:nvSpPr>
          <p:cNvPr id="123" name="圆角矩形 122"/>
          <p:cNvSpPr/>
          <p:nvPr/>
        </p:nvSpPr>
        <p:spPr>
          <a:xfrm>
            <a:off x="2668909" y="2232447"/>
            <a:ext cx="576064" cy="3024336"/>
          </a:xfrm>
          <a:prstGeom prst="roundRect">
            <a:avLst>
              <a:gd name="adj" fmla="val 0"/>
            </a:avLst>
          </a:prstGeom>
          <a:noFill/>
          <a:ln w="6350" cmpd="sng">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300" dirty="0">
                <a:solidFill>
                  <a:schemeClr val="tx1"/>
                </a:solidFill>
              </a:rPr>
              <a:t>单击添加文字</a:t>
            </a:r>
            <a:r>
              <a:rPr lang="zh-CN" altLang="en-US" sz="1300" dirty="0" smtClean="0">
                <a:solidFill>
                  <a:schemeClr val="tx1"/>
                </a:solidFill>
              </a:rPr>
              <a:t>内容</a:t>
            </a:r>
            <a:endParaRPr lang="zh-CN" altLang="en-US" sz="1300" dirty="0">
              <a:solidFill>
                <a:schemeClr val="tx1"/>
              </a:solidFill>
            </a:endParaRPr>
          </a:p>
        </p:txBody>
      </p:sp>
      <p:sp>
        <p:nvSpPr>
          <p:cNvPr id="124" name="圆角矩形 123"/>
          <p:cNvSpPr/>
          <p:nvPr/>
        </p:nvSpPr>
        <p:spPr>
          <a:xfrm>
            <a:off x="3510537" y="2232447"/>
            <a:ext cx="576064" cy="3024336"/>
          </a:xfrm>
          <a:prstGeom prst="roundRect">
            <a:avLst>
              <a:gd name="adj" fmla="val 0"/>
            </a:avLst>
          </a:prstGeom>
          <a:noFill/>
          <a:ln w="6350" cmpd="sng">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300" dirty="0">
                <a:solidFill>
                  <a:schemeClr val="tx1"/>
                </a:solidFill>
              </a:rPr>
              <a:t>单击添加文字内容</a:t>
            </a:r>
          </a:p>
        </p:txBody>
      </p:sp>
      <p:sp>
        <p:nvSpPr>
          <p:cNvPr id="125" name="圆角矩形 124"/>
          <p:cNvSpPr/>
          <p:nvPr/>
        </p:nvSpPr>
        <p:spPr>
          <a:xfrm>
            <a:off x="4352165" y="2232447"/>
            <a:ext cx="576064" cy="3024336"/>
          </a:xfrm>
          <a:prstGeom prst="roundRect">
            <a:avLst>
              <a:gd name="adj" fmla="val 0"/>
            </a:avLst>
          </a:prstGeom>
          <a:noFill/>
          <a:ln w="6350" cmpd="sng">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300" dirty="0">
                <a:solidFill>
                  <a:schemeClr val="tx1"/>
                </a:solidFill>
              </a:rPr>
              <a:t>单击添加文字内容</a:t>
            </a:r>
          </a:p>
        </p:txBody>
      </p:sp>
      <p:sp>
        <p:nvSpPr>
          <p:cNvPr id="126" name="圆角矩形 125"/>
          <p:cNvSpPr/>
          <p:nvPr/>
        </p:nvSpPr>
        <p:spPr>
          <a:xfrm>
            <a:off x="5193793" y="2232447"/>
            <a:ext cx="576064" cy="3024336"/>
          </a:xfrm>
          <a:prstGeom prst="roundRect">
            <a:avLst>
              <a:gd name="adj" fmla="val 0"/>
            </a:avLst>
          </a:prstGeom>
          <a:noFill/>
          <a:ln w="6350" cmpd="sng">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300" dirty="0">
                <a:solidFill>
                  <a:schemeClr val="tx1"/>
                </a:solidFill>
              </a:rPr>
              <a:t>单击添加文字内容</a:t>
            </a:r>
          </a:p>
        </p:txBody>
      </p:sp>
      <p:sp>
        <p:nvSpPr>
          <p:cNvPr id="127" name="圆角矩形 126"/>
          <p:cNvSpPr/>
          <p:nvPr/>
        </p:nvSpPr>
        <p:spPr>
          <a:xfrm>
            <a:off x="6035421" y="2232447"/>
            <a:ext cx="576064" cy="3024336"/>
          </a:xfrm>
          <a:prstGeom prst="roundRect">
            <a:avLst>
              <a:gd name="adj" fmla="val 0"/>
            </a:avLst>
          </a:prstGeom>
          <a:noFill/>
          <a:ln w="6350" cmpd="sng">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300" dirty="0">
                <a:solidFill>
                  <a:schemeClr val="tx1"/>
                </a:solidFill>
              </a:rPr>
              <a:t>单击添加文字内容</a:t>
            </a:r>
          </a:p>
        </p:txBody>
      </p:sp>
      <p:sp>
        <p:nvSpPr>
          <p:cNvPr id="129" name="圆角矩形 128"/>
          <p:cNvSpPr/>
          <p:nvPr/>
        </p:nvSpPr>
        <p:spPr>
          <a:xfrm>
            <a:off x="6877050" y="2232447"/>
            <a:ext cx="576064" cy="3024336"/>
          </a:xfrm>
          <a:prstGeom prst="roundRect">
            <a:avLst>
              <a:gd name="adj" fmla="val 0"/>
            </a:avLst>
          </a:prstGeom>
          <a:noFill/>
          <a:ln w="6350" cmpd="sng">
            <a:solidFill>
              <a:schemeClr val="tx1"/>
            </a:solid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1300" dirty="0">
                <a:solidFill>
                  <a:schemeClr val="tx1"/>
                </a:solidFill>
              </a:rPr>
              <a:t>单击添加文字内容</a:t>
            </a:r>
          </a:p>
        </p:txBody>
      </p:sp>
      <p:grpSp>
        <p:nvGrpSpPr>
          <p:cNvPr id="14" name="组合 13"/>
          <p:cNvGrpSpPr/>
          <p:nvPr/>
        </p:nvGrpSpPr>
        <p:grpSpPr>
          <a:xfrm>
            <a:off x="2109749" y="1680568"/>
            <a:ext cx="5055334" cy="635706"/>
            <a:chOff x="2109749" y="1680568"/>
            <a:chExt cx="5055334" cy="635706"/>
          </a:xfrm>
          <a:effectLst>
            <a:outerShdw blurRad="50800" dist="38100" dir="8100000" algn="tr" rotWithShape="0">
              <a:prstClr val="black">
                <a:alpha val="40000"/>
              </a:prstClr>
            </a:outerShdw>
          </a:effectLst>
        </p:grpSpPr>
        <p:cxnSp>
          <p:nvCxnSpPr>
            <p:cNvPr id="4" name="直接连接符 3"/>
            <p:cNvCxnSpPr>
              <a:stCxn id="2" idx="2"/>
            </p:cNvCxnSpPr>
            <p:nvPr/>
          </p:nvCxnSpPr>
          <p:spPr>
            <a:xfrm flipH="1">
              <a:off x="4635114" y="1680568"/>
              <a:ext cx="9688" cy="635706"/>
            </a:xfrm>
            <a:prstGeom prst="line">
              <a:avLst/>
            </a:prstGeom>
            <a:ln w="25400">
              <a:solidFill>
                <a:schemeClr val="tx1">
                  <a:lumMod val="95000"/>
                </a:schemeClr>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2109749" y="1872407"/>
              <a:ext cx="1" cy="443867"/>
            </a:xfrm>
            <a:prstGeom prst="line">
              <a:avLst/>
            </a:prstGeom>
            <a:ln w="25400">
              <a:solidFill>
                <a:schemeClr val="tx1">
                  <a:lumMod val="95000"/>
                </a:schemeClr>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2951537" y="1872407"/>
              <a:ext cx="1" cy="443867"/>
            </a:xfrm>
            <a:prstGeom prst="line">
              <a:avLst/>
            </a:prstGeom>
            <a:ln w="25400">
              <a:solidFill>
                <a:schemeClr val="tx1">
                  <a:lumMod val="95000"/>
                </a:schemeClr>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3793325" y="1872407"/>
              <a:ext cx="1" cy="443867"/>
            </a:xfrm>
            <a:prstGeom prst="line">
              <a:avLst/>
            </a:prstGeom>
            <a:ln w="25400">
              <a:solidFill>
                <a:schemeClr val="tx1">
                  <a:lumMod val="95000"/>
                </a:schemeClr>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5481505" y="1872407"/>
              <a:ext cx="1" cy="443867"/>
            </a:xfrm>
            <a:prstGeom prst="line">
              <a:avLst/>
            </a:prstGeom>
            <a:ln w="25400">
              <a:solidFill>
                <a:schemeClr val="tx1">
                  <a:lumMod val="95000"/>
                </a:schemeClr>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6323293" y="1872407"/>
              <a:ext cx="1" cy="443867"/>
            </a:xfrm>
            <a:prstGeom prst="line">
              <a:avLst/>
            </a:prstGeom>
            <a:ln w="25400">
              <a:solidFill>
                <a:schemeClr val="tx1">
                  <a:lumMod val="95000"/>
                </a:schemeClr>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35" name="直接连接符 134"/>
            <p:cNvCxnSpPr/>
            <p:nvPr/>
          </p:nvCxnSpPr>
          <p:spPr>
            <a:xfrm>
              <a:off x="7165082" y="1872407"/>
              <a:ext cx="1" cy="443867"/>
            </a:xfrm>
            <a:prstGeom prst="line">
              <a:avLst/>
            </a:prstGeom>
            <a:ln w="25400">
              <a:solidFill>
                <a:schemeClr val="tx1">
                  <a:lumMod val="95000"/>
                </a:schemeClr>
              </a:solidFill>
              <a:tailEnd type="oval" w="med" len="med"/>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2109749" y="1872407"/>
              <a:ext cx="5055334" cy="0"/>
            </a:xfrm>
            <a:prstGeom prst="line">
              <a:avLst/>
            </a:prstGeom>
            <a:ln w="25400">
              <a:solidFill>
                <a:schemeClr val="tx1">
                  <a:lumMod val="95000"/>
                </a:schemeClr>
              </a:solidFill>
            </a:ln>
          </p:spPr>
          <p:style>
            <a:lnRef idx="1">
              <a:schemeClr val="accent1"/>
            </a:lnRef>
            <a:fillRef idx="0">
              <a:schemeClr val="accent1"/>
            </a:fillRef>
            <a:effectRef idx="0">
              <a:schemeClr val="accent1"/>
            </a:effectRef>
            <a:fontRef idx="minor">
              <a:schemeClr val="tx1"/>
            </a:fontRef>
          </p:style>
        </p:cxnSp>
      </p:grpSp>
      <p:sp>
        <p:nvSpPr>
          <p:cNvPr id="2" name="圆角矩形 1"/>
          <p:cNvSpPr/>
          <p:nvPr/>
        </p:nvSpPr>
        <p:spPr>
          <a:xfrm>
            <a:off x="3204642" y="1140508"/>
            <a:ext cx="2880320" cy="540060"/>
          </a:xfrm>
          <a:prstGeom prst="roundRect">
            <a:avLst/>
          </a:prstGeom>
          <a:solidFill>
            <a:schemeClr val="tx1">
              <a:alpha val="50000"/>
            </a:schemeClr>
          </a:solidFill>
          <a:ln w="12700">
            <a:noFill/>
            <a:prstDash val="dash"/>
            <a:miter lim="800000"/>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bg2">
                    <a:lumMod val="50000"/>
                  </a:schemeClr>
                </a:solidFill>
              </a:rPr>
              <a:t>单击添加文字</a:t>
            </a:r>
            <a:endParaRPr lang="zh-CN" altLang="en-US" dirty="0">
              <a:solidFill>
                <a:schemeClr val="bg2">
                  <a:lumMod val="50000"/>
                </a:schemeClr>
              </a:solidFill>
            </a:endParaRPr>
          </a:p>
        </p:txBody>
      </p:sp>
    </p:spTree>
    <p:extLst>
      <p:ext uri="{BB962C8B-B14F-4D97-AF65-F5344CB8AC3E}">
        <p14:creationId xmlns:p14="http://schemas.microsoft.com/office/powerpoint/2010/main" val="920562669"/>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par>
                          <p:cTn id="8" fill="hold">
                            <p:stCondLst>
                              <p:cond delay="500"/>
                            </p:stCondLst>
                            <p:childTnLst>
                              <p:par>
                                <p:cTn id="9" presetID="22" presetClass="entr" presetSubtype="1"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up)">
                                      <p:cBhvr>
                                        <p:cTn id="11" dur="500"/>
                                        <p:tgtEl>
                                          <p:spTgt spid="14"/>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122"/>
                                        </p:tgtEl>
                                        <p:attrNameLst>
                                          <p:attrName>style.visibility</p:attrName>
                                        </p:attrNameLst>
                                      </p:cBhvr>
                                      <p:to>
                                        <p:strVal val="visible"/>
                                      </p:to>
                                    </p:set>
                                    <p:anim calcmode="lin" valueType="num">
                                      <p:cBhvr additive="base">
                                        <p:cTn id="15" dur="500" fill="hold"/>
                                        <p:tgtEl>
                                          <p:spTgt spid="122"/>
                                        </p:tgtEl>
                                        <p:attrNameLst>
                                          <p:attrName>ppt_x</p:attrName>
                                        </p:attrNameLst>
                                      </p:cBhvr>
                                      <p:tavLst>
                                        <p:tav tm="0">
                                          <p:val>
                                            <p:strVal val="#ppt_x"/>
                                          </p:val>
                                        </p:tav>
                                        <p:tav tm="100000">
                                          <p:val>
                                            <p:strVal val="#ppt_x"/>
                                          </p:val>
                                        </p:tav>
                                      </p:tavLst>
                                    </p:anim>
                                    <p:anim calcmode="lin" valueType="num">
                                      <p:cBhvr additive="base">
                                        <p:cTn id="16" dur="500" fill="hold"/>
                                        <p:tgtEl>
                                          <p:spTgt spid="122"/>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 presetClass="entr" presetSubtype="4" fill="hold" grpId="0" nodeType="afterEffect">
                                  <p:stCondLst>
                                    <p:cond delay="0"/>
                                  </p:stCondLst>
                                  <p:childTnLst>
                                    <p:set>
                                      <p:cBhvr>
                                        <p:cTn id="19" dur="1" fill="hold">
                                          <p:stCondLst>
                                            <p:cond delay="0"/>
                                          </p:stCondLst>
                                        </p:cTn>
                                        <p:tgtEl>
                                          <p:spTgt spid="123"/>
                                        </p:tgtEl>
                                        <p:attrNameLst>
                                          <p:attrName>style.visibility</p:attrName>
                                        </p:attrNameLst>
                                      </p:cBhvr>
                                      <p:to>
                                        <p:strVal val="visible"/>
                                      </p:to>
                                    </p:set>
                                    <p:anim calcmode="lin" valueType="num">
                                      <p:cBhvr additive="base">
                                        <p:cTn id="20" dur="500" fill="hold"/>
                                        <p:tgtEl>
                                          <p:spTgt spid="123"/>
                                        </p:tgtEl>
                                        <p:attrNameLst>
                                          <p:attrName>ppt_x</p:attrName>
                                        </p:attrNameLst>
                                      </p:cBhvr>
                                      <p:tavLst>
                                        <p:tav tm="0">
                                          <p:val>
                                            <p:strVal val="#ppt_x"/>
                                          </p:val>
                                        </p:tav>
                                        <p:tav tm="100000">
                                          <p:val>
                                            <p:strVal val="#ppt_x"/>
                                          </p:val>
                                        </p:tav>
                                      </p:tavLst>
                                    </p:anim>
                                    <p:anim calcmode="lin" valueType="num">
                                      <p:cBhvr additive="base">
                                        <p:cTn id="21" dur="500" fill="hold"/>
                                        <p:tgtEl>
                                          <p:spTgt spid="123"/>
                                        </p:tgtEl>
                                        <p:attrNameLst>
                                          <p:attrName>ppt_y</p:attrName>
                                        </p:attrNameLst>
                                      </p:cBhvr>
                                      <p:tavLst>
                                        <p:tav tm="0">
                                          <p:val>
                                            <p:strVal val="1+#ppt_h/2"/>
                                          </p:val>
                                        </p:tav>
                                        <p:tav tm="100000">
                                          <p:val>
                                            <p:strVal val="#ppt_y"/>
                                          </p:val>
                                        </p:tav>
                                      </p:tavLst>
                                    </p:anim>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124"/>
                                        </p:tgtEl>
                                        <p:attrNameLst>
                                          <p:attrName>style.visibility</p:attrName>
                                        </p:attrNameLst>
                                      </p:cBhvr>
                                      <p:to>
                                        <p:strVal val="visible"/>
                                      </p:to>
                                    </p:set>
                                    <p:anim calcmode="lin" valueType="num">
                                      <p:cBhvr additive="base">
                                        <p:cTn id="25" dur="500" fill="hold"/>
                                        <p:tgtEl>
                                          <p:spTgt spid="124"/>
                                        </p:tgtEl>
                                        <p:attrNameLst>
                                          <p:attrName>ppt_x</p:attrName>
                                        </p:attrNameLst>
                                      </p:cBhvr>
                                      <p:tavLst>
                                        <p:tav tm="0">
                                          <p:val>
                                            <p:strVal val="#ppt_x"/>
                                          </p:val>
                                        </p:tav>
                                        <p:tav tm="100000">
                                          <p:val>
                                            <p:strVal val="#ppt_x"/>
                                          </p:val>
                                        </p:tav>
                                      </p:tavLst>
                                    </p:anim>
                                    <p:anim calcmode="lin" valueType="num">
                                      <p:cBhvr additive="base">
                                        <p:cTn id="26" dur="500" fill="hold"/>
                                        <p:tgtEl>
                                          <p:spTgt spid="12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 presetClass="entr" presetSubtype="4" fill="hold" grpId="0" nodeType="afterEffect">
                                  <p:stCondLst>
                                    <p:cond delay="0"/>
                                  </p:stCondLst>
                                  <p:childTnLst>
                                    <p:set>
                                      <p:cBhvr>
                                        <p:cTn id="29" dur="1" fill="hold">
                                          <p:stCondLst>
                                            <p:cond delay="0"/>
                                          </p:stCondLst>
                                        </p:cTn>
                                        <p:tgtEl>
                                          <p:spTgt spid="125"/>
                                        </p:tgtEl>
                                        <p:attrNameLst>
                                          <p:attrName>style.visibility</p:attrName>
                                        </p:attrNameLst>
                                      </p:cBhvr>
                                      <p:to>
                                        <p:strVal val="visible"/>
                                      </p:to>
                                    </p:set>
                                    <p:anim calcmode="lin" valueType="num">
                                      <p:cBhvr additive="base">
                                        <p:cTn id="30" dur="500" fill="hold"/>
                                        <p:tgtEl>
                                          <p:spTgt spid="125"/>
                                        </p:tgtEl>
                                        <p:attrNameLst>
                                          <p:attrName>ppt_x</p:attrName>
                                        </p:attrNameLst>
                                      </p:cBhvr>
                                      <p:tavLst>
                                        <p:tav tm="0">
                                          <p:val>
                                            <p:strVal val="#ppt_x"/>
                                          </p:val>
                                        </p:tav>
                                        <p:tav tm="100000">
                                          <p:val>
                                            <p:strVal val="#ppt_x"/>
                                          </p:val>
                                        </p:tav>
                                      </p:tavLst>
                                    </p:anim>
                                    <p:anim calcmode="lin" valueType="num">
                                      <p:cBhvr additive="base">
                                        <p:cTn id="31" dur="500" fill="hold"/>
                                        <p:tgtEl>
                                          <p:spTgt spid="125"/>
                                        </p:tgtEl>
                                        <p:attrNameLst>
                                          <p:attrName>ppt_y</p:attrName>
                                        </p:attrNameLst>
                                      </p:cBhvr>
                                      <p:tavLst>
                                        <p:tav tm="0">
                                          <p:val>
                                            <p:strVal val="1+#ppt_h/2"/>
                                          </p:val>
                                        </p:tav>
                                        <p:tav tm="100000">
                                          <p:val>
                                            <p:strVal val="#ppt_y"/>
                                          </p:val>
                                        </p:tav>
                                      </p:tavLst>
                                    </p:anim>
                                  </p:childTnLst>
                                </p:cTn>
                              </p:par>
                            </p:childTnLst>
                          </p:cTn>
                        </p:par>
                        <p:par>
                          <p:cTn id="32" fill="hold">
                            <p:stCondLst>
                              <p:cond delay="3000"/>
                            </p:stCondLst>
                            <p:childTnLst>
                              <p:par>
                                <p:cTn id="33" presetID="2" presetClass="entr" presetSubtype="4" fill="hold" grpId="0" nodeType="afterEffect">
                                  <p:stCondLst>
                                    <p:cond delay="0"/>
                                  </p:stCondLst>
                                  <p:childTnLst>
                                    <p:set>
                                      <p:cBhvr>
                                        <p:cTn id="34" dur="1" fill="hold">
                                          <p:stCondLst>
                                            <p:cond delay="0"/>
                                          </p:stCondLst>
                                        </p:cTn>
                                        <p:tgtEl>
                                          <p:spTgt spid="126"/>
                                        </p:tgtEl>
                                        <p:attrNameLst>
                                          <p:attrName>style.visibility</p:attrName>
                                        </p:attrNameLst>
                                      </p:cBhvr>
                                      <p:to>
                                        <p:strVal val="visible"/>
                                      </p:to>
                                    </p:set>
                                    <p:anim calcmode="lin" valueType="num">
                                      <p:cBhvr additive="base">
                                        <p:cTn id="35" dur="500" fill="hold"/>
                                        <p:tgtEl>
                                          <p:spTgt spid="126"/>
                                        </p:tgtEl>
                                        <p:attrNameLst>
                                          <p:attrName>ppt_x</p:attrName>
                                        </p:attrNameLst>
                                      </p:cBhvr>
                                      <p:tavLst>
                                        <p:tav tm="0">
                                          <p:val>
                                            <p:strVal val="#ppt_x"/>
                                          </p:val>
                                        </p:tav>
                                        <p:tav tm="100000">
                                          <p:val>
                                            <p:strVal val="#ppt_x"/>
                                          </p:val>
                                        </p:tav>
                                      </p:tavLst>
                                    </p:anim>
                                    <p:anim calcmode="lin" valueType="num">
                                      <p:cBhvr additive="base">
                                        <p:cTn id="36" dur="500" fill="hold"/>
                                        <p:tgtEl>
                                          <p:spTgt spid="126"/>
                                        </p:tgtEl>
                                        <p:attrNameLst>
                                          <p:attrName>ppt_y</p:attrName>
                                        </p:attrNameLst>
                                      </p:cBhvr>
                                      <p:tavLst>
                                        <p:tav tm="0">
                                          <p:val>
                                            <p:strVal val="1+#ppt_h/2"/>
                                          </p:val>
                                        </p:tav>
                                        <p:tav tm="100000">
                                          <p:val>
                                            <p:strVal val="#ppt_y"/>
                                          </p:val>
                                        </p:tav>
                                      </p:tavLst>
                                    </p:anim>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127"/>
                                        </p:tgtEl>
                                        <p:attrNameLst>
                                          <p:attrName>style.visibility</p:attrName>
                                        </p:attrNameLst>
                                      </p:cBhvr>
                                      <p:to>
                                        <p:strVal val="visible"/>
                                      </p:to>
                                    </p:set>
                                    <p:anim calcmode="lin" valueType="num">
                                      <p:cBhvr additive="base">
                                        <p:cTn id="40" dur="500" fill="hold"/>
                                        <p:tgtEl>
                                          <p:spTgt spid="127"/>
                                        </p:tgtEl>
                                        <p:attrNameLst>
                                          <p:attrName>ppt_x</p:attrName>
                                        </p:attrNameLst>
                                      </p:cBhvr>
                                      <p:tavLst>
                                        <p:tav tm="0">
                                          <p:val>
                                            <p:strVal val="#ppt_x"/>
                                          </p:val>
                                        </p:tav>
                                        <p:tav tm="100000">
                                          <p:val>
                                            <p:strVal val="#ppt_x"/>
                                          </p:val>
                                        </p:tav>
                                      </p:tavLst>
                                    </p:anim>
                                    <p:anim calcmode="lin" valueType="num">
                                      <p:cBhvr additive="base">
                                        <p:cTn id="41" dur="500" fill="hold"/>
                                        <p:tgtEl>
                                          <p:spTgt spid="127"/>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2" presetClass="entr" presetSubtype="4" fill="hold" grpId="0" nodeType="afterEffect">
                                  <p:stCondLst>
                                    <p:cond delay="0"/>
                                  </p:stCondLst>
                                  <p:childTnLst>
                                    <p:set>
                                      <p:cBhvr>
                                        <p:cTn id="44" dur="1" fill="hold">
                                          <p:stCondLst>
                                            <p:cond delay="0"/>
                                          </p:stCondLst>
                                        </p:cTn>
                                        <p:tgtEl>
                                          <p:spTgt spid="129"/>
                                        </p:tgtEl>
                                        <p:attrNameLst>
                                          <p:attrName>style.visibility</p:attrName>
                                        </p:attrNameLst>
                                      </p:cBhvr>
                                      <p:to>
                                        <p:strVal val="visible"/>
                                      </p:to>
                                    </p:set>
                                    <p:anim calcmode="lin" valueType="num">
                                      <p:cBhvr additive="base">
                                        <p:cTn id="45" dur="500" fill="hold"/>
                                        <p:tgtEl>
                                          <p:spTgt spid="129"/>
                                        </p:tgtEl>
                                        <p:attrNameLst>
                                          <p:attrName>ppt_x</p:attrName>
                                        </p:attrNameLst>
                                      </p:cBhvr>
                                      <p:tavLst>
                                        <p:tav tm="0">
                                          <p:val>
                                            <p:strVal val="#ppt_x"/>
                                          </p:val>
                                        </p:tav>
                                        <p:tav tm="100000">
                                          <p:val>
                                            <p:strVal val="#ppt_x"/>
                                          </p:val>
                                        </p:tav>
                                      </p:tavLst>
                                    </p:anim>
                                    <p:anim calcmode="lin" valueType="num">
                                      <p:cBhvr additive="base">
                                        <p:cTn id="46" dur="500" fill="hold"/>
                                        <p:tgtEl>
                                          <p:spTgt spid="1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 grpId="0" animBg="1"/>
      <p:bldP spid="123" grpId="0" animBg="1"/>
      <p:bldP spid="124" grpId="0" animBg="1"/>
      <p:bldP spid="125" grpId="0" animBg="1"/>
      <p:bldP spid="126" grpId="0" animBg="1"/>
      <p:bldP spid="127" grpId="0" animBg="1"/>
      <p:bldP spid="129" grpId="0" animBg="1"/>
      <p:bldP spid="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00342" y="1262835"/>
            <a:ext cx="1379734" cy="631666"/>
            <a:chOff x="2000342" y="1262835"/>
            <a:chExt cx="1379734" cy="631666"/>
          </a:xfrm>
        </p:grpSpPr>
        <p:sp>
          <p:nvSpPr>
            <p:cNvPr id="63" name="椭圆 4"/>
            <p:cNvSpPr/>
            <p:nvPr/>
          </p:nvSpPr>
          <p:spPr>
            <a:xfrm>
              <a:off x="2000342" y="1262835"/>
              <a:ext cx="1305615" cy="631666"/>
            </a:xfrm>
            <a:custGeom>
              <a:avLst/>
              <a:gdLst>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120411"/>
                <a:gd name="connsiteY0" fmla="*/ 5 h 676678"/>
                <a:gd name="connsiteX1" fmla="*/ 2120411 w 2120411"/>
                <a:gd name="connsiteY1" fmla="*/ 492487 h 676678"/>
                <a:gd name="connsiteX2" fmla="*/ 1027019 w 2120411"/>
                <a:gd name="connsiteY2" fmla="*/ 676678 h 676678"/>
                <a:gd name="connsiteX3" fmla="*/ 0 w 2120411"/>
                <a:gd name="connsiteY3" fmla="*/ 485693 h 676678"/>
                <a:gd name="connsiteX4" fmla="*/ 1027019 w 2120411"/>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5 h 676678"/>
                <a:gd name="connsiteX1" fmla="*/ 2054038 w 2054038"/>
                <a:gd name="connsiteY1" fmla="*/ 492487 h 676678"/>
                <a:gd name="connsiteX2" fmla="*/ 1027019 w 2054038"/>
                <a:gd name="connsiteY2" fmla="*/ 676678 h 676678"/>
                <a:gd name="connsiteX3" fmla="*/ 0 w 2054038"/>
                <a:gd name="connsiteY3" fmla="*/ 485693 h 676678"/>
                <a:gd name="connsiteX4" fmla="*/ 1027019 w 2054038"/>
                <a:gd name="connsiteY4" fmla="*/ 5 h 676678"/>
                <a:gd name="connsiteX0" fmla="*/ 1027019 w 2054038"/>
                <a:gd name="connsiteY0" fmla="*/ 476 h 677149"/>
                <a:gd name="connsiteX1" fmla="*/ 2054038 w 2054038"/>
                <a:gd name="connsiteY1" fmla="*/ 492958 h 677149"/>
                <a:gd name="connsiteX2" fmla="*/ 1027019 w 2054038"/>
                <a:gd name="connsiteY2" fmla="*/ 677149 h 677149"/>
                <a:gd name="connsiteX3" fmla="*/ 0 w 2054038"/>
                <a:gd name="connsiteY3" fmla="*/ 486164 h 677149"/>
                <a:gd name="connsiteX4" fmla="*/ 1027019 w 2054038"/>
                <a:gd name="connsiteY4" fmla="*/ 476 h 677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4038" h="677149">
                  <a:moveTo>
                    <a:pt x="1027019" y="476"/>
                  </a:moveTo>
                  <a:cubicBezTo>
                    <a:pt x="1493997" y="-11131"/>
                    <a:pt x="1853323" y="190395"/>
                    <a:pt x="2054038" y="492958"/>
                  </a:cubicBezTo>
                  <a:cubicBezTo>
                    <a:pt x="1757656" y="608038"/>
                    <a:pt x="1442853" y="677149"/>
                    <a:pt x="1027019" y="677149"/>
                  </a:cubicBezTo>
                  <a:cubicBezTo>
                    <a:pt x="611185" y="677149"/>
                    <a:pt x="296382" y="601244"/>
                    <a:pt x="0" y="486164"/>
                  </a:cubicBezTo>
                  <a:cubicBezTo>
                    <a:pt x="210197" y="190396"/>
                    <a:pt x="684679" y="-656"/>
                    <a:pt x="1027019" y="476"/>
                  </a:cubicBezTo>
                  <a:close/>
                </a:path>
              </a:pathLst>
            </a:custGeom>
            <a:noFill/>
            <a:ln w="6350">
              <a:solidFill>
                <a:schemeClr val="tx1"/>
              </a:solidFill>
              <a:prstDash val="dash"/>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74" name="TextBox 11"/>
            <p:cNvSpPr txBox="1">
              <a:spLocks noChangeArrowheads="1"/>
            </p:cNvSpPr>
            <p:nvPr/>
          </p:nvSpPr>
          <p:spPr bwMode="auto">
            <a:xfrm flipH="1">
              <a:off x="2070903" y="1475339"/>
              <a:ext cx="1309173" cy="38472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kern="0" dirty="0" smtClean="0">
                  <a:solidFill>
                    <a:prstClr val="white"/>
                  </a:solidFill>
                  <a:latin typeface="微软雅黑" pitchFamily="34" charset="-122"/>
                  <a:ea typeface="微软雅黑" pitchFamily="34" charset="-122"/>
                </a:rPr>
                <a:t>文字</a:t>
              </a:r>
              <a:endParaRPr lang="en-US" altLang="zh-CN" kern="0" dirty="0" smtClean="0">
                <a:solidFill>
                  <a:prstClr val="white"/>
                </a:solidFill>
                <a:latin typeface="微软雅黑" pitchFamily="34" charset="-122"/>
                <a:ea typeface="微软雅黑" pitchFamily="34" charset="-122"/>
              </a:endParaRPr>
            </a:p>
          </p:txBody>
        </p:sp>
      </p:grpSp>
      <p:grpSp>
        <p:nvGrpSpPr>
          <p:cNvPr id="3" name="组合 2"/>
          <p:cNvGrpSpPr/>
          <p:nvPr/>
        </p:nvGrpSpPr>
        <p:grpSpPr>
          <a:xfrm>
            <a:off x="1700531" y="1832028"/>
            <a:ext cx="1906927" cy="868230"/>
            <a:chOff x="1700531" y="1832028"/>
            <a:chExt cx="1906927" cy="868230"/>
          </a:xfrm>
        </p:grpSpPr>
        <p:grpSp>
          <p:nvGrpSpPr>
            <p:cNvPr id="59" name="组合 58"/>
            <p:cNvGrpSpPr/>
            <p:nvPr/>
          </p:nvGrpSpPr>
          <p:grpSpPr>
            <a:xfrm>
              <a:off x="1700531" y="1832028"/>
              <a:ext cx="1906927" cy="868230"/>
              <a:chOff x="2359836" y="2583197"/>
              <a:chExt cx="1906927" cy="868230"/>
            </a:xfrm>
            <a:noFill/>
          </p:grpSpPr>
          <p:sp>
            <p:nvSpPr>
              <p:cNvPr id="60" name="椭圆 6"/>
              <p:cNvSpPr/>
              <p:nvPr/>
            </p:nvSpPr>
            <p:spPr>
              <a:xfrm>
                <a:off x="2359836" y="2693895"/>
                <a:ext cx="1906927" cy="757532"/>
              </a:xfrm>
              <a:custGeom>
                <a:avLst/>
                <a:gdLst/>
                <a:ahLst/>
                <a:cxnLst/>
                <a:rect l="l" t="t" r="r" b="b"/>
                <a:pathLst>
                  <a:path w="2852836" h="812079">
                    <a:moveTo>
                      <a:pt x="334026" y="0"/>
                    </a:moveTo>
                    <a:cubicBezTo>
                      <a:pt x="629853" y="114341"/>
                      <a:pt x="1009624" y="182893"/>
                      <a:pt x="1423773" y="182893"/>
                    </a:cubicBezTo>
                    <a:cubicBezTo>
                      <a:pt x="1807753" y="182893"/>
                      <a:pt x="2162182" y="123965"/>
                      <a:pt x="2447320" y="23572"/>
                    </a:cubicBezTo>
                    <a:cubicBezTo>
                      <a:pt x="2470720" y="18147"/>
                      <a:pt x="2493390" y="11141"/>
                      <a:pt x="2514376" y="1055"/>
                    </a:cubicBezTo>
                    <a:cubicBezTo>
                      <a:pt x="2679522" y="179535"/>
                      <a:pt x="2797076" y="401441"/>
                      <a:pt x="2852836" y="646891"/>
                    </a:cubicBezTo>
                    <a:cubicBezTo>
                      <a:pt x="2427255" y="752598"/>
                      <a:pt x="1941751" y="812079"/>
                      <a:pt x="1426418" y="812079"/>
                    </a:cubicBezTo>
                    <a:cubicBezTo>
                      <a:pt x="911085" y="812079"/>
                      <a:pt x="425581" y="752598"/>
                      <a:pt x="0" y="646891"/>
                    </a:cubicBezTo>
                    <a:cubicBezTo>
                      <a:pt x="55592" y="402182"/>
                      <a:pt x="172605" y="180875"/>
                      <a:pt x="334026" y="0"/>
                    </a:cubicBezTo>
                    <a:close/>
                  </a:path>
                </a:pathLst>
              </a:custGeom>
              <a:grp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61" name="椭圆 10"/>
              <p:cNvSpPr/>
              <p:nvPr/>
            </p:nvSpPr>
            <p:spPr>
              <a:xfrm>
                <a:off x="2587554" y="2583197"/>
                <a:ext cx="1449802" cy="281550"/>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7836" h="338503">
                    <a:moveTo>
                      <a:pt x="0" y="133220"/>
                    </a:moveTo>
                    <a:cubicBezTo>
                      <a:pt x="4763" y="65001"/>
                      <a:pt x="379360" y="0"/>
                      <a:pt x="862012" y="0"/>
                    </a:cubicBezTo>
                    <a:cubicBezTo>
                      <a:pt x="1344664" y="0"/>
                      <a:pt x="1704974" y="39955"/>
                      <a:pt x="1747836" y="133220"/>
                    </a:cubicBezTo>
                    <a:cubicBezTo>
                      <a:pt x="1704974" y="188384"/>
                      <a:pt x="1306538" y="349785"/>
                      <a:pt x="833437" y="337878"/>
                    </a:cubicBezTo>
                    <a:cubicBezTo>
                      <a:pt x="350785" y="337878"/>
                      <a:pt x="35718" y="189533"/>
                      <a:pt x="0" y="133220"/>
                    </a:cubicBezTo>
                    <a:close/>
                  </a:path>
                </a:pathLst>
              </a:custGeom>
              <a:grp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75" name="TextBox 11"/>
            <p:cNvSpPr txBox="1">
              <a:spLocks noChangeArrowheads="1"/>
            </p:cNvSpPr>
            <p:nvPr/>
          </p:nvSpPr>
          <p:spPr bwMode="auto">
            <a:xfrm flipH="1">
              <a:off x="2070903" y="2236035"/>
              <a:ext cx="1309173" cy="38472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kern="0" dirty="0">
                  <a:solidFill>
                    <a:prstClr val="white"/>
                  </a:solidFill>
                  <a:latin typeface="微软雅黑" pitchFamily="34" charset="-122"/>
                  <a:ea typeface="微软雅黑" pitchFamily="34" charset="-122"/>
                </a:rPr>
                <a:t>文字</a:t>
              </a:r>
              <a:endParaRPr lang="en-US" altLang="zh-CN" kern="0" dirty="0">
                <a:solidFill>
                  <a:prstClr val="white"/>
                </a:solidFill>
                <a:latin typeface="微软雅黑" pitchFamily="34" charset="-122"/>
                <a:ea typeface="微软雅黑" pitchFamily="34" charset="-122"/>
              </a:endParaRPr>
            </a:p>
          </p:txBody>
        </p:sp>
      </p:grpSp>
      <p:grpSp>
        <p:nvGrpSpPr>
          <p:cNvPr id="4" name="组合 3"/>
          <p:cNvGrpSpPr/>
          <p:nvPr/>
        </p:nvGrpSpPr>
        <p:grpSpPr>
          <a:xfrm>
            <a:off x="1658093" y="2712217"/>
            <a:ext cx="1996450" cy="1006832"/>
            <a:chOff x="1658093" y="2712217"/>
            <a:chExt cx="1996450" cy="1006832"/>
          </a:xfrm>
        </p:grpSpPr>
        <p:grpSp>
          <p:nvGrpSpPr>
            <p:cNvPr id="56" name="组合 55"/>
            <p:cNvGrpSpPr/>
            <p:nvPr/>
          </p:nvGrpSpPr>
          <p:grpSpPr>
            <a:xfrm>
              <a:off x="1658093" y="2712217"/>
              <a:ext cx="1996450" cy="1006832"/>
              <a:chOff x="2317398" y="3463386"/>
              <a:chExt cx="1996450" cy="1006832"/>
            </a:xfrm>
            <a:noFill/>
          </p:grpSpPr>
          <p:sp>
            <p:nvSpPr>
              <p:cNvPr id="57" name="椭圆 11"/>
              <p:cNvSpPr/>
              <p:nvPr/>
            </p:nvSpPr>
            <p:spPr>
              <a:xfrm>
                <a:off x="2317398" y="3604168"/>
                <a:ext cx="1996450" cy="866050"/>
              </a:xfrm>
              <a:custGeom>
                <a:avLst/>
                <a:gdLst>
                  <a:gd name="connsiteX0" fmla="*/ 38236 w 2929388"/>
                  <a:gd name="connsiteY0" fmla="*/ 0 h 928410"/>
                  <a:gd name="connsiteX1" fmla="*/ 40502 w 2929388"/>
                  <a:gd name="connsiteY1" fmla="*/ 249 h 928410"/>
                  <a:gd name="connsiteX2" fmla="*/ 1464694 w 2929388"/>
                  <a:gd name="connsiteY2" fmla="*/ 164962 h 928410"/>
                  <a:gd name="connsiteX3" fmla="*/ 2736593 w 2929388"/>
                  <a:gd name="connsiteY3" fmla="*/ 32746 h 928410"/>
                  <a:gd name="connsiteX4" fmla="*/ 2892996 w 2929388"/>
                  <a:gd name="connsiteY4" fmla="*/ 10365 h 928410"/>
                  <a:gd name="connsiteX5" fmla="*/ 2929388 w 2929388"/>
                  <a:gd name="connsiteY5" fmla="*/ 328092 h 928410"/>
                  <a:gd name="connsiteX6" fmla="*/ 2849103 w 2929388"/>
                  <a:gd name="connsiteY6" fmla="*/ 803087 h 928410"/>
                  <a:gd name="connsiteX7" fmla="*/ 1445730 w 2929388"/>
                  <a:gd name="connsiteY7" fmla="*/ 928410 h 928410"/>
                  <a:gd name="connsiteX8" fmla="*/ 80285 w 2929388"/>
                  <a:gd name="connsiteY8" fmla="*/ 803087 h 928410"/>
                  <a:gd name="connsiteX9" fmla="*/ 0 w 2929388"/>
                  <a:gd name="connsiteY9" fmla="*/ 328092 h 928410"/>
                  <a:gd name="connsiteX10" fmla="*/ 38236 w 2929388"/>
                  <a:gd name="connsiteY10" fmla="*/ 0 h 928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29388" h="928410">
                    <a:moveTo>
                      <a:pt x="38236" y="0"/>
                    </a:moveTo>
                    <a:lnTo>
                      <a:pt x="40502" y="249"/>
                    </a:lnTo>
                    <a:cubicBezTo>
                      <a:pt x="465536" y="105687"/>
                      <a:pt x="950252" y="164962"/>
                      <a:pt x="1464694" y="164962"/>
                    </a:cubicBezTo>
                    <a:cubicBezTo>
                      <a:pt x="1918892" y="164962"/>
                      <a:pt x="2349918" y="118757"/>
                      <a:pt x="2736593" y="32746"/>
                    </a:cubicBezTo>
                    <a:cubicBezTo>
                      <a:pt x="2788729" y="28638"/>
                      <a:pt x="2840843" y="21068"/>
                      <a:pt x="2892996" y="10365"/>
                    </a:cubicBezTo>
                    <a:cubicBezTo>
                      <a:pt x="2917427" y="112386"/>
                      <a:pt x="2929388" y="218843"/>
                      <a:pt x="2929388" y="328092"/>
                    </a:cubicBezTo>
                    <a:cubicBezTo>
                      <a:pt x="2929388" y="494525"/>
                      <a:pt x="2901629" y="654473"/>
                      <a:pt x="2849103" y="803087"/>
                    </a:cubicBezTo>
                    <a:cubicBezTo>
                      <a:pt x="2411952" y="866921"/>
                      <a:pt x="1927963" y="928410"/>
                      <a:pt x="1445730" y="928410"/>
                    </a:cubicBezTo>
                    <a:cubicBezTo>
                      <a:pt x="963497" y="928410"/>
                      <a:pt x="517436" y="866921"/>
                      <a:pt x="80285" y="803087"/>
                    </a:cubicBezTo>
                    <a:cubicBezTo>
                      <a:pt x="27759" y="654473"/>
                      <a:pt x="0" y="494525"/>
                      <a:pt x="0" y="328092"/>
                    </a:cubicBezTo>
                    <a:cubicBezTo>
                      <a:pt x="0" y="215192"/>
                      <a:pt x="12774" y="105274"/>
                      <a:pt x="38236" y="0"/>
                    </a:cubicBezTo>
                    <a:close/>
                  </a:path>
                </a:pathLst>
              </a:custGeom>
              <a:grp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8" name="椭圆 10"/>
              <p:cNvSpPr/>
              <p:nvPr/>
            </p:nvSpPr>
            <p:spPr>
              <a:xfrm>
                <a:off x="2346632" y="3463386"/>
                <a:ext cx="1938617" cy="295573"/>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747836"/>
                  <a:gd name="connsiteY0" fmla="*/ 133220 h 272914"/>
                  <a:gd name="connsiteX1" fmla="*/ 862012 w 1747836"/>
                  <a:gd name="connsiteY1" fmla="*/ 0 h 272914"/>
                  <a:gd name="connsiteX2" fmla="*/ 1747836 w 1747836"/>
                  <a:gd name="connsiteY2" fmla="*/ 133220 h 272914"/>
                  <a:gd name="connsiteX3" fmla="*/ 833437 w 1747836"/>
                  <a:gd name="connsiteY3" fmla="*/ 271897 h 272914"/>
                  <a:gd name="connsiteX4" fmla="*/ 0 w 1747836"/>
                  <a:gd name="connsiteY4" fmla="*/ 133220 h 272914"/>
                  <a:gd name="connsiteX0" fmla="*/ 0 w 1747836"/>
                  <a:gd name="connsiteY0" fmla="*/ 133220 h 335514"/>
                  <a:gd name="connsiteX1" fmla="*/ 862012 w 1747836"/>
                  <a:gd name="connsiteY1" fmla="*/ 0 h 335514"/>
                  <a:gd name="connsiteX2" fmla="*/ 1747836 w 1747836"/>
                  <a:gd name="connsiteY2" fmla="*/ 133220 h 335514"/>
                  <a:gd name="connsiteX3" fmla="*/ 835857 w 1747836"/>
                  <a:gd name="connsiteY3" fmla="*/ 334878 h 335514"/>
                  <a:gd name="connsiteX4" fmla="*/ 0 w 1747836"/>
                  <a:gd name="connsiteY4" fmla="*/ 133220 h 335514"/>
                  <a:gd name="connsiteX0" fmla="*/ 0 w 1772041"/>
                  <a:gd name="connsiteY0" fmla="*/ 133575 h 336043"/>
                  <a:gd name="connsiteX1" fmla="*/ 862012 w 1772041"/>
                  <a:gd name="connsiteY1" fmla="*/ 355 h 336043"/>
                  <a:gd name="connsiteX2" fmla="*/ 1772041 w 1772041"/>
                  <a:gd name="connsiteY2" fmla="*/ 169565 h 336043"/>
                  <a:gd name="connsiteX3" fmla="*/ 835857 w 1772041"/>
                  <a:gd name="connsiteY3" fmla="*/ 335233 h 336043"/>
                  <a:gd name="connsiteX4" fmla="*/ 0 w 1772041"/>
                  <a:gd name="connsiteY4" fmla="*/ 133575 h 336043"/>
                  <a:gd name="connsiteX0" fmla="*/ 0 w 1784143"/>
                  <a:gd name="connsiteY0" fmla="*/ 160230 h 335706"/>
                  <a:gd name="connsiteX1" fmla="*/ 874114 w 1784143"/>
                  <a:gd name="connsiteY1" fmla="*/ 18 h 335706"/>
                  <a:gd name="connsiteX2" fmla="*/ 1784143 w 1784143"/>
                  <a:gd name="connsiteY2" fmla="*/ 169228 h 335706"/>
                  <a:gd name="connsiteX3" fmla="*/ 847959 w 1784143"/>
                  <a:gd name="connsiteY3" fmla="*/ 334896 h 335706"/>
                  <a:gd name="connsiteX4" fmla="*/ 0 w 1784143"/>
                  <a:gd name="connsiteY4" fmla="*/ 160230 h 335706"/>
                  <a:gd name="connsiteX0" fmla="*/ 0 w 1776882"/>
                  <a:gd name="connsiteY0" fmla="*/ 160220 h 335678"/>
                  <a:gd name="connsiteX1" fmla="*/ 874114 w 1776882"/>
                  <a:gd name="connsiteY1" fmla="*/ 8 h 335678"/>
                  <a:gd name="connsiteX2" fmla="*/ 1776882 w 1776882"/>
                  <a:gd name="connsiteY2" fmla="*/ 166219 h 335678"/>
                  <a:gd name="connsiteX3" fmla="*/ 847959 w 1776882"/>
                  <a:gd name="connsiteY3" fmla="*/ 334886 h 335678"/>
                  <a:gd name="connsiteX4" fmla="*/ 0 w 1776882"/>
                  <a:gd name="connsiteY4" fmla="*/ 160220 h 335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76882" h="335678">
                    <a:moveTo>
                      <a:pt x="0" y="160220"/>
                    </a:moveTo>
                    <a:cubicBezTo>
                      <a:pt x="4763" y="92001"/>
                      <a:pt x="577967" y="-992"/>
                      <a:pt x="874114" y="8"/>
                    </a:cubicBezTo>
                    <a:cubicBezTo>
                      <a:pt x="1170261" y="1008"/>
                      <a:pt x="1734020" y="72954"/>
                      <a:pt x="1776882" y="166219"/>
                    </a:cubicBezTo>
                    <a:cubicBezTo>
                      <a:pt x="1734020" y="221383"/>
                      <a:pt x="1321060" y="346793"/>
                      <a:pt x="847959" y="334886"/>
                    </a:cubicBezTo>
                    <a:cubicBezTo>
                      <a:pt x="365307" y="334886"/>
                      <a:pt x="35718" y="216533"/>
                      <a:pt x="0" y="160220"/>
                    </a:cubicBezTo>
                    <a:close/>
                  </a:path>
                </a:pathLst>
              </a:custGeom>
              <a:grp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76" name="TextBox 11"/>
            <p:cNvSpPr txBox="1">
              <a:spLocks noChangeArrowheads="1"/>
            </p:cNvSpPr>
            <p:nvPr/>
          </p:nvSpPr>
          <p:spPr bwMode="auto">
            <a:xfrm flipH="1">
              <a:off x="2070903" y="3234607"/>
              <a:ext cx="1309173" cy="38472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kern="0" dirty="0">
                  <a:solidFill>
                    <a:prstClr val="white"/>
                  </a:solidFill>
                  <a:latin typeface="微软雅黑" pitchFamily="34" charset="-122"/>
                  <a:ea typeface="微软雅黑" pitchFamily="34" charset="-122"/>
                </a:rPr>
                <a:t>文字</a:t>
              </a:r>
              <a:endParaRPr lang="en-US" altLang="zh-CN" kern="0" dirty="0">
                <a:solidFill>
                  <a:prstClr val="white"/>
                </a:solidFill>
                <a:latin typeface="微软雅黑" pitchFamily="34" charset="-122"/>
                <a:ea typeface="微软雅黑" pitchFamily="34" charset="-122"/>
              </a:endParaRPr>
            </a:p>
          </p:txBody>
        </p:sp>
      </p:grpSp>
      <p:grpSp>
        <p:nvGrpSpPr>
          <p:cNvPr id="5" name="组合 4"/>
          <p:cNvGrpSpPr/>
          <p:nvPr/>
        </p:nvGrpSpPr>
        <p:grpSpPr>
          <a:xfrm>
            <a:off x="1730800" y="3748339"/>
            <a:ext cx="1850766" cy="1048162"/>
            <a:chOff x="1730800" y="3748339"/>
            <a:chExt cx="1850766" cy="1048162"/>
          </a:xfrm>
        </p:grpSpPr>
        <p:grpSp>
          <p:nvGrpSpPr>
            <p:cNvPr id="52" name="组合 51"/>
            <p:cNvGrpSpPr/>
            <p:nvPr/>
          </p:nvGrpSpPr>
          <p:grpSpPr>
            <a:xfrm>
              <a:off x="1730800" y="3748339"/>
              <a:ext cx="1850766" cy="1048162"/>
              <a:chOff x="2390105" y="4499508"/>
              <a:chExt cx="1850766" cy="1048162"/>
            </a:xfrm>
            <a:noFill/>
          </p:grpSpPr>
          <p:sp>
            <p:nvSpPr>
              <p:cNvPr id="54" name="椭圆 2"/>
              <p:cNvSpPr/>
              <p:nvPr/>
            </p:nvSpPr>
            <p:spPr>
              <a:xfrm>
                <a:off x="2390105" y="4624448"/>
                <a:ext cx="1850766" cy="923222"/>
              </a:xfrm>
              <a:custGeom>
                <a:avLst/>
                <a:gdLst>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 name="connsiteX0" fmla="*/ 0 w 2768819"/>
                  <a:gd name="connsiteY0" fmla="*/ 0 h 989699"/>
                  <a:gd name="connsiteX1" fmla="*/ 1365445 w 2768819"/>
                  <a:gd name="connsiteY1" fmla="*/ 152500 h 989699"/>
                  <a:gd name="connsiteX2" fmla="*/ 2768819 w 2768819"/>
                  <a:gd name="connsiteY2" fmla="*/ 0 h 989699"/>
                  <a:gd name="connsiteX3" fmla="*/ 1384409 w 2768819"/>
                  <a:gd name="connsiteY3" fmla="*/ 989699 h 989699"/>
                  <a:gd name="connsiteX4" fmla="*/ 0 w 2768819"/>
                  <a:gd name="connsiteY4" fmla="*/ 0 h 989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819" h="989699">
                    <a:moveTo>
                      <a:pt x="0" y="0"/>
                    </a:moveTo>
                    <a:cubicBezTo>
                      <a:pt x="380260" y="70629"/>
                      <a:pt x="883212" y="152500"/>
                      <a:pt x="1365445" y="152500"/>
                    </a:cubicBezTo>
                    <a:cubicBezTo>
                      <a:pt x="1847678" y="152500"/>
                      <a:pt x="2284258" y="91012"/>
                      <a:pt x="2768819" y="0"/>
                    </a:cubicBezTo>
                    <a:cubicBezTo>
                      <a:pt x="2572779" y="576015"/>
                      <a:pt x="2026905" y="989699"/>
                      <a:pt x="1384409" y="989699"/>
                    </a:cubicBezTo>
                    <a:cubicBezTo>
                      <a:pt x="741914" y="989699"/>
                      <a:pt x="196039" y="576015"/>
                      <a:pt x="0" y="0"/>
                    </a:cubicBezTo>
                    <a:close/>
                  </a:path>
                </a:pathLst>
              </a:custGeom>
              <a:grp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sp>
            <p:nvSpPr>
              <p:cNvPr id="55" name="椭圆 10"/>
              <p:cNvSpPr/>
              <p:nvPr/>
            </p:nvSpPr>
            <p:spPr>
              <a:xfrm>
                <a:off x="2390152" y="4499508"/>
                <a:ext cx="1850544" cy="268518"/>
              </a:xfrm>
              <a:custGeom>
                <a:avLst/>
                <a:gdLst>
                  <a:gd name="connsiteX0" fmla="*/ 0 w 1747836"/>
                  <a:gd name="connsiteY0" fmla="*/ 99883 h 199766"/>
                  <a:gd name="connsiteX1" fmla="*/ 873918 w 1747836"/>
                  <a:gd name="connsiteY1" fmla="*/ 0 h 199766"/>
                  <a:gd name="connsiteX2" fmla="*/ 1747836 w 1747836"/>
                  <a:gd name="connsiteY2" fmla="*/ 99883 h 199766"/>
                  <a:gd name="connsiteX3" fmla="*/ 873918 w 1747836"/>
                  <a:gd name="connsiteY3" fmla="*/ 199766 h 199766"/>
                  <a:gd name="connsiteX4" fmla="*/ 0 w 1747836"/>
                  <a:gd name="connsiteY4" fmla="*/ 99883 h 199766"/>
                  <a:gd name="connsiteX0" fmla="*/ 93 w 1747929"/>
                  <a:gd name="connsiteY0" fmla="*/ 99883 h 304541"/>
                  <a:gd name="connsiteX1" fmla="*/ 874011 w 1747929"/>
                  <a:gd name="connsiteY1" fmla="*/ 0 h 304541"/>
                  <a:gd name="connsiteX2" fmla="*/ 1747929 w 1747929"/>
                  <a:gd name="connsiteY2" fmla="*/ 99883 h 304541"/>
                  <a:gd name="connsiteX3" fmla="*/ 833530 w 1747929"/>
                  <a:gd name="connsiteY3" fmla="*/ 304541 h 304541"/>
                  <a:gd name="connsiteX4" fmla="*/ 93 w 1747929"/>
                  <a:gd name="connsiteY4" fmla="*/ 99883 h 304541"/>
                  <a:gd name="connsiteX0" fmla="*/ 48 w 1747884"/>
                  <a:gd name="connsiteY0" fmla="*/ 133220 h 337878"/>
                  <a:gd name="connsiteX1" fmla="*/ 862060 w 1747884"/>
                  <a:gd name="connsiteY1" fmla="*/ 0 h 337878"/>
                  <a:gd name="connsiteX2" fmla="*/ 1747884 w 1747884"/>
                  <a:gd name="connsiteY2" fmla="*/ 133220 h 337878"/>
                  <a:gd name="connsiteX3" fmla="*/ 833485 w 1747884"/>
                  <a:gd name="connsiteY3" fmla="*/ 337878 h 337878"/>
                  <a:gd name="connsiteX4" fmla="*/ 48 w 1747884"/>
                  <a:gd name="connsiteY4" fmla="*/ 133220 h 337878"/>
                  <a:gd name="connsiteX0" fmla="*/ 2146 w 1749982"/>
                  <a:gd name="connsiteY0" fmla="*/ 133220 h 337878"/>
                  <a:gd name="connsiteX1" fmla="*/ 864158 w 1749982"/>
                  <a:gd name="connsiteY1" fmla="*/ 0 h 337878"/>
                  <a:gd name="connsiteX2" fmla="*/ 1749982 w 1749982"/>
                  <a:gd name="connsiteY2" fmla="*/ 133220 h 337878"/>
                  <a:gd name="connsiteX3" fmla="*/ 835583 w 1749982"/>
                  <a:gd name="connsiteY3" fmla="*/ 337878 h 337878"/>
                  <a:gd name="connsiteX4" fmla="*/ 2146 w 1749982"/>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7878"/>
                  <a:gd name="connsiteX1" fmla="*/ 862012 w 1747836"/>
                  <a:gd name="connsiteY1" fmla="*/ 0 h 337878"/>
                  <a:gd name="connsiteX2" fmla="*/ 1747836 w 1747836"/>
                  <a:gd name="connsiteY2" fmla="*/ 133220 h 337878"/>
                  <a:gd name="connsiteX3" fmla="*/ 833437 w 1747836"/>
                  <a:gd name="connsiteY3" fmla="*/ 337878 h 337878"/>
                  <a:gd name="connsiteX4" fmla="*/ 0 w 1747836"/>
                  <a:gd name="connsiteY4" fmla="*/ 133220 h 337878"/>
                  <a:gd name="connsiteX0" fmla="*/ 0 w 1747836"/>
                  <a:gd name="connsiteY0" fmla="*/ 133220 h 338503"/>
                  <a:gd name="connsiteX1" fmla="*/ 862012 w 1747836"/>
                  <a:gd name="connsiteY1" fmla="*/ 0 h 338503"/>
                  <a:gd name="connsiteX2" fmla="*/ 1747836 w 1747836"/>
                  <a:gd name="connsiteY2" fmla="*/ 133220 h 338503"/>
                  <a:gd name="connsiteX3" fmla="*/ 833437 w 1747836"/>
                  <a:gd name="connsiteY3" fmla="*/ 337878 h 338503"/>
                  <a:gd name="connsiteX4" fmla="*/ 0 w 1747836"/>
                  <a:gd name="connsiteY4" fmla="*/ 133220 h 338503"/>
                  <a:gd name="connsiteX0" fmla="*/ 0 w 1800801"/>
                  <a:gd name="connsiteY0" fmla="*/ 133363 h 338739"/>
                  <a:gd name="connsiteX1" fmla="*/ 862012 w 1800801"/>
                  <a:gd name="connsiteY1" fmla="*/ 143 h 338739"/>
                  <a:gd name="connsiteX2" fmla="*/ 1800801 w 1800801"/>
                  <a:gd name="connsiteY2" fmla="*/ 155588 h 338739"/>
                  <a:gd name="connsiteX3" fmla="*/ 833437 w 1800801"/>
                  <a:gd name="connsiteY3" fmla="*/ 338021 h 338739"/>
                  <a:gd name="connsiteX4" fmla="*/ 0 w 1800801"/>
                  <a:gd name="connsiteY4" fmla="*/ 133363 h 338739"/>
                  <a:gd name="connsiteX0" fmla="*/ 0 w 1853766"/>
                  <a:gd name="connsiteY0" fmla="*/ 174606 h 338707"/>
                  <a:gd name="connsiteX1" fmla="*/ 914977 w 1853766"/>
                  <a:gd name="connsiteY1" fmla="*/ 111 h 338707"/>
                  <a:gd name="connsiteX2" fmla="*/ 1853766 w 1853766"/>
                  <a:gd name="connsiteY2" fmla="*/ 155556 h 338707"/>
                  <a:gd name="connsiteX3" fmla="*/ 886402 w 1853766"/>
                  <a:gd name="connsiteY3" fmla="*/ 337989 h 338707"/>
                  <a:gd name="connsiteX4" fmla="*/ 0 w 1853766"/>
                  <a:gd name="connsiteY4" fmla="*/ 174606 h 338707"/>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38672"/>
                  <a:gd name="connsiteX1" fmla="*/ 914977 w 1869655"/>
                  <a:gd name="connsiteY1" fmla="*/ 26 h 338672"/>
                  <a:gd name="connsiteX2" fmla="*/ 1869655 w 1869655"/>
                  <a:gd name="connsiteY2" fmla="*/ 164996 h 338672"/>
                  <a:gd name="connsiteX3" fmla="*/ 886402 w 1869655"/>
                  <a:gd name="connsiteY3" fmla="*/ 337904 h 338672"/>
                  <a:gd name="connsiteX4" fmla="*/ 0 w 1869655"/>
                  <a:gd name="connsiteY4" fmla="*/ 174521 h 338672"/>
                  <a:gd name="connsiteX0" fmla="*/ 0 w 1869655"/>
                  <a:gd name="connsiteY0" fmla="*/ 174521 h 341829"/>
                  <a:gd name="connsiteX1" fmla="*/ 914977 w 1869655"/>
                  <a:gd name="connsiteY1" fmla="*/ 26 h 341829"/>
                  <a:gd name="connsiteX2" fmla="*/ 1869655 w 1869655"/>
                  <a:gd name="connsiteY2" fmla="*/ 164996 h 341829"/>
                  <a:gd name="connsiteX3" fmla="*/ 894347 w 1869655"/>
                  <a:gd name="connsiteY3" fmla="*/ 341079 h 341829"/>
                  <a:gd name="connsiteX4" fmla="*/ 0 w 1869655"/>
                  <a:gd name="connsiteY4" fmla="*/ 174521 h 341829"/>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69655"/>
                  <a:gd name="connsiteY0" fmla="*/ 155479 h 322787"/>
                  <a:gd name="connsiteX1" fmla="*/ 896440 w 1869655"/>
                  <a:gd name="connsiteY1" fmla="*/ 34 h 322787"/>
                  <a:gd name="connsiteX2" fmla="*/ 1869655 w 1869655"/>
                  <a:gd name="connsiteY2" fmla="*/ 145954 h 322787"/>
                  <a:gd name="connsiteX3" fmla="*/ 894347 w 1869655"/>
                  <a:gd name="connsiteY3" fmla="*/ 322037 h 322787"/>
                  <a:gd name="connsiteX4" fmla="*/ 0 w 1869655"/>
                  <a:gd name="connsiteY4" fmla="*/ 155479 h 322787"/>
                  <a:gd name="connsiteX0" fmla="*/ 0 w 1856414"/>
                  <a:gd name="connsiteY0" fmla="*/ 155741 h 322974"/>
                  <a:gd name="connsiteX1" fmla="*/ 896440 w 1856414"/>
                  <a:gd name="connsiteY1" fmla="*/ 296 h 322974"/>
                  <a:gd name="connsiteX2" fmla="*/ 1856414 w 1856414"/>
                  <a:gd name="connsiteY2" fmla="*/ 130341 h 322974"/>
                  <a:gd name="connsiteX3" fmla="*/ 894347 w 1856414"/>
                  <a:gd name="connsiteY3" fmla="*/ 322299 h 322974"/>
                  <a:gd name="connsiteX4" fmla="*/ 0 w 1856414"/>
                  <a:gd name="connsiteY4" fmla="*/ 155741 h 322974"/>
                  <a:gd name="connsiteX0" fmla="*/ 0 w 1859062"/>
                  <a:gd name="connsiteY0" fmla="*/ 155479 h 322787"/>
                  <a:gd name="connsiteX1" fmla="*/ 896440 w 1859062"/>
                  <a:gd name="connsiteY1" fmla="*/ 34 h 322787"/>
                  <a:gd name="connsiteX2" fmla="*/ 1859062 w 1859062"/>
                  <a:gd name="connsiteY2" fmla="*/ 145954 h 322787"/>
                  <a:gd name="connsiteX3" fmla="*/ 894347 w 1859062"/>
                  <a:gd name="connsiteY3" fmla="*/ 322037 h 322787"/>
                  <a:gd name="connsiteX4" fmla="*/ 0 w 1859062"/>
                  <a:gd name="connsiteY4" fmla="*/ 155479 h 32278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61715"/>
                  <a:gd name="connsiteY0" fmla="*/ 155445 h 322807"/>
                  <a:gd name="connsiteX1" fmla="*/ 896440 w 1861715"/>
                  <a:gd name="connsiteY1" fmla="*/ 0 h 322807"/>
                  <a:gd name="connsiteX2" fmla="*/ 1861710 w 1861715"/>
                  <a:gd name="connsiteY2" fmla="*/ 155445 h 322807"/>
                  <a:gd name="connsiteX3" fmla="*/ 894347 w 1861715"/>
                  <a:gd name="connsiteY3" fmla="*/ 322003 h 322807"/>
                  <a:gd name="connsiteX4" fmla="*/ 0 w 1861715"/>
                  <a:gd name="connsiteY4" fmla="*/ 155445 h 322807"/>
                  <a:gd name="connsiteX0" fmla="*/ 0 w 1861710"/>
                  <a:gd name="connsiteY0" fmla="*/ 155445 h 322807"/>
                  <a:gd name="connsiteX1" fmla="*/ 896440 w 1861710"/>
                  <a:gd name="connsiteY1" fmla="*/ 0 h 322807"/>
                  <a:gd name="connsiteX2" fmla="*/ 1861710 w 1861710"/>
                  <a:gd name="connsiteY2" fmla="*/ 155445 h 322807"/>
                  <a:gd name="connsiteX3" fmla="*/ 894347 w 1861710"/>
                  <a:gd name="connsiteY3" fmla="*/ 322003 h 322807"/>
                  <a:gd name="connsiteX4" fmla="*/ 0 w 1861710"/>
                  <a:gd name="connsiteY4" fmla="*/ 155445 h 322807"/>
                  <a:gd name="connsiteX0" fmla="*/ 0 w 1857737"/>
                  <a:gd name="connsiteY0" fmla="*/ 155448 h 322825"/>
                  <a:gd name="connsiteX1" fmla="*/ 896440 w 1857737"/>
                  <a:gd name="connsiteY1" fmla="*/ 3 h 322825"/>
                  <a:gd name="connsiteX2" fmla="*/ 1857737 w 1857737"/>
                  <a:gd name="connsiteY2" fmla="*/ 157829 h 322825"/>
                  <a:gd name="connsiteX3" fmla="*/ 894347 w 1857737"/>
                  <a:gd name="connsiteY3" fmla="*/ 322006 h 322825"/>
                  <a:gd name="connsiteX4" fmla="*/ 0 w 1857737"/>
                  <a:gd name="connsiteY4" fmla="*/ 155448 h 322825"/>
                  <a:gd name="connsiteX0" fmla="*/ 0 w 1853765"/>
                  <a:gd name="connsiteY0" fmla="*/ 155448 h 322825"/>
                  <a:gd name="connsiteX1" fmla="*/ 892468 w 1853765"/>
                  <a:gd name="connsiteY1" fmla="*/ 3 h 322825"/>
                  <a:gd name="connsiteX2" fmla="*/ 1853765 w 1853765"/>
                  <a:gd name="connsiteY2" fmla="*/ 157829 h 322825"/>
                  <a:gd name="connsiteX3" fmla="*/ 890375 w 1853765"/>
                  <a:gd name="connsiteY3" fmla="*/ 322006 h 322825"/>
                  <a:gd name="connsiteX4" fmla="*/ 0 w 1853765"/>
                  <a:gd name="connsiteY4" fmla="*/ 155448 h 322825"/>
                  <a:gd name="connsiteX0" fmla="*/ 0 w 1855751"/>
                  <a:gd name="connsiteY0" fmla="*/ 153078 h 322836"/>
                  <a:gd name="connsiteX1" fmla="*/ 894454 w 1855751"/>
                  <a:gd name="connsiteY1" fmla="*/ 14 h 322836"/>
                  <a:gd name="connsiteX2" fmla="*/ 1855751 w 1855751"/>
                  <a:gd name="connsiteY2" fmla="*/ 157840 h 322836"/>
                  <a:gd name="connsiteX3" fmla="*/ 892361 w 1855751"/>
                  <a:gd name="connsiteY3" fmla="*/ 322017 h 322836"/>
                  <a:gd name="connsiteX4" fmla="*/ 0 w 1855751"/>
                  <a:gd name="connsiteY4" fmla="*/ 153078 h 322836"/>
                  <a:gd name="connsiteX0" fmla="*/ 0 w 1855751"/>
                  <a:gd name="connsiteY0" fmla="*/ 153077 h 322835"/>
                  <a:gd name="connsiteX1" fmla="*/ 894454 w 1855751"/>
                  <a:gd name="connsiteY1" fmla="*/ 13 h 322835"/>
                  <a:gd name="connsiteX2" fmla="*/ 1855751 w 1855751"/>
                  <a:gd name="connsiteY2" fmla="*/ 157839 h 322835"/>
                  <a:gd name="connsiteX3" fmla="*/ 892361 w 1855751"/>
                  <a:gd name="connsiteY3" fmla="*/ 322016 h 322835"/>
                  <a:gd name="connsiteX4" fmla="*/ 0 w 1855751"/>
                  <a:gd name="connsiteY4" fmla="*/ 153077 h 3228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5751" h="322835">
                    <a:moveTo>
                      <a:pt x="0" y="153077"/>
                    </a:moveTo>
                    <a:cubicBezTo>
                      <a:pt x="33893" y="35645"/>
                      <a:pt x="585162" y="-781"/>
                      <a:pt x="894454" y="13"/>
                    </a:cubicBezTo>
                    <a:cubicBezTo>
                      <a:pt x="1203746" y="807"/>
                      <a:pt x="1842019" y="48699"/>
                      <a:pt x="1855751" y="157839"/>
                    </a:cubicBezTo>
                    <a:cubicBezTo>
                      <a:pt x="1812889" y="213003"/>
                      <a:pt x="1365462" y="333923"/>
                      <a:pt x="892361" y="322016"/>
                    </a:cubicBezTo>
                    <a:cubicBezTo>
                      <a:pt x="409709" y="322016"/>
                      <a:pt x="75442" y="209390"/>
                      <a:pt x="0" y="153077"/>
                    </a:cubicBezTo>
                    <a:close/>
                  </a:path>
                </a:pathLst>
              </a:custGeom>
              <a:grp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prstClr val="white"/>
                  </a:solidFill>
                </a:endParaRPr>
              </a:p>
            </p:txBody>
          </p:sp>
        </p:grpSp>
        <p:sp>
          <p:nvSpPr>
            <p:cNvPr id="77" name="TextBox 11"/>
            <p:cNvSpPr txBox="1">
              <a:spLocks noChangeArrowheads="1"/>
            </p:cNvSpPr>
            <p:nvPr/>
          </p:nvSpPr>
          <p:spPr bwMode="auto">
            <a:xfrm flipH="1">
              <a:off x="2070903" y="4126668"/>
              <a:ext cx="1309173" cy="384721"/>
            </a:xfrm>
            <a:prstGeom prst="rect">
              <a:avLst/>
            </a:prstGeom>
            <a:noFill/>
            <a:ln>
              <a:noFill/>
            </a:ln>
            <a:effectLst/>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eaLnBrk="1" hangingPunct="1">
                <a:defRPr/>
              </a:pPr>
              <a:r>
                <a:rPr lang="zh-CN" altLang="en-US" kern="0" dirty="0">
                  <a:solidFill>
                    <a:prstClr val="white"/>
                  </a:solidFill>
                  <a:latin typeface="微软雅黑" pitchFamily="34" charset="-122"/>
                  <a:ea typeface="微软雅黑" pitchFamily="34" charset="-122"/>
                </a:rPr>
                <a:t>文字</a:t>
              </a:r>
              <a:endParaRPr lang="en-US" altLang="zh-CN" kern="0" dirty="0">
                <a:solidFill>
                  <a:prstClr val="white"/>
                </a:solidFill>
                <a:latin typeface="微软雅黑" pitchFamily="34" charset="-122"/>
                <a:ea typeface="微软雅黑" pitchFamily="34" charset="-122"/>
              </a:endParaRPr>
            </a:p>
          </p:txBody>
        </p:sp>
      </p:grpSp>
      <p:grpSp>
        <p:nvGrpSpPr>
          <p:cNvPr id="78" name="组合 77"/>
          <p:cNvGrpSpPr/>
          <p:nvPr/>
        </p:nvGrpSpPr>
        <p:grpSpPr>
          <a:xfrm>
            <a:off x="4528202" y="1520406"/>
            <a:ext cx="3450947" cy="1492896"/>
            <a:chOff x="5004842" y="1600880"/>
            <a:chExt cx="3450947" cy="1492896"/>
          </a:xfrm>
        </p:grpSpPr>
        <p:sp>
          <p:nvSpPr>
            <p:cNvPr id="79" name="TextBox 78"/>
            <p:cNvSpPr txBox="1"/>
            <p:nvPr/>
          </p:nvSpPr>
          <p:spPr bwMode="auto">
            <a:xfrm>
              <a:off x="5017407" y="2170446"/>
              <a:ext cx="3438382" cy="923330"/>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添加文字内容单击添加文字内容单击添加文字内容单击添加文字内容单击添加文字内容单击添加文字内容单击添加文字内容单击添加文字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grpSp>
          <p:nvGrpSpPr>
            <p:cNvPr id="80" name="组合 79"/>
            <p:cNvGrpSpPr/>
            <p:nvPr/>
          </p:nvGrpSpPr>
          <p:grpSpPr>
            <a:xfrm>
              <a:off x="5004842" y="1600880"/>
              <a:ext cx="1595059" cy="577717"/>
              <a:chOff x="822487" y="1404355"/>
              <a:chExt cx="1595059" cy="577717"/>
            </a:xfrm>
          </p:grpSpPr>
          <p:sp>
            <p:nvSpPr>
              <p:cNvPr id="81"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82" name="TextBox 53"/>
              <p:cNvSpPr txBox="1">
                <a:spLocks noChangeArrowheads="1"/>
              </p:cNvSpPr>
              <p:nvPr/>
            </p:nvSpPr>
            <p:spPr bwMode="auto">
              <a:xfrm>
                <a:off x="822487"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grpSp>
        <p:nvGrpSpPr>
          <p:cNvPr id="83" name="组合 82"/>
          <p:cNvGrpSpPr/>
          <p:nvPr/>
        </p:nvGrpSpPr>
        <p:grpSpPr>
          <a:xfrm>
            <a:off x="4540767" y="3208504"/>
            <a:ext cx="3450947" cy="1492896"/>
            <a:chOff x="5004842" y="1600880"/>
            <a:chExt cx="3450947" cy="1492896"/>
          </a:xfrm>
        </p:grpSpPr>
        <p:sp>
          <p:nvSpPr>
            <p:cNvPr id="84" name="TextBox 83"/>
            <p:cNvSpPr txBox="1"/>
            <p:nvPr/>
          </p:nvSpPr>
          <p:spPr bwMode="auto">
            <a:xfrm>
              <a:off x="5017407" y="2170446"/>
              <a:ext cx="3438382" cy="923330"/>
            </a:xfrm>
            <a:prstGeom prst="rect">
              <a:avLst/>
            </a:prstGeom>
            <a:noFill/>
          </p:spPr>
          <p:txBody>
            <a:bodyPr wrap="square">
              <a:spAutoFit/>
            </a:bodyPr>
            <a:lstStyle/>
            <a:p>
              <a:pPr>
                <a:defRPr/>
              </a:pPr>
              <a:r>
                <a:rPr lang="zh-CN" altLang="en-US" sz="900" kern="0" dirty="0" smtClean="0">
                  <a:latin typeface="微软雅黑" pitchFamily="34" charset="-122"/>
                  <a:ea typeface="微软雅黑" pitchFamily="34" charset="-122"/>
                </a:rPr>
                <a:t>单击添加</a:t>
              </a:r>
              <a:r>
                <a:rPr lang="zh-CN" altLang="en-US" sz="900" kern="0" dirty="0">
                  <a:latin typeface="微软雅黑" pitchFamily="34" charset="-122"/>
                  <a:ea typeface="微软雅黑" pitchFamily="34" charset="-122"/>
                </a:rPr>
                <a:t>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a:t>
              </a:r>
              <a:r>
                <a:rPr lang="zh-CN" altLang="en-US" sz="900" kern="0" dirty="0" smtClean="0">
                  <a:latin typeface="微软雅黑" pitchFamily="34" charset="-122"/>
                  <a:ea typeface="微软雅黑" pitchFamily="34" charset="-122"/>
                </a:rPr>
                <a:t>内容单击</a:t>
              </a:r>
              <a:r>
                <a:rPr lang="zh-CN" altLang="en-US" sz="900" kern="0" dirty="0">
                  <a:latin typeface="微软雅黑" pitchFamily="34" charset="-122"/>
                  <a:ea typeface="微软雅黑" pitchFamily="34" charset="-122"/>
                </a:rPr>
                <a:t>添加文字内容单击添加文字内容单击添加文字内容单击添加文字内容单击添加文字内容单击添加文字内容单击添加文字内容单击添加文字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r>
                <a:rPr lang="zh-CN" altLang="en-US" sz="900" kern="0" dirty="0">
                  <a:latin typeface="微软雅黑" pitchFamily="34" charset="-122"/>
                  <a:ea typeface="微软雅黑" pitchFamily="34" charset="-122"/>
                </a:rPr>
                <a:t>单击添加文字内容单击添加文字内容单击添加文字内容单击添加文字内容单击添加文字内容单击添加文字内容单击添加文字</a:t>
              </a:r>
              <a:r>
                <a:rPr lang="zh-CN" altLang="en-US" sz="900" kern="0" dirty="0" smtClean="0">
                  <a:latin typeface="微软雅黑" pitchFamily="34" charset="-122"/>
                  <a:ea typeface="微软雅黑" pitchFamily="34" charset="-122"/>
                </a:rPr>
                <a:t>内容</a:t>
              </a:r>
              <a:endParaRPr lang="en-US" altLang="zh-CN" sz="900" kern="0" dirty="0">
                <a:latin typeface="微软雅黑" pitchFamily="34" charset="-122"/>
                <a:ea typeface="微软雅黑" pitchFamily="34" charset="-122"/>
              </a:endParaRPr>
            </a:p>
          </p:txBody>
        </p:sp>
        <p:grpSp>
          <p:nvGrpSpPr>
            <p:cNvPr id="85" name="组合 84"/>
            <p:cNvGrpSpPr/>
            <p:nvPr/>
          </p:nvGrpSpPr>
          <p:grpSpPr>
            <a:xfrm>
              <a:off x="5004842" y="1600880"/>
              <a:ext cx="1595059" cy="577717"/>
              <a:chOff x="822487" y="1404355"/>
              <a:chExt cx="1595059" cy="577717"/>
            </a:xfrm>
          </p:grpSpPr>
          <p:sp>
            <p:nvSpPr>
              <p:cNvPr id="86" name="TextBox 53"/>
              <p:cNvSpPr txBox="1">
                <a:spLocks noChangeArrowheads="1"/>
              </p:cNvSpPr>
              <p:nvPr/>
            </p:nvSpPr>
            <p:spPr bwMode="auto">
              <a:xfrm>
                <a:off x="822487" y="1404355"/>
                <a:ext cx="159505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1200" b="1"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单击此处添加标题</a:t>
                </a:r>
                <a:endParaRPr kumimoji="0" lang="zh-CN" altLang="en-US" sz="1800" b="0" i="0" u="none" strike="noStrike" kern="0" cap="none" spc="0" normalizeH="0" baseline="0" noProof="0" dirty="0" smtClean="0">
                  <a:ln>
                    <a:noFill/>
                  </a:ln>
                  <a:effectLst/>
                  <a:uLnTx/>
                  <a:uFillTx/>
                  <a:latin typeface="Arial" pitchFamily="34" charset="0"/>
                  <a:ea typeface="宋体" pitchFamily="2" charset="-122"/>
                  <a:cs typeface="宋体" pitchFamily="2" charset="-122"/>
                </a:endParaRPr>
              </a:p>
            </p:txBody>
          </p:sp>
          <p:sp>
            <p:nvSpPr>
              <p:cNvPr id="87" name="TextBox 53"/>
              <p:cNvSpPr txBox="1">
                <a:spLocks noChangeArrowheads="1"/>
              </p:cNvSpPr>
              <p:nvPr/>
            </p:nvSpPr>
            <p:spPr bwMode="auto">
              <a:xfrm>
                <a:off x="822487" y="1612740"/>
                <a:ext cx="12457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defRPr/>
                </a:pPr>
                <a:r>
                  <a:rPr kumimoji="0" lang="zh-CN" altLang="en-US"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rPr>
                  <a:t>单击此处添加文字</a:t>
                </a:r>
                <a:endParaRPr kumimoji="0" lang="en-US" altLang="zh-CN" sz="900" i="0" u="none" strike="noStrike" kern="0" cap="none" spc="0" normalizeH="0" baseline="0" noProof="0" dirty="0" smtClean="0">
                  <a:ln>
                    <a:noFill/>
                  </a:ln>
                  <a:effectLst/>
                  <a:uLnTx/>
                  <a:uFillTx/>
                  <a:latin typeface="微软雅黑" pitchFamily="34" charset="-122"/>
                  <a:ea typeface="微软雅黑" pitchFamily="34" charset="-122"/>
                  <a:cs typeface="宋体" pitchFamily="2" charset="-122"/>
                </a:endParaRPr>
              </a:p>
              <a:p>
                <a:pPr defTabSz="914400" fontAlgn="base">
                  <a:spcBef>
                    <a:spcPct val="0"/>
                  </a:spcBef>
                  <a:spcAft>
                    <a:spcPct val="0"/>
                  </a:spcAft>
                  <a:defRPr/>
                </a:pPr>
                <a:r>
                  <a:rPr lang="zh-CN" altLang="en-US" sz="900" kern="0" dirty="0">
                    <a:latin typeface="微软雅黑" pitchFamily="34" charset="-122"/>
                    <a:ea typeface="微软雅黑" pitchFamily="34" charset="-122"/>
                    <a:cs typeface="宋体" pitchFamily="2" charset="-122"/>
                  </a:rPr>
                  <a:t>单击此处添加</a:t>
                </a:r>
                <a:r>
                  <a:rPr lang="zh-CN" altLang="en-US" sz="900" kern="0" dirty="0" smtClean="0">
                    <a:latin typeface="微软雅黑" pitchFamily="34" charset="-122"/>
                    <a:ea typeface="微软雅黑" pitchFamily="34" charset="-122"/>
                    <a:cs typeface="宋体" pitchFamily="2" charset="-122"/>
                  </a:rPr>
                  <a:t>文字</a:t>
                </a:r>
                <a:endParaRPr lang="zh-CN" altLang="en-US" sz="900" kern="0" dirty="0">
                  <a:latin typeface="Arial" pitchFamily="34" charset="0"/>
                  <a:ea typeface="宋体" pitchFamily="2" charset="-122"/>
                  <a:cs typeface="宋体" pitchFamily="2" charset="-122"/>
                </a:endParaRPr>
              </a:p>
            </p:txBody>
          </p:sp>
        </p:grpSp>
      </p:grpSp>
    </p:spTree>
    <p:extLst>
      <p:ext uri="{BB962C8B-B14F-4D97-AF65-F5344CB8AC3E}">
        <p14:creationId xmlns:p14="http://schemas.microsoft.com/office/powerpoint/2010/main" val="2800848103"/>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 presetClass="entr" presetSubtype="1"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additive="base">
                                        <p:cTn id="22" dur="500" fill="hold"/>
                                        <p:tgtEl>
                                          <p:spTgt spid="2"/>
                                        </p:tgtEl>
                                        <p:attrNameLst>
                                          <p:attrName>ppt_x</p:attrName>
                                        </p:attrNameLst>
                                      </p:cBhvr>
                                      <p:tavLst>
                                        <p:tav tm="0">
                                          <p:val>
                                            <p:strVal val="#ppt_x"/>
                                          </p:val>
                                        </p:tav>
                                        <p:tav tm="100000">
                                          <p:val>
                                            <p:strVal val="#ppt_x"/>
                                          </p:val>
                                        </p:tav>
                                      </p:tavLst>
                                    </p:anim>
                                    <p:anim calcmode="lin" valueType="num">
                                      <p:cBhvr additive="base">
                                        <p:cTn id="23" dur="500" fill="hold"/>
                                        <p:tgtEl>
                                          <p:spTgt spid="2"/>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2" presetClass="entr" presetSubtype="4" fill="hold" nodeType="afterEffect">
                                  <p:stCondLst>
                                    <p:cond delay="0"/>
                                  </p:stCondLst>
                                  <p:childTnLst>
                                    <p:set>
                                      <p:cBhvr>
                                        <p:cTn id="26" dur="1" fill="hold">
                                          <p:stCondLst>
                                            <p:cond delay="0"/>
                                          </p:stCondLst>
                                        </p:cTn>
                                        <p:tgtEl>
                                          <p:spTgt spid="78"/>
                                        </p:tgtEl>
                                        <p:attrNameLst>
                                          <p:attrName>style.visibility</p:attrName>
                                        </p:attrNameLst>
                                      </p:cBhvr>
                                      <p:to>
                                        <p:strVal val="visible"/>
                                      </p:to>
                                    </p:set>
                                    <p:anim calcmode="lin" valueType="num">
                                      <p:cBhvr additive="base">
                                        <p:cTn id="27" dur="500"/>
                                        <p:tgtEl>
                                          <p:spTgt spid="78"/>
                                        </p:tgtEl>
                                        <p:attrNameLst>
                                          <p:attrName>ppt_y</p:attrName>
                                        </p:attrNameLst>
                                      </p:cBhvr>
                                      <p:tavLst>
                                        <p:tav tm="0">
                                          <p:val>
                                            <p:strVal val="#ppt_y+#ppt_h*1.125000"/>
                                          </p:val>
                                        </p:tav>
                                        <p:tav tm="100000">
                                          <p:val>
                                            <p:strVal val="#ppt_y"/>
                                          </p:val>
                                        </p:tav>
                                      </p:tavLst>
                                    </p:anim>
                                    <p:animEffect transition="in" filter="wipe(up)">
                                      <p:cBhvr>
                                        <p:cTn id="28" dur="500"/>
                                        <p:tgtEl>
                                          <p:spTgt spid="78"/>
                                        </p:tgtEl>
                                      </p:cBhvr>
                                    </p:animEffect>
                                  </p:childTnLst>
                                </p:cTn>
                              </p:par>
                              <p:par>
                                <p:cTn id="29" presetID="12" presetClass="entr" presetSubtype="1" fill="hold" nodeType="withEffect">
                                  <p:stCondLst>
                                    <p:cond delay="0"/>
                                  </p:stCondLst>
                                  <p:childTnLst>
                                    <p:set>
                                      <p:cBhvr>
                                        <p:cTn id="30" dur="1" fill="hold">
                                          <p:stCondLst>
                                            <p:cond delay="0"/>
                                          </p:stCondLst>
                                        </p:cTn>
                                        <p:tgtEl>
                                          <p:spTgt spid="83"/>
                                        </p:tgtEl>
                                        <p:attrNameLst>
                                          <p:attrName>style.visibility</p:attrName>
                                        </p:attrNameLst>
                                      </p:cBhvr>
                                      <p:to>
                                        <p:strVal val="visible"/>
                                      </p:to>
                                    </p:set>
                                    <p:anim calcmode="lin" valueType="num">
                                      <p:cBhvr additive="base">
                                        <p:cTn id="31" dur="500"/>
                                        <p:tgtEl>
                                          <p:spTgt spid="83"/>
                                        </p:tgtEl>
                                        <p:attrNameLst>
                                          <p:attrName>ppt_y</p:attrName>
                                        </p:attrNameLst>
                                      </p:cBhvr>
                                      <p:tavLst>
                                        <p:tav tm="0">
                                          <p:val>
                                            <p:strVal val="#ppt_y-#ppt_h*1.125000"/>
                                          </p:val>
                                        </p:tav>
                                        <p:tav tm="100000">
                                          <p:val>
                                            <p:strVal val="#ppt_y"/>
                                          </p:val>
                                        </p:tav>
                                      </p:tavLst>
                                    </p:anim>
                                    <p:animEffect transition="in" filter="wipe(down)">
                                      <p:cBhvr>
                                        <p:cTn id="32" dur="500"/>
                                        <p:tgtEl>
                                          <p:spTgt spid="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深色4"/>
          <p:cNvSpPr>
            <a:spLocks noChangeArrowheads="1"/>
          </p:cNvSpPr>
          <p:nvPr/>
        </p:nvSpPr>
        <p:spPr bwMode="auto">
          <a:xfrm>
            <a:off x="1115810" y="3618637"/>
            <a:ext cx="6869524" cy="401035"/>
          </a:xfrm>
          <a:prstGeom prst="rect">
            <a:avLst/>
          </a:prstGeom>
          <a:noFill/>
          <a:ln w="6350" cap="flat" cmpd="sng" algn="ctr">
            <a:solidFill>
              <a:schemeClr val="tx1"/>
            </a:solidFill>
            <a:prstDash val="solid"/>
            <a:miter lim="800000"/>
          </a:ln>
          <a:effectLst/>
        </p:spPr>
        <p:txBody>
          <a:bodyPr lIns="0" tIns="47700" rIns="0" bIns="47700" anchor="ctr"/>
          <a:lstStyle/>
          <a:p>
            <a:pPr algn="ctr" fontAlgn="base">
              <a:spcBef>
                <a:spcPct val="0"/>
              </a:spcBef>
              <a:spcAft>
                <a:spcPct val="0"/>
              </a:spcAft>
              <a:defRPr/>
            </a:pPr>
            <a:r>
              <a:rPr lang="zh-CN" altLang="zh-CN" sz="1100" b="1" kern="0" dirty="0">
                <a:solidFill>
                  <a:srgbClr val="FFFFFF"/>
                </a:solidFill>
                <a:latin typeface="微软雅黑" pitchFamily="34" charset="-122"/>
                <a:ea typeface="微软雅黑" pitchFamily="34" charset="-122"/>
                <a:cs typeface="宋体" pitchFamily="2" charset="-122"/>
              </a:rPr>
              <a:t>单击此处添加标题</a:t>
            </a:r>
          </a:p>
        </p:txBody>
      </p:sp>
      <p:sp>
        <p:nvSpPr>
          <p:cNvPr id="27" name="深色1"/>
          <p:cNvSpPr>
            <a:spLocks noChangeArrowheads="1"/>
          </p:cNvSpPr>
          <p:nvPr/>
        </p:nvSpPr>
        <p:spPr bwMode="auto">
          <a:xfrm>
            <a:off x="1115810" y="1065818"/>
            <a:ext cx="2242351" cy="401035"/>
          </a:xfrm>
          <a:prstGeom prst="rect">
            <a:avLst/>
          </a:prstGeom>
          <a:noFill/>
          <a:ln w="6350" cap="flat" cmpd="sng" algn="ctr">
            <a:solidFill>
              <a:schemeClr val="tx1"/>
            </a:solidFill>
            <a:prstDash val="solid"/>
            <a:miter lim="800000"/>
          </a:ln>
          <a:effectLst/>
        </p:spPr>
        <p:txBody>
          <a:bodyPr lIns="0" tIns="47700" rIns="0" bIns="47700" anchor="ctr"/>
          <a:lstStyle/>
          <a:p>
            <a:pPr algn="ctr" fontAlgn="base">
              <a:spcBef>
                <a:spcPct val="0"/>
              </a:spcBef>
              <a:spcAft>
                <a:spcPct val="0"/>
              </a:spcAft>
              <a:defRPr/>
            </a:pPr>
            <a:r>
              <a:rPr lang="zh-CN" altLang="zh-CN" sz="1100" b="1" kern="0" dirty="0">
                <a:solidFill>
                  <a:srgbClr val="FFFFFF"/>
                </a:solidFill>
                <a:latin typeface="微软雅黑" pitchFamily="34" charset="-122"/>
                <a:ea typeface="微软雅黑" pitchFamily="34" charset="-122"/>
                <a:cs typeface="宋体" pitchFamily="2" charset="-122"/>
              </a:rPr>
              <a:t>单击此处添加标题</a:t>
            </a:r>
          </a:p>
        </p:txBody>
      </p:sp>
      <p:sp>
        <p:nvSpPr>
          <p:cNvPr id="28" name="深色2"/>
          <p:cNvSpPr>
            <a:spLocks noChangeArrowheads="1"/>
          </p:cNvSpPr>
          <p:nvPr/>
        </p:nvSpPr>
        <p:spPr bwMode="auto">
          <a:xfrm>
            <a:off x="3444157" y="1065818"/>
            <a:ext cx="2242351" cy="401035"/>
          </a:xfrm>
          <a:prstGeom prst="rect">
            <a:avLst/>
          </a:prstGeom>
          <a:noFill/>
          <a:ln w="6350" cap="flat" cmpd="sng" algn="ctr">
            <a:solidFill>
              <a:schemeClr val="tx1"/>
            </a:solidFill>
            <a:prstDash val="solid"/>
            <a:miter lim="800000"/>
          </a:ln>
          <a:effectLst/>
        </p:spPr>
        <p:txBody>
          <a:bodyPr lIns="0" tIns="47700" rIns="0" bIns="47700" anchor="ctr"/>
          <a:lstStyle/>
          <a:p>
            <a:pPr algn="ctr" fontAlgn="base">
              <a:spcBef>
                <a:spcPct val="0"/>
              </a:spcBef>
              <a:spcAft>
                <a:spcPct val="0"/>
              </a:spcAft>
              <a:defRPr/>
            </a:pPr>
            <a:r>
              <a:rPr lang="zh-CN" altLang="zh-CN" sz="1100" b="1" kern="0" dirty="0">
                <a:solidFill>
                  <a:srgbClr val="FFFFFF"/>
                </a:solidFill>
                <a:latin typeface="微软雅黑" pitchFamily="34" charset="-122"/>
                <a:ea typeface="微软雅黑" pitchFamily="34" charset="-122"/>
                <a:cs typeface="宋体" pitchFamily="2" charset="-122"/>
              </a:rPr>
              <a:t>单击此处添加标题</a:t>
            </a:r>
          </a:p>
        </p:txBody>
      </p:sp>
      <p:sp>
        <p:nvSpPr>
          <p:cNvPr id="29" name="深色3"/>
          <p:cNvSpPr>
            <a:spLocks noChangeArrowheads="1"/>
          </p:cNvSpPr>
          <p:nvPr/>
        </p:nvSpPr>
        <p:spPr bwMode="auto">
          <a:xfrm>
            <a:off x="5744268" y="1065818"/>
            <a:ext cx="2241066" cy="401035"/>
          </a:xfrm>
          <a:prstGeom prst="rect">
            <a:avLst/>
          </a:prstGeom>
          <a:noFill/>
          <a:ln w="6350" cap="flat" cmpd="sng" algn="ctr">
            <a:solidFill>
              <a:schemeClr val="tx1"/>
            </a:solidFill>
            <a:prstDash val="solid"/>
            <a:miter lim="800000"/>
          </a:ln>
          <a:effectLst/>
        </p:spPr>
        <p:txBody>
          <a:bodyPr lIns="0" tIns="47700" rIns="0" bIns="47700" anchor="ctr"/>
          <a:lstStyle/>
          <a:p>
            <a:pPr algn="ctr" fontAlgn="base">
              <a:spcBef>
                <a:spcPct val="0"/>
              </a:spcBef>
              <a:spcAft>
                <a:spcPct val="0"/>
              </a:spcAft>
              <a:defRPr/>
            </a:pPr>
            <a:r>
              <a:rPr lang="zh-CN" altLang="zh-CN" sz="1100" b="1" kern="0" dirty="0">
                <a:solidFill>
                  <a:srgbClr val="FFFFFF"/>
                </a:solidFill>
                <a:latin typeface="微软雅黑" pitchFamily="34" charset="-122"/>
                <a:ea typeface="微软雅黑" pitchFamily="34" charset="-122"/>
                <a:cs typeface="宋体" pitchFamily="2" charset="-122"/>
              </a:rPr>
              <a:t>单击此处添加标题</a:t>
            </a:r>
          </a:p>
        </p:txBody>
      </p:sp>
      <p:sp>
        <p:nvSpPr>
          <p:cNvPr id="30" name="文本1"/>
          <p:cNvSpPr>
            <a:spLocks noChangeArrowheads="1"/>
          </p:cNvSpPr>
          <p:nvPr/>
        </p:nvSpPr>
        <p:spPr bwMode="auto">
          <a:xfrm>
            <a:off x="1115810" y="1467468"/>
            <a:ext cx="2242351" cy="1670256"/>
          </a:xfrm>
          <a:prstGeom prst="rect">
            <a:avLst/>
          </a:prstGeom>
          <a:noFill/>
          <a:ln w="6350" cap="flat" cmpd="sng" algn="ctr">
            <a:solidFill>
              <a:schemeClr val="tx1"/>
            </a:solidFill>
            <a:prstDash val="dash"/>
          </a:ln>
          <a:effectLst>
            <a:outerShdw blurRad="50800" dist="38100" dir="8100000" algn="tr" rotWithShape="0">
              <a:prstClr val="black">
                <a:alpha val="40000"/>
              </a:prstClr>
            </a:outerShdw>
          </a:effectLst>
        </p:spPr>
        <p:txBody>
          <a:bodyPr lIns="95399" tIns="47700" rIns="95399" bIns="47700" anchor="ctr"/>
          <a:lstStyle/>
          <a:p>
            <a:pPr algn="ctr" fontAlgn="base">
              <a:lnSpc>
                <a:spcPct val="150000"/>
              </a:lnSpc>
              <a:spcBef>
                <a:spcPct val="0"/>
              </a:spcBef>
              <a:spcAft>
                <a:spcPct val="0"/>
              </a:spcAft>
              <a:defRPr/>
            </a:pPr>
            <a:endParaRPr lang="zh-CN" altLang="zh-CN" sz="1100" kern="0" dirty="0">
              <a:solidFill>
                <a:srgbClr val="7D7D7D"/>
              </a:solidFill>
              <a:latin typeface="微软雅黑" pitchFamily="34" charset="-122"/>
              <a:ea typeface="微软雅黑" pitchFamily="34" charset="-122"/>
            </a:endParaRPr>
          </a:p>
        </p:txBody>
      </p:sp>
      <p:sp>
        <p:nvSpPr>
          <p:cNvPr id="31" name="文本4"/>
          <p:cNvSpPr>
            <a:spLocks noChangeArrowheads="1"/>
          </p:cNvSpPr>
          <p:nvPr/>
        </p:nvSpPr>
        <p:spPr bwMode="auto">
          <a:xfrm>
            <a:off x="1115810" y="4020287"/>
            <a:ext cx="6869524" cy="1013365"/>
          </a:xfrm>
          <a:prstGeom prst="rect">
            <a:avLst/>
          </a:prstGeom>
          <a:noFill/>
          <a:ln w="6350" cap="flat" cmpd="sng" algn="ctr">
            <a:solidFill>
              <a:schemeClr val="tx1"/>
            </a:solidFill>
            <a:prstDash val="dash"/>
          </a:ln>
          <a:effectLst>
            <a:outerShdw blurRad="50800" dist="38100" dir="8100000" algn="tr" rotWithShape="0">
              <a:prstClr val="black">
                <a:alpha val="40000"/>
              </a:prstClr>
            </a:outerShdw>
          </a:effectLst>
        </p:spPr>
        <p:txBody>
          <a:bodyPr lIns="95399" tIns="47700" rIns="95399" bIns="47700" anchor="ctr"/>
          <a:lstStyle/>
          <a:p>
            <a:pPr algn="ctr" fontAlgn="base">
              <a:lnSpc>
                <a:spcPct val="150000"/>
              </a:lnSpc>
              <a:spcBef>
                <a:spcPct val="0"/>
              </a:spcBef>
              <a:spcAft>
                <a:spcPct val="0"/>
              </a:spcAft>
              <a:defRPr/>
            </a:pPr>
            <a:endParaRPr lang="zh-CN" altLang="zh-CN" sz="1100" kern="0" dirty="0">
              <a:solidFill>
                <a:srgbClr val="7D7D7D"/>
              </a:solidFill>
              <a:latin typeface="微软雅黑" pitchFamily="34" charset="-122"/>
              <a:ea typeface="微软雅黑" pitchFamily="34" charset="-122"/>
            </a:endParaRPr>
          </a:p>
        </p:txBody>
      </p:sp>
      <p:sp>
        <p:nvSpPr>
          <p:cNvPr id="33" name="文本2"/>
          <p:cNvSpPr>
            <a:spLocks noChangeArrowheads="1"/>
          </p:cNvSpPr>
          <p:nvPr/>
        </p:nvSpPr>
        <p:spPr bwMode="auto">
          <a:xfrm>
            <a:off x="3444157" y="1467468"/>
            <a:ext cx="2242351" cy="1670256"/>
          </a:xfrm>
          <a:prstGeom prst="rect">
            <a:avLst/>
          </a:prstGeom>
          <a:noFill/>
          <a:ln w="6350" cap="flat" cmpd="sng" algn="ctr">
            <a:solidFill>
              <a:schemeClr val="tx1"/>
            </a:solidFill>
            <a:prstDash val="dash"/>
          </a:ln>
          <a:effectLst>
            <a:outerShdw blurRad="50800" dist="38100" dir="8100000" algn="tr" rotWithShape="0">
              <a:prstClr val="black">
                <a:alpha val="40000"/>
              </a:prstClr>
            </a:outerShdw>
          </a:effectLst>
        </p:spPr>
        <p:txBody>
          <a:bodyPr lIns="95399" tIns="47700" rIns="95399" bIns="47700" anchor="ctr"/>
          <a:lstStyle/>
          <a:p>
            <a:pPr algn="ctr" fontAlgn="base">
              <a:lnSpc>
                <a:spcPct val="150000"/>
              </a:lnSpc>
              <a:spcBef>
                <a:spcPct val="0"/>
              </a:spcBef>
              <a:spcAft>
                <a:spcPct val="0"/>
              </a:spcAft>
              <a:defRPr/>
            </a:pPr>
            <a:endParaRPr lang="zh-CN" altLang="zh-CN" sz="1100" kern="0" dirty="0">
              <a:solidFill>
                <a:srgbClr val="7D7D7D"/>
              </a:solidFill>
              <a:latin typeface="微软雅黑" pitchFamily="34" charset="-122"/>
              <a:ea typeface="微软雅黑" pitchFamily="34" charset="-122"/>
            </a:endParaRPr>
          </a:p>
        </p:txBody>
      </p:sp>
      <p:sp>
        <p:nvSpPr>
          <p:cNvPr id="34" name="文本3"/>
          <p:cNvSpPr>
            <a:spLocks noChangeArrowheads="1"/>
          </p:cNvSpPr>
          <p:nvPr/>
        </p:nvSpPr>
        <p:spPr bwMode="auto">
          <a:xfrm>
            <a:off x="5744268" y="1467468"/>
            <a:ext cx="2241066" cy="1670256"/>
          </a:xfrm>
          <a:prstGeom prst="rect">
            <a:avLst/>
          </a:prstGeom>
          <a:noFill/>
          <a:ln w="6350" cap="flat" cmpd="sng" algn="ctr">
            <a:solidFill>
              <a:schemeClr val="tx1"/>
            </a:solidFill>
            <a:prstDash val="dash"/>
          </a:ln>
          <a:effectLst>
            <a:outerShdw blurRad="50800" dist="38100" dir="8100000" algn="tr" rotWithShape="0">
              <a:prstClr val="black">
                <a:alpha val="40000"/>
              </a:prstClr>
            </a:outerShdw>
          </a:effectLst>
        </p:spPr>
        <p:txBody>
          <a:bodyPr lIns="95399" tIns="47700" rIns="95399" bIns="47700" anchor="ctr"/>
          <a:lstStyle/>
          <a:p>
            <a:pPr algn="ctr" fontAlgn="base">
              <a:lnSpc>
                <a:spcPct val="150000"/>
              </a:lnSpc>
              <a:spcBef>
                <a:spcPct val="0"/>
              </a:spcBef>
              <a:spcAft>
                <a:spcPct val="0"/>
              </a:spcAft>
              <a:defRPr/>
            </a:pPr>
            <a:endParaRPr lang="zh-CN" altLang="zh-CN" sz="1100" kern="0" dirty="0">
              <a:solidFill>
                <a:srgbClr val="7D7D7D"/>
              </a:solidFill>
              <a:latin typeface="微软雅黑" pitchFamily="34" charset="-122"/>
              <a:ea typeface="微软雅黑" pitchFamily="34" charset="-122"/>
            </a:endParaRPr>
          </a:p>
        </p:txBody>
      </p:sp>
      <p:grpSp>
        <p:nvGrpSpPr>
          <p:cNvPr id="39" name="箭头1"/>
          <p:cNvGrpSpPr/>
          <p:nvPr/>
        </p:nvGrpSpPr>
        <p:grpSpPr>
          <a:xfrm>
            <a:off x="1988397" y="3276533"/>
            <a:ext cx="5157724" cy="212736"/>
            <a:chOff x="1715471" y="3738511"/>
            <a:chExt cx="5782527" cy="212977"/>
          </a:xfrm>
          <a:noFill/>
          <a:effectLst>
            <a:outerShdw blurRad="50800" dist="38100" dir="8100000" algn="tr" rotWithShape="0">
              <a:prstClr val="black">
                <a:alpha val="40000"/>
              </a:prstClr>
            </a:outerShdw>
          </a:effectLst>
        </p:grpSpPr>
        <p:sp>
          <p:nvSpPr>
            <p:cNvPr id="40" name="AutoShape 1048"/>
            <p:cNvSpPr>
              <a:spLocks noChangeArrowheads="1"/>
            </p:cNvSpPr>
            <p:nvPr/>
          </p:nvSpPr>
          <p:spPr bwMode="auto">
            <a:xfrm rot="5400000">
              <a:off x="1878331" y="3575651"/>
              <a:ext cx="212977" cy="538698"/>
            </a:xfrm>
            <a:prstGeom prst="rightArrow">
              <a:avLst>
                <a:gd name="adj1" fmla="val 62204"/>
                <a:gd name="adj2" fmla="val 49750"/>
              </a:avLst>
            </a:prstGeom>
            <a:grpFill/>
            <a:ln w="6350" cap="flat" cmpd="sng" algn="ctr">
              <a:solidFill>
                <a:schemeClr val="tx1"/>
              </a:solidFill>
              <a:prstDash val="solid"/>
              <a:miter lim="800000"/>
            </a:ln>
            <a:effectLst/>
          </p:spPr>
          <p:txBody>
            <a:bodyPr lIns="0" rIns="0" anchor="ctr"/>
            <a:lstStyle/>
            <a:p>
              <a:pPr marL="190468" indent="-190468">
                <a:lnSpc>
                  <a:spcPct val="120000"/>
                </a:lnSpc>
                <a:spcBef>
                  <a:spcPts val="626"/>
                </a:spcBef>
                <a:spcAft>
                  <a:spcPts val="626"/>
                </a:spcAft>
                <a:buFont typeface="Arial" pitchFamily="34" charset="0"/>
                <a:buChar char="•"/>
                <a:defRPr/>
              </a:pPr>
              <a:endParaRPr lang="en-US" sz="1500" kern="0" dirty="0">
                <a:solidFill>
                  <a:prstClr val="white"/>
                </a:solidFill>
                <a:latin typeface="微软雅黑" pitchFamily="34" charset="-122"/>
                <a:ea typeface="微软雅黑" pitchFamily="34" charset="-122"/>
              </a:endParaRPr>
            </a:p>
          </p:txBody>
        </p:sp>
        <p:sp>
          <p:nvSpPr>
            <p:cNvPr id="41" name="AutoShape 1049"/>
            <p:cNvSpPr>
              <a:spLocks noChangeArrowheads="1"/>
            </p:cNvSpPr>
            <p:nvPr/>
          </p:nvSpPr>
          <p:spPr bwMode="auto">
            <a:xfrm rot="5400000">
              <a:off x="4478661" y="3575651"/>
              <a:ext cx="212977" cy="538698"/>
            </a:xfrm>
            <a:prstGeom prst="rightArrow">
              <a:avLst>
                <a:gd name="adj1" fmla="val 62204"/>
                <a:gd name="adj2" fmla="val 49750"/>
              </a:avLst>
            </a:prstGeom>
            <a:grpFill/>
            <a:ln w="6350" cap="flat" cmpd="sng" algn="ctr">
              <a:solidFill>
                <a:schemeClr val="tx1"/>
              </a:solidFill>
              <a:prstDash val="solid"/>
              <a:miter lim="800000"/>
            </a:ln>
            <a:effectLst/>
          </p:spPr>
          <p:txBody>
            <a:bodyPr lIns="0" rIns="0" anchor="ctr"/>
            <a:lstStyle/>
            <a:p>
              <a:pPr marL="190468" indent="-190468">
                <a:lnSpc>
                  <a:spcPct val="120000"/>
                </a:lnSpc>
                <a:spcBef>
                  <a:spcPts val="626"/>
                </a:spcBef>
                <a:spcAft>
                  <a:spcPts val="626"/>
                </a:spcAft>
                <a:buFont typeface="Arial" pitchFamily="34" charset="0"/>
                <a:buChar char="•"/>
                <a:defRPr/>
              </a:pPr>
              <a:endParaRPr lang="en-US" sz="1500" kern="0" dirty="0">
                <a:solidFill>
                  <a:prstClr val="white"/>
                </a:solidFill>
                <a:latin typeface="微软雅黑" pitchFamily="34" charset="-122"/>
                <a:ea typeface="微软雅黑" pitchFamily="34" charset="-122"/>
              </a:endParaRPr>
            </a:p>
          </p:txBody>
        </p:sp>
        <p:sp>
          <p:nvSpPr>
            <p:cNvPr id="42" name="AutoShape 1050"/>
            <p:cNvSpPr>
              <a:spLocks noChangeArrowheads="1"/>
            </p:cNvSpPr>
            <p:nvPr/>
          </p:nvSpPr>
          <p:spPr bwMode="auto">
            <a:xfrm rot="5400000">
              <a:off x="7122160" y="3575651"/>
              <a:ext cx="212977" cy="538698"/>
            </a:xfrm>
            <a:prstGeom prst="rightArrow">
              <a:avLst>
                <a:gd name="adj1" fmla="val 62204"/>
                <a:gd name="adj2" fmla="val 49750"/>
              </a:avLst>
            </a:prstGeom>
            <a:grpFill/>
            <a:ln w="6350" cap="flat" cmpd="sng" algn="ctr">
              <a:solidFill>
                <a:schemeClr val="tx1"/>
              </a:solidFill>
              <a:prstDash val="solid"/>
              <a:miter lim="800000"/>
            </a:ln>
            <a:effectLst/>
          </p:spPr>
          <p:txBody>
            <a:bodyPr lIns="0" rIns="0" anchor="ctr"/>
            <a:lstStyle/>
            <a:p>
              <a:pPr marL="190468" indent="-190468">
                <a:lnSpc>
                  <a:spcPct val="120000"/>
                </a:lnSpc>
                <a:spcBef>
                  <a:spcPts val="626"/>
                </a:spcBef>
                <a:spcAft>
                  <a:spcPts val="626"/>
                </a:spcAft>
                <a:buFont typeface="Arial" pitchFamily="34" charset="0"/>
                <a:buChar char="•"/>
                <a:defRPr/>
              </a:pPr>
              <a:endParaRPr lang="en-US" sz="1500" kern="0" dirty="0">
                <a:solidFill>
                  <a:prstClr val="white"/>
                </a:solidFill>
                <a:latin typeface="微软雅黑" pitchFamily="34" charset="-122"/>
                <a:ea typeface="微软雅黑" pitchFamily="34" charset="-122"/>
              </a:endParaRPr>
            </a:p>
          </p:txBody>
        </p:sp>
      </p:grpSp>
      <p:sp>
        <p:nvSpPr>
          <p:cNvPr id="43" name="TextBox 42"/>
          <p:cNvSpPr txBox="1"/>
          <p:nvPr/>
        </p:nvSpPr>
        <p:spPr>
          <a:xfrm>
            <a:off x="1547933" y="1670718"/>
            <a:ext cx="1440410" cy="958106"/>
          </a:xfrm>
          <a:prstGeom prst="rect">
            <a:avLst/>
          </a:prstGeom>
          <a:noFill/>
        </p:spPr>
        <p:txBody>
          <a:bodyPr wrap="square" lIns="95399" tIns="47700" rIns="95399" bIns="47700" rtlCol="0">
            <a:spAutoFit/>
          </a:bodyPr>
          <a:lstStyle/>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p>
        </p:txBody>
      </p:sp>
      <p:sp>
        <p:nvSpPr>
          <p:cNvPr id="44" name="TextBox 43"/>
          <p:cNvSpPr txBox="1"/>
          <p:nvPr/>
        </p:nvSpPr>
        <p:spPr>
          <a:xfrm>
            <a:off x="3852589" y="1670718"/>
            <a:ext cx="1440410" cy="958106"/>
          </a:xfrm>
          <a:prstGeom prst="rect">
            <a:avLst/>
          </a:prstGeom>
          <a:noFill/>
        </p:spPr>
        <p:txBody>
          <a:bodyPr wrap="square" lIns="95399" tIns="47700" rIns="95399" bIns="47700" rtlCol="0">
            <a:spAutoFit/>
          </a:bodyPr>
          <a:lstStyle/>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p>
        </p:txBody>
      </p:sp>
      <p:sp>
        <p:nvSpPr>
          <p:cNvPr id="45" name="TextBox 44"/>
          <p:cNvSpPr txBox="1"/>
          <p:nvPr/>
        </p:nvSpPr>
        <p:spPr>
          <a:xfrm>
            <a:off x="6157245" y="1670718"/>
            <a:ext cx="1440410" cy="958106"/>
          </a:xfrm>
          <a:prstGeom prst="rect">
            <a:avLst/>
          </a:prstGeom>
          <a:noFill/>
        </p:spPr>
        <p:txBody>
          <a:bodyPr wrap="square" lIns="95399" tIns="47700" rIns="95399" bIns="47700" rtlCol="0">
            <a:spAutoFit/>
          </a:bodyPr>
          <a:lstStyle/>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p>
        </p:txBody>
      </p:sp>
      <p:grpSp>
        <p:nvGrpSpPr>
          <p:cNvPr id="46" name="组合 45"/>
          <p:cNvGrpSpPr/>
          <p:nvPr/>
        </p:nvGrpSpPr>
        <p:grpSpPr>
          <a:xfrm>
            <a:off x="1696832" y="4250451"/>
            <a:ext cx="5792793" cy="461665"/>
            <a:chOff x="1516517" y="3794832"/>
            <a:chExt cx="5791787" cy="412178"/>
          </a:xfrm>
        </p:grpSpPr>
        <p:sp>
          <p:nvSpPr>
            <p:cNvPr id="47" name="TextBox 46"/>
            <p:cNvSpPr txBox="1"/>
            <p:nvPr/>
          </p:nvSpPr>
          <p:spPr>
            <a:xfrm>
              <a:off x="1516517" y="3794832"/>
              <a:ext cx="1440160" cy="412178"/>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p:txBody>
        </p:sp>
        <p:sp>
          <p:nvSpPr>
            <p:cNvPr id="49" name="TextBox 48"/>
            <p:cNvSpPr txBox="1"/>
            <p:nvPr/>
          </p:nvSpPr>
          <p:spPr>
            <a:xfrm>
              <a:off x="3692331" y="3794832"/>
              <a:ext cx="1440160" cy="412178"/>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p:txBody>
        </p:sp>
        <p:sp>
          <p:nvSpPr>
            <p:cNvPr id="50" name="TextBox 49"/>
            <p:cNvSpPr txBox="1"/>
            <p:nvPr/>
          </p:nvSpPr>
          <p:spPr>
            <a:xfrm>
              <a:off x="5868144" y="3794832"/>
              <a:ext cx="1440160" cy="412178"/>
            </a:xfrm>
            <a:prstGeom prst="rect">
              <a:avLst/>
            </a:prstGeom>
            <a:noFill/>
          </p:spPr>
          <p:txBody>
            <a:bodyPr wrap="square" rtlCol="0">
              <a:spAutoFit/>
            </a:bodyPr>
            <a:lstStyle/>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a:p>
              <a:r>
                <a:rPr lang="zh-CN" altLang="en-US" sz="800" dirty="0">
                  <a:latin typeface="微软雅黑" panose="020B0503020204020204" pitchFamily="34" charset="-122"/>
                  <a:ea typeface="微软雅黑" panose="020B0503020204020204" pitchFamily="34" charset="-122"/>
                </a:rPr>
                <a:t>点击添加文字点击添加文字</a:t>
              </a:r>
              <a:endParaRPr lang="en-US" altLang="zh-CN" sz="800" dirty="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638543794"/>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p:tgtEl>
                                          <p:spTgt spid="27"/>
                                        </p:tgtEl>
                                        <p:attrNameLst>
                                          <p:attrName>ppt_y</p:attrName>
                                        </p:attrNameLst>
                                      </p:cBhvr>
                                      <p:tavLst>
                                        <p:tav tm="0">
                                          <p:val>
                                            <p:strVal val="#ppt_y-#ppt_h*1.125000"/>
                                          </p:val>
                                        </p:tav>
                                        <p:tav tm="100000">
                                          <p:val>
                                            <p:strVal val="#ppt_y"/>
                                          </p:val>
                                        </p:tav>
                                      </p:tavLst>
                                    </p:anim>
                                    <p:animEffect transition="in" filter="wipe(down)">
                                      <p:cBhvr>
                                        <p:cTn id="8" dur="500"/>
                                        <p:tgtEl>
                                          <p:spTgt spid="27"/>
                                        </p:tgtEl>
                                      </p:cBhvr>
                                    </p:animEffect>
                                  </p:childTnLst>
                                </p:cTn>
                              </p:par>
                            </p:childTnLst>
                          </p:cTn>
                        </p:par>
                        <p:par>
                          <p:cTn id="9" fill="hold">
                            <p:stCondLst>
                              <p:cond delay="500"/>
                            </p:stCondLst>
                            <p:childTnLst>
                              <p:par>
                                <p:cTn id="10" presetID="12" presetClass="entr" presetSubtype="1"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p:tgtEl>
                                          <p:spTgt spid="30"/>
                                        </p:tgtEl>
                                        <p:attrNameLst>
                                          <p:attrName>ppt_y</p:attrName>
                                        </p:attrNameLst>
                                      </p:cBhvr>
                                      <p:tavLst>
                                        <p:tav tm="0">
                                          <p:val>
                                            <p:strVal val="#ppt_y-#ppt_h*1.125000"/>
                                          </p:val>
                                        </p:tav>
                                        <p:tav tm="100000">
                                          <p:val>
                                            <p:strVal val="#ppt_y"/>
                                          </p:val>
                                        </p:tav>
                                      </p:tavLst>
                                    </p:anim>
                                    <p:animEffect transition="in" filter="wipe(down)">
                                      <p:cBhvr>
                                        <p:cTn id="13" dur="500"/>
                                        <p:tgtEl>
                                          <p:spTgt spid="30"/>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500"/>
                                        <p:tgtEl>
                                          <p:spTgt spid="28"/>
                                        </p:tgtEl>
                                        <p:attrNameLst>
                                          <p:attrName>ppt_y</p:attrName>
                                        </p:attrNameLst>
                                      </p:cBhvr>
                                      <p:tavLst>
                                        <p:tav tm="0">
                                          <p:val>
                                            <p:strVal val="#ppt_y-#ppt_h*1.125000"/>
                                          </p:val>
                                        </p:tav>
                                        <p:tav tm="100000">
                                          <p:val>
                                            <p:strVal val="#ppt_y"/>
                                          </p:val>
                                        </p:tav>
                                      </p:tavLst>
                                    </p:anim>
                                    <p:animEffect transition="in" filter="wipe(down)">
                                      <p:cBhvr>
                                        <p:cTn id="18" dur="500"/>
                                        <p:tgtEl>
                                          <p:spTgt spid="28"/>
                                        </p:tgtEl>
                                      </p:cBhvr>
                                    </p:animEffect>
                                  </p:childTnLst>
                                </p:cTn>
                              </p:par>
                            </p:childTnLst>
                          </p:cTn>
                        </p:par>
                        <p:par>
                          <p:cTn id="19" fill="hold">
                            <p:stCondLst>
                              <p:cond delay="1500"/>
                            </p:stCondLst>
                            <p:childTnLst>
                              <p:par>
                                <p:cTn id="20" presetID="12" presetClass="entr" presetSubtype="1" fill="hold" grpId="0" nodeType="afterEffect">
                                  <p:stCondLst>
                                    <p:cond delay="0"/>
                                  </p:stCondLst>
                                  <p:childTnLst>
                                    <p:set>
                                      <p:cBhvr>
                                        <p:cTn id="21" dur="1" fill="hold">
                                          <p:stCondLst>
                                            <p:cond delay="0"/>
                                          </p:stCondLst>
                                        </p:cTn>
                                        <p:tgtEl>
                                          <p:spTgt spid="33"/>
                                        </p:tgtEl>
                                        <p:attrNameLst>
                                          <p:attrName>style.visibility</p:attrName>
                                        </p:attrNameLst>
                                      </p:cBhvr>
                                      <p:to>
                                        <p:strVal val="visible"/>
                                      </p:to>
                                    </p:set>
                                    <p:anim calcmode="lin" valueType="num">
                                      <p:cBhvr additive="base">
                                        <p:cTn id="22" dur="500"/>
                                        <p:tgtEl>
                                          <p:spTgt spid="33"/>
                                        </p:tgtEl>
                                        <p:attrNameLst>
                                          <p:attrName>ppt_y</p:attrName>
                                        </p:attrNameLst>
                                      </p:cBhvr>
                                      <p:tavLst>
                                        <p:tav tm="0">
                                          <p:val>
                                            <p:strVal val="#ppt_y-#ppt_h*1.125000"/>
                                          </p:val>
                                        </p:tav>
                                        <p:tav tm="100000">
                                          <p:val>
                                            <p:strVal val="#ppt_y"/>
                                          </p:val>
                                        </p:tav>
                                      </p:tavLst>
                                    </p:anim>
                                    <p:animEffect transition="in" filter="wipe(down)">
                                      <p:cBhvr>
                                        <p:cTn id="23" dur="500"/>
                                        <p:tgtEl>
                                          <p:spTgt spid="33"/>
                                        </p:tgtEl>
                                      </p:cBhvr>
                                    </p:animEffect>
                                  </p:childTnLst>
                                </p:cTn>
                              </p:par>
                            </p:childTnLst>
                          </p:cTn>
                        </p:par>
                        <p:par>
                          <p:cTn id="24" fill="hold">
                            <p:stCondLst>
                              <p:cond delay="2000"/>
                            </p:stCondLst>
                            <p:childTnLst>
                              <p:par>
                                <p:cTn id="25" presetID="12" presetClass="entr" presetSubtype="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p:tgtEl>
                                          <p:spTgt spid="29"/>
                                        </p:tgtEl>
                                        <p:attrNameLst>
                                          <p:attrName>ppt_y</p:attrName>
                                        </p:attrNameLst>
                                      </p:cBhvr>
                                      <p:tavLst>
                                        <p:tav tm="0">
                                          <p:val>
                                            <p:strVal val="#ppt_y-#ppt_h*1.125000"/>
                                          </p:val>
                                        </p:tav>
                                        <p:tav tm="100000">
                                          <p:val>
                                            <p:strVal val="#ppt_y"/>
                                          </p:val>
                                        </p:tav>
                                      </p:tavLst>
                                    </p:anim>
                                    <p:animEffect transition="in" filter="wipe(down)">
                                      <p:cBhvr>
                                        <p:cTn id="28" dur="500"/>
                                        <p:tgtEl>
                                          <p:spTgt spid="29"/>
                                        </p:tgtEl>
                                      </p:cBhvr>
                                    </p:animEffect>
                                  </p:childTnLst>
                                </p:cTn>
                              </p:par>
                            </p:childTnLst>
                          </p:cTn>
                        </p:par>
                        <p:par>
                          <p:cTn id="29" fill="hold">
                            <p:stCondLst>
                              <p:cond delay="2500"/>
                            </p:stCondLst>
                            <p:childTnLst>
                              <p:par>
                                <p:cTn id="30" presetID="12" presetClass="entr" presetSubtype="1" fill="hold" grpId="0" nodeType="afterEffect">
                                  <p:stCondLst>
                                    <p:cond delay="0"/>
                                  </p:stCondLst>
                                  <p:childTnLst>
                                    <p:set>
                                      <p:cBhvr>
                                        <p:cTn id="31" dur="1" fill="hold">
                                          <p:stCondLst>
                                            <p:cond delay="0"/>
                                          </p:stCondLst>
                                        </p:cTn>
                                        <p:tgtEl>
                                          <p:spTgt spid="34"/>
                                        </p:tgtEl>
                                        <p:attrNameLst>
                                          <p:attrName>style.visibility</p:attrName>
                                        </p:attrNameLst>
                                      </p:cBhvr>
                                      <p:to>
                                        <p:strVal val="visible"/>
                                      </p:to>
                                    </p:set>
                                    <p:anim calcmode="lin" valueType="num">
                                      <p:cBhvr additive="base">
                                        <p:cTn id="32" dur="500"/>
                                        <p:tgtEl>
                                          <p:spTgt spid="34"/>
                                        </p:tgtEl>
                                        <p:attrNameLst>
                                          <p:attrName>ppt_y</p:attrName>
                                        </p:attrNameLst>
                                      </p:cBhvr>
                                      <p:tavLst>
                                        <p:tav tm="0">
                                          <p:val>
                                            <p:strVal val="#ppt_y-#ppt_h*1.125000"/>
                                          </p:val>
                                        </p:tav>
                                        <p:tav tm="100000">
                                          <p:val>
                                            <p:strVal val="#ppt_y"/>
                                          </p:val>
                                        </p:tav>
                                      </p:tavLst>
                                    </p:anim>
                                    <p:animEffect transition="in" filter="wipe(down)">
                                      <p:cBhvr>
                                        <p:cTn id="33" dur="500"/>
                                        <p:tgtEl>
                                          <p:spTgt spid="34"/>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wipe(up)">
                                      <p:cBhvr>
                                        <p:cTn id="37" dur="500"/>
                                        <p:tgtEl>
                                          <p:spTgt spid="43"/>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44"/>
                                        </p:tgtEl>
                                        <p:attrNameLst>
                                          <p:attrName>style.visibility</p:attrName>
                                        </p:attrNameLst>
                                      </p:cBhvr>
                                      <p:to>
                                        <p:strVal val="visible"/>
                                      </p:to>
                                    </p:set>
                                    <p:animEffect transition="in" filter="wipe(up)">
                                      <p:cBhvr>
                                        <p:cTn id="40" dur="500"/>
                                        <p:tgtEl>
                                          <p:spTgt spid="44"/>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wipe(up)">
                                      <p:cBhvr>
                                        <p:cTn id="43" dur="500"/>
                                        <p:tgtEl>
                                          <p:spTgt spid="45"/>
                                        </p:tgtEl>
                                      </p:cBhvr>
                                    </p:animEffect>
                                  </p:childTnLst>
                                </p:cTn>
                              </p:par>
                            </p:childTnLst>
                          </p:cTn>
                        </p:par>
                        <p:par>
                          <p:cTn id="44" fill="hold">
                            <p:stCondLst>
                              <p:cond delay="3500"/>
                            </p:stCondLst>
                            <p:childTnLst>
                              <p:par>
                                <p:cTn id="45" presetID="22" presetClass="entr" presetSubtype="1"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up)">
                                      <p:cBhvr>
                                        <p:cTn id="47" dur="500"/>
                                        <p:tgtEl>
                                          <p:spTgt spid="39"/>
                                        </p:tgtEl>
                                      </p:cBhvr>
                                    </p:animEffect>
                                  </p:childTnLst>
                                </p:cTn>
                              </p:par>
                            </p:childTnLst>
                          </p:cTn>
                        </p:par>
                        <p:par>
                          <p:cTn id="48" fill="hold">
                            <p:stCondLst>
                              <p:cond delay="4000"/>
                            </p:stCondLst>
                            <p:childTnLst>
                              <p:par>
                                <p:cTn id="49" presetID="12" presetClass="entr" presetSubtype="1"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additive="base">
                                        <p:cTn id="51" dur="500"/>
                                        <p:tgtEl>
                                          <p:spTgt spid="26"/>
                                        </p:tgtEl>
                                        <p:attrNameLst>
                                          <p:attrName>ppt_y</p:attrName>
                                        </p:attrNameLst>
                                      </p:cBhvr>
                                      <p:tavLst>
                                        <p:tav tm="0">
                                          <p:val>
                                            <p:strVal val="#ppt_y-#ppt_h*1.125000"/>
                                          </p:val>
                                        </p:tav>
                                        <p:tav tm="100000">
                                          <p:val>
                                            <p:strVal val="#ppt_y"/>
                                          </p:val>
                                        </p:tav>
                                      </p:tavLst>
                                    </p:anim>
                                    <p:animEffect transition="in" filter="wipe(down)">
                                      <p:cBhvr>
                                        <p:cTn id="52" dur="500"/>
                                        <p:tgtEl>
                                          <p:spTgt spid="26"/>
                                        </p:tgtEl>
                                      </p:cBhvr>
                                    </p:animEffect>
                                  </p:childTnLst>
                                </p:cTn>
                              </p:par>
                            </p:childTnLst>
                          </p:cTn>
                        </p:par>
                        <p:par>
                          <p:cTn id="53" fill="hold">
                            <p:stCondLst>
                              <p:cond delay="4500"/>
                            </p:stCondLst>
                            <p:childTnLst>
                              <p:par>
                                <p:cTn id="54" presetID="12" presetClass="entr" presetSubtype="1" fill="hold" grpId="0" nodeType="afterEffect">
                                  <p:stCondLst>
                                    <p:cond delay="0"/>
                                  </p:stCondLst>
                                  <p:childTnLst>
                                    <p:set>
                                      <p:cBhvr>
                                        <p:cTn id="55" dur="1" fill="hold">
                                          <p:stCondLst>
                                            <p:cond delay="0"/>
                                          </p:stCondLst>
                                        </p:cTn>
                                        <p:tgtEl>
                                          <p:spTgt spid="31"/>
                                        </p:tgtEl>
                                        <p:attrNameLst>
                                          <p:attrName>style.visibility</p:attrName>
                                        </p:attrNameLst>
                                      </p:cBhvr>
                                      <p:to>
                                        <p:strVal val="visible"/>
                                      </p:to>
                                    </p:set>
                                    <p:anim calcmode="lin" valueType="num">
                                      <p:cBhvr additive="base">
                                        <p:cTn id="56" dur="500"/>
                                        <p:tgtEl>
                                          <p:spTgt spid="31"/>
                                        </p:tgtEl>
                                        <p:attrNameLst>
                                          <p:attrName>ppt_y</p:attrName>
                                        </p:attrNameLst>
                                      </p:cBhvr>
                                      <p:tavLst>
                                        <p:tav tm="0">
                                          <p:val>
                                            <p:strVal val="#ppt_y-#ppt_h*1.125000"/>
                                          </p:val>
                                        </p:tav>
                                        <p:tav tm="100000">
                                          <p:val>
                                            <p:strVal val="#ppt_y"/>
                                          </p:val>
                                        </p:tav>
                                      </p:tavLst>
                                    </p:anim>
                                    <p:animEffect transition="in" filter="wipe(down)">
                                      <p:cBhvr>
                                        <p:cTn id="57" dur="500"/>
                                        <p:tgtEl>
                                          <p:spTgt spid="31"/>
                                        </p:tgtEl>
                                      </p:cBhvr>
                                    </p:animEffect>
                                  </p:childTnLst>
                                </p:cTn>
                              </p:par>
                            </p:childTnLst>
                          </p:cTn>
                        </p:par>
                        <p:par>
                          <p:cTn id="58" fill="hold">
                            <p:stCondLst>
                              <p:cond delay="5000"/>
                            </p:stCondLst>
                            <p:childTnLst>
                              <p:par>
                                <p:cTn id="59" presetID="37" presetClass="entr" presetSubtype="0" fill="hold" nodeType="afterEffect">
                                  <p:stCondLst>
                                    <p:cond delay="0"/>
                                  </p:stCondLst>
                                  <p:childTnLst>
                                    <p:set>
                                      <p:cBhvr>
                                        <p:cTn id="60" dur="1" fill="hold">
                                          <p:stCondLst>
                                            <p:cond delay="0"/>
                                          </p:stCondLst>
                                        </p:cTn>
                                        <p:tgtEl>
                                          <p:spTgt spid="46"/>
                                        </p:tgtEl>
                                        <p:attrNameLst>
                                          <p:attrName>style.visibility</p:attrName>
                                        </p:attrNameLst>
                                      </p:cBhvr>
                                      <p:to>
                                        <p:strVal val="visible"/>
                                      </p:to>
                                    </p:set>
                                    <p:animEffect transition="in" filter="fade">
                                      <p:cBhvr>
                                        <p:cTn id="61" dur="1000"/>
                                        <p:tgtEl>
                                          <p:spTgt spid="46"/>
                                        </p:tgtEl>
                                      </p:cBhvr>
                                    </p:animEffect>
                                    <p:anim calcmode="lin" valueType="num">
                                      <p:cBhvr>
                                        <p:cTn id="62" dur="1000" fill="hold"/>
                                        <p:tgtEl>
                                          <p:spTgt spid="46"/>
                                        </p:tgtEl>
                                        <p:attrNameLst>
                                          <p:attrName>ppt_x</p:attrName>
                                        </p:attrNameLst>
                                      </p:cBhvr>
                                      <p:tavLst>
                                        <p:tav tm="0">
                                          <p:val>
                                            <p:strVal val="#ppt_x"/>
                                          </p:val>
                                        </p:tav>
                                        <p:tav tm="100000">
                                          <p:val>
                                            <p:strVal val="#ppt_x"/>
                                          </p:val>
                                        </p:tav>
                                      </p:tavLst>
                                    </p:anim>
                                    <p:anim calcmode="lin" valueType="num">
                                      <p:cBhvr>
                                        <p:cTn id="63" dur="900" decel="100000" fill="hold"/>
                                        <p:tgtEl>
                                          <p:spTgt spid="46"/>
                                        </p:tgtEl>
                                        <p:attrNameLst>
                                          <p:attrName>ppt_y</p:attrName>
                                        </p:attrNameLst>
                                      </p:cBhvr>
                                      <p:tavLst>
                                        <p:tav tm="0">
                                          <p:val>
                                            <p:strVal val="#ppt_y+1"/>
                                          </p:val>
                                        </p:tav>
                                        <p:tav tm="100000">
                                          <p:val>
                                            <p:strVal val="#ppt_y-.03"/>
                                          </p:val>
                                        </p:tav>
                                      </p:tavLst>
                                    </p:anim>
                                    <p:anim calcmode="lin" valueType="num">
                                      <p:cBhvr>
                                        <p:cTn id="64"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animBg="1"/>
      <p:bldP spid="31" grpId="0" animBg="1"/>
      <p:bldP spid="33" grpId="0" animBg="1"/>
      <p:bldP spid="34" grpId="0" animBg="1"/>
      <p:bldP spid="43" grpId="0"/>
      <p:bldP spid="44" grpId="0"/>
      <p:bldP spid="4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2905373" y="1387371"/>
            <a:ext cx="3280498" cy="3280498"/>
          </a:xfrm>
          <a:prstGeom prst="ellipse">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p:spPr>
        <p:txBody>
          <a:bodyPr lIns="0" rIns="0" anchor="ctr"/>
          <a:lstStyle/>
          <a:p>
            <a:pPr marL="0" marR="0" lvl="0" indent="0" algn="ctr" defTabSz="914400" eaLnBrk="1" fontAlgn="base" latinLnBrk="0" hangingPunct="1">
              <a:lnSpc>
                <a:spcPct val="120000"/>
              </a:lnSpc>
              <a:spcBef>
                <a:spcPts val="600"/>
              </a:spcBef>
              <a:spcAft>
                <a:spcPts val="600"/>
              </a:spcAft>
              <a:buClrTx/>
              <a:buSzTx/>
              <a:buFontTx/>
              <a:buNone/>
              <a:tabLst/>
              <a:defRPr/>
            </a:pPr>
            <a:endParaRPr kumimoji="0" lang="en-US" sz="2800" b="0" i="0" u="none" strike="noStrike" kern="0" cap="none" spc="0" normalizeH="0" baseline="0" noProof="0" dirty="0">
              <a:ln>
                <a:noFill/>
              </a:ln>
              <a:solidFill>
                <a:sysClr val="window" lastClr="FFFFFF"/>
              </a:solidFill>
              <a:effectLst/>
              <a:uLnTx/>
              <a:uFillTx/>
              <a:latin typeface="Impact" pitchFamily="34" charset="0"/>
              <a:ea typeface="微软雅黑" pitchFamily="34" charset="-122"/>
              <a:cs typeface="+mn-cs"/>
            </a:endParaRPr>
          </a:p>
        </p:txBody>
      </p:sp>
      <p:sp>
        <p:nvSpPr>
          <p:cNvPr id="26" name="Rectangle 12"/>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28" name="Rectangle 13"/>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0" name="Rectangle 14"/>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2" name="Rectangle 15"/>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3" name="Rectangle 16"/>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4" name="Rectangle 17"/>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5" name="Rectangle 18"/>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6" name="Rectangle 19"/>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7" name="Rectangle 20"/>
          <p:cNvSpPr>
            <a:spLocks noChangeArrowheads="1"/>
          </p:cNvSpPr>
          <p:nvPr/>
        </p:nvSpPr>
        <p:spPr bwMode="gray">
          <a:xfrm>
            <a:off x="4565753" y="3033303"/>
            <a:ext cx="1588" cy="0"/>
          </a:xfrm>
          <a:prstGeom prst="rect">
            <a:avLst/>
          </a:pr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38" name="Freeform 21"/>
          <p:cNvSpPr>
            <a:spLocks/>
          </p:cNvSpPr>
          <p:nvPr/>
        </p:nvSpPr>
        <p:spPr bwMode="gray">
          <a:xfrm>
            <a:off x="4565753" y="3033303"/>
            <a:ext cx="1588" cy="0"/>
          </a:xfrm>
          <a:custGeom>
            <a:avLst/>
            <a:gdLst>
              <a:gd name="T0" fmla="*/ 0 w 1588"/>
              <a:gd name="T1" fmla="*/ 0 h 1588"/>
              <a:gd name="T2" fmla="*/ 0 w 1588"/>
              <a:gd name="T3" fmla="*/ 0 h 1588"/>
              <a:gd name="T4" fmla="*/ 0 w 1588"/>
              <a:gd name="T5" fmla="*/ 0 h 1588"/>
              <a:gd name="T6" fmla="*/ 0 w 1588"/>
              <a:gd name="T7" fmla="*/ 0 h 1588"/>
              <a:gd name="T8" fmla="*/ 0 w 1588"/>
              <a:gd name="T9" fmla="*/ 0 h 1588"/>
              <a:gd name="T10" fmla="*/ 0 w 1588"/>
              <a:gd name="T11" fmla="*/ 0 h 1588"/>
              <a:gd name="T12" fmla="*/ 0 60000 65536"/>
              <a:gd name="T13" fmla="*/ 0 60000 65536"/>
              <a:gd name="T14" fmla="*/ 0 60000 65536"/>
              <a:gd name="T15" fmla="*/ 0 60000 65536"/>
              <a:gd name="T16" fmla="*/ 0 60000 65536"/>
              <a:gd name="T17" fmla="*/ 0 60000 65536"/>
              <a:gd name="T18" fmla="*/ 0 w 1588"/>
              <a:gd name="T19" fmla="*/ 0 h 1588"/>
              <a:gd name="T20" fmla="*/ 1588 w 1588"/>
              <a:gd name="T21" fmla="*/ 0 h 1588"/>
            </a:gdLst>
            <a:ahLst/>
            <a:cxnLst>
              <a:cxn ang="T12">
                <a:pos x="T0" y="T1"/>
              </a:cxn>
              <a:cxn ang="T13">
                <a:pos x="T2" y="T3"/>
              </a:cxn>
              <a:cxn ang="T14">
                <a:pos x="T4" y="T5"/>
              </a:cxn>
              <a:cxn ang="T15">
                <a:pos x="T6" y="T7"/>
              </a:cxn>
              <a:cxn ang="T16">
                <a:pos x="T8" y="T9"/>
              </a:cxn>
              <a:cxn ang="T17">
                <a:pos x="T10" y="T11"/>
              </a:cxn>
            </a:cxnLst>
            <a:rect l="T18" t="T19" r="T20" b="T21"/>
            <a:pathLst>
              <a:path w="1588" h="1588">
                <a:moveTo>
                  <a:pt x="0" y="0"/>
                </a:moveTo>
                <a:lnTo>
                  <a:pt x="0" y="0"/>
                </a:lnTo>
                <a:close/>
              </a:path>
            </a:pathLst>
          </a:custGeom>
          <a:solidFill>
            <a:srgbClr val="69A2E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zh-CN" sz="2000" kern="0" dirty="0">
              <a:solidFill>
                <a:sysClr val="windowText" lastClr="000000"/>
              </a:solidFill>
              <a:latin typeface="微软雅黑" pitchFamily="34" charset="-122"/>
              <a:ea typeface="微软雅黑" pitchFamily="34" charset="-122"/>
            </a:endParaRPr>
          </a:p>
        </p:txBody>
      </p:sp>
      <p:grpSp>
        <p:nvGrpSpPr>
          <p:cNvPr id="39" name="Group 33"/>
          <p:cNvGrpSpPr>
            <a:grpSpLocks/>
          </p:cNvGrpSpPr>
          <p:nvPr/>
        </p:nvGrpSpPr>
        <p:grpSpPr bwMode="auto">
          <a:xfrm>
            <a:off x="3243366" y="1722028"/>
            <a:ext cx="2638425" cy="2611437"/>
            <a:chOff x="3642" y="1678"/>
            <a:chExt cx="1422" cy="1408"/>
          </a:xfrm>
        </p:grpSpPr>
        <p:grpSp>
          <p:nvGrpSpPr>
            <p:cNvPr id="40" name="Group 34"/>
            <p:cNvGrpSpPr>
              <a:grpSpLocks/>
            </p:cNvGrpSpPr>
            <p:nvPr/>
          </p:nvGrpSpPr>
          <p:grpSpPr bwMode="auto">
            <a:xfrm>
              <a:off x="3642" y="1678"/>
              <a:ext cx="1422" cy="1408"/>
              <a:chOff x="3642" y="1678"/>
              <a:chExt cx="1422" cy="1408"/>
            </a:xfrm>
          </p:grpSpPr>
          <p:sp>
            <p:nvSpPr>
              <p:cNvPr id="54" name="Freeform 35"/>
              <p:cNvSpPr>
                <a:spLocks/>
              </p:cNvSpPr>
              <p:nvPr/>
            </p:nvSpPr>
            <p:spPr bwMode="gray">
              <a:xfrm>
                <a:off x="3987" y="1762"/>
                <a:ext cx="49" cy="62"/>
              </a:xfrm>
              <a:custGeom>
                <a:avLst/>
                <a:gdLst>
                  <a:gd name="T0" fmla="*/ 0 w 35"/>
                  <a:gd name="T1" fmla="*/ 220 h 45"/>
                  <a:gd name="T2" fmla="*/ 413 w 35"/>
                  <a:gd name="T3" fmla="*/ 0 h 45"/>
                  <a:gd name="T4" fmla="*/ 1021 w 35"/>
                  <a:gd name="T5" fmla="*/ 856 h 45"/>
                  <a:gd name="T6" fmla="*/ 560 w 35"/>
                  <a:gd name="T7" fmla="*/ 1102 h 45"/>
                  <a:gd name="T8" fmla="*/ 0 w 35"/>
                  <a:gd name="T9" fmla="*/ 220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0" y="9"/>
                    </a:moveTo>
                    <a:lnTo>
                      <a:pt x="14" y="0"/>
                    </a:lnTo>
                    <a:lnTo>
                      <a:pt x="35" y="35"/>
                    </a:lnTo>
                    <a:lnTo>
                      <a:pt x="19" y="45"/>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55" name="Rectangle 36"/>
              <p:cNvSpPr>
                <a:spLocks noChangeArrowheads="1"/>
              </p:cNvSpPr>
              <p:nvPr/>
            </p:nvSpPr>
            <p:spPr bwMode="gray">
              <a:xfrm>
                <a:off x="4342" y="1678"/>
                <a:ext cx="22"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rgbClr val="FFFFFF"/>
                  </a:solidFill>
                  <a:latin typeface="微软雅黑" pitchFamily="34" charset="-122"/>
                  <a:ea typeface="微软雅黑" pitchFamily="34" charset="-122"/>
                </a:endParaRPr>
              </a:p>
            </p:txBody>
          </p:sp>
          <p:sp>
            <p:nvSpPr>
              <p:cNvPr id="56" name="Freeform 37"/>
              <p:cNvSpPr>
                <a:spLocks/>
              </p:cNvSpPr>
              <p:nvPr/>
            </p:nvSpPr>
            <p:spPr bwMode="gray">
              <a:xfrm>
                <a:off x="3728" y="2019"/>
                <a:ext cx="60" cy="46"/>
              </a:xfrm>
              <a:custGeom>
                <a:avLst/>
                <a:gdLst>
                  <a:gd name="T0" fmla="*/ 0 w 45"/>
                  <a:gd name="T1" fmla="*/ 216 h 35"/>
                  <a:gd name="T2" fmla="*/ 172 w 45"/>
                  <a:gd name="T3" fmla="*/ 0 h 35"/>
                  <a:gd name="T4" fmla="*/ 805 w 45"/>
                  <a:gd name="T5" fmla="*/ 296 h 35"/>
                  <a:gd name="T6" fmla="*/ 635 w 45"/>
                  <a:gd name="T7" fmla="*/ 538 h 35"/>
                  <a:gd name="T8" fmla="*/ 0 w 45"/>
                  <a:gd name="T9" fmla="*/ 21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0" y="14"/>
                    </a:moveTo>
                    <a:lnTo>
                      <a:pt x="10" y="0"/>
                    </a:lnTo>
                    <a:lnTo>
                      <a:pt x="45" y="19"/>
                    </a:lnTo>
                    <a:lnTo>
                      <a:pt x="36" y="35"/>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57" name="Rectangle 38"/>
              <p:cNvSpPr>
                <a:spLocks noChangeArrowheads="1"/>
              </p:cNvSpPr>
              <p:nvPr/>
            </p:nvSpPr>
            <p:spPr bwMode="gray">
              <a:xfrm>
                <a:off x="3642" y="2367"/>
                <a:ext cx="55"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rgbClr val="FFFFFF"/>
                  </a:solidFill>
                  <a:latin typeface="微软雅黑" pitchFamily="34" charset="-122"/>
                  <a:ea typeface="微软雅黑" pitchFamily="34" charset="-122"/>
                </a:endParaRPr>
              </a:p>
            </p:txBody>
          </p:sp>
          <p:sp>
            <p:nvSpPr>
              <p:cNvPr id="59" name="Freeform 39"/>
              <p:cNvSpPr>
                <a:spLocks/>
              </p:cNvSpPr>
              <p:nvPr/>
            </p:nvSpPr>
            <p:spPr bwMode="gray">
              <a:xfrm>
                <a:off x="3728" y="2694"/>
                <a:ext cx="60" cy="49"/>
              </a:xfrm>
              <a:custGeom>
                <a:avLst/>
                <a:gdLst>
                  <a:gd name="T0" fmla="*/ 172 w 45"/>
                  <a:gd name="T1" fmla="*/ 478 h 38"/>
                  <a:gd name="T2" fmla="*/ 0 w 45"/>
                  <a:gd name="T3" fmla="*/ 269 h 38"/>
                  <a:gd name="T4" fmla="*/ 635 w 45"/>
                  <a:gd name="T5" fmla="*/ 0 h 38"/>
                  <a:gd name="T6" fmla="*/ 805 w 45"/>
                  <a:gd name="T7" fmla="*/ 209 h 38"/>
                  <a:gd name="T8" fmla="*/ 172 w 45"/>
                  <a:gd name="T9" fmla="*/ 478 h 38"/>
                  <a:gd name="T10" fmla="*/ 0 60000 65536"/>
                  <a:gd name="T11" fmla="*/ 0 60000 65536"/>
                  <a:gd name="T12" fmla="*/ 0 60000 65536"/>
                  <a:gd name="T13" fmla="*/ 0 60000 65536"/>
                  <a:gd name="T14" fmla="*/ 0 60000 65536"/>
                  <a:gd name="T15" fmla="*/ 0 w 45"/>
                  <a:gd name="T16" fmla="*/ 0 h 38"/>
                  <a:gd name="T17" fmla="*/ 45 w 45"/>
                  <a:gd name="T18" fmla="*/ 38 h 38"/>
                </a:gdLst>
                <a:ahLst/>
                <a:cxnLst>
                  <a:cxn ang="T10">
                    <a:pos x="T0" y="T1"/>
                  </a:cxn>
                  <a:cxn ang="T11">
                    <a:pos x="T2" y="T3"/>
                  </a:cxn>
                  <a:cxn ang="T12">
                    <a:pos x="T4" y="T5"/>
                  </a:cxn>
                  <a:cxn ang="T13">
                    <a:pos x="T6" y="T7"/>
                  </a:cxn>
                  <a:cxn ang="T14">
                    <a:pos x="T8" y="T9"/>
                  </a:cxn>
                </a:cxnLst>
                <a:rect l="T15" t="T16" r="T17" b="T18"/>
                <a:pathLst>
                  <a:path w="45" h="38">
                    <a:moveTo>
                      <a:pt x="10" y="38"/>
                    </a:moveTo>
                    <a:lnTo>
                      <a:pt x="0" y="22"/>
                    </a:lnTo>
                    <a:lnTo>
                      <a:pt x="36" y="0"/>
                    </a:lnTo>
                    <a:lnTo>
                      <a:pt x="45" y="17"/>
                    </a:lnTo>
                    <a:lnTo>
                      <a:pt x="10" y="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60" name="Freeform 40"/>
              <p:cNvSpPr>
                <a:spLocks/>
              </p:cNvSpPr>
              <p:nvPr/>
            </p:nvSpPr>
            <p:spPr bwMode="gray">
              <a:xfrm>
                <a:off x="3987" y="2936"/>
                <a:ext cx="49" cy="60"/>
              </a:xfrm>
              <a:custGeom>
                <a:avLst/>
                <a:gdLst>
                  <a:gd name="T0" fmla="*/ 413 w 35"/>
                  <a:gd name="T1" fmla="*/ 805 h 45"/>
                  <a:gd name="T2" fmla="*/ 0 w 35"/>
                  <a:gd name="T3" fmla="*/ 635 h 45"/>
                  <a:gd name="T4" fmla="*/ 560 w 35"/>
                  <a:gd name="T5" fmla="*/ 0 h 45"/>
                  <a:gd name="T6" fmla="*/ 1021 w 35"/>
                  <a:gd name="T7" fmla="*/ 172 h 45"/>
                  <a:gd name="T8" fmla="*/ 413 w 35"/>
                  <a:gd name="T9" fmla="*/ 805 h 45"/>
                  <a:gd name="T10" fmla="*/ 0 60000 65536"/>
                  <a:gd name="T11" fmla="*/ 0 60000 65536"/>
                  <a:gd name="T12" fmla="*/ 0 60000 65536"/>
                  <a:gd name="T13" fmla="*/ 0 60000 65536"/>
                  <a:gd name="T14" fmla="*/ 0 60000 65536"/>
                  <a:gd name="T15" fmla="*/ 0 w 35"/>
                  <a:gd name="T16" fmla="*/ 0 h 45"/>
                  <a:gd name="T17" fmla="*/ 35 w 35"/>
                  <a:gd name="T18" fmla="*/ 45 h 45"/>
                </a:gdLst>
                <a:ahLst/>
                <a:cxnLst>
                  <a:cxn ang="T10">
                    <a:pos x="T0" y="T1"/>
                  </a:cxn>
                  <a:cxn ang="T11">
                    <a:pos x="T2" y="T3"/>
                  </a:cxn>
                  <a:cxn ang="T12">
                    <a:pos x="T4" y="T5"/>
                  </a:cxn>
                  <a:cxn ang="T13">
                    <a:pos x="T6" y="T7"/>
                  </a:cxn>
                  <a:cxn ang="T14">
                    <a:pos x="T8" y="T9"/>
                  </a:cxn>
                </a:cxnLst>
                <a:rect l="T15" t="T16" r="T17" b="T18"/>
                <a:pathLst>
                  <a:path w="35" h="45">
                    <a:moveTo>
                      <a:pt x="14" y="45"/>
                    </a:moveTo>
                    <a:lnTo>
                      <a:pt x="0" y="36"/>
                    </a:lnTo>
                    <a:lnTo>
                      <a:pt x="19" y="0"/>
                    </a:lnTo>
                    <a:lnTo>
                      <a:pt x="35" y="10"/>
                    </a:lnTo>
                    <a:lnTo>
                      <a:pt x="14" y="4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61" name="Rectangle 41"/>
              <p:cNvSpPr>
                <a:spLocks noChangeArrowheads="1"/>
              </p:cNvSpPr>
              <p:nvPr/>
            </p:nvSpPr>
            <p:spPr bwMode="gray">
              <a:xfrm>
                <a:off x="4342" y="3033"/>
                <a:ext cx="27" cy="5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rgbClr val="FFFFFF"/>
                  </a:solidFill>
                  <a:latin typeface="微软雅黑" pitchFamily="34" charset="-122"/>
                  <a:ea typeface="微软雅黑" pitchFamily="34" charset="-122"/>
                </a:endParaRPr>
              </a:p>
            </p:txBody>
          </p:sp>
          <p:sp>
            <p:nvSpPr>
              <p:cNvPr id="62" name="Freeform 42"/>
              <p:cNvSpPr>
                <a:spLocks/>
              </p:cNvSpPr>
              <p:nvPr/>
            </p:nvSpPr>
            <p:spPr bwMode="gray">
              <a:xfrm>
                <a:off x="4671" y="2936"/>
                <a:ext cx="49" cy="60"/>
              </a:xfrm>
              <a:custGeom>
                <a:avLst/>
                <a:gdLst>
                  <a:gd name="T0" fmla="*/ 789 w 36"/>
                  <a:gd name="T1" fmla="*/ 635 h 45"/>
                  <a:gd name="T2" fmla="*/ 411 w 36"/>
                  <a:gd name="T3" fmla="*/ 805 h 45"/>
                  <a:gd name="T4" fmla="*/ 0 w 36"/>
                  <a:gd name="T5" fmla="*/ 172 h 45"/>
                  <a:gd name="T6" fmla="*/ 302 w 36"/>
                  <a:gd name="T7" fmla="*/ 0 h 45"/>
                  <a:gd name="T8" fmla="*/ 789 w 36"/>
                  <a:gd name="T9" fmla="*/ 635 h 45"/>
                  <a:gd name="T10" fmla="*/ 0 60000 65536"/>
                  <a:gd name="T11" fmla="*/ 0 60000 65536"/>
                  <a:gd name="T12" fmla="*/ 0 60000 65536"/>
                  <a:gd name="T13" fmla="*/ 0 60000 65536"/>
                  <a:gd name="T14" fmla="*/ 0 60000 65536"/>
                  <a:gd name="T15" fmla="*/ 0 w 36"/>
                  <a:gd name="T16" fmla="*/ 0 h 45"/>
                  <a:gd name="T17" fmla="*/ 36 w 36"/>
                  <a:gd name="T18" fmla="*/ 45 h 45"/>
                </a:gdLst>
                <a:ahLst/>
                <a:cxnLst>
                  <a:cxn ang="T10">
                    <a:pos x="T0" y="T1"/>
                  </a:cxn>
                  <a:cxn ang="T11">
                    <a:pos x="T2" y="T3"/>
                  </a:cxn>
                  <a:cxn ang="T12">
                    <a:pos x="T4" y="T5"/>
                  </a:cxn>
                  <a:cxn ang="T13">
                    <a:pos x="T6" y="T7"/>
                  </a:cxn>
                  <a:cxn ang="T14">
                    <a:pos x="T8" y="T9"/>
                  </a:cxn>
                </a:cxnLst>
                <a:rect l="T15" t="T16" r="T17" b="T18"/>
                <a:pathLst>
                  <a:path w="36" h="45">
                    <a:moveTo>
                      <a:pt x="36" y="36"/>
                    </a:moveTo>
                    <a:lnTo>
                      <a:pt x="19" y="45"/>
                    </a:lnTo>
                    <a:lnTo>
                      <a:pt x="0" y="10"/>
                    </a:lnTo>
                    <a:lnTo>
                      <a:pt x="14" y="0"/>
                    </a:lnTo>
                    <a:lnTo>
                      <a:pt x="36" y="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66" name="Freeform 43"/>
              <p:cNvSpPr>
                <a:spLocks/>
              </p:cNvSpPr>
              <p:nvPr/>
            </p:nvSpPr>
            <p:spPr bwMode="gray">
              <a:xfrm>
                <a:off x="4914" y="2697"/>
                <a:ext cx="61" cy="45"/>
              </a:xfrm>
              <a:custGeom>
                <a:avLst/>
                <a:gdLst>
                  <a:gd name="T0" fmla="*/ 948 w 45"/>
                  <a:gd name="T1" fmla="*/ 296 h 35"/>
                  <a:gd name="T2" fmla="*/ 733 w 45"/>
                  <a:gd name="T3" fmla="*/ 538 h 35"/>
                  <a:gd name="T4" fmla="*/ 0 w 45"/>
                  <a:gd name="T5" fmla="*/ 216 h 35"/>
                  <a:gd name="T6" fmla="*/ 190 w 45"/>
                  <a:gd name="T7" fmla="*/ 0 h 35"/>
                  <a:gd name="T8" fmla="*/ 948 w 45"/>
                  <a:gd name="T9" fmla="*/ 296 h 35"/>
                  <a:gd name="T10" fmla="*/ 0 60000 65536"/>
                  <a:gd name="T11" fmla="*/ 0 60000 65536"/>
                  <a:gd name="T12" fmla="*/ 0 60000 65536"/>
                  <a:gd name="T13" fmla="*/ 0 60000 65536"/>
                  <a:gd name="T14" fmla="*/ 0 60000 65536"/>
                  <a:gd name="T15" fmla="*/ 0 w 45"/>
                  <a:gd name="T16" fmla="*/ 0 h 35"/>
                  <a:gd name="T17" fmla="*/ 45 w 45"/>
                  <a:gd name="T18" fmla="*/ 35 h 35"/>
                </a:gdLst>
                <a:ahLst/>
                <a:cxnLst>
                  <a:cxn ang="T10">
                    <a:pos x="T0" y="T1"/>
                  </a:cxn>
                  <a:cxn ang="T11">
                    <a:pos x="T2" y="T3"/>
                  </a:cxn>
                  <a:cxn ang="T12">
                    <a:pos x="T4" y="T5"/>
                  </a:cxn>
                  <a:cxn ang="T13">
                    <a:pos x="T6" y="T7"/>
                  </a:cxn>
                  <a:cxn ang="T14">
                    <a:pos x="T8" y="T9"/>
                  </a:cxn>
                </a:cxnLst>
                <a:rect l="T15" t="T16" r="T17" b="T18"/>
                <a:pathLst>
                  <a:path w="45" h="35">
                    <a:moveTo>
                      <a:pt x="45" y="19"/>
                    </a:moveTo>
                    <a:lnTo>
                      <a:pt x="35" y="35"/>
                    </a:lnTo>
                    <a:lnTo>
                      <a:pt x="0" y="14"/>
                    </a:lnTo>
                    <a:lnTo>
                      <a:pt x="9" y="0"/>
                    </a:lnTo>
                    <a:lnTo>
                      <a:pt x="4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67" name="Rectangle 44"/>
              <p:cNvSpPr>
                <a:spLocks noChangeArrowheads="1"/>
              </p:cNvSpPr>
              <p:nvPr/>
            </p:nvSpPr>
            <p:spPr bwMode="gray">
              <a:xfrm>
                <a:off x="5010" y="2367"/>
                <a:ext cx="54" cy="2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fontAlgn="auto">
                  <a:spcBef>
                    <a:spcPts val="0"/>
                  </a:spcBef>
                  <a:spcAft>
                    <a:spcPts val="0"/>
                  </a:spcAft>
                  <a:defRPr/>
                </a:pPr>
                <a:endParaRPr lang="zh-CN" altLang="en-US" sz="2000" kern="0" noProof="1">
                  <a:solidFill>
                    <a:srgbClr val="FFFFFF"/>
                  </a:solidFill>
                  <a:latin typeface="微软雅黑" pitchFamily="34" charset="-122"/>
                  <a:ea typeface="微软雅黑" pitchFamily="34" charset="-122"/>
                </a:endParaRPr>
              </a:p>
            </p:txBody>
          </p:sp>
          <p:sp>
            <p:nvSpPr>
              <p:cNvPr id="68" name="Freeform 45"/>
              <p:cNvSpPr>
                <a:spLocks/>
              </p:cNvSpPr>
              <p:nvPr/>
            </p:nvSpPr>
            <p:spPr bwMode="gray">
              <a:xfrm>
                <a:off x="4918" y="2017"/>
                <a:ext cx="57" cy="48"/>
              </a:xfrm>
              <a:custGeom>
                <a:avLst/>
                <a:gdLst>
                  <a:gd name="T0" fmla="*/ 551 w 43"/>
                  <a:gd name="T1" fmla="*/ 0 h 37"/>
                  <a:gd name="T2" fmla="*/ 729 w 43"/>
                  <a:gd name="T3" fmla="*/ 211 h 37"/>
                  <a:gd name="T4" fmla="*/ 114 w 43"/>
                  <a:gd name="T5" fmla="*/ 494 h 37"/>
                  <a:gd name="T6" fmla="*/ 0 w 43"/>
                  <a:gd name="T7" fmla="*/ 274 h 37"/>
                  <a:gd name="T8" fmla="*/ 551 w 43"/>
                  <a:gd name="T9" fmla="*/ 0 h 37"/>
                  <a:gd name="T10" fmla="*/ 0 60000 65536"/>
                  <a:gd name="T11" fmla="*/ 0 60000 65536"/>
                  <a:gd name="T12" fmla="*/ 0 60000 65536"/>
                  <a:gd name="T13" fmla="*/ 0 60000 65536"/>
                  <a:gd name="T14" fmla="*/ 0 60000 65536"/>
                  <a:gd name="T15" fmla="*/ 0 w 43"/>
                  <a:gd name="T16" fmla="*/ 0 h 37"/>
                  <a:gd name="T17" fmla="*/ 43 w 43"/>
                  <a:gd name="T18" fmla="*/ 37 h 37"/>
                </a:gdLst>
                <a:ahLst/>
                <a:cxnLst>
                  <a:cxn ang="T10">
                    <a:pos x="T0" y="T1"/>
                  </a:cxn>
                  <a:cxn ang="T11">
                    <a:pos x="T2" y="T3"/>
                  </a:cxn>
                  <a:cxn ang="T12">
                    <a:pos x="T4" y="T5"/>
                  </a:cxn>
                  <a:cxn ang="T13">
                    <a:pos x="T6" y="T7"/>
                  </a:cxn>
                  <a:cxn ang="T14">
                    <a:pos x="T8" y="T9"/>
                  </a:cxn>
                </a:cxnLst>
                <a:rect l="T15" t="T16" r="T17" b="T18"/>
                <a:pathLst>
                  <a:path w="43" h="37">
                    <a:moveTo>
                      <a:pt x="33" y="0"/>
                    </a:moveTo>
                    <a:lnTo>
                      <a:pt x="43" y="16"/>
                    </a:lnTo>
                    <a:lnTo>
                      <a:pt x="7" y="37"/>
                    </a:lnTo>
                    <a:lnTo>
                      <a:pt x="0" y="21"/>
                    </a:lnTo>
                    <a:lnTo>
                      <a:pt x="3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69" name="Freeform 46"/>
              <p:cNvSpPr>
                <a:spLocks/>
              </p:cNvSpPr>
              <p:nvPr/>
            </p:nvSpPr>
            <p:spPr bwMode="gray">
              <a:xfrm>
                <a:off x="4671" y="1766"/>
                <a:ext cx="49" cy="58"/>
              </a:xfrm>
              <a:custGeom>
                <a:avLst/>
                <a:gdLst>
                  <a:gd name="T0" fmla="*/ 411 w 36"/>
                  <a:gd name="T1" fmla="*/ 0 h 43"/>
                  <a:gd name="T2" fmla="*/ 789 w 36"/>
                  <a:gd name="T3" fmla="*/ 132 h 43"/>
                  <a:gd name="T4" fmla="*/ 302 w 36"/>
                  <a:gd name="T5" fmla="*/ 857 h 43"/>
                  <a:gd name="T6" fmla="*/ 0 w 36"/>
                  <a:gd name="T7" fmla="*/ 668 h 43"/>
                  <a:gd name="T8" fmla="*/ 411 w 36"/>
                  <a:gd name="T9" fmla="*/ 0 h 43"/>
                  <a:gd name="T10" fmla="*/ 0 60000 65536"/>
                  <a:gd name="T11" fmla="*/ 0 60000 65536"/>
                  <a:gd name="T12" fmla="*/ 0 60000 65536"/>
                  <a:gd name="T13" fmla="*/ 0 60000 65536"/>
                  <a:gd name="T14" fmla="*/ 0 60000 65536"/>
                  <a:gd name="T15" fmla="*/ 0 w 36"/>
                  <a:gd name="T16" fmla="*/ 0 h 43"/>
                  <a:gd name="T17" fmla="*/ 36 w 36"/>
                  <a:gd name="T18" fmla="*/ 43 h 43"/>
                </a:gdLst>
                <a:ahLst/>
                <a:cxnLst>
                  <a:cxn ang="T10">
                    <a:pos x="T0" y="T1"/>
                  </a:cxn>
                  <a:cxn ang="T11">
                    <a:pos x="T2" y="T3"/>
                  </a:cxn>
                  <a:cxn ang="T12">
                    <a:pos x="T4" y="T5"/>
                  </a:cxn>
                  <a:cxn ang="T13">
                    <a:pos x="T6" y="T7"/>
                  </a:cxn>
                  <a:cxn ang="T14">
                    <a:pos x="T8" y="T9"/>
                  </a:cxn>
                </a:cxnLst>
                <a:rect l="T15" t="T16" r="T17" b="T18"/>
                <a:pathLst>
                  <a:path w="36" h="43">
                    <a:moveTo>
                      <a:pt x="19" y="0"/>
                    </a:moveTo>
                    <a:lnTo>
                      <a:pt x="36" y="7"/>
                    </a:lnTo>
                    <a:lnTo>
                      <a:pt x="14" y="43"/>
                    </a:lnTo>
                    <a:lnTo>
                      <a:pt x="0" y="3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0" name="Freeform 47"/>
              <p:cNvSpPr>
                <a:spLocks/>
              </p:cNvSpPr>
              <p:nvPr/>
            </p:nvSpPr>
            <p:spPr bwMode="gray">
              <a:xfrm>
                <a:off x="4626" y="1733"/>
                <a:ext cx="23" cy="29"/>
              </a:xfrm>
              <a:custGeom>
                <a:avLst/>
                <a:gdLst>
                  <a:gd name="T0" fmla="*/ 135 w 17"/>
                  <a:gd name="T1" fmla="*/ 0 h 22"/>
                  <a:gd name="T2" fmla="*/ 349 w 17"/>
                  <a:gd name="T3" fmla="*/ 49 h 22"/>
                  <a:gd name="T4" fmla="*/ 135 w 17"/>
                  <a:gd name="T5" fmla="*/ 348 h 22"/>
                  <a:gd name="T6" fmla="*/ 0 w 17"/>
                  <a:gd name="T7" fmla="*/ 302 h 22"/>
                  <a:gd name="T8" fmla="*/ 135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7" y="0"/>
                    </a:moveTo>
                    <a:lnTo>
                      <a:pt x="17" y="3"/>
                    </a:lnTo>
                    <a:lnTo>
                      <a:pt x="7" y="22"/>
                    </a:lnTo>
                    <a:lnTo>
                      <a:pt x="0" y="19"/>
                    </a:ln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1" name="Freeform 48"/>
              <p:cNvSpPr>
                <a:spLocks/>
              </p:cNvSpPr>
              <p:nvPr/>
            </p:nvSpPr>
            <p:spPr bwMode="gray">
              <a:xfrm>
                <a:off x="4559" y="1709"/>
                <a:ext cx="20" cy="28"/>
              </a:xfrm>
              <a:custGeom>
                <a:avLst/>
                <a:gdLst>
                  <a:gd name="T0" fmla="*/ 151 w 15"/>
                  <a:gd name="T1" fmla="*/ 0 h 22"/>
                  <a:gd name="T2" fmla="*/ 268 w 15"/>
                  <a:gd name="T3" fmla="*/ 36 h 22"/>
                  <a:gd name="T4" fmla="*/ 151 w 15"/>
                  <a:gd name="T5" fmla="*/ 249 h 22"/>
                  <a:gd name="T6" fmla="*/ 0 w 15"/>
                  <a:gd name="T7" fmla="*/ 213 h 22"/>
                  <a:gd name="T8" fmla="*/ 151 w 15"/>
                  <a:gd name="T9" fmla="*/ 0 h 22"/>
                  <a:gd name="T10" fmla="*/ 0 60000 65536"/>
                  <a:gd name="T11" fmla="*/ 0 60000 65536"/>
                  <a:gd name="T12" fmla="*/ 0 60000 65536"/>
                  <a:gd name="T13" fmla="*/ 0 60000 65536"/>
                  <a:gd name="T14" fmla="*/ 0 60000 65536"/>
                  <a:gd name="T15" fmla="*/ 0 w 15"/>
                  <a:gd name="T16" fmla="*/ 0 h 22"/>
                  <a:gd name="T17" fmla="*/ 15 w 15"/>
                  <a:gd name="T18" fmla="*/ 22 h 22"/>
                </a:gdLst>
                <a:ahLst/>
                <a:cxnLst>
                  <a:cxn ang="T10">
                    <a:pos x="T0" y="T1"/>
                  </a:cxn>
                  <a:cxn ang="T11">
                    <a:pos x="T2" y="T3"/>
                  </a:cxn>
                  <a:cxn ang="T12">
                    <a:pos x="T4" y="T5"/>
                  </a:cxn>
                  <a:cxn ang="T13">
                    <a:pos x="T6" y="T7"/>
                  </a:cxn>
                  <a:cxn ang="T14">
                    <a:pos x="T8" y="T9"/>
                  </a:cxn>
                </a:cxnLst>
                <a:rect l="T15" t="T16" r="T17" b="T18"/>
                <a:pathLst>
                  <a:path w="15" h="22">
                    <a:moveTo>
                      <a:pt x="8" y="0"/>
                    </a:moveTo>
                    <a:lnTo>
                      <a:pt x="15" y="3"/>
                    </a:lnTo>
                    <a:lnTo>
                      <a:pt x="8" y="22"/>
                    </a:lnTo>
                    <a:lnTo>
                      <a:pt x="0" y="19"/>
                    </a:ln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2" name="Freeform 49"/>
              <p:cNvSpPr>
                <a:spLocks/>
              </p:cNvSpPr>
              <p:nvPr/>
            </p:nvSpPr>
            <p:spPr bwMode="gray">
              <a:xfrm>
                <a:off x="4491" y="1689"/>
                <a:ext cx="15" cy="31"/>
              </a:xfrm>
              <a:custGeom>
                <a:avLst/>
                <a:gdLst>
                  <a:gd name="T0" fmla="*/ 46 w 11"/>
                  <a:gd name="T1" fmla="*/ 0 h 22"/>
                  <a:gd name="T2" fmla="*/ 123 w 11"/>
                  <a:gd name="T3" fmla="*/ 89 h 22"/>
                  <a:gd name="T4" fmla="*/ 76 w 11"/>
                  <a:gd name="T5" fmla="*/ 683 h 22"/>
                  <a:gd name="T6" fmla="*/ 0 w 11"/>
                  <a:gd name="T7" fmla="*/ 596 h 22"/>
                  <a:gd name="T8" fmla="*/ 46 w 11"/>
                  <a:gd name="T9" fmla="*/ 0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4" y="0"/>
                    </a:moveTo>
                    <a:lnTo>
                      <a:pt x="11" y="3"/>
                    </a:lnTo>
                    <a:lnTo>
                      <a:pt x="7" y="22"/>
                    </a:lnTo>
                    <a:lnTo>
                      <a:pt x="0" y="19"/>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3" name="Freeform 50"/>
              <p:cNvSpPr>
                <a:spLocks/>
              </p:cNvSpPr>
              <p:nvPr/>
            </p:nvSpPr>
            <p:spPr bwMode="gray">
              <a:xfrm>
                <a:off x="4420" y="1680"/>
                <a:ext cx="10" cy="29"/>
              </a:xfrm>
              <a:custGeom>
                <a:avLst/>
                <a:gdLst>
                  <a:gd name="T0" fmla="*/ 2 w 9"/>
                  <a:gd name="T1" fmla="*/ 0 h 21"/>
                  <a:gd name="T2" fmla="*/ 24 w 9"/>
                  <a:gd name="T3" fmla="*/ 0 h 21"/>
                  <a:gd name="T4" fmla="*/ 20 w 9"/>
                  <a:gd name="T5" fmla="*/ 526 h 21"/>
                  <a:gd name="T6" fmla="*/ 0 w 9"/>
                  <a:gd name="T7" fmla="*/ 476 h 21"/>
                  <a:gd name="T8" fmla="*/ 2 w 9"/>
                  <a:gd name="T9" fmla="*/ 0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2" y="0"/>
                    </a:moveTo>
                    <a:lnTo>
                      <a:pt x="9" y="0"/>
                    </a:lnTo>
                    <a:lnTo>
                      <a:pt x="7" y="21"/>
                    </a:lnTo>
                    <a:lnTo>
                      <a:pt x="0" y="19"/>
                    </a:lnTo>
                    <a:lnTo>
                      <a:pt x="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4" name="Freeform 51"/>
              <p:cNvSpPr>
                <a:spLocks/>
              </p:cNvSpPr>
              <p:nvPr/>
            </p:nvSpPr>
            <p:spPr bwMode="gray">
              <a:xfrm>
                <a:off x="4902" y="1961"/>
                <a:ext cx="27" cy="25"/>
              </a:xfrm>
              <a:custGeom>
                <a:avLst/>
                <a:gdLst>
                  <a:gd name="T0" fmla="*/ 208 w 21"/>
                  <a:gd name="T1" fmla="*/ 0 h 19"/>
                  <a:gd name="T2" fmla="*/ 261 w 21"/>
                  <a:gd name="T3" fmla="*/ 125 h 19"/>
                  <a:gd name="T4" fmla="*/ 85 w 21"/>
                  <a:gd name="T5" fmla="*/ 296 h 19"/>
                  <a:gd name="T6" fmla="*/ 0 w 21"/>
                  <a:gd name="T7" fmla="*/ 192 h 19"/>
                  <a:gd name="T8" fmla="*/ 208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8"/>
                    </a:lnTo>
                    <a:lnTo>
                      <a:pt x="7" y="19"/>
                    </a:lnTo>
                    <a:lnTo>
                      <a:pt x="0" y="12"/>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5" name="Freeform 52"/>
              <p:cNvSpPr>
                <a:spLocks/>
              </p:cNvSpPr>
              <p:nvPr/>
            </p:nvSpPr>
            <p:spPr bwMode="gray">
              <a:xfrm>
                <a:off x="4857" y="1905"/>
                <a:ext cx="28" cy="27"/>
              </a:xfrm>
              <a:custGeom>
                <a:avLst/>
                <a:gdLst>
                  <a:gd name="T0" fmla="*/ 305 w 21"/>
                  <a:gd name="T1" fmla="*/ 0 h 19"/>
                  <a:gd name="T2" fmla="*/ 368 w 21"/>
                  <a:gd name="T3" fmla="*/ 172 h 19"/>
                  <a:gd name="T4" fmla="*/ 116 w 21"/>
                  <a:gd name="T5" fmla="*/ 441 h 19"/>
                  <a:gd name="T6" fmla="*/ 0 w 21"/>
                  <a:gd name="T7" fmla="*/ 322 h 19"/>
                  <a:gd name="T8" fmla="*/ 305 w 21"/>
                  <a:gd name="T9" fmla="*/ 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17" y="0"/>
                    </a:moveTo>
                    <a:lnTo>
                      <a:pt x="21" y="7"/>
                    </a:lnTo>
                    <a:lnTo>
                      <a:pt x="7" y="19"/>
                    </a:lnTo>
                    <a:lnTo>
                      <a:pt x="0" y="14"/>
                    </a:lnTo>
                    <a:lnTo>
                      <a:pt x="1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6" name="Freeform 53"/>
              <p:cNvSpPr>
                <a:spLocks/>
              </p:cNvSpPr>
              <p:nvPr/>
            </p:nvSpPr>
            <p:spPr bwMode="gray">
              <a:xfrm>
                <a:off x="4804" y="1850"/>
                <a:ext cx="31" cy="30"/>
              </a:xfrm>
              <a:custGeom>
                <a:avLst/>
                <a:gdLst>
                  <a:gd name="T0" fmla="*/ 431 w 22"/>
                  <a:gd name="T1" fmla="*/ 0 h 21"/>
                  <a:gd name="T2" fmla="*/ 683 w 22"/>
                  <a:gd name="T3" fmla="*/ 244 h 21"/>
                  <a:gd name="T4" fmla="*/ 217 w 22"/>
                  <a:gd name="T5" fmla="*/ 737 h 21"/>
                  <a:gd name="T6" fmla="*/ 0 w 22"/>
                  <a:gd name="T7" fmla="*/ 571 h 21"/>
                  <a:gd name="T8" fmla="*/ 431 w 22"/>
                  <a:gd name="T9" fmla="*/ 0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14" y="0"/>
                    </a:moveTo>
                    <a:lnTo>
                      <a:pt x="22" y="7"/>
                    </a:lnTo>
                    <a:lnTo>
                      <a:pt x="7" y="21"/>
                    </a:lnTo>
                    <a:lnTo>
                      <a:pt x="0" y="16"/>
                    </a:lnTo>
                    <a:lnTo>
                      <a:pt x="1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7" name="Freeform 54"/>
              <p:cNvSpPr>
                <a:spLocks/>
              </p:cNvSpPr>
              <p:nvPr/>
            </p:nvSpPr>
            <p:spPr bwMode="gray">
              <a:xfrm>
                <a:off x="4748" y="1808"/>
                <a:ext cx="25" cy="27"/>
              </a:xfrm>
              <a:custGeom>
                <a:avLst/>
                <a:gdLst>
                  <a:gd name="T0" fmla="*/ 192 w 19"/>
                  <a:gd name="T1" fmla="*/ 0 h 21"/>
                  <a:gd name="T2" fmla="*/ 296 w 19"/>
                  <a:gd name="T3" fmla="*/ 46 h 21"/>
                  <a:gd name="T4" fmla="*/ 111 w 19"/>
                  <a:gd name="T5" fmla="*/ 261 h 21"/>
                  <a:gd name="T6" fmla="*/ 0 w 19"/>
                  <a:gd name="T7" fmla="*/ 203 h 21"/>
                  <a:gd name="T8" fmla="*/ 192 w 19"/>
                  <a:gd name="T9" fmla="*/ 0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2" y="0"/>
                    </a:moveTo>
                    <a:lnTo>
                      <a:pt x="19" y="4"/>
                    </a:lnTo>
                    <a:lnTo>
                      <a:pt x="7" y="21"/>
                    </a:lnTo>
                    <a:lnTo>
                      <a:pt x="0" y="16"/>
                    </a:lnTo>
                    <a:lnTo>
                      <a:pt x="12"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8" name="Freeform 55"/>
              <p:cNvSpPr>
                <a:spLocks/>
              </p:cNvSpPr>
              <p:nvPr/>
            </p:nvSpPr>
            <p:spPr bwMode="gray">
              <a:xfrm>
                <a:off x="5032" y="2300"/>
                <a:ext cx="28" cy="15"/>
              </a:xfrm>
              <a:custGeom>
                <a:avLst/>
                <a:gdLst>
                  <a:gd name="T0" fmla="*/ 476 w 21"/>
                  <a:gd name="T1" fmla="*/ 0 h 12"/>
                  <a:gd name="T2" fmla="*/ 526 w 21"/>
                  <a:gd name="T3" fmla="*/ 172 h 12"/>
                  <a:gd name="T4" fmla="*/ 0 w 21"/>
                  <a:gd name="T5" fmla="*/ 207 h 12"/>
                  <a:gd name="T6" fmla="*/ 0 w 21"/>
                  <a:gd name="T7" fmla="*/ 49 h 12"/>
                  <a:gd name="T8" fmla="*/ 476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10"/>
                    </a:lnTo>
                    <a:lnTo>
                      <a:pt x="0" y="12"/>
                    </a:lnTo>
                    <a:lnTo>
                      <a:pt x="0" y="3"/>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79" name="Freeform 56"/>
              <p:cNvSpPr>
                <a:spLocks/>
              </p:cNvSpPr>
              <p:nvPr/>
            </p:nvSpPr>
            <p:spPr bwMode="gray">
              <a:xfrm>
                <a:off x="5022" y="2228"/>
                <a:ext cx="30" cy="15"/>
              </a:xfrm>
              <a:custGeom>
                <a:avLst/>
                <a:gdLst>
                  <a:gd name="T0" fmla="*/ 680 w 21"/>
                  <a:gd name="T1" fmla="*/ 0 h 12"/>
                  <a:gd name="T2" fmla="*/ 737 w 21"/>
                  <a:gd name="T3" fmla="*/ 155 h 12"/>
                  <a:gd name="T4" fmla="*/ 0 w 21"/>
                  <a:gd name="T5" fmla="*/ 207 h 12"/>
                  <a:gd name="T6" fmla="*/ 0 w 21"/>
                  <a:gd name="T7" fmla="*/ 87 h 12"/>
                  <a:gd name="T8" fmla="*/ 680 w 21"/>
                  <a:gd name="T9" fmla="*/ 0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19" y="0"/>
                    </a:moveTo>
                    <a:lnTo>
                      <a:pt x="21" y="9"/>
                    </a:lnTo>
                    <a:lnTo>
                      <a:pt x="0" y="12"/>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0" name="Freeform 57"/>
              <p:cNvSpPr>
                <a:spLocks/>
              </p:cNvSpPr>
              <p:nvPr/>
            </p:nvSpPr>
            <p:spPr bwMode="gray">
              <a:xfrm>
                <a:off x="4999" y="2158"/>
                <a:ext cx="31" cy="19"/>
              </a:xfrm>
              <a:custGeom>
                <a:avLst/>
                <a:gdLst>
                  <a:gd name="T0" fmla="*/ 596 w 22"/>
                  <a:gd name="T1" fmla="*/ 0 h 14"/>
                  <a:gd name="T2" fmla="*/ 683 w 22"/>
                  <a:gd name="T3" fmla="*/ 161 h 14"/>
                  <a:gd name="T4" fmla="*/ 89 w 22"/>
                  <a:gd name="T5" fmla="*/ 297 h 14"/>
                  <a:gd name="T6" fmla="*/ 0 w 22"/>
                  <a:gd name="T7" fmla="*/ 119 h 14"/>
                  <a:gd name="T8" fmla="*/ 596 w 22"/>
                  <a:gd name="T9" fmla="*/ 0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19" y="0"/>
                    </a:moveTo>
                    <a:lnTo>
                      <a:pt x="22" y="7"/>
                    </a:lnTo>
                    <a:lnTo>
                      <a:pt x="3" y="14"/>
                    </a:lnTo>
                    <a:lnTo>
                      <a:pt x="0" y="5"/>
                    </a:lnTo>
                    <a:lnTo>
                      <a:pt x="19"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1" name="Freeform 58"/>
              <p:cNvSpPr>
                <a:spLocks/>
              </p:cNvSpPr>
              <p:nvPr/>
            </p:nvSpPr>
            <p:spPr bwMode="gray">
              <a:xfrm>
                <a:off x="4975" y="2089"/>
                <a:ext cx="29" cy="22"/>
              </a:xfrm>
              <a:custGeom>
                <a:avLst/>
                <a:gdLst>
                  <a:gd name="T0" fmla="*/ 457 w 21"/>
                  <a:gd name="T1" fmla="*/ 0 h 17"/>
                  <a:gd name="T2" fmla="*/ 526 w 21"/>
                  <a:gd name="T3" fmla="*/ 97 h 17"/>
                  <a:gd name="T4" fmla="*/ 55 w 21"/>
                  <a:gd name="T5" fmla="*/ 221 h 17"/>
                  <a:gd name="T6" fmla="*/ 0 w 21"/>
                  <a:gd name="T7" fmla="*/ 97 h 17"/>
                  <a:gd name="T8" fmla="*/ 457 w 21"/>
                  <a:gd name="T9" fmla="*/ 0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18" y="0"/>
                    </a:moveTo>
                    <a:lnTo>
                      <a:pt x="21" y="7"/>
                    </a:lnTo>
                    <a:lnTo>
                      <a:pt x="2" y="17"/>
                    </a:lnTo>
                    <a:lnTo>
                      <a:pt x="0" y="7"/>
                    </a:lnTo>
                    <a:lnTo>
                      <a:pt x="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2" name="Freeform 59"/>
              <p:cNvSpPr>
                <a:spLocks/>
              </p:cNvSpPr>
              <p:nvPr/>
            </p:nvSpPr>
            <p:spPr bwMode="gray">
              <a:xfrm>
                <a:off x="4975" y="2653"/>
                <a:ext cx="31" cy="20"/>
              </a:xfrm>
              <a:custGeom>
                <a:avLst/>
                <a:gdLst>
                  <a:gd name="T0" fmla="*/ 464 w 23"/>
                  <a:gd name="T1" fmla="*/ 62 h 16"/>
                  <a:gd name="T2" fmla="*/ 346 w 23"/>
                  <a:gd name="T3" fmla="*/ 149 h 16"/>
                  <a:gd name="T4" fmla="*/ 0 w 23"/>
                  <a:gd name="T5" fmla="*/ 62 h 16"/>
                  <a:gd name="T6" fmla="*/ 73 w 23"/>
                  <a:gd name="T7" fmla="*/ 0 h 16"/>
                  <a:gd name="T8" fmla="*/ 464 w 23"/>
                  <a:gd name="T9" fmla="*/ 62 h 16"/>
                  <a:gd name="T10" fmla="*/ 0 60000 65536"/>
                  <a:gd name="T11" fmla="*/ 0 60000 65536"/>
                  <a:gd name="T12" fmla="*/ 0 60000 65536"/>
                  <a:gd name="T13" fmla="*/ 0 60000 65536"/>
                  <a:gd name="T14" fmla="*/ 0 60000 65536"/>
                  <a:gd name="T15" fmla="*/ 0 w 23"/>
                  <a:gd name="T16" fmla="*/ 0 h 16"/>
                  <a:gd name="T17" fmla="*/ 23 w 23"/>
                  <a:gd name="T18" fmla="*/ 16 h 16"/>
                </a:gdLst>
                <a:ahLst/>
                <a:cxnLst>
                  <a:cxn ang="T10">
                    <a:pos x="T0" y="T1"/>
                  </a:cxn>
                  <a:cxn ang="T11">
                    <a:pos x="T2" y="T3"/>
                  </a:cxn>
                  <a:cxn ang="T12">
                    <a:pos x="T4" y="T5"/>
                  </a:cxn>
                  <a:cxn ang="T13">
                    <a:pos x="T6" y="T7"/>
                  </a:cxn>
                  <a:cxn ang="T14">
                    <a:pos x="T8" y="T9"/>
                  </a:cxn>
                </a:cxnLst>
                <a:rect l="T15" t="T16" r="T17" b="T18"/>
                <a:pathLst>
                  <a:path w="23" h="16">
                    <a:moveTo>
                      <a:pt x="23" y="7"/>
                    </a:moveTo>
                    <a:lnTo>
                      <a:pt x="18" y="16"/>
                    </a:lnTo>
                    <a:lnTo>
                      <a:pt x="0" y="7"/>
                    </a:lnTo>
                    <a:lnTo>
                      <a:pt x="4" y="0"/>
                    </a:lnTo>
                    <a:lnTo>
                      <a:pt x="23"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3" name="Freeform 60"/>
              <p:cNvSpPr>
                <a:spLocks/>
              </p:cNvSpPr>
              <p:nvPr/>
            </p:nvSpPr>
            <p:spPr bwMode="gray">
              <a:xfrm>
                <a:off x="4999" y="2585"/>
                <a:ext cx="31" cy="20"/>
              </a:xfrm>
              <a:custGeom>
                <a:avLst/>
                <a:gdLst>
                  <a:gd name="T0" fmla="*/ 683 w 22"/>
                  <a:gd name="T1" fmla="*/ 171 h 14"/>
                  <a:gd name="T2" fmla="*/ 596 w 22"/>
                  <a:gd name="T3" fmla="*/ 499 h 14"/>
                  <a:gd name="T4" fmla="*/ 0 w 22"/>
                  <a:gd name="T5" fmla="*/ 244 h 14"/>
                  <a:gd name="T6" fmla="*/ 89 w 22"/>
                  <a:gd name="T7" fmla="*/ 0 h 14"/>
                  <a:gd name="T8" fmla="*/ 683 w 22"/>
                  <a:gd name="T9" fmla="*/ 171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22" y="5"/>
                    </a:moveTo>
                    <a:lnTo>
                      <a:pt x="19" y="14"/>
                    </a:lnTo>
                    <a:lnTo>
                      <a:pt x="0" y="7"/>
                    </a:lnTo>
                    <a:lnTo>
                      <a:pt x="3" y="0"/>
                    </a:lnTo>
                    <a:lnTo>
                      <a:pt x="22"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4" name="Freeform 61"/>
              <p:cNvSpPr>
                <a:spLocks/>
              </p:cNvSpPr>
              <p:nvPr/>
            </p:nvSpPr>
            <p:spPr bwMode="gray">
              <a:xfrm>
                <a:off x="5022" y="2516"/>
                <a:ext cx="30" cy="17"/>
              </a:xfrm>
              <a:custGeom>
                <a:avLst/>
                <a:gdLst>
                  <a:gd name="T0" fmla="*/ 737 w 21"/>
                  <a:gd name="T1" fmla="*/ 163 h 12"/>
                  <a:gd name="T2" fmla="*/ 680 w 21"/>
                  <a:gd name="T3" fmla="*/ 387 h 12"/>
                  <a:gd name="T4" fmla="*/ 0 w 21"/>
                  <a:gd name="T5" fmla="*/ 231 h 12"/>
                  <a:gd name="T6" fmla="*/ 0 w 21"/>
                  <a:gd name="T7" fmla="*/ 0 h 12"/>
                  <a:gd name="T8" fmla="*/ 737 w 21"/>
                  <a:gd name="T9" fmla="*/ 163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1" y="5"/>
                    </a:moveTo>
                    <a:lnTo>
                      <a:pt x="19" y="12"/>
                    </a:lnTo>
                    <a:lnTo>
                      <a:pt x="0" y="7"/>
                    </a:lnTo>
                    <a:lnTo>
                      <a:pt x="0" y="0"/>
                    </a:lnTo>
                    <a:lnTo>
                      <a:pt x="21"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5" name="Freeform 62"/>
              <p:cNvSpPr>
                <a:spLocks/>
              </p:cNvSpPr>
              <p:nvPr/>
            </p:nvSpPr>
            <p:spPr bwMode="gray">
              <a:xfrm>
                <a:off x="5032" y="2446"/>
                <a:ext cx="28" cy="13"/>
              </a:xfrm>
              <a:custGeom>
                <a:avLst/>
                <a:gdLst>
                  <a:gd name="T0" fmla="*/ 526 w 21"/>
                  <a:gd name="T1" fmla="*/ 81 h 9"/>
                  <a:gd name="T2" fmla="*/ 476 w 21"/>
                  <a:gd name="T3" fmla="*/ 352 h 9"/>
                  <a:gd name="T4" fmla="*/ 0 w 21"/>
                  <a:gd name="T5" fmla="*/ 264 h 9"/>
                  <a:gd name="T6" fmla="*/ 0 w 21"/>
                  <a:gd name="T7" fmla="*/ 0 h 9"/>
                  <a:gd name="T8" fmla="*/ 526 w 21"/>
                  <a:gd name="T9" fmla="*/ 81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21" y="2"/>
                    </a:moveTo>
                    <a:lnTo>
                      <a:pt x="19" y="9"/>
                    </a:lnTo>
                    <a:lnTo>
                      <a:pt x="0" y="7"/>
                    </a:lnTo>
                    <a:lnTo>
                      <a:pt x="0" y="0"/>
                    </a:lnTo>
                    <a:lnTo>
                      <a:pt x="21"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6" name="Freeform 63"/>
              <p:cNvSpPr>
                <a:spLocks/>
              </p:cNvSpPr>
              <p:nvPr/>
            </p:nvSpPr>
            <p:spPr bwMode="gray">
              <a:xfrm>
                <a:off x="4748" y="2924"/>
                <a:ext cx="25" cy="29"/>
              </a:xfrm>
              <a:custGeom>
                <a:avLst/>
                <a:gdLst>
                  <a:gd name="T0" fmla="*/ 296 w 19"/>
                  <a:gd name="T1" fmla="*/ 399 h 21"/>
                  <a:gd name="T2" fmla="*/ 192 w 19"/>
                  <a:gd name="T3" fmla="*/ 526 h 21"/>
                  <a:gd name="T4" fmla="*/ 0 w 19"/>
                  <a:gd name="T5" fmla="*/ 181 h 21"/>
                  <a:gd name="T6" fmla="*/ 111 w 19"/>
                  <a:gd name="T7" fmla="*/ 0 h 21"/>
                  <a:gd name="T8" fmla="*/ 296 w 19"/>
                  <a:gd name="T9" fmla="*/ 399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19" y="16"/>
                    </a:moveTo>
                    <a:lnTo>
                      <a:pt x="12" y="21"/>
                    </a:lnTo>
                    <a:lnTo>
                      <a:pt x="0" y="7"/>
                    </a:lnTo>
                    <a:lnTo>
                      <a:pt x="7" y="0"/>
                    </a:lnTo>
                    <a:lnTo>
                      <a:pt x="19"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7" name="Freeform 64"/>
              <p:cNvSpPr>
                <a:spLocks/>
              </p:cNvSpPr>
              <p:nvPr/>
            </p:nvSpPr>
            <p:spPr bwMode="gray">
              <a:xfrm>
                <a:off x="4804" y="2881"/>
                <a:ext cx="31" cy="27"/>
              </a:xfrm>
              <a:custGeom>
                <a:avLst/>
                <a:gdLst>
                  <a:gd name="T0" fmla="*/ 683 w 22"/>
                  <a:gd name="T1" fmla="*/ 203 h 21"/>
                  <a:gd name="T2" fmla="*/ 431 w 22"/>
                  <a:gd name="T3" fmla="*/ 261 h 21"/>
                  <a:gd name="T4" fmla="*/ 0 w 22"/>
                  <a:gd name="T5" fmla="*/ 85 h 21"/>
                  <a:gd name="T6" fmla="*/ 217 w 22"/>
                  <a:gd name="T7" fmla="*/ 0 h 21"/>
                  <a:gd name="T8" fmla="*/ 683 w 22"/>
                  <a:gd name="T9" fmla="*/ 203 h 21"/>
                  <a:gd name="T10" fmla="*/ 0 60000 65536"/>
                  <a:gd name="T11" fmla="*/ 0 60000 65536"/>
                  <a:gd name="T12" fmla="*/ 0 60000 65536"/>
                  <a:gd name="T13" fmla="*/ 0 60000 65536"/>
                  <a:gd name="T14" fmla="*/ 0 60000 65536"/>
                  <a:gd name="T15" fmla="*/ 0 w 22"/>
                  <a:gd name="T16" fmla="*/ 0 h 21"/>
                  <a:gd name="T17" fmla="*/ 22 w 22"/>
                  <a:gd name="T18" fmla="*/ 21 h 21"/>
                </a:gdLst>
                <a:ahLst/>
                <a:cxnLst>
                  <a:cxn ang="T10">
                    <a:pos x="T0" y="T1"/>
                  </a:cxn>
                  <a:cxn ang="T11">
                    <a:pos x="T2" y="T3"/>
                  </a:cxn>
                  <a:cxn ang="T12">
                    <a:pos x="T4" y="T5"/>
                  </a:cxn>
                  <a:cxn ang="T13">
                    <a:pos x="T6" y="T7"/>
                  </a:cxn>
                  <a:cxn ang="T14">
                    <a:pos x="T8" y="T9"/>
                  </a:cxn>
                </a:cxnLst>
                <a:rect l="T15" t="T16" r="T17" b="T18"/>
                <a:pathLst>
                  <a:path w="22" h="21">
                    <a:moveTo>
                      <a:pt x="22" y="16"/>
                    </a:moveTo>
                    <a:lnTo>
                      <a:pt x="14" y="21"/>
                    </a:lnTo>
                    <a:lnTo>
                      <a:pt x="0" y="7"/>
                    </a:lnTo>
                    <a:lnTo>
                      <a:pt x="7" y="0"/>
                    </a:lnTo>
                    <a:lnTo>
                      <a:pt x="22"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8" name="Freeform 65"/>
              <p:cNvSpPr>
                <a:spLocks/>
              </p:cNvSpPr>
              <p:nvPr/>
            </p:nvSpPr>
            <p:spPr bwMode="gray">
              <a:xfrm>
                <a:off x="4857" y="2830"/>
                <a:ext cx="28" cy="27"/>
              </a:xfrm>
              <a:custGeom>
                <a:avLst/>
                <a:gdLst>
                  <a:gd name="T0" fmla="*/ 368 w 21"/>
                  <a:gd name="T1" fmla="*/ 174 h 21"/>
                  <a:gd name="T2" fmla="*/ 249 w 21"/>
                  <a:gd name="T3" fmla="*/ 261 h 21"/>
                  <a:gd name="T4" fmla="*/ 0 w 21"/>
                  <a:gd name="T5" fmla="*/ 85 h 21"/>
                  <a:gd name="T6" fmla="*/ 116 w 21"/>
                  <a:gd name="T7" fmla="*/ 0 h 21"/>
                  <a:gd name="T8" fmla="*/ 368 w 21"/>
                  <a:gd name="T9" fmla="*/ 174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21" y="14"/>
                    </a:moveTo>
                    <a:lnTo>
                      <a:pt x="14" y="21"/>
                    </a:lnTo>
                    <a:lnTo>
                      <a:pt x="0" y="7"/>
                    </a:lnTo>
                    <a:lnTo>
                      <a:pt x="7" y="0"/>
                    </a:lnTo>
                    <a:lnTo>
                      <a:pt x="21"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89" name="Freeform 66"/>
              <p:cNvSpPr>
                <a:spLocks/>
              </p:cNvSpPr>
              <p:nvPr/>
            </p:nvSpPr>
            <p:spPr bwMode="gray">
              <a:xfrm>
                <a:off x="4905" y="2776"/>
                <a:ext cx="29" cy="26"/>
              </a:xfrm>
              <a:custGeom>
                <a:avLst/>
                <a:gdLst>
                  <a:gd name="T0" fmla="*/ 526 w 21"/>
                  <a:gd name="T1" fmla="*/ 270 h 19"/>
                  <a:gd name="T2" fmla="*/ 345 w 21"/>
                  <a:gd name="T3" fmla="*/ 441 h 19"/>
                  <a:gd name="T4" fmla="*/ 0 w 21"/>
                  <a:gd name="T5" fmla="*/ 172 h 19"/>
                  <a:gd name="T6" fmla="*/ 105 w 21"/>
                  <a:gd name="T7" fmla="*/ 0 h 19"/>
                  <a:gd name="T8" fmla="*/ 526 w 21"/>
                  <a:gd name="T9" fmla="*/ 270 h 19"/>
                  <a:gd name="T10" fmla="*/ 0 60000 65536"/>
                  <a:gd name="T11" fmla="*/ 0 60000 65536"/>
                  <a:gd name="T12" fmla="*/ 0 60000 65536"/>
                  <a:gd name="T13" fmla="*/ 0 60000 65536"/>
                  <a:gd name="T14" fmla="*/ 0 60000 65536"/>
                  <a:gd name="T15" fmla="*/ 0 w 21"/>
                  <a:gd name="T16" fmla="*/ 0 h 19"/>
                  <a:gd name="T17" fmla="*/ 21 w 21"/>
                  <a:gd name="T18" fmla="*/ 19 h 19"/>
                </a:gdLst>
                <a:ahLst/>
                <a:cxnLst>
                  <a:cxn ang="T10">
                    <a:pos x="T0" y="T1"/>
                  </a:cxn>
                  <a:cxn ang="T11">
                    <a:pos x="T2" y="T3"/>
                  </a:cxn>
                  <a:cxn ang="T12">
                    <a:pos x="T4" y="T5"/>
                  </a:cxn>
                  <a:cxn ang="T13">
                    <a:pos x="T6" y="T7"/>
                  </a:cxn>
                  <a:cxn ang="T14">
                    <a:pos x="T8" y="T9"/>
                  </a:cxn>
                </a:cxnLst>
                <a:rect l="T15" t="T16" r="T17" b="T18"/>
                <a:pathLst>
                  <a:path w="21" h="19">
                    <a:moveTo>
                      <a:pt x="21" y="12"/>
                    </a:moveTo>
                    <a:lnTo>
                      <a:pt x="14" y="19"/>
                    </a:lnTo>
                    <a:lnTo>
                      <a:pt x="0" y="7"/>
                    </a:lnTo>
                    <a:lnTo>
                      <a:pt x="4" y="0"/>
                    </a:lnTo>
                    <a:lnTo>
                      <a:pt x="21"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0" name="Freeform 67"/>
              <p:cNvSpPr>
                <a:spLocks/>
              </p:cNvSpPr>
              <p:nvPr/>
            </p:nvSpPr>
            <p:spPr bwMode="gray">
              <a:xfrm>
                <a:off x="4420" y="3054"/>
                <a:ext cx="10" cy="28"/>
              </a:xfrm>
              <a:custGeom>
                <a:avLst/>
                <a:gdLst>
                  <a:gd name="T0" fmla="*/ 24 w 9"/>
                  <a:gd name="T1" fmla="*/ 476 h 21"/>
                  <a:gd name="T2" fmla="*/ 2 w 9"/>
                  <a:gd name="T3" fmla="*/ 526 h 21"/>
                  <a:gd name="T4" fmla="*/ 0 w 9"/>
                  <a:gd name="T5" fmla="*/ 0 h 21"/>
                  <a:gd name="T6" fmla="*/ 20 w 9"/>
                  <a:gd name="T7" fmla="*/ 0 h 21"/>
                  <a:gd name="T8" fmla="*/ 24 w 9"/>
                  <a:gd name="T9" fmla="*/ 476 h 21"/>
                  <a:gd name="T10" fmla="*/ 0 60000 65536"/>
                  <a:gd name="T11" fmla="*/ 0 60000 65536"/>
                  <a:gd name="T12" fmla="*/ 0 60000 65536"/>
                  <a:gd name="T13" fmla="*/ 0 60000 65536"/>
                  <a:gd name="T14" fmla="*/ 0 60000 65536"/>
                  <a:gd name="T15" fmla="*/ 0 w 9"/>
                  <a:gd name="T16" fmla="*/ 0 h 21"/>
                  <a:gd name="T17" fmla="*/ 9 w 9"/>
                  <a:gd name="T18" fmla="*/ 21 h 21"/>
                </a:gdLst>
                <a:ahLst/>
                <a:cxnLst>
                  <a:cxn ang="T10">
                    <a:pos x="T0" y="T1"/>
                  </a:cxn>
                  <a:cxn ang="T11">
                    <a:pos x="T2" y="T3"/>
                  </a:cxn>
                  <a:cxn ang="T12">
                    <a:pos x="T4" y="T5"/>
                  </a:cxn>
                  <a:cxn ang="T13">
                    <a:pos x="T6" y="T7"/>
                  </a:cxn>
                  <a:cxn ang="T14">
                    <a:pos x="T8" y="T9"/>
                  </a:cxn>
                </a:cxnLst>
                <a:rect l="T15" t="T16" r="T17" b="T18"/>
                <a:pathLst>
                  <a:path w="9" h="21">
                    <a:moveTo>
                      <a:pt x="9" y="19"/>
                    </a:moveTo>
                    <a:lnTo>
                      <a:pt x="2" y="21"/>
                    </a:lnTo>
                    <a:lnTo>
                      <a:pt x="0" y="0"/>
                    </a:lnTo>
                    <a:lnTo>
                      <a:pt x="7" y="0"/>
                    </a:lnTo>
                    <a:lnTo>
                      <a:pt x="9"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1" name="Freeform 68"/>
              <p:cNvSpPr>
                <a:spLocks/>
              </p:cNvSpPr>
              <p:nvPr/>
            </p:nvSpPr>
            <p:spPr bwMode="gray">
              <a:xfrm>
                <a:off x="4491" y="3045"/>
                <a:ext cx="15" cy="29"/>
              </a:xfrm>
              <a:custGeom>
                <a:avLst/>
                <a:gdLst>
                  <a:gd name="T0" fmla="*/ 123 w 11"/>
                  <a:gd name="T1" fmla="*/ 457 h 21"/>
                  <a:gd name="T2" fmla="*/ 46 w 11"/>
                  <a:gd name="T3" fmla="*/ 526 h 21"/>
                  <a:gd name="T4" fmla="*/ 0 w 11"/>
                  <a:gd name="T5" fmla="*/ 0 h 21"/>
                  <a:gd name="T6" fmla="*/ 97 w 11"/>
                  <a:gd name="T7" fmla="*/ 0 h 21"/>
                  <a:gd name="T8" fmla="*/ 123 w 11"/>
                  <a:gd name="T9" fmla="*/ 457 h 21"/>
                  <a:gd name="T10" fmla="*/ 0 60000 65536"/>
                  <a:gd name="T11" fmla="*/ 0 60000 65536"/>
                  <a:gd name="T12" fmla="*/ 0 60000 65536"/>
                  <a:gd name="T13" fmla="*/ 0 60000 65536"/>
                  <a:gd name="T14" fmla="*/ 0 60000 65536"/>
                  <a:gd name="T15" fmla="*/ 0 w 11"/>
                  <a:gd name="T16" fmla="*/ 0 h 21"/>
                  <a:gd name="T17" fmla="*/ 11 w 11"/>
                  <a:gd name="T18" fmla="*/ 21 h 21"/>
                </a:gdLst>
                <a:ahLst/>
                <a:cxnLst>
                  <a:cxn ang="T10">
                    <a:pos x="T0" y="T1"/>
                  </a:cxn>
                  <a:cxn ang="T11">
                    <a:pos x="T2" y="T3"/>
                  </a:cxn>
                  <a:cxn ang="T12">
                    <a:pos x="T4" y="T5"/>
                  </a:cxn>
                  <a:cxn ang="T13">
                    <a:pos x="T6" y="T7"/>
                  </a:cxn>
                  <a:cxn ang="T14">
                    <a:pos x="T8" y="T9"/>
                  </a:cxn>
                </a:cxnLst>
                <a:rect l="T15" t="T16" r="T17" b="T18"/>
                <a:pathLst>
                  <a:path w="11" h="21">
                    <a:moveTo>
                      <a:pt x="11" y="18"/>
                    </a:moveTo>
                    <a:lnTo>
                      <a:pt x="4" y="21"/>
                    </a:lnTo>
                    <a:lnTo>
                      <a:pt x="0" y="0"/>
                    </a:lnTo>
                    <a:lnTo>
                      <a:pt x="9" y="0"/>
                    </a:lnTo>
                    <a:lnTo>
                      <a:pt x="11" y="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2" name="Freeform 69"/>
              <p:cNvSpPr>
                <a:spLocks/>
              </p:cNvSpPr>
              <p:nvPr/>
            </p:nvSpPr>
            <p:spPr bwMode="gray">
              <a:xfrm>
                <a:off x="4559" y="3024"/>
                <a:ext cx="20" cy="26"/>
              </a:xfrm>
              <a:custGeom>
                <a:avLst/>
                <a:gdLst>
                  <a:gd name="T0" fmla="*/ 268 w 15"/>
                  <a:gd name="T1" fmla="*/ 167 h 21"/>
                  <a:gd name="T2" fmla="*/ 87 w 15"/>
                  <a:gd name="T3" fmla="*/ 181 h 21"/>
                  <a:gd name="T4" fmla="*/ 0 w 15"/>
                  <a:gd name="T5" fmla="*/ 2 h 21"/>
                  <a:gd name="T6" fmla="*/ 151 w 15"/>
                  <a:gd name="T7" fmla="*/ 0 h 21"/>
                  <a:gd name="T8" fmla="*/ 268 w 15"/>
                  <a:gd name="T9" fmla="*/ 167 h 21"/>
                  <a:gd name="T10" fmla="*/ 0 60000 65536"/>
                  <a:gd name="T11" fmla="*/ 0 60000 65536"/>
                  <a:gd name="T12" fmla="*/ 0 60000 65536"/>
                  <a:gd name="T13" fmla="*/ 0 60000 65536"/>
                  <a:gd name="T14" fmla="*/ 0 60000 65536"/>
                  <a:gd name="T15" fmla="*/ 0 w 15"/>
                  <a:gd name="T16" fmla="*/ 0 h 21"/>
                  <a:gd name="T17" fmla="*/ 15 w 15"/>
                  <a:gd name="T18" fmla="*/ 21 h 21"/>
                </a:gdLst>
                <a:ahLst/>
                <a:cxnLst>
                  <a:cxn ang="T10">
                    <a:pos x="T0" y="T1"/>
                  </a:cxn>
                  <a:cxn ang="T11">
                    <a:pos x="T2" y="T3"/>
                  </a:cxn>
                  <a:cxn ang="T12">
                    <a:pos x="T4" y="T5"/>
                  </a:cxn>
                  <a:cxn ang="T13">
                    <a:pos x="T6" y="T7"/>
                  </a:cxn>
                  <a:cxn ang="T14">
                    <a:pos x="T8" y="T9"/>
                  </a:cxn>
                </a:cxnLst>
                <a:rect l="T15" t="T16" r="T17" b="T18"/>
                <a:pathLst>
                  <a:path w="15" h="21">
                    <a:moveTo>
                      <a:pt x="15" y="19"/>
                    </a:moveTo>
                    <a:lnTo>
                      <a:pt x="5" y="21"/>
                    </a:lnTo>
                    <a:lnTo>
                      <a:pt x="0" y="2"/>
                    </a:lnTo>
                    <a:lnTo>
                      <a:pt x="8" y="0"/>
                    </a:lnTo>
                    <a:lnTo>
                      <a:pt x="1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3" name="Freeform 70"/>
              <p:cNvSpPr>
                <a:spLocks/>
              </p:cNvSpPr>
              <p:nvPr/>
            </p:nvSpPr>
            <p:spPr bwMode="gray">
              <a:xfrm>
                <a:off x="4626" y="2996"/>
                <a:ext cx="23" cy="29"/>
              </a:xfrm>
              <a:custGeom>
                <a:avLst/>
                <a:gdLst>
                  <a:gd name="T0" fmla="*/ 349 w 17"/>
                  <a:gd name="T1" fmla="*/ 476 h 21"/>
                  <a:gd name="T2" fmla="*/ 135 w 17"/>
                  <a:gd name="T3" fmla="*/ 526 h 21"/>
                  <a:gd name="T4" fmla="*/ 0 w 17"/>
                  <a:gd name="T5" fmla="*/ 55 h 21"/>
                  <a:gd name="T6" fmla="*/ 135 w 17"/>
                  <a:gd name="T7" fmla="*/ 0 h 21"/>
                  <a:gd name="T8" fmla="*/ 349 w 17"/>
                  <a:gd name="T9" fmla="*/ 476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7" y="19"/>
                    </a:moveTo>
                    <a:lnTo>
                      <a:pt x="7" y="21"/>
                    </a:lnTo>
                    <a:lnTo>
                      <a:pt x="0" y="2"/>
                    </a:lnTo>
                    <a:lnTo>
                      <a:pt x="7" y="0"/>
                    </a:lnTo>
                    <a:lnTo>
                      <a:pt x="17"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4" name="Freeform 71"/>
              <p:cNvSpPr>
                <a:spLocks/>
              </p:cNvSpPr>
              <p:nvPr/>
            </p:nvSpPr>
            <p:spPr bwMode="gray">
              <a:xfrm>
                <a:off x="4058" y="2996"/>
                <a:ext cx="21" cy="33"/>
              </a:xfrm>
              <a:custGeom>
                <a:avLst/>
                <a:gdLst>
                  <a:gd name="T0" fmla="*/ 110 w 16"/>
                  <a:gd name="T1" fmla="*/ 575 h 24"/>
                  <a:gd name="T2" fmla="*/ 0 w 16"/>
                  <a:gd name="T3" fmla="*/ 469 h 24"/>
                  <a:gd name="T4" fmla="*/ 110 w 16"/>
                  <a:gd name="T5" fmla="*/ 0 h 24"/>
                  <a:gd name="T6" fmla="*/ 248 w 16"/>
                  <a:gd name="T7" fmla="*/ 131 h 24"/>
                  <a:gd name="T8" fmla="*/ 110 w 16"/>
                  <a:gd name="T9" fmla="*/ 575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7" y="24"/>
                    </a:moveTo>
                    <a:lnTo>
                      <a:pt x="0" y="19"/>
                    </a:lnTo>
                    <a:lnTo>
                      <a:pt x="7" y="0"/>
                    </a:lnTo>
                    <a:lnTo>
                      <a:pt x="16" y="5"/>
                    </a:lnTo>
                    <a:lnTo>
                      <a:pt x="7" y="2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5" name="Freeform 72"/>
              <p:cNvSpPr>
                <a:spLocks/>
              </p:cNvSpPr>
              <p:nvPr/>
            </p:nvSpPr>
            <p:spPr bwMode="gray">
              <a:xfrm>
                <a:off x="4124" y="3024"/>
                <a:ext cx="24" cy="26"/>
              </a:xfrm>
              <a:custGeom>
                <a:avLst/>
                <a:gdLst>
                  <a:gd name="T0" fmla="*/ 315 w 17"/>
                  <a:gd name="T1" fmla="*/ 181 h 21"/>
                  <a:gd name="T2" fmla="*/ 0 w 17"/>
                  <a:gd name="T3" fmla="*/ 167 h 21"/>
                  <a:gd name="T4" fmla="*/ 223 w 17"/>
                  <a:gd name="T5" fmla="*/ 0 h 21"/>
                  <a:gd name="T6" fmla="*/ 541 w 17"/>
                  <a:gd name="T7" fmla="*/ 2 h 21"/>
                  <a:gd name="T8" fmla="*/ 315 w 17"/>
                  <a:gd name="T9" fmla="*/ 181 h 21"/>
                  <a:gd name="T10" fmla="*/ 0 60000 65536"/>
                  <a:gd name="T11" fmla="*/ 0 60000 65536"/>
                  <a:gd name="T12" fmla="*/ 0 60000 65536"/>
                  <a:gd name="T13" fmla="*/ 0 60000 65536"/>
                  <a:gd name="T14" fmla="*/ 0 60000 65536"/>
                  <a:gd name="T15" fmla="*/ 0 w 17"/>
                  <a:gd name="T16" fmla="*/ 0 h 21"/>
                  <a:gd name="T17" fmla="*/ 17 w 17"/>
                  <a:gd name="T18" fmla="*/ 21 h 21"/>
                </a:gdLst>
                <a:ahLst/>
                <a:cxnLst>
                  <a:cxn ang="T10">
                    <a:pos x="T0" y="T1"/>
                  </a:cxn>
                  <a:cxn ang="T11">
                    <a:pos x="T2" y="T3"/>
                  </a:cxn>
                  <a:cxn ang="T12">
                    <a:pos x="T4" y="T5"/>
                  </a:cxn>
                  <a:cxn ang="T13">
                    <a:pos x="T6" y="T7"/>
                  </a:cxn>
                  <a:cxn ang="T14">
                    <a:pos x="T8" y="T9"/>
                  </a:cxn>
                </a:cxnLst>
                <a:rect l="T15" t="T16" r="T17" b="T18"/>
                <a:pathLst>
                  <a:path w="17" h="21">
                    <a:moveTo>
                      <a:pt x="10" y="21"/>
                    </a:moveTo>
                    <a:lnTo>
                      <a:pt x="0" y="19"/>
                    </a:lnTo>
                    <a:lnTo>
                      <a:pt x="7" y="0"/>
                    </a:lnTo>
                    <a:lnTo>
                      <a:pt x="17" y="2"/>
                    </a:lnTo>
                    <a:lnTo>
                      <a:pt x="10"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6" name="Freeform 73"/>
              <p:cNvSpPr>
                <a:spLocks/>
              </p:cNvSpPr>
              <p:nvPr/>
            </p:nvSpPr>
            <p:spPr bwMode="gray">
              <a:xfrm>
                <a:off x="4198" y="3045"/>
                <a:ext cx="20" cy="29"/>
              </a:xfrm>
              <a:custGeom>
                <a:avLst/>
                <a:gdLst>
                  <a:gd name="T0" fmla="*/ 333 w 14"/>
                  <a:gd name="T1" fmla="*/ 526 h 21"/>
                  <a:gd name="T2" fmla="*/ 0 w 14"/>
                  <a:gd name="T3" fmla="*/ 457 h 21"/>
                  <a:gd name="T4" fmla="*/ 163 w 14"/>
                  <a:gd name="T5" fmla="*/ 0 h 21"/>
                  <a:gd name="T6" fmla="*/ 499 w 14"/>
                  <a:gd name="T7" fmla="*/ 0 h 21"/>
                  <a:gd name="T8" fmla="*/ 333 w 14"/>
                  <a:gd name="T9" fmla="*/ 526 h 21"/>
                  <a:gd name="T10" fmla="*/ 0 60000 65536"/>
                  <a:gd name="T11" fmla="*/ 0 60000 65536"/>
                  <a:gd name="T12" fmla="*/ 0 60000 65536"/>
                  <a:gd name="T13" fmla="*/ 0 60000 65536"/>
                  <a:gd name="T14" fmla="*/ 0 60000 65536"/>
                  <a:gd name="T15" fmla="*/ 0 w 14"/>
                  <a:gd name="T16" fmla="*/ 0 h 21"/>
                  <a:gd name="T17" fmla="*/ 14 w 14"/>
                  <a:gd name="T18" fmla="*/ 21 h 21"/>
                </a:gdLst>
                <a:ahLst/>
                <a:cxnLst>
                  <a:cxn ang="T10">
                    <a:pos x="T0" y="T1"/>
                  </a:cxn>
                  <a:cxn ang="T11">
                    <a:pos x="T2" y="T3"/>
                  </a:cxn>
                  <a:cxn ang="T12">
                    <a:pos x="T4" y="T5"/>
                  </a:cxn>
                  <a:cxn ang="T13">
                    <a:pos x="T6" y="T7"/>
                  </a:cxn>
                  <a:cxn ang="T14">
                    <a:pos x="T8" y="T9"/>
                  </a:cxn>
                </a:cxnLst>
                <a:rect l="T15" t="T16" r="T17" b="T18"/>
                <a:pathLst>
                  <a:path w="14" h="21">
                    <a:moveTo>
                      <a:pt x="9" y="21"/>
                    </a:moveTo>
                    <a:lnTo>
                      <a:pt x="0" y="18"/>
                    </a:lnTo>
                    <a:lnTo>
                      <a:pt x="4" y="0"/>
                    </a:lnTo>
                    <a:lnTo>
                      <a:pt x="14"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7" name="Freeform 74"/>
              <p:cNvSpPr>
                <a:spLocks/>
              </p:cNvSpPr>
              <p:nvPr/>
            </p:nvSpPr>
            <p:spPr bwMode="gray">
              <a:xfrm>
                <a:off x="4272" y="3054"/>
                <a:ext cx="17" cy="28"/>
              </a:xfrm>
              <a:custGeom>
                <a:avLst/>
                <a:gdLst>
                  <a:gd name="T0" fmla="*/ 299 w 12"/>
                  <a:gd name="T1" fmla="*/ 526 h 21"/>
                  <a:gd name="T2" fmla="*/ 0 w 12"/>
                  <a:gd name="T3" fmla="*/ 476 h 21"/>
                  <a:gd name="T4" fmla="*/ 74 w 12"/>
                  <a:gd name="T5" fmla="*/ 0 h 21"/>
                  <a:gd name="T6" fmla="*/ 387 w 12"/>
                  <a:gd name="T7" fmla="*/ 0 h 21"/>
                  <a:gd name="T8" fmla="*/ 299 w 12"/>
                  <a:gd name="T9" fmla="*/ 526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9" y="21"/>
                    </a:moveTo>
                    <a:lnTo>
                      <a:pt x="0" y="19"/>
                    </a:lnTo>
                    <a:lnTo>
                      <a:pt x="2" y="0"/>
                    </a:lnTo>
                    <a:lnTo>
                      <a:pt x="12" y="0"/>
                    </a:lnTo>
                    <a:lnTo>
                      <a:pt x="9"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8" name="Freeform 75"/>
              <p:cNvSpPr>
                <a:spLocks/>
              </p:cNvSpPr>
              <p:nvPr/>
            </p:nvSpPr>
            <p:spPr bwMode="gray">
              <a:xfrm>
                <a:off x="3772" y="2773"/>
                <a:ext cx="31" cy="26"/>
              </a:xfrm>
              <a:custGeom>
                <a:avLst/>
                <a:gdLst>
                  <a:gd name="T0" fmla="*/ 154 w 22"/>
                  <a:gd name="T1" fmla="*/ 296 h 19"/>
                  <a:gd name="T2" fmla="*/ 0 w 22"/>
                  <a:gd name="T3" fmla="*/ 192 h 19"/>
                  <a:gd name="T4" fmla="*/ 533 w 22"/>
                  <a:gd name="T5" fmla="*/ 0 h 19"/>
                  <a:gd name="T6" fmla="*/ 683 w 22"/>
                  <a:gd name="T7" fmla="*/ 111 h 19"/>
                  <a:gd name="T8" fmla="*/ 154 w 22"/>
                  <a:gd name="T9" fmla="*/ 296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5" y="19"/>
                    </a:moveTo>
                    <a:lnTo>
                      <a:pt x="0" y="12"/>
                    </a:lnTo>
                    <a:lnTo>
                      <a:pt x="17" y="0"/>
                    </a:lnTo>
                    <a:lnTo>
                      <a:pt x="22" y="7"/>
                    </a:lnTo>
                    <a:lnTo>
                      <a:pt x="5"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99" name="Freeform 76"/>
              <p:cNvSpPr>
                <a:spLocks/>
              </p:cNvSpPr>
              <p:nvPr/>
            </p:nvSpPr>
            <p:spPr bwMode="gray">
              <a:xfrm>
                <a:off x="3819" y="2830"/>
                <a:ext cx="28" cy="27"/>
              </a:xfrm>
              <a:custGeom>
                <a:avLst/>
                <a:gdLst>
                  <a:gd name="T0" fmla="*/ 116 w 21"/>
                  <a:gd name="T1" fmla="*/ 261 h 21"/>
                  <a:gd name="T2" fmla="*/ 0 w 21"/>
                  <a:gd name="T3" fmla="*/ 174 h 21"/>
                  <a:gd name="T4" fmla="*/ 276 w 21"/>
                  <a:gd name="T5" fmla="*/ 0 h 21"/>
                  <a:gd name="T6" fmla="*/ 368 w 21"/>
                  <a:gd name="T7" fmla="*/ 85 h 21"/>
                  <a:gd name="T8" fmla="*/ 116 w 21"/>
                  <a:gd name="T9" fmla="*/ 26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6" y="0"/>
                    </a:lnTo>
                    <a:lnTo>
                      <a:pt x="21"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0" name="Freeform 77"/>
              <p:cNvSpPr>
                <a:spLocks/>
              </p:cNvSpPr>
              <p:nvPr/>
            </p:nvSpPr>
            <p:spPr bwMode="gray">
              <a:xfrm>
                <a:off x="3873" y="2881"/>
                <a:ext cx="26" cy="27"/>
              </a:xfrm>
              <a:custGeom>
                <a:avLst/>
                <a:gdLst>
                  <a:gd name="T0" fmla="*/ 172 w 19"/>
                  <a:gd name="T1" fmla="*/ 261 h 21"/>
                  <a:gd name="T2" fmla="*/ 0 w 19"/>
                  <a:gd name="T3" fmla="*/ 174 h 21"/>
                  <a:gd name="T4" fmla="*/ 322 w 19"/>
                  <a:gd name="T5" fmla="*/ 0 h 21"/>
                  <a:gd name="T6" fmla="*/ 441 w 19"/>
                  <a:gd name="T7" fmla="*/ 85 h 21"/>
                  <a:gd name="T8" fmla="*/ 172 w 19"/>
                  <a:gd name="T9" fmla="*/ 261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7" y="21"/>
                    </a:moveTo>
                    <a:lnTo>
                      <a:pt x="0" y="14"/>
                    </a:lnTo>
                    <a:lnTo>
                      <a:pt x="14" y="0"/>
                    </a:lnTo>
                    <a:lnTo>
                      <a:pt x="19" y="7"/>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1" name="Freeform 78"/>
              <p:cNvSpPr>
                <a:spLocks/>
              </p:cNvSpPr>
              <p:nvPr/>
            </p:nvSpPr>
            <p:spPr bwMode="gray">
              <a:xfrm>
                <a:off x="3929" y="2928"/>
                <a:ext cx="31" cy="27"/>
              </a:xfrm>
              <a:custGeom>
                <a:avLst/>
                <a:gdLst>
                  <a:gd name="T0" fmla="*/ 244 w 21"/>
                  <a:gd name="T1" fmla="*/ 181 h 21"/>
                  <a:gd name="T2" fmla="*/ 0 w 21"/>
                  <a:gd name="T3" fmla="*/ 118 h 21"/>
                  <a:gd name="T4" fmla="*/ 416 w 21"/>
                  <a:gd name="T5" fmla="*/ 0 h 21"/>
                  <a:gd name="T6" fmla="*/ 737 w 21"/>
                  <a:gd name="T7" fmla="*/ 40 h 21"/>
                  <a:gd name="T8" fmla="*/ 244 w 21"/>
                  <a:gd name="T9" fmla="*/ 181 h 21"/>
                  <a:gd name="T10" fmla="*/ 0 60000 65536"/>
                  <a:gd name="T11" fmla="*/ 0 60000 65536"/>
                  <a:gd name="T12" fmla="*/ 0 60000 65536"/>
                  <a:gd name="T13" fmla="*/ 0 60000 65536"/>
                  <a:gd name="T14" fmla="*/ 0 60000 65536"/>
                  <a:gd name="T15" fmla="*/ 0 w 21"/>
                  <a:gd name="T16" fmla="*/ 0 h 21"/>
                  <a:gd name="T17" fmla="*/ 21 w 21"/>
                  <a:gd name="T18" fmla="*/ 21 h 21"/>
                </a:gdLst>
                <a:ahLst/>
                <a:cxnLst>
                  <a:cxn ang="T10">
                    <a:pos x="T0" y="T1"/>
                  </a:cxn>
                  <a:cxn ang="T11">
                    <a:pos x="T2" y="T3"/>
                  </a:cxn>
                  <a:cxn ang="T12">
                    <a:pos x="T4" y="T5"/>
                  </a:cxn>
                  <a:cxn ang="T13">
                    <a:pos x="T6" y="T7"/>
                  </a:cxn>
                  <a:cxn ang="T14">
                    <a:pos x="T8" y="T9"/>
                  </a:cxn>
                </a:cxnLst>
                <a:rect l="T15" t="T16" r="T17" b="T18"/>
                <a:pathLst>
                  <a:path w="21" h="21">
                    <a:moveTo>
                      <a:pt x="7" y="21"/>
                    </a:moveTo>
                    <a:lnTo>
                      <a:pt x="0" y="14"/>
                    </a:lnTo>
                    <a:lnTo>
                      <a:pt x="12" y="0"/>
                    </a:lnTo>
                    <a:lnTo>
                      <a:pt x="21" y="5"/>
                    </a:lnTo>
                    <a:lnTo>
                      <a:pt x="7" y="2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2" name="Freeform 79"/>
              <p:cNvSpPr>
                <a:spLocks/>
              </p:cNvSpPr>
              <p:nvPr/>
            </p:nvSpPr>
            <p:spPr bwMode="gray">
              <a:xfrm>
                <a:off x="3646" y="2446"/>
                <a:ext cx="27" cy="13"/>
              </a:xfrm>
              <a:custGeom>
                <a:avLst/>
                <a:gdLst>
                  <a:gd name="T0" fmla="*/ 0 w 21"/>
                  <a:gd name="T1" fmla="*/ 352 h 9"/>
                  <a:gd name="T2" fmla="*/ 0 w 21"/>
                  <a:gd name="T3" fmla="*/ 81 h 9"/>
                  <a:gd name="T4" fmla="*/ 231 w 21"/>
                  <a:gd name="T5" fmla="*/ 0 h 9"/>
                  <a:gd name="T6" fmla="*/ 261 w 21"/>
                  <a:gd name="T7" fmla="*/ 264 h 9"/>
                  <a:gd name="T8" fmla="*/ 0 w 21"/>
                  <a:gd name="T9" fmla="*/ 352 h 9"/>
                  <a:gd name="T10" fmla="*/ 0 60000 65536"/>
                  <a:gd name="T11" fmla="*/ 0 60000 65536"/>
                  <a:gd name="T12" fmla="*/ 0 60000 65536"/>
                  <a:gd name="T13" fmla="*/ 0 60000 65536"/>
                  <a:gd name="T14" fmla="*/ 0 60000 65536"/>
                  <a:gd name="T15" fmla="*/ 0 w 21"/>
                  <a:gd name="T16" fmla="*/ 0 h 9"/>
                  <a:gd name="T17" fmla="*/ 21 w 21"/>
                  <a:gd name="T18" fmla="*/ 9 h 9"/>
                </a:gdLst>
                <a:ahLst/>
                <a:cxnLst>
                  <a:cxn ang="T10">
                    <a:pos x="T0" y="T1"/>
                  </a:cxn>
                  <a:cxn ang="T11">
                    <a:pos x="T2" y="T3"/>
                  </a:cxn>
                  <a:cxn ang="T12">
                    <a:pos x="T4" y="T5"/>
                  </a:cxn>
                  <a:cxn ang="T13">
                    <a:pos x="T6" y="T7"/>
                  </a:cxn>
                  <a:cxn ang="T14">
                    <a:pos x="T8" y="T9"/>
                  </a:cxn>
                </a:cxnLst>
                <a:rect l="T15" t="T16" r="T17" b="T18"/>
                <a:pathLst>
                  <a:path w="21" h="9">
                    <a:moveTo>
                      <a:pt x="0" y="9"/>
                    </a:moveTo>
                    <a:lnTo>
                      <a:pt x="0" y="2"/>
                    </a:lnTo>
                    <a:lnTo>
                      <a:pt x="19" y="0"/>
                    </a:lnTo>
                    <a:lnTo>
                      <a:pt x="21" y="7"/>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3" name="Freeform 80"/>
              <p:cNvSpPr>
                <a:spLocks/>
              </p:cNvSpPr>
              <p:nvPr/>
            </p:nvSpPr>
            <p:spPr bwMode="gray">
              <a:xfrm>
                <a:off x="3655" y="2516"/>
                <a:ext cx="29" cy="17"/>
              </a:xfrm>
              <a:custGeom>
                <a:avLst/>
                <a:gdLst>
                  <a:gd name="T0" fmla="*/ 55 w 21"/>
                  <a:gd name="T1" fmla="*/ 387 h 12"/>
                  <a:gd name="T2" fmla="*/ 0 w 21"/>
                  <a:gd name="T3" fmla="*/ 163 h 12"/>
                  <a:gd name="T4" fmla="*/ 476 w 21"/>
                  <a:gd name="T5" fmla="*/ 0 h 12"/>
                  <a:gd name="T6" fmla="*/ 526 w 21"/>
                  <a:gd name="T7" fmla="*/ 299 h 12"/>
                  <a:gd name="T8" fmla="*/ 55 w 21"/>
                  <a:gd name="T9" fmla="*/ 387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2" y="12"/>
                    </a:moveTo>
                    <a:lnTo>
                      <a:pt x="0" y="5"/>
                    </a:lnTo>
                    <a:lnTo>
                      <a:pt x="19" y="0"/>
                    </a:lnTo>
                    <a:lnTo>
                      <a:pt x="21" y="9"/>
                    </a:lnTo>
                    <a:lnTo>
                      <a:pt x="2"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4" name="Freeform 81"/>
              <p:cNvSpPr>
                <a:spLocks/>
              </p:cNvSpPr>
              <p:nvPr/>
            </p:nvSpPr>
            <p:spPr bwMode="gray">
              <a:xfrm>
                <a:off x="3673" y="2585"/>
                <a:ext cx="31" cy="20"/>
              </a:xfrm>
              <a:custGeom>
                <a:avLst/>
                <a:gdLst>
                  <a:gd name="T0" fmla="*/ 89 w 22"/>
                  <a:gd name="T1" fmla="*/ 499 h 14"/>
                  <a:gd name="T2" fmla="*/ 0 w 22"/>
                  <a:gd name="T3" fmla="*/ 171 h 14"/>
                  <a:gd name="T4" fmla="*/ 596 w 22"/>
                  <a:gd name="T5" fmla="*/ 0 h 14"/>
                  <a:gd name="T6" fmla="*/ 683 w 22"/>
                  <a:gd name="T7" fmla="*/ 244 h 14"/>
                  <a:gd name="T8" fmla="*/ 89 w 22"/>
                  <a:gd name="T9" fmla="*/ 499 h 14"/>
                  <a:gd name="T10" fmla="*/ 0 60000 65536"/>
                  <a:gd name="T11" fmla="*/ 0 60000 65536"/>
                  <a:gd name="T12" fmla="*/ 0 60000 65536"/>
                  <a:gd name="T13" fmla="*/ 0 60000 65536"/>
                  <a:gd name="T14" fmla="*/ 0 60000 65536"/>
                  <a:gd name="T15" fmla="*/ 0 w 22"/>
                  <a:gd name="T16" fmla="*/ 0 h 14"/>
                  <a:gd name="T17" fmla="*/ 22 w 22"/>
                  <a:gd name="T18" fmla="*/ 14 h 14"/>
                </a:gdLst>
                <a:ahLst/>
                <a:cxnLst>
                  <a:cxn ang="T10">
                    <a:pos x="T0" y="T1"/>
                  </a:cxn>
                  <a:cxn ang="T11">
                    <a:pos x="T2" y="T3"/>
                  </a:cxn>
                  <a:cxn ang="T12">
                    <a:pos x="T4" y="T5"/>
                  </a:cxn>
                  <a:cxn ang="T13">
                    <a:pos x="T6" y="T7"/>
                  </a:cxn>
                  <a:cxn ang="T14">
                    <a:pos x="T8" y="T9"/>
                  </a:cxn>
                </a:cxnLst>
                <a:rect l="T15" t="T16" r="T17" b="T18"/>
                <a:pathLst>
                  <a:path w="22" h="14">
                    <a:moveTo>
                      <a:pt x="3" y="14"/>
                    </a:moveTo>
                    <a:lnTo>
                      <a:pt x="0" y="5"/>
                    </a:lnTo>
                    <a:lnTo>
                      <a:pt x="19" y="0"/>
                    </a:lnTo>
                    <a:lnTo>
                      <a:pt x="22" y="7"/>
                    </a:lnTo>
                    <a:lnTo>
                      <a:pt x="3"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5" name="Freeform 82"/>
              <p:cNvSpPr>
                <a:spLocks/>
              </p:cNvSpPr>
              <p:nvPr/>
            </p:nvSpPr>
            <p:spPr bwMode="gray">
              <a:xfrm>
                <a:off x="3700" y="2653"/>
                <a:ext cx="33" cy="20"/>
              </a:xfrm>
              <a:custGeom>
                <a:avLst/>
                <a:gdLst>
                  <a:gd name="T0" fmla="*/ 131 w 24"/>
                  <a:gd name="T1" fmla="*/ 149 h 16"/>
                  <a:gd name="T2" fmla="*/ 0 w 24"/>
                  <a:gd name="T3" fmla="*/ 62 h 16"/>
                  <a:gd name="T4" fmla="*/ 469 w 24"/>
                  <a:gd name="T5" fmla="*/ 0 h 16"/>
                  <a:gd name="T6" fmla="*/ 575 w 24"/>
                  <a:gd name="T7" fmla="*/ 62 h 16"/>
                  <a:gd name="T8" fmla="*/ 131 w 24"/>
                  <a:gd name="T9" fmla="*/ 149 h 16"/>
                  <a:gd name="T10" fmla="*/ 0 60000 65536"/>
                  <a:gd name="T11" fmla="*/ 0 60000 65536"/>
                  <a:gd name="T12" fmla="*/ 0 60000 65536"/>
                  <a:gd name="T13" fmla="*/ 0 60000 65536"/>
                  <a:gd name="T14" fmla="*/ 0 60000 65536"/>
                  <a:gd name="T15" fmla="*/ 0 w 24"/>
                  <a:gd name="T16" fmla="*/ 0 h 16"/>
                  <a:gd name="T17" fmla="*/ 24 w 24"/>
                  <a:gd name="T18" fmla="*/ 16 h 16"/>
                </a:gdLst>
                <a:ahLst/>
                <a:cxnLst>
                  <a:cxn ang="T10">
                    <a:pos x="T0" y="T1"/>
                  </a:cxn>
                  <a:cxn ang="T11">
                    <a:pos x="T2" y="T3"/>
                  </a:cxn>
                  <a:cxn ang="T12">
                    <a:pos x="T4" y="T5"/>
                  </a:cxn>
                  <a:cxn ang="T13">
                    <a:pos x="T6" y="T7"/>
                  </a:cxn>
                  <a:cxn ang="T14">
                    <a:pos x="T8" y="T9"/>
                  </a:cxn>
                </a:cxnLst>
                <a:rect l="T15" t="T16" r="T17" b="T18"/>
                <a:pathLst>
                  <a:path w="24" h="16">
                    <a:moveTo>
                      <a:pt x="5" y="16"/>
                    </a:moveTo>
                    <a:lnTo>
                      <a:pt x="0" y="7"/>
                    </a:lnTo>
                    <a:lnTo>
                      <a:pt x="19" y="0"/>
                    </a:lnTo>
                    <a:lnTo>
                      <a:pt x="24" y="7"/>
                    </a:lnTo>
                    <a:lnTo>
                      <a:pt x="5" y="1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6" name="Freeform 83"/>
              <p:cNvSpPr>
                <a:spLocks/>
              </p:cNvSpPr>
              <p:nvPr/>
            </p:nvSpPr>
            <p:spPr bwMode="gray">
              <a:xfrm>
                <a:off x="3700" y="2089"/>
                <a:ext cx="28" cy="22"/>
              </a:xfrm>
              <a:custGeom>
                <a:avLst/>
                <a:gdLst>
                  <a:gd name="T0" fmla="*/ 0 w 21"/>
                  <a:gd name="T1" fmla="*/ 97 h 17"/>
                  <a:gd name="T2" fmla="*/ 49 w 21"/>
                  <a:gd name="T3" fmla="*/ 0 h 17"/>
                  <a:gd name="T4" fmla="*/ 368 w 21"/>
                  <a:gd name="T5" fmla="*/ 97 h 17"/>
                  <a:gd name="T6" fmla="*/ 332 w 21"/>
                  <a:gd name="T7" fmla="*/ 221 h 17"/>
                  <a:gd name="T8" fmla="*/ 0 w 21"/>
                  <a:gd name="T9" fmla="*/ 97 h 17"/>
                  <a:gd name="T10" fmla="*/ 0 60000 65536"/>
                  <a:gd name="T11" fmla="*/ 0 60000 65536"/>
                  <a:gd name="T12" fmla="*/ 0 60000 65536"/>
                  <a:gd name="T13" fmla="*/ 0 60000 65536"/>
                  <a:gd name="T14" fmla="*/ 0 60000 65536"/>
                  <a:gd name="T15" fmla="*/ 0 w 21"/>
                  <a:gd name="T16" fmla="*/ 0 h 17"/>
                  <a:gd name="T17" fmla="*/ 21 w 21"/>
                  <a:gd name="T18" fmla="*/ 17 h 17"/>
                </a:gdLst>
                <a:ahLst/>
                <a:cxnLst>
                  <a:cxn ang="T10">
                    <a:pos x="T0" y="T1"/>
                  </a:cxn>
                  <a:cxn ang="T11">
                    <a:pos x="T2" y="T3"/>
                  </a:cxn>
                  <a:cxn ang="T12">
                    <a:pos x="T4" y="T5"/>
                  </a:cxn>
                  <a:cxn ang="T13">
                    <a:pos x="T6" y="T7"/>
                  </a:cxn>
                  <a:cxn ang="T14">
                    <a:pos x="T8" y="T9"/>
                  </a:cxn>
                </a:cxnLst>
                <a:rect l="T15" t="T16" r="T17" b="T18"/>
                <a:pathLst>
                  <a:path w="21" h="17">
                    <a:moveTo>
                      <a:pt x="0" y="7"/>
                    </a:moveTo>
                    <a:lnTo>
                      <a:pt x="3" y="0"/>
                    </a:lnTo>
                    <a:lnTo>
                      <a:pt x="21" y="7"/>
                    </a:lnTo>
                    <a:lnTo>
                      <a:pt x="19" y="17"/>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7" name="Freeform 84"/>
              <p:cNvSpPr>
                <a:spLocks/>
              </p:cNvSpPr>
              <p:nvPr/>
            </p:nvSpPr>
            <p:spPr bwMode="gray">
              <a:xfrm>
                <a:off x="3673" y="2156"/>
                <a:ext cx="31" cy="21"/>
              </a:xfrm>
              <a:custGeom>
                <a:avLst/>
                <a:gdLst>
                  <a:gd name="T0" fmla="*/ 0 w 22"/>
                  <a:gd name="T1" fmla="*/ 144 h 16"/>
                  <a:gd name="T2" fmla="*/ 89 w 22"/>
                  <a:gd name="T3" fmla="*/ 0 h 16"/>
                  <a:gd name="T4" fmla="*/ 683 w 22"/>
                  <a:gd name="T5" fmla="*/ 110 h 16"/>
                  <a:gd name="T6" fmla="*/ 596 w 22"/>
                  <a:gd name="T7" fmla="*/ 248 h 16"/>
                  <a:gd name="T8" fmla="*/ 0 w 22"/>
                  <a:gd name="T9" fmla="*/ 144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0" y="9"/>
                    </a:moveTo>
                    <a:lnTo>
                      <a:pt x="3" y="0"/>
                    </a:lnTo>
                    <a:lnTo>
                      <a:pt x="22" y="7"/>
                    </a:lnTo>
                    <a:lnTo>
                      <a:pt x="19" y="16"/>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8" name="Freeform 85"/>
              <p:cNvSpPr>
                <a:spLocks/>
              </p:cNvSpPr>
              <p:nvPr/>
            </p:nvSpPr>
            <p:spPr bwMode="gray">
              <a:xfrm>
                <a:off x="3655" y="2228"/>
                <a:ext cx="29" cy="18"/>
              </a:xfrm>
              <a:custGeom>
                <a:avLst/>
                <a:gdLst>
                  <a:gd name="T0" fmla="*/ 0 w 21"/>
                  <a:gd name="T1" fmla="*/ 109 h 14"/>
                  <a:gd name="T2" fmla="*/ 55 w 21"/>
                  <a:gd name="T3" fmla="*/ 0 h 14"/>
                  <a:gd name="T4" fmla="*/ 526 w 21"/>
                  <a:gd name="T5" fmla="*/ 59 h 14"/>
                  <a:gd name="T6" fmla="*/ 476 w 21"/>
                  <a:gd name="T7" fmla="*/ 174 h 14"/>
                  <a:gd name="T8" fmla="*/ 0 w 21"/>
                  <a:gd name="T9" fmla="*/ 109 h 14"/>
                  <a:gd name="T10" fmla="*/ 0 60000 65536"/>
                  <a:gd name="T11" fmla="*/ 0 60000 65536"/>
                  <a:gd name="T12" fmla="*/ 0 60000 65536"/>
                  <a:gd name="T13" fmla="*/ 0 60000 65536"/>
                  <a:gd name="T14" fmla="*/ 0 60000 65536"/>
                  <a:gd name="T15" fmla="*/ 0 w 21"/>
                  <a:gd name="T16" fmla="*/ 0 h 14"/>
                  <a:gd name="T17" fmla="*/ 21 w 21"/>
                  <a:gd name="T18" fmla="*/ 14 h 14"/>
                </a:gdLst>
                <a:ahLst/>
                <a:cxnLst>
                  <a:cxn ang="T10">
                    <a:pos x="T0" y="T1"/>
                  </a:cxn>
                  <a:cxn ang="T11">
                    <a:pos x="T2" y="T3"/>
                  </a:cxn>
                  <a:cxn ang="T12">
                    <a:pos x="T4" y="T5"/>
                  </a:cxn>
                  <a:cxn ang="T13">
                    <a:pos x="T6" y="T7"/>
                  </a:cxn>
                  <a:cxn ang="T14">
                    <a:pos x="T8" y="T9"/>
                  </a:cxn>
                </a:cxnLst>
                <a:rect l="T15" t="T16" r="T17" b="T18"/>
                <a:pathLst>
                  <a:path w="21" h="14">
                    <a:moveTo>
                      <a:pt x="0" y="9"/>
                    </a:moveTo>
                    <a:lnTo>
                      <a:pt x="2" y="0"/>
                    </a:lnTo>
                    <a:lnTo>
                      <a:pt x="21" y="5"/>
                    </a:lnTo>
                    <a:lnTo>
                      <a:pt x="19" y="14"/>
                    </a:lnTo>
                    <a:lnTo>
                      <a:pt x="0"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09" name="Freeform 86"/>
              <p:cNvSpPr>
                <a:spLocks/>
              </p:cNvSpPr>
              <p:nvPr/>
            </p:nvSpPr>
            <p:spPr bwMode="gray">
              <a:xfrm>
                <a:off x="3646" y="2300"/>
                <a:ext cx="27" cy="15"/>
              </a:xfrm>
              <a:custGeom>
                <a:avLst/>
                <a:gdLst>
                  <a:gd name="T0" fmla="*/ 0 w 21"/>
                  <a:gd name="T1" fmla="*/ 172 h 12"/>
                  <a:gd name="T2" fmla="*/ 0 w 21"/>
                  <a:gd name="T3" fmla="*/ 0 h 12"/>
                  <a:gd name="T4" fmla="*/ 261 w 21"/>
                  <a:gd name="T5" fmla="*/ 49 h 12"/>
                  <a:gd name="T6" fmla="*/ 231 w 21"/>
                  <a:gd name="T7" fmla="*/ 207 h 12"/>
                  <a:gd name="T8" fmla="*/ 0 w 21"/>
                  <a:gd name="T9" fmla="*/ 172 h 12"/>
                  <a:gd name="T10" fmla="*/ 0 60000 65536"/>
                  <a:gd name="T11" fmla="*/ 0 60000 65536"/>
                  <a:gd name="T12" fmla="*/ 0 60000 65536"/>
                  <a:gd name="T13" fmla="*/ 0 60000 65536"/>
                  <a:gd name="T14" fmla="*/ 0 60000 65536"/>
                  <a:gd name="T15" fmla="*/ 0 w 21"/>
                  <a:gd name="T16" fmla="*/ 0 h 12"/>
                  <a:gd name="T17" fmla="*/ 21 w 21"/>
                  <a:gd name="T18" fmla="*/ 12 h 12"/>
                </a:gdLst>
                <a:ahLst/>
                <a:cxnLst>
                  <a:cxn ang="T10">
                    <a:pos x="T0" y="T1"/>
                  </a:cxn>
                  <a:cxn ang="T11">
                    <a:pos x="T2" y="T3"/>
                  </a:cxn>
                  <a:cxn ang="T12">
                    <a:pos x="T4" y="T5"/>
                  </a:cxn>
                  <a:cxn ang="T13">
                    <a:pos x="T6" y="T7"/>
                  </a:cxn>
                  <a:cxn ang="T14">
                    <a:pos x="T8" y="T9"/>
                  </a:cxn>
                </a:cxnLst>
                <a:rect l="T15" t="T16" r="T17" b="T18"/>
                <a:pathLst>
                  <a:path w="21" h="12">
                    <a:moveTo>
                      <a:pt x="0" y="10"/>
                    </a:moveTo>
                    <a:lnTo>
                      <a:pt x="0" y="0"/>
                    </a:lnTo>
                    <a:lnTo>
                      <a:pt x="21" y="3"/>
                    </a:lnTo>
                    <a:lnTo>
                      <a:pt x="19" y="12"/>
                    </a:lnTo>
                    <a:lnTo>
                      <a:pt x="0" y="1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0" name="Freeform 87"/>
              <p:cNvSpPr>
                <a:spLocks/>
              </p:cNvSpPr>
              <p:nvPr/>
            </p:nvSpPr>
            <p:spPr bwMode="gray">
              <a:xfrm>
                <a:off x="3929" y="1808"/>
                <a:ext cx="27" cy="27"/>
              </a:xfrm>
              <a:custGeom>
                <a:avLst/>
                <a:gdLst>
                  <a:gd name="T0" fmla="*/ 0 w 19"/>
                  <a:gd name="T1" fmla="*/ 46 h 21"/>
                  <a:gd name="T2" fmla="*/ 172 w 19"/>
                  <a:gd name="T3" fmla="*/ 0 h 21"/>
                  <a:gd name="T4" fmla="*/ 441 w 19"/>
                  <a:gd name="T5" fmla="*/ 203 h 21"/>
                  <a:gd name="T6" fmla="*/ 270 w 19"/>
                  <a:gd name="T7" fmla="*/ 261 h 21"/>
                  <a:gd name="T8" fmla="*/ 0 w 19"/>
                  <a:gd name="T9" fmla="*/ 46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4"/>
                    </a:moveTo>
                    <a:lnTo>
                      <a:pt x="7" y="0"/>
                    </a:lnTo>
                    <a:lnTo>
                      <a:pt x="19" y="16"/>
                    </a:lnTo>
                    <a:lnTo>
                      <a:pt x="12" y="21"/>
                    </a:ln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1" name="Freeform 88"/>
              <p:cNvSpPr>
                <a:spLocks/>
              </p:cNvSpPr>
              <p:nvPr/>
            </p:nvSpPr>
            <p:spPr bwMode="gray">
              <a:xfrm>
                <a:off x="3873" y="1850"/>
                <a:ext cx="26" cy="30"/>
              </a:xfrm>
              <a:custGeom>
                <a:avLst/>
                <a:gdLst>
                  <a:gd name="T0" fmla="*/ 0 w 19"/>
                  <a:gd name="T1" fmla="*/ 244 h 21"/>
                  <a:gd name="T2" fmla="*/ 172 w 19"/>
                  <a:gd name="T3" fmla="*/ 0 h 21"/>
                  <a:gd name="T4" fmla="*/ 441 w 19"/>
                  <a:gd name="T5" fmla="*/ 571 h 21"/>
                  <a:gd name="T6" fmla="*/ 322 w 19"/>
                  <a:gd name="T7" fmla="*/ 737 h 21"/>
                  <a:gd name="T8" fmla="*/ 0 w 19"/>
                  <a:gd name="T9" fmla="*/ 244 h 21"/>
                  <a:gd name="T10" fmla="*/ 0 60000 65536"/>
                  <a:gd name="T11" fmla="*/ 0 60000 65536"/>
                  <a:gd name="T12" fmla="*/ 0 60000 65536"/>
                  <a:gd name="T13" fmla="*/ 0 60000 65536"/>
                  <a:gd name="T14" fmla="*/ 0 60000 65536"/>
                  <a:gd name="T15" fmla="*/ 0 w 19"/>
                  <a:gd name="T16" fmla="*/ 0 h 21"/>
                  <a:gd name="T17" fmla="*/ 19 w 19"/>
                  <a:gd name="T18" fmla="*/ 21 h 21"/>
                </a:gdLst>
                <a:ahLst/>
                <a:cxnLst>
                  <a:cxn ang="T10">
                    <a:pos x="T0" y="T1"/>
                  </a:cxn>
                  <a:cxn ang="T11">
                    <a:pos x="T2" y="T3"/>
                  </a:cxn>
                  <a:cxn ang="T12">
                    <a:pos x="T4" y="T5"/>
                  </a:cxn>
                  <a:cxn ang="T13">
                    <a:pos x="T6" y="T7"/>
                  </a:cxn>
                  <a:cxn ang="T14">
                    <a:pos x="T8" y="T9"/>
                  </a:cxn>
                </a:cxnLst>
                <a:rect l="T15" t="T16" r="T17" b="T18"/>
                <a:pathLst>
                  <a:path w="19" h="21">
                    <a:moveTo>
                      <a:pt x="0" y="7"/>
                    </a:moveTo>
                    <a:lnTo>
                      <a:pt x="7" y="0"/>
                    </a:lnTo>
                    <a:lnTo>
                      <a:pt x="19" y="16"/>
                    </a:lnTo>
                    <a:lnTo>
                      <a:pt x="14" y="21"/>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2" name="Freeform 89"/>
              <p:cNvSpPr>
                <a:spLocks/>
              </p:cNvSpPr>
              <p:nvPr/>
            </p:nvSpPr>
            <p:spPr bwMode="gray">
              <a:xfrm>
                <a:off x="3821" y="1905"/>
                <a:ext cx="27" cy="27"/>
              </a:xfrm>
              <a:custGeom>
                <a:avLst/>
                <a:gdLst>
                  <a:gd name="T0" fmla="*/ 0 w 19"/>
                  <a:gd name="T1" fmla="*/ 172 h 19"/>
                  <a:gd name="T2" fmla="*/ 126 w 19"/>
                  <a:gd name="T3" fmla="*/ 0 h 19"/>
                  <a:gd name="T4" fmla="*/ 441 w 19"/>
                  <a:gd name="T5" fmla="*/ 322 h 19"/>
                  <a:gd name="T6" fmla="*/ 322 w 19"/>
                  <a:gd name="T7" fmla="*/ 441 h 19"/>
                  <a:gd name="T8" fmla="*/ 0 w 19"/>
                  <a:gd name="T9" fmla="*/ 172 h 19"/>
                  <a:gd name="T10" fmla="*/ 0 60000 65536"/>
                  <a:gd name="T11" fmla="*/ 0 60000 65536"/>
                  <a:gd name="T12" fmla="*/ 0 60000 65536"/>
                  <a:gd name="T13" fmla="*/ 0 60000 65536"/>
                  <a:gd name="T14" fmla="*/ 0 60000 65536"/>
                  <a:gd name="T15" fmla="*/ 0 w 19"/>
                  <a:gd name="T16" fmla="*/ 0 h 19"/>
                  <a:gd name="T17" fmla="*/ 19 w 19"/>
                  <a:gd name="T18" fmla="*/ 19 h 19"/>
                </a:gdLst>
                <a:ahLst/>
                <a:cxnLst>
                  <a:cxn ang="T10">
                    <a:pos x="T0" y="T1"/>
                  </a:cxn>
                  <a:cxn ang="T11">
                    <a:pos x="T2" y="T3"/>
                  </a:cxn>
                  <a:cxn ang="T12">
                    <a:pos x="T4" y="T5"/>
                  </a:cxn>
                  <a:cxn ang="T13">
                    <a:pos x="T6" y="T7"/>
                  </a:cxn>
                  <a:cxn ang="T14">
                    <a:pos x="T8" y="T9"/>
                  </a:cxn>
                </a:cxnLst>
                <a:rect l="T15" t="T16" r="T17" b="T18"/>
                <a:pathLst>
                  <a:path w="19" h="19">
                    <a:moveTo>
                      <a:pt x="0" y="7"/>
                    </a:moveTo>
                    <a:lnTo>
                      <a:pt x="5" y="0"/>
                    </a:lnTo>
                    <a:lnTo>
                      <a:pt x="19" y="14"/>
                    </a:lnTo>
                    <a:lnTo>
                      <a:pt x="14" y="19"/>
                    </a:ln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3" name="Freeform 90"/>
              <p:cNvSpPr>
                <a:spLocks/>
              </p:cNvSpPr>
              <p:nvPr/>
            </p:nvSpPr>
            <p:spPr bwMode="gray">
              <a:xfrm>
                <a:off x="3772" y="1961"/>
                <a:ext cx="31" cy="25"/>
              </a:xfrm>
              <a:custGeom>
                <a:avLst/>
                <a:gdLst>
                  <a:gd name="T0" fmla="*/ 0 w 22"/>
                  <a:gd name="T1" fmla="*/ 125 h 19"/>
                  <a:gd name="T2" fmla="*/ 154 w 22"/>
                  <a:gd name="T3" fmla="*/ 0 h 19"/>
                  <a:gd name="T4" fmla="*/ 683 w 22"/>
                  <a:gd name="T5" fmla="*/ 192 h 19"/>
                  <a:gd name="T6" fmla="*/ 533 w 22"/>
                  <a:gd name="T7" fmla="*/ 296 h 19"/>
                  <a:gd name="T8" fmla="*/ 0 w 22"/>
                  <a:gd name="T9" fmla="*/ 125 h 19"/>
                  <a:gd name="T10" fmla="*/ 0 60000 65536"/>
                  <a:gd name="T11" fmla="*/ 0 60000 65536"/>
                  <a:gd name="T12" fmla="*/ 0 60000 65536"/>
                  <a:gd name="T13" fmla="*/ 0 60000 65536"/>
                  <a:gd name="T14" fmla="*/ 0 60000 65536"/>
                  <a:gd name="T15" fmla="*/ 0 w 22"/>
                  <a:gd name="T16" fmla="*/ 0 h 19"/>
                  <a:gd name="T17" fmla="*/ 22 w 22"/>
                  <a:gd name="T18" fmla="*/ 19 h 19"/>
                </a:gdLst>
                <a:ahLst/>
                <a:cxnLst>
                  <a:cxn ang="T10">
                    <a:pos x="T0" y="T1"/>
                  </a:cxn>
                  <a:cxn ang="T11">
                    <a:pos x="T2" y="T3"/>
                  </a:cxn>
                  <a:cxn ang="T12">
                    <a:pos x="T4" y="T5"/>
                  </a:cxn>
                  <a:cxn ang="T13">
                    <a:pos x="T6" y="T7"/>
                  </a:cxn>
                  <a:cxn ang="T14">
                    <a:pos x="T8" y="T9"/>
                  </a:cxn>
                </a:cxnLst>
                <a:rect l="T15" t="T16" r="T17" b="T18"/>
                <a:pathLst>
                  <a:path w="22" h="19">
                    <a:moveTo>
                      <a:pt x="0" y="8"/>
                    </a:moveTo>
                    <a:lnTo>
                      <a:pt x="5" y="0"/>
                    </a:lnTo>
                    <a:lnTo>
                      <a:pt x="22" y="12"/>
                    </a:lnTo>
                    <a:lnTo>
                      <a:pt x="17" y="19"/>
                    </a:lnTo>
                    <a:lnTo>
                      <a:pt x="0" y="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4" name="Freeform 91"/>
              <p:cNvSpPr>
                <a:spLocks/>
              </p:cNvSpPr>
              <p:nvPr/>
            </p:nvSpPr>
            <p:spPr bwMode="gray">
              <a:xfrm>
                <a:off x="4272" y="1680"/>
                <a:ext cx="17" cy="29"/>
              </a:xfrm>
              <a:custGeom>
                <a:avLst/>
                <a:gdLst>
                  <a:gd name="T0" fmla="*/ 0 w 12"/>
                  <a:gd name="T1" fmla="*/ 0 h 21"/>
                  <a:gd name="T2" fmla="*/ 299 w 12"/>
                  <a:gd name="T3" fmla="*/ 0 h 21"/>
                  <a:gd name="T4" fmla="*/ 387 w 12"/>
                  <a:gd name="T5" fmla="*/ 476 h 21"/>
                  <a:gd name="T6" fmla="*/ 74 w 12"/>
                  <a:gd name="T7" fmla="*/ 526 h 21"/>
                  <a:gd name="T8" fmla="*/ 0 w 12"/>
                  <a:gd name="T9" fmla="*/ 0 h 21"/>
                  <a:gd name="T10" fmla="*/ 0 60000 65536"/>
                  <a:gd name="T11" fmla="*/ 0 60000 65536"/>
                  <a:gd name="T12" fmla="*/ 0 60000 65536"/>
                  <a:gd name="T13" fmla="*/ 0 60000 65536"/>
                  <a:gd name="T14" fmla="*/ 0 60000 65536"/>
                  <a:gd name="T15" fmla="*/ 0 w 12"/>
                  <a:gd name="T16" fmla="*/ 0 h 21"/>
                  <a:gd name="T17" fmla="*/ 12 w 12"/>
                  <a:gd name="T18" fmla="*/ 21 h 21"/>
                </a:gdLst>
                <a:ahLst/>
                <a:cxnLst>
                  <a:cxn ang="T10">
                    <a:pos x="T0" y="T1"/>
                  </a:cxn>
                  <a:cxn ang="T11">
                    <a:pos x="T2" y="T3"/>
                  </a:cxn>
                  <a:cxn ang="T12">
                    <a:pos x="T4" y="T5"/>
                  </a:cxn>
                  <a:cxn ang="T13">
                    <a:pos x="T6" y="T7"/>
                  </a:cxn>
                  <a:cxn ang="T14">
                    <a:pos x="T8" y="T9"/>
                  </a:cxn>
                </a:cxnLst>
                <a:rect l="T15" t="T16" r="T17" b="T18"/>
                <a:pathLst>
                  <a:path w="12" h="21">
                    <a:moveTo>
                      <a:pt x="0" y="0"/>
                    </a:moveTo>
                    <a:lnTo>
                      <a:pt x="9" y="0"/>
                    </a:lnTo>
                    <a:lnTo>
                      <a:pt x="12" y="19"/>
                    </a:lnTo>
                    <a:lnTo>
                      <a:pt x="2" y="21"/>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5" name="Freeform 92"/>
              <p:cNvSpPr>
                <a:spLocks/>
              </p:cNvSpPr>
              <p:nvPr/>
            </p:nvSpPr>
            <p:spPr bwMode="gray">
              <a:xfrm>
                <a:off x="4198" y="1689"/>
                <a:ext cx="16" cy="31"/>
              </a:xfrm>
              <a:custGeom>
                <a:avLst/>
                <a:gdLst>
                  <a:gd name="T0" fmla="*/ 0 w 11"/>
                  <a:gd name="T1" fmla="*/ 89 h 22"/>
                  <a:gd name="T2" fmla="*/ 391 w 11"/>
                  <a:gd name="T3" fmla="*/ 0 h 22"/>
                  <a:gd name="T4" fmla="*/ 455 w 11"/>
                  <a:gd name="T5" fmla="*/ 596 h 22"/>
                  <a:gd name="T6" fmla="*/ 185 w 11"/>
                  <a:gd name="T7" fmla="*/ 683 h 22"/>
                  <a:gd name="T8" fmla="*/ 0 w 11"/>
                  <a:gd name="T9" fmla="*/ 89 h 22"/>
                  <a:gd name="T10" fmla="*/ 0 60000 65536"/>
                  <a:gd name="T11" fmla="*/ 0 60000 65536"/>
                  <a:gd name="T12" fmla="*/ 0 60000 65536"/>
                  <a:gd name="T13" fmla="*/ 0 60000 65536"/>
                  <a:gd name="T14" fmla="*/ 0 60000 65536"/>
                  <a:gd name="T15" fmla="*/ 0 w 11"/>
                  <a:gd name="T16" fmla="*/ 0 h 22"/>
                  <a:gd name="T17" fmla="*/ 11 w 11"/>
                  <a:gd name="T18" fmla="*/ 22 h 22"/>
                </a:gdLst>
                <a:ahLst/>
                <a:cxnLst>
                  <a:cxn ang="T10">
                    <a:pos x="T0" y="T1"/>
                  </a:cxn>
                  <a:cxn ang="T11">
                    <a:pos x="T2" y="T3"/>
                  </a:cxn>
                  <a:cxn ang="T12">
                    <a:pos x="T4" y="T5"/>
                  </a:cxn>
                  <a:cxn ang="T13">
                    <a:pos x="T6" y="T7"/>
                  </a:cxn>
                  <a:cxn ang="T14">
                    <a:pos x="T8" y="T9"/>
                  </a:cxn>
                </a:cxnLst>
                <a:rect l="T15" t="T16" r="T17" b="T18"/>
                <a:pathLst>
                  <a:path w="11" h="22">
                    <a:moveTo>
                      <a:pt x="0" y="3"/>
                    </a:moveTo>
                    <a:lnTo>
                      <a:pt x="9" y="0"/>
                    </a:lnTo>
                    <a:lnTo>
                      <a:pt x="11"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6" name="Freeform 93"/>
              <p:cNvSpPr>
                <a:spLocks/>
              </p:cNvSpPr>
              <p:nvPr/>
            </p:nvSpPr>
            <p:spPr bwMode="gray">
              <a:xfrm>
                <a:off x="4128" y="1709"/>
                <a:ext cx="20" cy="28"/>
              </a:xfrm>
              <a:custGeom>
                <a:avLst/>
                <a:gdLst>
                  <a:gd name="T0" fmla="*/ 0 w 14"/>
                  <a:gd name="T1" fmla="*/ 36 h 22"/>
                  <a:gd name="T2" fmla="*/ 244 w 14"/>
                  <a:gd name="T3" fmla="*/ 0 h 22"/>
                  <a:gd name="T4" fmla="*/ 499 w 14"/>
                  <a:gd name="T5" fmla="*/ 213 h 22"/>
                  <a:gd name="T6" fmla="*/ 163 w 14"/>
                  <a:gd name="T7" fmla="*/ 249 h 22"/>
                  <a:gd name="T8" fmla="*/ 0 w 14"/>
                  <a:gd name="T9" fmla="*/ 36 h 22"/>
                  <a:gd name="T10" fmla="*/ 0 60000 65536"/>
                  <a:gd name="T11" fmla="*/ 0 60000 65536"/>
                  <a:gd name="T12" fmla="*/ 0 60000 65536"/>
                  <a:gd name="T13" fmla="*/ 0 60000 65536"/>
                  <a:gd name="T14" fmla="*/ 0 60000 65536"/>
                  <a:gd name="T15" fmla="*/ 0 w 14"/>
                  <a:gd name="T16" fmla="*/ 0 h 22"/>
                  <a:gd name="T17" fmla="*/ 14 w 14"/>
                  <a:gd name="T18" fmla="*/ 22 h 22"/>
                </a:gdLst>
                <a:ahLst/>
                <a:cxnLst>
                  <a:cxn ang="T10">
                    <a:pos x="T0" y="T1"/>
                  </a:cxn>
                  <a:cxn ang="T11">
                    <a:pos x="T2" y="T3"/>
                  </a:cxn>
                  <a:cxn ang="T12">
                    <a:pos x="T4" y="T5"/>
                  </a:cxn>
                  <a:cxn ang="T13">
                    <a:pos x="T6" y="T7"/>
                  </a:cxn>
                  <a:cxn ang="T14">
                    <a:pos x="T8" y="T9"/>
                  </a:cxn>
                </a:cxnLst>
                <a:rect l="T15" t="T16" r="T17" b="T18"/>
                <a:pathLst>
                  <a:path w="14" h="22">
                    <a:moveTo>
                      <a:pt x="0" y="3"/>
                    </a:moveTo>
                    <a:lnTo>
                      <a:pt x="7" y="0"/>
                    </a:lnTo>
                    <a:lnTo>
                      <a:pt x="14" y="19"/>
                    </a:lnTo>
                    <a:lnTo>
                      <a:pt x="4" y="22"/>
                    </a:lnTo>
                    <a:lnTo>
                      <a:pt x="0" y="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sp>
            <p:nvSpPr>
              <p:cNvPr id="117" name="Freeform 94"/>
              <p:cNvSpPr>
                <a:spLocks/>
              </p:cNvSpPr>
              <p:nvPr/>
            </p:nvSpPr>
            <p:spPr bwMode="gray">
              <a:xfrm>
                <a:off x="4058" y="1733"/>
                <a:ext cx="21" cy="33"/>
              </a:xfrm>
              <a:custGeom>
                <a:avLst/>
                <a:gdLst>
                  <a:gd name="T0" fmla="*/ 0 w 16"/>
                  <a:gd name="T1" fmla="*/ 131 h 24"/>
                  <a:gd name="T2" fmla="*/ 110 w 16"/>
                  <a:gd name="T3" fmla="*/ 0 h 24"/>
                  <a:gd name="T4" fmla="*/ 248 w 16"/>
                  <a:gd name="T5" fmla="*/ 469 h 24"/>
                  <a:gd name="T6" fmla="*/ 110 w 16"/>
                  <a:gd name="T7" fmla="*/ 575 h 24"/>
                  <a:gd name="T8" fmla="*/ 0 w 16"/>
                  <a:gd name="T9" fmla="*/ 131 h 24"/>
                  <a:gd name="T10" fmla="*/ 0 60000 65536"/>
                  <a:gd name="T11" fmla="*/ 0 60000 65536"/>
                  <a:gd name="T12" fmla="*/ 0 60000 65536"/>
                  <a:gd name="T13" fmla="*/ 0 60000 65536"/>
                  <a:gd name="T14" fmla="*/ 0 60000 65536"/>
                  <a:gd name="T15" fmla="*/ 0 w 16"/>
                  <a:gd name="T16" fmla="*/ 0 h 24"/>
                  <a:gd name="T17" fmla="*/ 16 w 16"/>
                  <a:gd name="T18" fmla="*/ 24 h 24"/>
                </a:gdLst>
                <a:ahLst/>
                <a:cxnLst>
                  <a:cxn ang="T10">
                    <a:pos x="T0" y="T1"/>
                  </a:cxn>
                  <a:cxn ang="T11">
                    <a:pos x="T2" y="T3"/>
                  </a:cxn>
                  <a:cxn ang="T12">
                    <a:pos x="T4" y="T5"/>
                  </a:cxn>
                  <a:cxn ang="T13">
                    <a:pos x="T6" y="T7"/>
                  </a:cxn>
                  <a:cxn ang="T14">
                    <a:pos x="T8" y="T9"/>
                  </a:cxn>
                </a:cxnLst>
                <a:rect l="T15" t="T16" r="T17" b="T18"/>
                <a:pathLst>
                  <a:path w="16" h="24">
                    <a:moveTo>
                      <a:pt x="0" y="5"/>
                    </a:moveTo>
                    <a:lnTo>
                      <a:pt x="7" y="0"/>
                    </a:lnTo>
                    <a:lnTo>
                      <a:pt x="16" y="19"/>
                    </a:lnTo>
                    <a:lnTo>
                      <a:pt x="7" y="24"/>
                    </a:lnTo>
                    <a:lnTo>
                      <a:pt x="0" y="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zh-CN" sz="2000" kern="0" dirty="0">
                  <a:solidFill>
                    <a:srgbClr val="FFFFFF"/>
                  </a:solidFill>
                  <a:latin typeface="微软雅黑" pitchFamily="34" charset="-122"/>
                  <a:ea typeface="微软雅黑" pitchFamily="34" charset="-122"/>
                </a:endParaRPr>
              </a:p>
            </p:txBody>
          </p:sp>
        </p:grpSp>
        <p:grpSp>
          <p:nvGrpSpPr>
            <p:cNvPr id="41" name="Group 95"/>
            <p:cNvGrpSpPr>
              <a:grpSpLocks/>
            </p:cNvGrpSpPr>
            <p:nvPr/>
          </p:nvGrpSpPr>
          <p:grpSpPr bwMode="auto">
            <a:xfrm>
              <a:off x="3681" y="1716"/>
              <a:ext cx="1350" cy="1321"/>
              <a:chOff x="3681" y="1716"/>
              <a:chExt cx="1350" cy="1321"/>
            </a:xfrm>
          </p:grpSpPr>
          <p:sp>
            <p:nvSpPr>
              <p:cNvPr id="42" name="Text Box 96"/>
              <p:cNvSpPr txBox="1">
                <a:spLocks noChangeArrowheads="1"/>
              </p:cNvSpPr>
              <p:nvPr/>
            </p:nvSpPr>
            <p:spPr bwMode="gray">
              <a:xfrm>
                <a:off x="4278" y="2871"/>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6</a:t>
                </a:r>
              </a:p>
            </p:txBody>
          </p:sp>
          <p:sp>
            <p:nvSpPr>
              <p:cNvPr id="43" name="Text Box 97"/>
              <p:cNvSpPr txBox="1">
                <a:spLocks noChangeArrowheads="1"/>
              </p:cNvSpPr>
              <p:nvPr/>
            </p:nvSpPr>
            <p:spPr bwMode="gray">
              <a:xfrm>
                <a:off x="3977" y="2791"/>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7</a:t>
                </a:r>
              </a:p>
            </p:txBody>
          </p:sp>
          <p:sp>
            <p:nvSpPr>
              <p:cNvPr id="44" name="Text Box 98"/>
              <p:cNvSpPr txBox="1">
                <a:spLocks noChangeArrowheads="1"/>
              </p:cNvSpPr>
              <p:nvPr/>
            </p:nvSpPr>
            <p:spPr bwMode="gray">
              <a:xfrm>
                <a:off x="3767" y="2575"/>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8</a:t>
                </a:r>
              </a:p>
            </p:txBody>
          </p:sp>
          <p:sp>
            <p:nvSpPr>
              <p:cNvPr id="45" name="Text Box 99"/>
              <p:cNvSpPr txBox="1">
                <a:spLocks noChangeArrowheads="1"/>
              </p:cNvSpPr>
              <p:nvPr/>
            </p:nvSpPr>
            <p:spPr bwMode="gray">
              <a:xfrm>
                <a:off x="4249" y="1716"/>
                <a:ext cx="21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12</a:t>
                </a:r>
              </a:p>
            </p:txBody>
          </p:sp>
          <p:sp>
            <p:nvSpPr>
              <p:cNvPr id="46" name="Text Box 100"/>
              <p:cNvSpPr txBox="1">
                <a:spLocks noChangeArrowheads="1"/>
              </p:cNvSpPr>
              <p:nvPr/>
            </p:nvSpPr>
            <p:spPr bwMode="gray">
              <a:xfrm>
                <a:off x="4569" y="1791"/>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1</a:t>
                </a:r>
              </a:p>
            </p:txBody>
          </p:sp>
          <p:sp>
            <p:nvSpPr>
              <p:cNvPr id="47" name="Text Box 101"/>
              <p:cNvSpPr txBox="1">
                <a:spLocks noChangeArrowheads="1"/>
              </p:cNvSpPr>
              <p:nvPr/>
            </p:nvSpPr>
            <p:spPr bwMode="gray">
              <a:xfrm>
                <a:off x="4785" y="2006"/>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2</a:t>
                </a:r>
              </a:p>
            </p:txBody>
          </p:sp>
          <p:sp>
            <p:nvSpPr>
              <p:cNvPr id="48" name="Text Box 102"/>
              <p:cNvSpPr txBox="1">
                <a:spLocks noChangeArrowheads="1"/>
              </p:cNvSpPr>
              <p:nvPr/>
            </p:nvSpPr>
            <p:spPr bwMode="gray">
              <a:xfrm>
                <a:off x="4862" y="2297"/>
                <a:ext cx="16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3</a:t>
                </a:r>
              </a:p>
            </p:txBody>
          </p:sp>
          <p:sp>
            <p:nvSpPr>
              <p:cNvPr id="49" name="Text Box 103"/>
              <p:cNvSpPr txBox="1">
                <a:spLocks noChangeArrowheads="1"/>
              </p:cNvSpPr>
              <p:nvPr/>
            </p:nvSpPr>
            <p:spPr bwMode="gray">
              <a:xfrm>
                <a:off x="4785" y="2585"/>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4</a:t>
                </a:r>
              </a:p>
            </p:txBody>
          </p:sp>
          <p:sp>
            <p:nvSpPr>
              <p:cNvPr id="50" name="Text Box 104"/>
              <p:cNvSpPr txBox="1">
                <a:spLocks noChangeArrowheads="1"/>
              </p:cNvSpPr>
              <p:nvPr/>
            </p:nvSpPr>
            <p:spPr bwMode="gray">
              <a:xfrm>
                <a:off x="4579" y="2787"/>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5</a:t>
                </a:r>
              </a:p>
            </p:txBody>
          </p:sp>
          <p:sp>
            <p:nvSpPr>
              <p:cNvPr id="51" name="Text Box 105"/>
              <p:cNvSpPr txBox="1">
                <a:spLocks noChangeArrowheads="1"/>
              </p:cNvSpPr>
              <p:nvPr/>
            </p:nvSpPr>
            <p:spPr bwMode="gray">
              <a:xfrm>
                <a:off x="3681" y="2289"/>
                <a:ext cx="15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9</a:t>
                </a:r>
              </a:p>
            </p:txBody>
          </p:sp>
          <p:sp>
            <p:nvSpPr>
              <p:cNvPr id="52" name="Text Box 106"/>
              <p:cNvSpPr txBox="1">
                <a:spLocks noChangeArrowheads="1"/>
              </p:cNvSpPr>
              <p:nvPr/>
            </p:nvSpPr>
            <p:spPr bwMode="gray">
              <a:xfrm>
                <a:off x="3769" y="2002"/>
                <a:ext cx="21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10</a:t>
                </a:r>
              </a:p>
            </p:txBody>
          </p:sp>
          <p:sp>
            <p:nvSpPr>
              <p:cNvPr id="53" name="Text Box 107"/>
              <p:cNvSpPr txBox="1">
                <a:spLocks noChangeArrowheads="1"/>
              </p:cNvSpPr>
              <p:nvPr/>
            </p:nvSpPr>
            <p:spPr bwMode="gray">
              <a:xfrm>
                <a:off x="3977" y="1798"/>
                <a:ext cx="219" cy="1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charset="0"/>
                  </a:defRPr>
                </a:lvl1pPr>
                <a:lvl2pPr marL="742950" indent="-285750">
                  <a:defRPr>
                    <a:solidFill>
                      <a:schemeClr val="tx1"/>
                    </a:solidFill>
                    <a:latin typeface="Arial" charset="0"/>
                  </a:defRPr>
                </a:lvl2pPr>
                <a:lvl3pPr marL="1143000" indent="-228600">
                  <a:defRPr>
                    <a:solidFill>
                      <a:schemeClr val="tx1"/>
                    </a:solidFill>
                    <a:latin typeface="Arial" charset="0"/>
                  </a:defRPr>
                </a:lvl3pPr>
                <a:lvl4pPr marL="1600200" indent="-228600">
                  <a:defRPr>
                    <a:solidFill>
                      <a:schemeClr val="tx1"/>
                    </a:solidFill>
                    <a:latin typeface="Arial" charset="0"/>
                  </a:defRPr>
                </a:lvl4pPr>
                <a:lvl5pPr marL="2057400" indent="-228600">
                  <a:defRPr>
                    <a:solidFill>
                      <a:schemeClr val="tx1"/>
                    </a:solidFill>
                    <a:latin typeface="Arial" charset="0"/>
                  </a:defRPr>
                </a:lvl5pPr>
                <a:lvl6pPr marL="2514600" indent="-228600" algn="ctr" eaLnBrk="0" fontAlgn="base" hangingPunct="0">
                  <a:spcBef>
                    <a:spcPct val="0"/>
                  </a:spcBef>
                  <a:spcAft>
                    <a:spcPct val="0"/>
                  </a:spcAft>
                  <a:defRPr>
                    <a:solidFill>
                      <a:schemeClr val="tx1"/>
                    </a:solidFill>
                    <a:latin typeface="Arial" charset="0"/>
                  </a:defRPr>
                </a:lvl6pPr>
                <a:lvl7pPr marL="2971800" indent="-228600" algn="ctr" eaLnBrk="0" fontAlgn="base" hangingPunct="0">
                  <a:spcBef>
                    <a:spcPct val="0"/>
                  </a:spcBef>
                  <a:spcAft>
                    <a:spcPct val="0"/>
                  </a:spcAft>
                  <a:defRPr>
                    <a:solidFill>
                      <a:schemeClr val="tx1"/>
                    </a:solidFill>
                    <a:latin typeface="Arial" charset="0"/>
                  </a:defRPr>
                </a:lvl7pPr>
                <a:lvl8pPr marL="3429000" indent="-228600" algn="ctr" eaLnBrk="0" fontAlgn="base" hangingPunct="0">
                  <a:spcBef>
                    <a:spcPct val="0"/>
                  </a:spcBef>
                  <a:spcAft>
                    <a:spcPct val="0"/>
                  </a:spcAft>
                  <a:defRPr>
                    <a:solidFill>
                      <a:schemeClr val="tx1"/>
                    </a:solidFill>
                    <a:latin typeface="Arial" charset="0"/>
                  </a:defRPr>
                </a:lvl8pPr>
                <a:lvl9pPr marL="3886200" indent="-228600" algn="ctr" eaLnBrk="0" fontAlgn="base" hangingPunct="0">
                  <a:spcBef>
                    <a:spcPct val="0"/>
                  </a:spcBef>
                  <a:spcAft>
                    <a:spcPct val="0"/>
                  </a:spcAft>
                  <a:defRPr>
                    <a:solidFill>
                      <a:schemeClr val="tx1"/>
                    </a:solidFill>
                    <a:latin typeface="Arial" charset="0"/>
                  </a:defRPr>
                </a:lvl9pPr>
              </a:lstStyle>
              <a:p>
                <a:pPr fontAlgn="auto">
                  <a:spcBef>
                    <a:spcPts val="0"/>
                  </a:spcBef>
                  <a:spcAft>
                    <a:spcPts val="0"/>
                  </a:spcAft>
                  <a:defRPr/>
                </a:pPr>
                <a:r>
                  <a:rPr lang="de-DE" altLang="zh-CN" sz="1400" b="1" kern="0" dirty="0">
                    <a:solidFill>
                      <a:srgbClr val="FFFFFF"/>
                    </a:solidFill>
                    <a:latin typeface="微软雅黑" pitchFamily="34" charset="-122"/>
                    <a:ea typeface="微软雅黑" pitchFamily="34" charset="-122"/>
                  </a:rPr>
                  <a:t>11</a:t>
                </a:r>
              </a:p>
            </p:txBody>
          </p:sp>
        </p:grpSp>
      </p:grpSp>
      <p:grpSp>
        <p:nvGrpSpPr>
          <p:cNvPr id="118" name="Gruppieren 128"/>
          <p:cNvGrpSpPr>
            <a:grpSpLocks/>
          </p:cNvGrpSpPr>
          <p:nvPr/>
        </p:nvGrpSpPr>
        <p:grpSpPr bwMode="auto">
          <a:xfrm>
            <a:off x="4475266" y="2191928"/>
            <a:ext cx="168275" cy="1673225"/>
            <a:chOff x="2776538" y="2833688"/>
            <a:chExt cx="133350" cy="1317625"/>
          </a:xfrm>
        </p:grpSpPr>
        <p:sp>
          <p:nvSpPr>
            <p:cNvPr id="119" name="Rectangle 108"/>
            <p:cNvSpPr>
              <a:spLocks noChangeAspect="1" noChangeArrowheads="1"/>
            </p:cNvSpPr>
            <p:nvPr/>
          </p:nvSpPr>
          <p:spPr bwMode="gray">
            <a:xfrm>
              <a:off x="2776538" y="2833688"/>
              <a:ext cx="133350" cy="1317625"/>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wrap="none" anchor="ct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120" name="Rectangle 109"/>
            <p:cNvSpPr>
              <a:spLocks noChangeAspect="1" noChangeArrowheads="1"/>
            </p:cNvSpPr>
            <p:nvPr/>
          </p:nvSpPr>
          <p:spPr bwMode="gray">
            <a:xfrm flipH="1">
              <a:off x="2813019" y="2895243"/>
              <a:ext cx="49199" cy="606009"/>
            </a:xfrm>
            <a:prstGeom prst="rect">
              <a:avLst/>
            </a:prstGeom>
            <a:solidFill>
              <a:srgbClr val="000000"/>
            </a:solidFill>
            <a:ln w="38100">
              <a:solidFill>
                <a:srgbClr val="000000"/>
              </a:solidFill>
              <a:miter lim="800000"/>
              <a:headEnd/>
              <a:tailEnd/>
            </a:ln>
          </p:spPr>
          <p:txBody>
            <a:bodyPr rot="10800000" vert="eaVert" wrap="none" anchor="ct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grpSp>
      <p:grpSp>
        <p:nvGrpSpPr>
          <p:cNvPr id="121" name="Group 110"/>
          <p:cNvGrpSpPr>
            <a:grpSpLocks/>
          </p:cNvGrpSpPr>
          <p:nvPr/>
        </p:nvGrpSpPr>
        <p:grpSpPr bwMode="auto">
          <a:xfrm>
            <a:off x="4488759" y="1857758"/>
            <a:ext cx="139700" cy="2341564"/>
            <a:chOff x="3635" y="14"/>
            <a:chExt cx="76" cy="1262"/>
          </a:xfrm>
        </p:grpSpPr>
        <p:sp>
          <p:nvSpPr>
            <p:cNvPr id="122" name="Rectangle 111"/>
            <p:cNvSpPr>
              <a:spLocks noChangeArrowheads="1"/>
            </p:cNvSpPr>
            <p:nvPr/>
          </p:nvSpPr>
          <p:spPr bwMode="gray">
            <a:xfrm>
              <a:off x="3635" y="14"/>
              <a:ext cx="76" cy="1262"/>
            </a:xfrm>
            <a:prstGeom prst="rect">
              <a:avLst/>
            </a:prstGeom>
            <a:solidFill>
              <a:srgbClr val="DDDDDD">
                <a:alpha val="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123" name="Rectangle 112"/>
            <p:cNvSpPr>
              <a:spLocks noChangeArrowheads="1"/>
            </p:cNvSpPr>
            <p:nvPr/>
          </p:nvSpPr>
          <p:spPr bwMode="gray">
            <a:xfrm flipH="1">
              <a:off x="3658" y="91"/>
              <a:ext cx="29" cy="562"/>
            </a:xfrm>
            <a:prstGeom prst="rect">
              <a:avLst/>
            </a:prstGeom>
            <a:solidFill>
              <a:srgbClr val="0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124" name="Oval 113"/>
            <p:cNvSpPr>
              <a:spLocks noChangeArrowheads="1"/>
            </p:cNvSpPr>
            <p:nvPr/>
          </p:nvSpPr>
          <p:spPr bwMode="gray">
            <a:xfrm>
              <a:off x="3635" y="605"/>
              <a:ext cx="76" cy="77"/>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125" name="Oval 114"/>
            <p:cNvSpPr>
              <a:spLocks noChangeArrowheads="1"/>
            </p:cNvSpPr>
            <p:nvPr/>
          </p:nvSpPr>
          <p:spPr bwMode="gray">
            <a:xfrm>
              <a:off x="3650" y="622"/>
              <a:ext cx="45" cy="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sp>
          <p:nvSpPr>
            <p:cNvPr id="126" name="Oval 115"/>
            <p:cNvSpPr>
              <a:spLocks noChangeArrowheads="1"/>
            </p:cNvSpPr>
            <p:nvPr/>
          </p:nvSpPr>
          <p:spPr bwMode="gray">
            <a:xfrm>
              <a:off x="3664" y="633"/>
              <a:ext cx="19" cy="19"/>
            </a:xfrm>
            <a:prstGeom prst="ellipse">
              <a:avLst/>
            </a:pr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fontAlgn="auto">
                <a:spcBef>
                  <a:spcPts val="0"/>
                </a:spcBef>
                <a:spcAft>
                  <a:spcPts val="0"/>
                </a:spcAft>
                <a:defRPr/>
              </a:pPr>
              <a:endParaRPr lang="zh-CN" altLang="en-US" sz="2000" kern="0" noProof="1">
                <a:solidFill>
                  <a:sysClr val="windowText" lastClr="000000"/>
                </a:solidFill>
                <a:latin typeface="微软雅黑" pitchFamily="34" charset="-122"/>
                <a:ea typeface="微软雅黑" pitchFamily="34" charset="-122"/>
              </a:endParaRPr>
            </a:p>
          </p:txBody>
        </p:sp>
      </p:grpSp>
      <p:sp>
        <p:nvSpPr>
          <p:cNvPr id="127" name="矩形标注 126"/>
          <p:cNvSpPr/>
          <p:nvPr/>
        </p:nvSpPr>
        <p:spPr bwMode="auto">
          <a:xfrm>
            <a:off x="821275" y="2412844"/>
            <a:ext cx="1977298" cy="536575"/>
          </a:xfrm>
          <a:prstGeom prst="wedgeRectCallout">
            <a:avLst>
              <a:gd name="adj1" fmla="val 79128"/>
              <a:gd name="adj2" fmla="val 185356"/>
            </a:avLst>
          </a:prstGeom>
          <a:noFill/>
          <a:ln w="6350" cap="flat" cmpd="sng" algn="ctr">
            <a:solidFill>
              <a:schemeClr val="tx1"/>
            </a:solidFill>
            <a:prstDash val="dash"/>
            <a:headEnd type="none" w="med" len="med"/>
            <a:tailEnd type="none" w="med" len="med"/>
          </a:ln>
          <a:effectLst>
            <a:outerShdw blurRad="50800" dist="38100" dir="8100000" algn="tr" rotWithShape="0">
              <a:prstClr val="black">
                <a:alpha val="40000"/>
              </a:prstClr>
            </a:outerShdw>
          </a:effectLst>
        </p:spPr>
        <p:txBody>
          <a:bodyPr wrap="none" anchor="ctr"/>
          <a:lstStyle/>
          <a:p>
            <a:pPr algn="ctr" fontAlgn="base">
              <a:spcBef>
                <a:spcPct val="0"/>
              </a:spcBef>
              <a:spcAft>
                <a:spcPct val="0"/>
              </a:spcAft>
            </a:pPr>
            <a:r>
              <a:rPr lang="zh-CN" altLang="en-US" sz="1200" b="1" dirty="0">
                <a:latin typeface="微软雅黑" pitchFamily="34" charset="-122"/>
                <a:ea typeface="微软雅黑" pitchFamily="34" charset="-122"/>
                <a:cs typeface="宋体" pitchFamily="2" charset="-122"/>
              </a:rPr>
              <a:t>单击添加标题</a:t>
            </a:r>
            <a:endParaRPr lang="zh-CN" altLang="zh-CN" sz="1200" b="1" dirty="0">
              <a:latin typeface="微软雅黑" pitchFamily="34" charset="-122"/>
              <a:ea typeface="微软雅黑" pitchFamily="34" charset="-122"/>
              <a:cs typeface="宋体" pitchFamily="2" charset="-122"/>
            </a:endParaRPr>
          </a:p>
        </p:txBody>
      </p:sp>
      <p:sp>
        <p:nvSpPr>
          <p:cNvPr id="128" name="矩形标注 127"/>
          <p:cNvSpPr/>
          <p:nvPr/>
        </p:nvSpPr>
        <p:spPr bwMode="auto">
          <a:xfrm>
            <a:off x="6077859" y="4132880"/>
            <a:ext cx="1836204" cy="536575"/>
          </a:xfrm>
          <a:prstGeom prst="wedgeRectCallout">
            <a:avLst>
              <a:gd name="adj1" fmla="val -95349"/>
              <a:gd name="adj2" fmla="val -46502"/>
            </a:avLst>
          </a:prstGeom>
          <a:noFill/>
          <a:ln w="6350" cap="flat" cmpd="sng" algn="ctr">
            <a:solidFill>
              <a:schemeClr val="tx1"/>
            </a:solidFill>
            <a:prstDash val="dash"/>
            <a:headEnd type="none" w="med" len="med"/>
            <a:tailEnd type="none" w="med" len="med"/>
          </a:ln>
          <a:effectLst>
            <a:outerShdw blurRad="50800" dist="38100" dir="8100000" algn="tr" rotWithShape="0">
              <a:prstClr val="black">
                <a:alpha val="40000"/>
              </a:prstClr>
            </a:outerShdw>
          </a:effectLst>
        </p:spPr>
        <p:txBody>
          <a:bodyPr wrap="none" anchor="ctr"/>
          <a:lstStyle/>
          <a:p>
            <a:pPr algn="ctr" fontAlgn="base">
              <a:spcBef>
                <a:spcPct val="0"/>
              </a:spcBef>
              <a:spcAft>
                <a:spcPct val="0"/>
              </a:spcAft>
            </a:pPr>
            <a:r>
              <a:rPr lang="zh-CN" altLang="en-US" sz="1200" b="1" dirty="0">
                <a:latin typeface="微软雅黑" pitchFamily="34" charset="-122"/>
                <a:ea typeface="微软雅黑" pitchFamily="34" charset="-122"/>
                <a:cs typeface="宋体" pitchFamily="2" charset="-122"/>
              </a:rPr>
              <a:t>单击添加标题</a:t>
            </a:r>
            <a:endParaRPr lang="zh-CN" altLang="zh-CN" sz="1200" b="1" dirty="0">
              <a:latin typeface="微软雅黑" pitchFamily="34" charset="-122"/>
              <a:ea typeface="微软雅黑" pitchFamily="34" charset="-122"/>
              <a:cs typeface="宋体" pitchFamily="2" charset="-122"/>
            </a:endParaRPr>
          </a:p>
        </p:txBody>
      </p:sp>
      <p:sp>
        <p:nvSpPr>
          <p:cNvPr id="129" name="矩形标注 128"/>
          <p:cNvSpPr/>
          <p:nvPr/>
        </p:nvSpPr>
        <p:spPr bwMode="auto">
          <a:xfrm>
            <a:off x="5628356" y="971781"/>
            <a:ext cx="2147158" cy="536575"/>
          </a:xfrm>
          <a:prstGeom prst="wedgeRectCallout">
            <a:avLst>
              <a:gd name="adj1" fmla="val -70061"/>
              <a:gd name="adj2" fmla="val 128409"/>
            </a:avLst>
          </a:prstGeom>
          <a:noFill/>
          <a:ln w="6350" cap="flat" cmpd="sng" algn="ctr">
            <a:solidFill>
              <a:schemeClr val="tx1"/>
            </a:solidFill>
            <a:prstDash val="dash"/>
            <a:headEnd type="none" w="med" len="med"/>
            <a:tailEnd type="none" w="med" len="med"/>
          </a:ln>
          <a:effectLst>
            <a:outerShdw blurRad="50800" dist="38100" dir="8100000" algn="tr" rotWithShape="0">
              <a:prstClr val="black">
                <a:alpha val="40000"/>
              </a:prstClr>
            </a:outerShdw>
          </a:effectLst>
        </p:spPr>
        <p:txBody>
          <a:bodyPr wrap="none" anchor="ctr"/>
          <a:lstStyle/>
          <a:p>
            <a:pPr algn="ctr" fontAlgn="base">
              <a:spcBef>
                <a:spcPct val="0"/>
              </a:spcBef>
              <a:spcAft>
                <a:spcPct val="0"/>
              </a:spcAft>
            </a:pPr>
            <a:r>
              <a:rPr lang="zh-CN" altLang="en-US" sz="1200" b="1" dirty="0" smtClean="0">
                <a:latin typeface="微软雅黑" pitchFamily="34" charset="-122"/>
                <a:ea typeface="微软雅黑" pitchFamily="34" charset="-122"/>
                <a:cs typeface="宋体" pitchFamily="2" charset="-122"/>
              </a:rPr>
              <a:t>单击添加标题</a:t>
            </a:r>
            <a:endParaRPr lang="zh-CN" altLang="zh-CN" sz="1200" b="1" dirty="0">
              <a:latin typeface="微软雅黑" pitchFamily="34" charset="-122"/>
              <a:ea typeface="微软雅黑" pitchFamily="34" charset="-122"/>
              <a:cs typeface="宋体" pitchFamily="2" charset="-122"/>
            </a:endParaRPr>
          </a:p>
        </p:txBody>
      </p:sp>
      <p:sp>
        <p:nvSpPr>
          <p:cNvPr id="130" name="TextBox 20"/>
          <p:cNvSpPr txBox="1"/>
          <p:nvPr/>
        </p:nvSpPr>
        <p:spPr bwMode="auto">
          <a:xfrm>
            <a:off x="806839" y="3022611"/>
            <a:ext cx="1115935" cy="9252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p:txBody>
      </p:sp>
      <p:sp>
        <p:nvSpPr>
          <p:cNvPr id="131" name="TextBox 20"/>
          <p:cNvSpPr txBox="1"/>
          <p:nvPr/>
        </p:nvSpPr>
        <p:spPr bwMode="auto">
          <a:xfrm>
            <a:off x="6659579" y="1595511"/>
            <a:ext cx="1115935" cy="9252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900" dirty="0" smtClean="0">
                <a:latin typeface="微软雅黑" pitchFamily="34" charset="-122"/>
                <a:ea typeface="微软雅黑" pitchFamily="34" charset="-122"/>
              </a:rPr>
              <a:t>单击添加文字内容</a:t>
            </a:r>
            <a:endParaRPr lang="en-US" altLang="zh-CN" sz="900" dirty="0" smtClean="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a:t>
            </a:r>
            <a:r>
              <a:rPr lang="zh-CN" altLang="en-US" sz="900" dirty="0" smtClean="0">
                <a:latin typeface="微软雅黑" pitchFamily="34" charset="-122"/>
                <a:ea typeface="微软雅黑" pitchFamily="34" charset="-122"/>
              </a:rPr>
              <a:t>内容</a:t>
            </a:r>
            <a:endParaRPr lang="en-US" altLang="zh-CN" sz="900" dirty="0">
              <a:latin typeface="微软雅黑" pitchFamily="34" charset="-122"/>
              <a:ea typeface="微软雅黑" pitchFamily="34" charset="-122"/>
            </a:endParaRPr>
          </a:p>
        </p:txBody>
      </p:sp>
      <p:sp>
        <p:nvSpPr>
          <p:cNvPr id="132" name="TextBox 20"/>
          <p:cNvSpPr txBox="1"/>
          <p:nvPr/>
        </p:nvSpPr>
        <p:spPr bwMode="auto">
          <a:xfrm>
            <a:off x="6803808" y="3121473"/>
            <a:ext cx="1115935" cy="9252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p:txBody>
      </p:sp>
    </p:spTree>
    <p:extLst>
      <p:ext uri="{BB962C8B-B14F-4D97-AF65-F5344CB8AC3E}">
        <p14:creationId xmlns:p14="http://schemas.microsoft.com/office/powerpoint/2010/main" val="3584943895"/>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12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8"/>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9"/>
                                        </p:tgtEl>
                                        <p:attrNameLst>
                                          <p:attrName>style.visibility</p:attrName>
                                        </p:attrNameLst>
                                      </p:cBhvr>
                                      <p:to>
                                        <p:strVal val="visible"/>
                                      </p:to>
                                    </p:set>
                                  </p:childTnLst>
                                </p:cTn>
                              </p:par>
                            </p:childTnLst>
                          </p:cTn>
                        </p:par>
                        <p:par>
                          <p:cTn id="33" fill="hold">
                            <p:stCondLst>
                              <p:cond delay="0"/>
                            </p:stCondLst>
                            <p:childTnLst>
                              <p:par>
                                <p:cTn id="34" presetID="8" presetClass="emph" presetSubtype="0" fill="hold" nodeType="afterEffect">
                                  <p:stCondLst>
                                    <p:cond delay="0"/>
                                  </p:stCondLst>
                                  <p:childTnLst>
                                    <p:animRot by="21600000">
                                      <p:cBhvr>
                                        <p:cTn id="35" dur="2000" fill="hold"/>
                                        <p:tgtEl>
                                          <p:spTgt spid="121"/>
                                        </p:tgtEl>
                                        <p:attrNameLst>
                                          <p:attrName>r</p:attrName>
                                        </p:attrNameLst>
                                      </p:cBhvr>
                                    </p:animRot>
                                  </p:childTnLst>
                                </p:cTn>
                              </p:par>
                              <p:par>
                                <p:cTn id="36" presetID="8" presetClass="emph" presetSubtype="0" fill="hold" nodeType="withEffect">
                                  <p:stCondLst>
                                    <p:cond delay="0"/>
                                  </p:stCondLst>
                                  <p:childTnLst>
                                    <p:animRot by="1800000">
                                      <p:cBhvr>
                                        <p:cTn id="37" dur="2000" fill="hold"/>
                                        <p:tgtEl>
                                          <p:spTgt spid="118"/>
                                        </p:tgtEl>
                                        <p:attrNameLst>
                                          <p:attrName>r</p:attrName>
                                        </p:attrNameLst>
                                      </p:cBhvr>
                                    </p:animRo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129"/>
                                        </p:tgtEl>
                                        <p:attrNameLst>
                                          <p:attrName>style.visibility</p:attrName>
                                        </p:attrNameLst>
                                      </p:cBhvr>
                                      <p:to>
                                        <p:strVal val="visible"/>
                                      </p:to>
                                    </p:set>
                                    <p:animEffect transition="in" filter="wipe(left)">
                                      <p:cBhvr>
                                        <p:cTn id="41" dur="500"/>
                                        <p:tgtEl>
                                          <p:spTgt spid="129"/>
                                        </p:tgtEl>
                                      </p:cBhvr>
                                    </p:animEffect>
                                  </p:childTnLst>
                                </p:cTn>
                              </p:par>
                            </p:childTnLst>
                          </p:cTn>
                        </p:par>
                        <p:par>
                          <p:cTn id="42" fill="hold">
                            <p:stCondLst>
                              <p:cond delay="2500"/>
                            </p:stCondLst>
                            <p:childTnLst>
                              <p:par>
                                <p:cTn id="43" presetID="22" presetClass="entr" presetSubtype="1" fill="hold" grpId="0" nodeType="afterEffect">
                                  <p:stCondLst>
                                    <p:cond delay="0"/>
                                  </p:stCondLst>
                                  <p:childTnLst>
                                    <p:set>
                                      <p:cBhvr>
                                        <p:cTn id="44" dur="1" fill="hold">
                                          <p:stCondLst>
                                            <p:cond delay="0"/>
                                          </p:stCondLst>
                                        </p:cTn>
                                        <p:tgtEl>
                                          <p:spTgt spid="131"/>
                                        </p:tgtEl>
                                        <p:attrNameLst>
                                          <p:attrName>style.visibility</p:attrName>
                                        </p:attrNameLst>
                                      </p:cBhvr>
                                      <p:to>
                                        <p:strVal val="visible"/>
                                      </p:to>
                                    </p:set>
                                    <p:animEffect transition="in" filter="wipe(up)">
                                      <p:cBhvr>
                                        <p:cTn id="45" dur="500"/>
                                        <p:tgtEl>
                                          <p:spTgt spid="131"/>
                                        </p:tgtEl>
                                      </p:cBhvr>
                                    </p:animEffect>
                                  </p:childTnLst>
                                </p:cTn>
                              </p:par>
                            </p:childTnLst>
                          </p:cTn>
                        </p:par>
                        <p:par>
                          <p:cTn id="46" fill="hold">
                            <p:stCondLst>
                              <p:cond delay="3000"/>
                            </p:stCondLst>
                            <p:childTnLst>
                              <p:par>
                                <p:cTn id="47" presetID="8" presetClass="emph" presetSubtype="0" fill="hold" nodeType="afterEffect">
                                  <p:stCondLst>
                                    <p:cond delay="0"/>
                                  </p:stCondLst>
                                  <p:childTnLst>
                                    <p:animRot by="86400000">
                                      <p:cBhvr>
                                        <p:cTn id="48" dur="2000" fill="hold"/>
                                        <p:tgtEl>
                                          <p:spTgt spid="121"/>
                                        </p:tgtEl>
                                        <p:attrNameLst>
                                          <p:attrName>r</p:attrName>
                                        </p:attrNameLst>
                                      </p:cBhvr>
                                    </p:animRot>
                                  </p:childTnLst>
                                </p:cTn>
                              </p:par>
                              <p:par>
                                <p:cTn id="49" presetID="8" presetClass="emph" presetSubtype="0" fill="hold" nodeType="withEffect">
                                  <p:stCondLst>
                                    <p:cond delay="0"/>
                                  </p:stCondLst>
                                  <p:childTnLst>
                                    <p:animRot by="7200000">
                                      <p:cBhvr>
                                        <p:cTn id="50" dur="2000" fill="hold"/>
                                        <p:tgtEl>
                                          <p:spTgt spid="118"/>
                                        </p:tgtEl>
                                        <p:attrNameLst>
                                          <p:attrName>r</p:attrName>
                                        </p:attrNameLst>
                                      </p:cBhvr>
                                    </p:animRot>
                                  </p:childTnLst>
                                </p:cTn>
                              </p:par>
                            </p:childTnLst>
                          </p:cTn>
                        </p:par>
                        <p:par>
                          <p:cTn id="51" fill="hold">
                            <p:stCondLst>
                              <p:cond delay="5000"/>
                            </p:stCondLst>
                            <p:childTnLst>
                              <p:par>
                                <p:cTn id="52" presetID="22" presetClass="entr" presetSubtype="8" fill="hold" grpId="0" nodeType="afterEffect">
                                  <p:stCondLst>
                                    <p:cond delay="0"/>
                                  </p:stCondLst>
                                  <p:childTnLst>
                                    <p:set>
                                      <p:cBhvr>
                                        <p:cTn id="53" dur="1" fill="hold">
                                          <p:stCondLst>
                                            <p:cond delay="0"/>
                                          </p:stCondLst>
                                        </p:cTn>
                                        <p:tgtEl>
                                          <p:spTgt spid="128"/>
                                        </p:tgtEl>
                                        <p:attrNameLst>
                                          <p:attrName>style.visibility</p:attrName>
                                        </p:attrNameLst>
                                      </p:cBhvr>
                                      <p:to>
                                        <p:strVal val="visible"/>
                                      </p:to>
                                    </p:set>
                                    <p:animEffect transition="in" filter="wipe(left)">
                                      <p:cBhvr>
                                        <p:cTn id="54" dur="500"/>
                                        <p:tgtEl>
                                          <p:spTgt spid="128"/>
                                        </p:tgtEl>
                                      </p:cBhvr>
                                    </p:animEffect>
                                  </p:childTnLst>
                                </p:cTn>
                              </p:par>
                            </p:childTnLst>
                          </p:cTn>
                        </p:par>
                        <p:par>
                          <p:cTn id="55" fill="hold">
                            <p:stCondLst>
                              <p:cond delay="5500"/>
                            </p:stCondLst>
                            <p:childTnLst>
                              <p:par>
                                <p:cTn id="56" presetID="22" presetClass="entr" presetSubtype="4" fill="hold" grpId="0" nodeType="afterEffect">
                                  <p:stCondLst>
                                    <p:cond delay="0"/>
                                  </p:stCondLst>
                                  <p:childTnLst>
                                    <p:set>
                                      <p:cBhvr>
                                        <p:cTn id="57" dur="1" fill="hold">
                                          <p:stCondLst>
                                            <p:cond delay="0"/>
                                          </p:stCondLst>
                                        </p:cTn>
                                        <p:tgtEl>
                                          <p:spTgt spid="132"/>
                                        </p:tgtEl>
                                        <p:attrNameLst>
                                          <p:attrName>style.visibility</p:attrName>
                                        </p:attrNameLst>
                                      </p:cBhvr>
                                      <p:to>
                                        <p:strVal val="visible"/>
                                      </p:to>
                                    </p:set>
                                    <p:animEffect transition="in" filter="wipe(down)">
                                      <p:cBhvr>
                                        <p:cTn id="58" dur="500"/>
                                        <p:tgtEl>
                                          <p:spTgt spid="132"/>
                                        </p:tgtEl>
                                      </p:cBhvr>
                                    </p:animEffect>
                                  </p:childTnLst>
                                </p:cTn>
                              </p:par>
                            </p:childTnLst>
                          </p:cTn>
                        </p:par>
                        <p:par>
                          <p:cTn id="59" fill="hold">
                            <p:stCondLst>
                              <p:cond delay="6000"/>
                            </p:stCondLst>
                            <p:childTnLst>
                              <p:par>
                                <p:cTn id="60" presetID="8" presetClass="emph" presetSubtype="0" fill="hold" nodeType="afterEffect">
                                  <p:stCondLst>
                                    <p:cond delay="0"/>
                                  </p:stCondLst>
                                  <p:childTnLst>
                                    <p:animRot by="64800000">
                                      <p:cBhvr>
                                        <p:cTn id="61" dur="2000" fill="hold"/>
                                        <p:tgtEl>
                                          <p:spTgt spid="121"/>
                                        </p:tgtEl>
                                        <p:attrNameLst>
                                          <p:attrName>r</p:attrName>
                                        </p:attrNameLst>
                                      </p:cBhvr>
                                    </p:animRot>
                                  </p:childTnLst>
                                </p:cTn>
                              </p:par>
                              <p:par>
                                <p:cTn id="62" presetID="8" presetClass="emph" presetSubtype="0" fill="hold" nodeType="withEffect">
                                  <p:stCondLst>
                                    <p:cond delay="0"/>
                                  </p:stCondLst>
                                  <p:childTnLst>
                                    <p:animRot by="5400000">
                                      <p:cBhvr>
                                        <p:cTn id="63" dur="2000" fill="hold"/>
                                        <p:tgtEl>
                                          <p:spTgt spid="118"/>
                                        </p:tgtEl>
                                        <p:attrNameLst>
                                          <p:attrName>r</p:attrName>
                                        </p:attrNameLst>
                                      </p:cBhvr>
                                    </p:animRot>
                                  </p:childTnLst>
                                </p:cTn>
                              </p:par>
                            </p:childTnLst>
                          </p:cTn>
                        </p:par>
                        <p:par>
                          <p:cTn id="64" fill="hold">
                            <p:stCondLst>
                              <p:cond delay="8000"/>
                            </p:stCondLst>
                            <p:childTnLst>
                              <p:par>
                                <p:cTn id="65" presetID="22" presetClass="entr" presetSubtype="2" fill="hold" grpId="0" nodeType="afterEffect">
                                  <p:stCondLst>
                                    <p:cond delay="0"/>
                                  </p:stCondLst>
                                  <p:childTnLst>
                                    <p:set>
                                      <p:cBhvr>
                                        <p:cTn id="66" dur="1" fill="hold">
                                          <p:stCondLst>
                                            <p:cond delay="0"/>
                                          </p:stCondLst>
                                        </p:cTn>
                                        <p:tgtEl>
                                          <p:spTgt spid="127"/>
                                        </p:tgtEl>
                                        <p:attrNameLst>
                                          <p:attrName>style.visibility</p:attrName>
                                        </p:attrNameLst>
                                      </p:cBhvr>
                                      <p:to>
                                        <p:strVal val="visible"/>
                                      </p:to>
                                    </p:set>
                                    <p:animEffect transition="in" filter="wipe(right)">
                                      <p:cBhvr>
                                        <p:cTn id="67" dur="500"/>
                                        <p:tgtEl>
                                          <p:spTgt spid="127"/>
                                        </p:tgtEl>
                                      </p:cBhvr>
                                    </p:animEffect>
                                  </p:childTnLst>
                                </p:cTn>
                              </p:par>
                            </p:childTnLst>
                          </p:cTn>
                        </p:par>
                        <p:par>
                          <p:cTn id="68" fill="hold">
                            <p:stCondLst>
                              <p:cond delay="8500"/>
                            </p:stCondLst>
                            <p:childTnLst>
                              <p:par>
                                <p:cTn id="69" presetID="22" presetClass="entr" presetSubtype="4" fill="hold" grpId="0" nodeType="afterEffect">
                                  <p:stCondLst>
                                    <p:cond delay="0"/>
                                  </p:stCondLst>
                                  <p:childTnLst>
                                    <p:set>
                                      <p:cBhvr>
                                        <p:cTn id="70" dur="1" fill="hold">
                                          <p:stCondLst>
                                            <p:cond delay="0"/>
                                          </p:stCondLst>
                                        </p:cTn>
                                        <p:tgtEl>
                                          <p:spTgt spid="130"/>
                                        </p:tgtEl>
                                        <p:attrNameLst>
                                          <p:attrName>style.visibility</p:attrName>
                                        </p:attrNameLst>
                                      </p:cBhvr>
                                      <p:to>
                                        <p:strVal val="visible"/>
                                      </p:to>
                                    </p:set>
                                    <p:animEffect transition="in" filter="wipe(down)">
                                      <p:cBhvr>
                                        <p:cTn id="71" dur="500"/>
                                        <p:tgtEl>
                                          <p:spTgt spid="1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animBg="1"/>
      <p:bldP spid="28" grpId="0" animBg="1"/>
      <p:bldP spid="30" grpId="0" animBg="1"/>
      <p:bldP spid="32" grpId="0" animBg="1"/>
      <p:bldP spid="33" grpId="0" animBg="1"/>
      <p:bldP spid="34" grpId="0" animBg="1"/>
      <p:bldP spid="35" grpId="0" animBg="1"/>
      <p:bldP spid="36" grpId="0" animBg="1"/>
      <p:bldP spid="37" grpId="0" animBg="1"/>
      <p:bldP spid="38" grpId="0" animBg="1"/>
      <p:bldP spid="127" grpId="0" animBg="1"/>
      <p:bldP spid="128" grpId="0" animBg="1"/>
      <p:bldP spid="129" grpId="0" animBg="1"/>
      <p:bldP spid="130" grpId="0"/>
      <p:bldP spid="131" grpId="0"/>
      <p:bldP spid="13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Freeform 2"/>
          <p:cNvSpPr>
            <a:spLocks/>
          </p:cNvSpPr>
          <p:nvPr/>
        </p:nvSpPr>
        <p:spPr bwMode="blackWhite">
          <a:xfrm>
            <a:off x="4908118" y="1438069"/>
            <a:ext cx="1446517" cy="1373544"/>
          </a:xfrm>
          <a:custGeom>
            <a:avLst/>
            <a:gdLst>
              <a:gd name="T0" fmla="*/ 491 w 671"/>
              <a:gd name="T1" fmla="*/ 578 h 658"/>
              <a:gd name="T2" fmla="*/ 491 w 671"/>
              <a:gd name="T3" fmla="*/ 657 h 658"/>
              <a:gd name="T4" fmla="*/ 0 w 671"/>
              <a:gd name="T5" fmla="*/ 657 h 658"/>
              <a:gd name="T6" fmla="*/ 0 w 671"/>
              <a:gd name="T7" fmla="*/ 166 h 658"/>
              <a:gd name="T8" fmla="*/ 95 w 671"/>
              <a:gd name="T9" fmla="*/ 166 h 658"/>
              <a:gd name="T10" fmla="*/ 95 w 671"/>
              <a:gd name="T11" fmla="*/ 506 h 658"/>
              <a:gd name="T12" fmla="*/ 602 w 671"/>
              <a:gd name="T13" fmla="*/ 0 h 658"/>
              <a:gd name="T14" fmla="*/ 670 w 671"/>
              <a:gd name="T15" fmla="*/ 63 h 658"/>
              <a:gd name="T16" fmla="*/ 166 w 671"/>
              <a:gd name="T17" fmla="*/ 570 h 658"/>
              <a:gd name="T18" fmla="*/ 491 w 671"/>
              <a:gd name="T19" fmla="*/ 570 h 658"/>
              <a:gd name="T20" fmla="*/ 491 w 671"/>
              <a:gd name="T21" fmla="*/ 657 h 658"/>
              <a:gd name="T22" fmla="*/ 491 w 671"/>
              <a:gd name="T23" fmla="*/ 578 h 6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1" h="658">
                <a:moveTo>
                  <a:pt x="491" y="578"/>
                </a:moveTo>
                <a:lnTo>
                  <a:pt x="491" y="657"/>
                </a:lnTo>
                <a:lnTo>
                  <a:pt x="0" y="657"/>
                </a:lnTo>
                <a:lnTo>
                  <a:pt x="0" y="166"/>
                </a:lnTo>
                <a:lnTo>
                  <a:pt x="95" y="166"/>
                </a:lnTo>
                <a:lnTo>
                  <a:pt x="95" y="506"/>
                </a:lnTo>
                <a:lnTo>
                  <a:pt x="602" y="0"/>
                </a:lnTo>
                <a:lnTo>
                  <a:pt x="670" y="63"/>
                </a:lnTo>
                <a:lnTo>
                  <a:pt x="166" y="570"/>
                </a:lnTo>
                <a:lnTo>
                  <a:pt x="491" y="570"/>
                </a:lnTo>
                <a:lnTo>
                  <a:pt x="491" y="657"/>
                </a:lnTo>
                <a:lnTo>
                  <a:pt x="491" y="578"/>
                </a:lnTo>
              </a:path>
            </a:pathLst>
          </a:custGeom>
          <a:noFill/>
          <a:ln w="6350" cap="flat" cmpd="sng" algn="ctr">
            <a:solidFill>
              <a:schemeClr val="tx1"/>
            </a:solidFill>
            <a:prstDash val="solid"/>
            <a:miter lim="800000"/>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34" name="Freeform 3"/>
          <p:cNvSpPr>
            <a:spLocks/>
          </p:cNvSpPr>
          <p:nvPr/>
        </p:nvSpPr>
        <p:spPr bwMode="blackWhite">
          <a:xfrm>
            <a:off x="4908118" y="3454652"/>
            <a:ext cx="1452996" cy="1389741"/>
          </a:xfrm>
          <a:custGeom>
            <a:avLst/>
            <a:gdLst>
              <a:gd name="T0" fmla="*/ 491 w 674"/>
              <a:gd name="T1" fmla="*/ 79 h 666"/>
              <a:gd name="T2" fmla="*/ 491 w 674"/>
              <a:gd name="T3" fmla="*/ 0 h 666"/>
              <a:gd name="T4" fmla="*/ 0 w 674"/>
              <a:gd name="T5" fmla="*/ 0 h 666"/>
              <a:gd name="T6" fmla="*/ 0 w 674"/>
              <a:gd name="T7" fmla="*/ 491 h 666"/>
              <a:gd name="T8" fmla="*/ 95 w 674"/>
              <a:gd name="T9" fmla="*/ 491 h 666"/>
              <a:gd name="T10" fmla="*/ 95 w 674"/>
              <a:gd name="T11" fmla="*/ 159 h 666"/>
              <a:gd name="T12" fmla="*/ 602 w 674"/>
              <a:gd name="T13" fmla="*/ 665 h 666"/>
              <a:gd name="T14" fmla="*/ 673 w 674"/>
              <a:gd name="T15" fmla="*/ 594 h 666"/>
              <a:gd name="T16" fmla="*/ 174 w 674"/>
              <a:gd name="T17" fmla="*/ 95 h 666"/>
              <a:gd name="T18" fmla="*/ 491 w 674"/>
              <a:gd name="T19" fmla="*/ 95 h 666"/>
              <a:gd name="T20" fmla="*/ 491 w 674"/>
              <a:gd name="T21" fmla="*/ 0 h 666"/>
              <a:gd name="T22" fmla="*/ 491 w 674"/>
              <a:gd name="T23" fmla="*/ 79 h 6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74" h="666">
                <a:moveTo>
                  <a:pt x="491" y="79"/>
                </a:moveTo>
                <a:lnTo>
                  <a:pt x="491" y="0"/>
                </a:lnTo>
                <a:lnTo>
                  <a:pt x="0" y="0"/>
                </a:lnTo>
                <a:lnTo>
                  <a:pt x="0" y="491"/>
                </a:lnTo>
                <a:lnTo>
                  <a:pt x="95" y="491"/>
                </a:lnTo>
                <a:lnTo>
                  <a:pt x="95" y="159"/>
                </a:lnTo>
                <a:lnTo>
                  <a:pt x="602" y="665"/>
                </a:lnTo>
                <a:lnTo>
                  <a:pt x="673" y="594"/>
                </a:lnTo>
                <a:lnTo>
                  <a:pt x="174" y="95"/>
                </a:lnTo>
                <a:lnTo>
                  <a:pt x="491" y="95"/>
                </a:lnTo>
                <a:lnTo>
                  <a:pt x="491" y="0"/>
                </a:lnTo>
                <a:lnTo>
                  <a:pt x="491" y="79"/>
                </a:lnTo>
              </a:path>
            </a:pathLst>
          </a:custGeom>
          <a:noFill/>
          <a:ln w="6350" cap="flat" cmpd="sng" algn="ctr">
            <a:solidFill>
              <a:schemeClr val="tx1"/>
            </a:solidFill>
            <a:prstDash val="dash"/>
            <a:miter lim="800000"/>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35" name="Freeform 4"/>
          <p:cNvSpPr>
            <a:spLocks/>
          </p:cNvSpPr>
          <p:nvPr/>
        </p:nvSpPr>
        <p:spPr bwMode="blackWhite">
          <a:xfrm>
            <a:off x="2789367" y="3454652"/>
            <a:ext cx="1465955" cy="1402699"/>
          </a:xfrm>
          <a:custGeom>
            <a:avLst/>
            <a:gdLst>
              <a:gd name="T0" fmla="*/ 184 w 680"/>
              <a:gd name="T1" fmla="*/ 80 h 672"/>
              <a:gd name="T2" fmla="*/ 184 w 680"/>
              <a:gd name="T3" fmla="*/ 0 h 672"/>
              <a:gd name="T4" fmla="*/ 679 w 680"/>
              <a:gd name="T5" fmla="*/ 0 h 672"/>
              <a:gd name="T6" fmla="*/ 679 w 680"/>
              <a:gd name="T7" fmla="*/ 495 h 672"/>
              <a:gd name="T8" fmla="*/ 583 w 680"/>
              <a:gd name="T9" fmla="*/ 495 h 672"/>
              <a:gd name="T10" fmla="*/ 583 w 680"/>
              <a:gd name="T11" fmla="*/ 160 h 672"/>
              <a:gd name="T12" fmla="*/ 72 w 680"/>
              <a:gd name="T13" fmla="*/ 671 h 672"/>
              <a:gd name="T14" fmla="*/ 0 w 680"/>
              <a:gd name="T15" fmla="*/ 599 h 672"/>
              <a:gd name="T16" fmla="*/ 503 w 680"/>
              <a:gd name="T17" fmla="*/ 96 h 672"/>
              <a:gd name="T18" fmla="*/ 184 w 680"/>
              <a:gd name="T19" fmla="*/ 96 h 672"/>
              <a:gd name="T20" fmla="*/ 184 w 680"/>
              <a:gd name="T21" fmla="*/ 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72">
                <a:moveTo>
                  <a:pt x="184" y="80"/>
                </a:moveTo>
                <a:lnTo>
                  <a:pt x="184" y="0"/>
                </a:lnTo>
                <a:lnTo>
                  <a:pt x="679" y="0"/>
                </a:lnTo>
                <a:lnTo>
                  <a:pt x="679" y="495"/>
                </a:lnTo>
                <a:lnTo>
                  <a:pt x="583" y="495"/>
                </a:lnTo>
                <a:lnTo>
                  <a:pt x="583" y="160"/>
                </a:lnTo>
                <a:lnTo>
                  <a:pt x="72" y="671"/>
                </a:lnTo>
                <a:lnTo>
                  <a:pt x="0" y="599"/>
                </a:lnTo>
                <a:lnTo>
                  <a:pt x="503" y="96"/>
                </a:lnTo>
                <a:lnTo>
                  <a:pt x="184" y="96"/>
                </a:lnTo>
                <a:lnTo>
                  <a:pt x="184" y="0"/>
                </a:lnTo>
              </a:path>
            </a:pathLst>
          </a:custGeom>
          <a:noFill/>
          <a:ln w="6350" cap="flat" cmpd="sng" algn="ctr">
            <a:solidFill>
              <a:schemeClr val="tx1"/>
            </a:solidFill>
            <a:prstDash val="solid"/>
            <a:miter lim="800000"/>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36" name="Freeform 5"/>
          <p:cNvSpPr>
            <a:spLocks/>
          </p:cNvSpPr>
          <p:nvPr/>
        </p:nvSpPr>
        <p:spPr bwMode="blackWhite">
          <a:xfrm>
            <a:off x="2789367" y="1425111"/>
            <a:ext cx="1465955" cy="1386502"/>
          </a:xfrm>
          <a:custGeom>
            <a:avLst/>
            <a:gdLst>
              <a:gd name="T0" fmla="*/ 184 w 680"/>
              <a:gd name="T1" fmla="*/ 583 h 664"/>
              <a:gd name="T2" fmla="*/ 184 w 680"/>
              <a:gd name="T3" fmla="*/ 663 h 664"/>
              <a:gd name="T4" fmla="*/ 679 w 680"/>
              <a:gd name="T5" fmla="*/ 663 h 664"/>
              <a:gd name="T6" fmla="*/ 679 w 680"/>
              <a:gd name="T7" fmla="*/ 168 h 664"/>
              <a:gd name="T8" fmla="*/ 583 w 680"/>
              <a:gd name="T9" fmla="*/ 168 h 664"/>
              <a:gd name="T10" fmla="*/ 583 w 680"/>
              <a:gd name="T11" fmla="*/ 511 h 664"/>
              <a:gd name="T12" fmla="*/ 72 w 680"/>
              <a:gd name="T13" fmla="*/ 0 h 664"/>
              <a:gd name="T14" fmla="*/ 0 w 680"/>
              <a:gd name="T15" fmla="*/ 72 h 664"/>
              <a:gd name="T16" fmla="*/ 511 w 680"/>
              <a:gd name="T17" fmla="*/ 575 h 664"/>
              <a:gd name="T18" fmla="*/ 184 w 680"/>
              <a:gd name="T19" fmla="*/ 575 h 664"/>
              <a:gd name="T20" fmla="*/ 184 w 680"/>
              <a:gd name="T21" fmla="*/ 663 h 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80" h="664">
                <a:moveTo>
                  <a:pt x="184" y="583"/>
                </a:moveTo>
                <a:lnTo>
                  <a:pt x="184" y="663"/>
                </a:lnTo>
                <a:lnTo>
                  <a:pt x="679" y="663"/>
                </a:lnTo>
                <a:lnTo>
                  <a:pt x="679" y="168"/>
                </a:lnTo>
                <a:lnTo>
                  <a:pt x="583" y="168"/>
                </a:lnTo>
                <a:lnTo>
                  <a:pt x="583" y="511"/>
                </a:lnTo>
                <a:lnTo>
                  <a:pt x="72" y="0"/>
                </a:lnTo>
                <a:lnTo>
                  <a:pt x="0" y="72"/>
                </a:lnTo>
                <a:lnTo>
                  <a:pt x="511" y="575"/>
                </a:lnTo>
                <a:lnTo>
                  <a:pt x="184" y="575"/>
                </a:lnTo>
                <a:lnTo>
                  <a:pt x="184" y="663"/>
                </a:lnTo>
              </a:path>
            </a:pathLst>
          </a:custGeom>
          <a:noFill/>
          <a:ln w="6350" cap="flat" cmpd="sng" algn="ctr">
            <a:solidFill>
              <a:schemeClr val="tx1"/>
            </a:solidFill>
            <a:prstDash val="dash"/>
            <a:miter lim="800000"/>
          </a:ln>
          <a:effectLst>
            <a:outerShdw blurRad="50800" dist="38100" dir="2700000" algn="tl"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sp>
        <p:nvSpPr>
          <p:cNvPr id="137" name="AutoShape 10"/>
          <p:cNvSpPr>
            <a:spLocks noChangeArrowheads="1"/>
          </p:cNvSpPr>
          <p:nvPr/>
        </p:nvSpPr>
        <p:spPr bwMode="blackWhite">
          <a:xfrm>
            <a:off x="4245602" y="2813233"/>
            <a:ext cx="644697" cy="644658"/>
          </a:xfrm>
          <a:prstGeom prst="flowChartOr">
            <a:avLst/>
          </a:prstGeom>
          <a:noFill/>
          <a:ln w="6350" cap="flat" cmpd="sng" algn="ctr">
            <a:solidFill>
              <a:schemeClr val="tx1"/>
            </a:solidFill>
            <a:prstDash val="solid"/>
            <a:miter lim="800000"/>
          </a:ln>
          <a:effectLst>
            <a:outerShdw blurRad="50800" dist="38100" dir="8100000" algn="tr" rotWithShape="0">
              <a:prstClr val="black">
                <a:alpha val="40000"/>
              </a:prstClr>
            </a:outerShdw>
          </a:effectLst>
          <a:extLst/>
        </p:spPr>
        <p:txBody>
          <a:bodyPr lIns="93296" tIns="46648" rIns="93296" bIns="46648" anchor="ctr"/>
          <a:lstStyle/>
          <a:p>
            <a:pPr marL="0" marR="0" lvl="0" indent="0" defTabSz="914400" eaLnBrk="1" fontAlgn="auto" latinLnBrk="0" hangingPunct="1">
              <a:lnSpc>
                <a:spcPct val="120000"/>
              </a:lnSpc>
              <a:spcBef>
                <a:spcPts val="0"/>
              </a:spcBef>
              <a:spcAft>
                <a:spcPts val="0"/>
              </a:spcAft>
              <a:buClrTx/>
              <a:buSzTx/>
              <a:buFontTx/>
              <a:buNone/>
              <a:tabLst/>
              <a:defRPr/>
            </a:pPr>
            <a:endParaRPr kumimoji="0" lang="zh-CN" altLang="en-US" sz="1200" b="0" i="0" u="none" strike="noStrike" kern="0" cap="none" spc="0" normalizeH="0" baseline="0" noProof="0">
              <a:ln>
                <a:noFill/>
              </a:ln>
              <a:solidFill>
                <a:srgbClr val="F9F9F9"/>
              </a:solidFill>
              <a:effectLst/>
              <a:uLnTx/>
              <a:uFillTx/>
              <a:latin typeface="微软雅黑" pitchFamily="34" charset="-122"/>
              <a:ea typeface="微软雅黑" pitchFamily="34" charset="-122"/>
              <a:cs typeface="+mn-cs"/>
            </a:endParaRPr>
          </a:p>
        </p:txBody>
      </p:sp>
      <p:grpSp>
        <p:nvGrpSpPr>
          <p:cNvPr id="138" name="组合 4"/>
          <p:cNvGrpSpPr/>
          <p:nvPr/>
        </p:nvGrpSpPr>
        <p:grpSpPr>
          <a:xfrm>
            <a:off x="1025360" y="3544552"/>
            <a:ext cx="1764007" cy="1199263"/>
            <a:chOff x="1052897" y="5281774"/>
            <a:chExt cx="1764007" cy="1199263"/>
          </a:xfrm>
        </p:grpSpPr>
        <p:sp>
          <p:nvSpPr>
            <p:cNvPr id="139" name="TextBox 20"/>
            <p:cNvSpPr txBox="1"/>
            <p:nvPr/>
          </p:nvSpPr>
          <p:spPr bwMode="auto">
            <a:xfrm>
              <a:off x="1052897" y="5580327"/>
              <a:ext cx="1764007" cy="90071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p:txBody>
        </p:sp>
        <p:sp>
          <p:nvSpPr>
            <p:cNvPr id="140" name="TextBox 19"/>
            <p:cNvSpPr txBox="1">
              <a:spLocks noChangeArrowheads="1"/>
            </p:cNvSpPr>
            <p:nvPr/>
          </p:nvSpPr>
          <p:spPr bwMode="auto">
            <a:xfrm>
              <a:off x="1052898" y="5281774"/>
              <a:ext cx="1764006" cy="2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100" b="1" dirty="0">
                  <a:latin typeface="微软雅黑" pitchFamily="34" charset="-122"/>
                  <a:ea typeface="微软雅黑" pitchFamily="34" charset="-122"/>
                  <a:cs typeface="宋体" pitchFamily="2" charset="-122"/>
                </a:rPr>
                <a:t>单击</a:t>
              </a:r>
              <a:r>
                <a:rPr lang="zh-CN" altLang="zh-CN" sz="1100" b="1" dirty="0">
                  <a:latin typeface="微软雅黑" pitchFamily="34" charset="-122"/>
                  <a:ea typeface="微软雅黑" pitchFamily="34" charset="-122"/>
                  <a:cs typeface="宋体" pitchFamily="2" charset="-122"/>
                </a:rPr>
                <a:t>添加标题</a:t>
              </a:r>
              <a:r>
                <a:rPr lang="zh-CN" altLang="en-US" sz="1100" b="1" dirty="0">
                  <a:latin typeface="微软雅黑" pitchFamily="34" charset="-122"/>
                  <a:ea typeface="微软雅黑" pitchFamily="34" charset="-122"/>
                  <a:cs typeface="宋体" pitchFamily="2" charset="-122"/>
                </a:rPr>
                <a:t>内容</a:t>
              </a:r>
              <a:endParaRPr lang="zh-CN" altLang="zh-CN" sz="1100" b="1" dirty="0">
                <a:latin typeface="微软雅黑" pitchFamily="34" charset="-122"/>
                <a:ea typeface="微软雅黑" pitchFamily="34" charset="-122"/>
                <a:cs typeface="宋体" pitchFamily="2" charset="-122"/>
              </a:endParaRPr>
            </a:p>
          </p:txBody>
        </p:sp>
      </p:grpSp>
      <p:grpSp>
        <p:nvGrpSpPr>
          <p:cNvPr id="141" name="组合 140"/>
          <p:cNvGrpSpPr/>
          <p:nvPr/>
        </p:nvGrpSpPr>
        <p:grpSpPr>
          <a:xfrm>
            <a:off x="1025360" y="1445961"/>
            <a:ext cx="1764007" cy="1223757"/>
            <a:chOff x="1052897" y="2195545"/>
            <a:chExt cx="1764007" cy="1223757"/>
          </a:xfrm>
        </p:grpSpPr>
        <p:sp>
          <p:nvSpPr>
            <p:cNvPr id="142" name="TextBox 20"/>
            <p:cNvSpPr txBox="1"/>
            <p:nvPr/>
          </p:nvSpPr>
          <p:spPr bwMode="auto">
            <a:xfrm>
              <a:off x="1052897" y="2494098"/>
              <a:ext cx="1764007" cy="925204"/>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900" dirty="0" smtClean="0">
                  <a:latin typeface="微软雅黑" pitchFamily="34" charset="-122"/>
                  <a:ea typeface="微软雅黑" pitchFamily="34" charset="-122"/>
                </a:rPr>
                <a:t>单击添加</a:t>
              </a:r>
              <a:r>
                <a:rPr lang="zh-CN" altLang="en-US" sz="900" dirty="0">
                  <a:latin typeface="微软雅黑" pitchFamily="34" charset="-122"/>
                  <a:ea typeface="微软雅黑" pitchFamily="34" charset="-122"/>
                </a:rPr>
                <a:t>文字</a:t>
              </a:r>
              <a:r>
                <a:rPr lang="zh-CN" altLang="en-US" sz="900" dirty="0" smtClean="0">
                  <a:latin typeface="微软雅黑" pitchFamily="34" charset="-122"/>
                  <a:ea typeface="微软雅黑" pitchFamily="34" charset="-122"/>
                </a:rPr>
                <a:t>内容</a:t>
              </a:r>
              <a:endParaRPr lang="en-US" altLang="zh-CN" sz="900" dirty="0" smtClean="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a:t>
              </a:r>
              <a:r>
                <a:rPr lang="zh-CN" altLang="en-US" sz="900" dirty="0" smtClean="0">
                  <a:latin typeface="微软雅黑" pitchFamily="34" charset="-122"/>
                  <a:ea typeface="微软雅黑" pitchFamily="34" charset="-122"/>
                </a:rPr>
                <a:t>内容</a:t>
              </a:r>
              <a:endParaRPr lang="en-US" altLang="zh-CN" sz="900" dirty="0">
                <a:latin typeface="微软雅黑" pitchFamily="34" charset="-122"/>
                <a:ea typeface="微软雅黑" pitchFamily="34" charset="-122"/>
              </a:endParaRPr>
            </a:p>
          </p:txBody>
        </p:sp>
        <p:sp>
          <p:nvSpPr>
            <p:cNvPr id="143" name="TextBox 19"/>
            <p:cNvSpPr txBox="1">
              <a:spLocks noChangeArrowheads="1"/>
            </p:cNvSpPr>
            <p:nvPr/>
          </p:nvSpPr>
          <p:spPr bwMode="auto">
            <a:xfrm>
              <a:off x="1052898" y="2195545"/>
              <a:ext cx="1764006" cy="2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100" b="1" dirty="0" smtClean="0">
                  <a:latin typeface="微软雅黑" pitchFamily="34" charset="-122"/>
                  <a:ea typeface="微软雅黑" pitchFamily="34" charset="-122"/>
                  <a:cs typeface="宋体" pitchFamily="2" charset="-122"/>
                </a:rPr>
                <a:t>单击</a:t>
              </a:r>
              <a:r>
                <a:rPr lang="zh-CN" altLang="zh-CN" sz="1100" b="1" dirty="0" smtClean="0">
                  <a:latin typeface="微软雅黑" pitchFamily="34" charset="-122"/>
                  <a:ea typeface="微软雅黑" pitchFamily="34" charset="-122"/>
                  <a:cs typeface="宋体" pitchFamily="2" charset="-122"/>
                </a:rPr>
                <a:t>添加</a:t>
              </a:r>
              <a:r>
                <a:rPr lang="zh-CN" altLang="zh-CN" sz="1100" b="1" dirty="0">
                  <a:latin typeface="微软雅黑" pitchFamily="34" charset="-122"/>
                  <a:ea typeface="微软雅黑" pitchFamily="34" charset="-122"/>
                  <a:cs typeface="宋体" pitchFamily="2" charset="-122"/>
                </a:rPr>
                <a:t>标题</a:t>
              </a:r>
              <a:r>
                <a:rPr lang="zh-CN" altLang="en-US" sz="1100" b="1" dirty="0">
                  <a:latin typeface="微软雅黑" pitchFamily="34" charset="-122"/>
                  <a:ea typeface="微软雅黑" pitchFamily="34" charset="-122"/>
                  <a:cs typeface="宋体" pitchFamily="2" charset="-122"/>
                </a:rPr>
                <a:t>内容</a:t>
              </a:r>
              <a:endParaRPr lang="zh-CN" altLang="zh-CN" sz="1100" b="1" dirty="0">
                <a:latin typeface="微软雅黑" pitchFamily="34" charset="-122"/>
                <a:ea typeface="微软雅黑" pitchFamily="34" charset="-122"/>
                <a:cs typeface="宋体" pitchFamily="2" charset="-122"/>
              </a:endParaRPr>
            </a:p>
          </p:txBody>
        </p:sp>
      </p:grpSp>
      <p:grpSp>
        <p:nvGrpSpPr>
          <p:cNvPr id="144" name="组合 1"/>
          <p:cNvGrpSpPr/>
          <p:nvPr/>
        </p:nvGrpSpPr>
        <p:grpSpPr>
          <a:xfrm>
            <a:off x="6354634" y="1445961"/>
            <a:ext cx="1764007" cy="1199263"/>
            <a:chOff x="6382171" y="2195545"/>
            <a:chExt cx="1764007" cy="1199263"/>
          </a:xfrm>
        </p:grpSpPr>
        <p:sp>
          <p:nvSpPr>
            <p:cNvPr id="145" name="TextBox 20"/>
            <p:cNvSpPr txBox="1"/>
            <p:nvPr/>
          </p:nvSpPr>
          <p:spPr bwMode="auto">
            <a:xfrm>
              <a:off x="6382171" y="2494098"/>
              <a:ext cx="1764007" cy="90071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p:txBody>
        </p:sp>
        <p:sp>
          <p:nvSpPr>
            <p:cNvPr id="146" name="TextBox 19"/>
            <p:cNvSpPr txBox="1">
              <a:spLocks noChangeArrowheads="1"/>
            </p:cNvSpPr>
            <p:nvPr/>
          </p:nvSpPr>
          <p:spPr bwMode="auto">
            <a:xfrm>
              <a:off x="6382172" y="2195545"/>
              <a:ext cx="1764006" cy="2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100" b="1" dirty="0">
                  <a:latin typeface="微软雅黑" pitchFamily="34" charset="-122"/>
                  <a:ea typeface="微软雅黑" pitchFamily="34" charset="-122"/>
                  <a:cs typeface="宋体" pitchFamily="2" charset="-122"/>
                </a:rPr>
                <a:t>单击</a:t>
              </a:r>
              <a:r>
                <a:rPr lang="zh-CN" altLang="zh-CN" sz="1100" b="1" dirty="0">
                  <a:latin typeface="微软雅黑" pitchFamily="34" charset="-122"/>
                  <a:ea typeface="微软雅黑" pitchFamily="34" charset="-122"/>
                  <a:cs typeface="宋体" pitchFamily="2" charset="-122"/>
                </a:rPr>
                <a:t>添加标题</a:t>
              </a:r>
              <a:r>
                <a:rPr lang="zh-CN" altLang="en-US" sz="1100" b="1" dirty="0">
                  <a:latin typeface="微软雅黑" pitchFamily="34" charset="-122"/>
                  <a:ea typeface="微软雅黑" pitchFamily="34" charset="-122"/>
                  <a:cs typeface="宋体" pitchFamily="2" charset="-122"/>
                </a:rPr>
                <a:t>内容</a:t>
              </a:r>
              <a:endParaRPr lang="zh-CN" altLang="zh-CN" sz="1100" b="1" dirty="0">
                <a:latin typeface="微软雅黑" pitchFamily="34" charset="-122"/>
                <a:ea typeface="微软雅黑" pitchFamily="34" charset="-122"/>
                <a:cs typeface="宋体" pitchFamily="2" charset="-122"/>
              </a:endParaRPr>
            </a:p>
          </p:txBody>
        </p:sp>
      </p:grpSp>
      <p:grpSp>
        <p:nvGrpSpPr>
          <p:cNvPr id="147" name="组合 2"/>
          <p:cNvGrpSpPr/>
          <p:nvPr/>
        </p:nvGrpSpPr>
        <p:grpSpPr>
          <a:xfrm>
            <a:off x="6354634" y="3508737"/>
            <a:ext cx="1764007" cy="1199263"/>
            <a:chOff x="6382171" y="5245959"/>
            <a:chExt cx="1764007" cy="1199263"/>
          </a:xfrm>
        </p:grpSpPr>
        <p:sp>
          <p:nvSpPr>
            <p:cNvPr id="148" name="TextBox 20"/>
            <p:cNvSpPr txBox="1"/>
            <p:nvPr/>
          </p:nvSpPr>
          <p:spPr bwMode="auto">
            <a:xfrm>
              <a:off x="6382171" y="5544512"/>
              <a:ext cx="1764007" cy="900710"/>
            </a:xfrm>
            <a:prstGeom prst="rect">
              <a:avLst/>
            </a:prstGeom>
            <a:noFill/>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a:p>
              <a:pPr algn="ctr">
                <a:lnSpc>
                  <a:spcPct val="150000"/>
                </a:lnSpc>
                <a:defRPr/>
              </a:pPr>
              <a:r>
                <a:rPr lang="zh-CN" altLang="en-US" sz="900" dirty="0">
                  <a:latin typeface="微软雅黑" pitchFamily="34" charset="-122"/>
                  <a:ea typeface="微软雅黑" pitchFamily="34" charset="-122"/>
                </a:rPr>
                <a:t>单击添加文字内容</a:t>
              </a:r>
              <a:endParaRPr lang="en-US" altLang="zh-CN" sz="900" dirty="0">
                <a:latin typeface="微软雅黑" pitchFamily="34" charset="-122"/>
                <a:ea typeface="微软雅黑" pitchFamily="34" charset="-122"/>
              </a:endParaRPr>
            </a:p>
          </p:txBody>
        </p:sp>
        <p:sp>
          <p:nvSpPr>
            <p:cNvPr id="149" name="TextBox 19"/>
            <p:cNvSpPr txBox="1">
              <a:spLocks noChangeArrowheads="1"/>
            </p:cNvSpPr>
            <p:nvPr/>
          </p:nvSpPr>
          <p:spPr bwMode="auto">
            <a:xfrm>
              <a:off x="6382172" y="5245959"/>
              <a:ext cx="1764006" cy="2634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3296" tIns="46648" rIns="93296" bIns="46648" numCol="1" anchor="t" anchorCtr="0" compatLnSpc="1">
              <a:prstTxWarp prst="textNoShape">
                <a:avLst/>
              </a:prstTxWarp>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spcBef>
                  <a:spcPct val="0"/>
                </a:spcBef>
                <a:spcAft>
                  <a:spcPct val="0"/>
                </a:spcAft>
              </a:pPr>
              <a:r>
                <a:rPr lang="zh-CN" altLang="en-US" sz="1100" b="1" dirty="0">
                  <a:latin typeface="微软雅黑" pitchFamily="34" charset="-122"/>
                  <a:ea typeface="微软雅黑" pitchFamily="34" charset="-122"/>
                  <a:cs typeface="宋体" pitchFamily="2" charset="-122"/>
                </a:rPr>
                <a:t>单击</a:t>
              </a:r>
              <a:r>
                <a:rPr lang="zh-CN" altLang="zh-CN" sz="1100" b="1" dirty="0">
                  <a:latin typeface="微软雅黑" pitchFamily="34" charset="-122"/>
                  <a:ea typeface="微软雅黑" pitchFamily="34" charset="-122"/>
                  <a:cs typeface="宋体" pitchFamily="2" charset="-122"/>
                </a:rPr>
                <a:t>添加标题</a:t>
              </a:r>
              <a:r>
                <a:rPr lang="zh-CN" altLang="en-US" sz="1100" b="1" dirty="0">
                  <a:latin typeface="微软雅黑" pitchFamily="34" charset="-122"/>
                  <a:ea typeface="微软雅黑" pitchFamily="34" charset="-122"/>
                  <a:cs typeface="宋体" pitchFamily="2" charset="-122"/>
                </a:rPr>
                <a:t>内容</a:t>
              </a:r>
              <a:endParaRPr lang="zh-CN" altLang="zh-CN" sz="1100" b="1" dirty="0">
                <a:latin typeface="微软雅黑" pitchFamily="34" charset="-122"/>
                <a:ea typeface="微软雅黑" pitchFamily="34" charset="-122"/>
                <a:cs typeface="宋体" pitchFamily="2" charset="-122"/>
              </a:endParaRPr>
            </a:p>
          </p:txBody>
        </p:sp>
      </p:grpSp>
    </p:spTree>
    <p:extLst>
      <p:ext uri="{BB962C8B-B14F-4D97-AF65-F5344CB8AC3E}">
        <p14:creationId xmlns:p14="http://schemas.microsoft.com/office/powerpoint/2010/main" val="1497657913"/>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 calcmode="lin" valueType="num">
                                      <p:cBhvr>
                                        <p:cTn id="7" dur="500" fill="hold"/>
                                        <p:tgtEl>
                                          <p:spTgt spid="137"/>
                                        </p:tgtEl>
                                        <p:attrNameLst>
                                          <p:attrName>ppt_w</p:attrName>
                                        </p:attrNameLst>
                                      </p:cBhvr>
                                      <p:tavLst>
                                        <p:tav tm="0">
                                          <p:val>
                                            <p:fltVal val="0"/>
                                          </p:val>
                                        </p:tav>
                                        <p:tav tm="100000">
                                          <p:val>
                                            <p:strVal val="#ppt_w"/>
                                          </p:val>
                                        </p:tav>
                                      </p:tavLst>
                                    </p:anim>
                                    <p:anim calcmode="lin" valueType="num">
                                      <p:cBhvr>
                                        <p:cTn id="8" dur="500" fill="hold"/>
                                        <p:tgtEl>
                                          <p:spTgt spid="137"/>
                                        </p:tgtEl>
                                        <p:attrNameLst>
                                          <p:attrName>ppt_h</p:attrName>
                                        </p:attrNameLst>
                                      </p:cBhvr>
                                      <p:tavLst>
                                        <p:tav tm="0">
                                          <p:val>
                                            <p:fltVal val="0"/>
                                          </p:val>
                                        </p:tav>
                                        <p:tav tm="100000">
                                          <p:val>
                                            <p:strVal val="#ppt_h"/>
                                          </p:val>
                                        </p:tav>
                                      </p:tavLst>
                                    </p:anim>
                                    <p:animEffect transition="in" filter="fade">
                                      <p:cBhvr>
                                        <p:cTn id="9" dur="500"/>
                                        <p:tgtEl>
                                          <p:spTgt spid="137"/>
                                        </p:tgtEl>
                                      </p:cBhvr>
                                    </p:animEffect>
                                  </p:childTnLst>
                                </p:cTn>
                              </p:par>
                            </p:childTnLst>
                          </p:cTn>
                        </p:par>
                        <p:par>
                          <p:cTn id="10" fill="hold">
                            <p:stCondLst>
                              <p:cond delay="500"/>
                            </p:stCondLst>
                            <p:childTnLst>
                              <p:par>
                                <p:cTn id="11" presetID="2" presetClass="entr" presetSubtype="9" fill="hold" grpId="0" nodeType="afterEffect">
                                  <p:stCondLst>
                                    <p:cond delay="0"/>
                                  </p:stCondLst>
                                  <p:childTnLst>
                                    <p:set>
                                      <p:cBhvr>
                                        <p:cTn id="12" dur="1" fill="hold">
                                          <p:stCondLst>
                                            <p:cond delay="0"/>
                                          </p:stCondLst>
                                        </p:cTn>
                                        <p:tgtEl>
                                          <p:spTgt spid="136"/>
                                        </p:tgtEl>
                                        <p:attrNameLst>
                                          <p:attrName>style.visibility</p:attrName>
                                        </p:attrNameLst>
                                      </p:cBhvr>
                                      <p:to>
                                        <p:strVal val="visible"/>
                                      </p:to>
                                    </p:set>
                                    <p:anim calcmode="lin" valueType="num">
                                      <p:cBhvr additive="base">
                                        <p:cTn id="13" dur="500" fill="hold"/>
                                        <p:tgtEl>
                                          <p:spTgt spid="136"/>
                                        </p:tgtEl>
                                        <p:attrNameLst>
                                          <p:attrName>ppt_x</p:attrName>
                                        </p:attrNameLst>
                                      </p:cBhvr>
                                      <p:tavLst>
                                        <p:tav tm="0">
                                          <p:val>
                                            <p:strVal val="0-#ppt_w/2"/>
                                          </p:val>
                                        </p:tav>
                                        <p:tav tm="100000">
                                          <p:val>
                                            <p:strVal val="#ppt_x"/>
                                          </p:val>
                                        </p:tav>
                                      </p:tavLst>
                                    </p:anim>
                                    <p:anim calcmode="lin" valueType="num">
                                      <p:cBhvr additive="base">
                                        <p:cTn id="14" dur="500" fill="hold"/>
                                        <p:tgtEl>
                                          <p:spTgt spid="136"/>
                                        </p:tgtEl>
                                        <p:attrNameLst>
                                          <p:attrName>ppt_y</p:attrName>
                                        </p:attrNameLst>
                                      </p:cBhvr>
                                      <p:tavLst>
                                        <p:tav tm="0">
                                          <p:val>
                                            <p:strVal val="0-#ppt_h/2"/>
                                          </p:val>
                                        </p:tav>
                                        <p:tav tm="100000">
                                          <p:val>
                                            <p:strVal val="#ppt_y"/>
                                          </p:val>
                                        </p:tav>
                                      </p:tavLst>
                                    </p:anim>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141"/>
                                        </p:tgtEl>
                                        <p:attrNameLst>
                                          <p:attrName>style.visibility</p:attrName>
                                        </p:attrNameLst>
                                      </p:cBhvr>
                                      <p:to>
                                        <p:strVal val="visible"/>
                                      </p:to>
                                    </p:set>
                                    <p:animEffect transition="in" filter="fade">
                                      <p:cBhvr>
                                        <p:cTn id="18" dur="500"/>
                                        <p:tgtEl>
                                          <p:spTgt spid="141"/>
                                        </p:tgtEl>
                                      </p:cBhvr>
                                    </p:animEffect>
                                  </p:childTnLst>
                                </p:cTn>
                              </p:par>
                            </p:childTnLst>
                          </p:cTn>
                        </p:par>
                        <p:par>
                          <p:cTn id="19" fill="hold">
                            <p:stCondLst>
                              <p:cond delay="1500"/>
                            </p:stCondLst>
                            <p:childTnLst>
                              <p:par>
                                <p:cTn id="20" presetID="2" presetClass="entr" presetSubtype="3" fill="hold" grpId="0" nodeType="afterEffect">
                                  <p:stCondLst>
                                    <p:cond delay="0"/>
                                  </p:stCondLst>
                                  <p:childTnLst>
                                    <p:set>
                                      <p:cBhvr>
                                        <p:cTn id="21" dur="1" fill="hold">
                                          <p:stCondLst>
                                            <p:cond delay="0"/>
                                          </p:stCondLst>
                                        </p:cTn>
                                        <p:tgtEl>
                                          <p:spTgt spid="133"/>
                                        </p:tgtEl>
                                        <p:attrNameLst>
                                          <p:attrName>style.visibility</p:attrName>
                                        </p:attrNameLst>
                                      </p:cBhvr>
                                      <p:to>
                                        <p:strVal val="visible"/>
                                      </p:to>
                                    </p:set>
                                    <p:anim calcmode="lin" valueType="num">
                                      <p:cBhvr additive="base">
                                        <p:cTn id="22" dur="500" fill="hold"/>
                                        <p:tgtEl>
                                          <p:spTgt spid="133"/>
                                        </p:tgtEl>
                                        <p:attrNameLst>
                                          <p:attrName>ppt_x</p:attrName>
                                        </p:attrNameLst>
                                      </p:cBhvr>
                                      <p:tavLst>
                                        <p:tav tm="0">
                                          <p:val>
                                            <p:strVal val="1+#ppt_w/2"/>
                                          </p:val>
                                        </p:tav>
                                        <p:tav tm="100000">
                                          <p:val>
                                            <p:strVal val="#ppt_x"/>
                                          </p:val>
                                        </p:tav>
                                      </p:tavLst>
                                    </p:anim>
                                    <p:anim calcmode="lin" valueType="num">
                                      <p:cBhvr additive="base">
                                        <p:cTn id="23" dur="500" fill="hold"/>
                                        <p:tgtEl>
                                          <p:spTgt spid="133"/>
                                        </p:tgtEl>
                                        <p:attrNameLst>
                                          <p:attrName>ppt_y</p:attrName>
                                        </p:attrNameLst>
                                      </p:cBhvr>
                                      <p:tavLst>
                                        <p:tav tm="0">
                                          <p:val>
                                            <p:strVal val="0-#ppt_h/2"/>
                                          </p:val>
                                        </p:tav>
                                        <p:tav tm="100000">
                                          <p:val>
                                            <p:strVal val="#ppt_y"/>
                                          </p:val>
                                        </p:tav>
                                      </p:tavLst>
                                    </p:anim>
                                  </p:childTnLst>
                                </p:cTn>
                              </p:par>
                            </p:childTnLst>
                          </p:cTn>
                        </p:par>
                        <p:par>
                          <p:cTn id="24" fill="hold">
                            <p:stCondLst>
                              <p:cond delay="2000"/>
                            </p:stCondLst>
                            <p:childTnLst>
                              <p:par>
                                <p:cTn id="25" presetID="10" presetClass="entr" presetSubtype="0" fill="hold" nodeType="afterEffect">
                                  <p:stCondLst>
                                    <p:cond delay="0"/>
                                  </p:stCondLst>
                                  <p:childTnLst>
                                    <p:set>
                                      <p:cBhvr>
                                        <p:cTn id="26" dur="1" fill="hold">
                                          <p:stCondLst>
                                            <p:cond delay="0"/>
                                          </p:stCondLst>
                                        </p:cTn>
                                        <p:tgtEl>
                                          <p:spTgt spid="144"/>
                                        </p:tgtEl>
                                        <p:attrNameLst>
                                          <p:attrName>style.visibility</p:attrName>
                                        </p:attrNameLst>
                                      </p:cBhvr>
                                      <p:to>
                                        <p:strVal val="visible"/>
                                      </p:to>
                                    </p:set>
                                    <p:animEffect transition="in" filter="fade">
                                      <p:cBhvr>
                                        <p:cTn id="27" dur="500"/>
                                        <p:tgtEl>
                                          <p:spTgt spid="144"/>
                                        </p:tgtEl>
                                      </p:cBhvr>
                                    </p:animEffect>
                                  </p:childTnLst>
                                </p:cTn>
                              </p:par>
                            </p:childTnLst>
                          </p:cTn>
                        </p:par>
                        <p:par>
                          <p:cTn id="28" fill="hold">
                            <p:stCondLst>
                              <p:cond delay="2500"/>
                            </p:stCondLst>
                            <p:childTnLst>
                              <p:par>
                                <p:cTn id="29" presetID="2" presetClass="entr" presetSubtype="12" fill="hold" grpId="0" nodeType="afterEffect">
                                  <p:stCondLst>
                                    <p:cond delay="0"/>
                                  </p:stCondLst>
                                  <p:childTnLst>
                                    <p:set>
                                      <p:cBhvr>
                                        <p:cTn id="30" dur="1" fill="hold">
                                          <p:stCondLst>
                                            <p:cond delay="0"/>
                                          </p:stCondLst>
                                        </p:cTn>
                                        <p:tgtEl>
                                          <p:spTgt spid="135"/>
                                        </p:tgtEl>
                                        <p:attrNameLst>
                                          <p:attrName>style.visibility</p:attrName>
                                        </p:attrNameLst>
                                      </p:cBhvr>
                                      <p:to>
                                        <p:strVal val="visible"/>
                                      </p:to>
                                    </p:set>
                                    <p:anim calcmode="lin" valueType="num">
                                      <p:cBhvr additive="base">
                                        <p:cTn id="31" dur="500" fill="hold"/>
                                        <p:tgtEl>
                                          <p:spTgt spid="135"/>
                                        </p:tgtEl>
                                        <p:attrNameLst>
                                          <p:attrName>ppt_x</p:attrName>
                                        </p:attrNameLst>
                                      </p:cBhvr>
                                      <p:tavLst>
                                        <p:tav tm="0">
                                          <p:val>
                                            <p:strVal val="0-#ppt_w/2"/>
                                          </p:val>
                                        </p:tav>
                                        <p:tav tm="100000">
                                          <p:val>
                                            <p:strVal val="#ppt_x"/>
                                          </p:val>
                                        </p:tav>
                                      </p:tavLst>
                                    </p:anim>
                                    <p:anim calcmode="lin" valueType="num">
                                      <p:cBhvr additive="base">
                                        <p:cTn id="32" dur="500" fill="hold"/>
                                        <p:tgtEl>
                                          <p:spTgt spid="135"/>
                                        </p:tgtEl>
                                        <p:attrNameLst>
                                          <p:attrName>ppt_y</p:attrName>
                                        </p:attrNameLst>
                                      </p:cBhvr>
                                      <p:tavLst>
                                        <p:tav tm="0">
                                          <p:val>
                                            <p:strVal val="1+#ppt_h/2"/>
                                          </p:val>
                                        </p:tav>
                                        <p:tav tm="100000">
                                          <p:val>
                                            <p:strVal val="#ppt_y"/>
                                          </p:val>
                                        </p:tav>
                                      </p:tavLst>
                                    </p:anim>
                                  </p:childTnLst>
                                </p:cTn>
                              </p:par>
                            </p:childTnLst>
                          </p:cTn>
                        </p:par>
                        <p:par>
                          <p:cTn id="33" fill="hold">
                            <p:stCondLst>
                              <p:cond delay="3000"/>
                            </p:stCondLst>
                            <p:childTnLst>
                              <p:par>
                                <p:cTn id="34" presetID="10" presetClass="entr" presetSubtype="0" fill="hold" nodeType="afterEffect">
                                  <p:stCondLst>
                                    <p:cond delay="0"/>
                                  </p:stCondLst>
                                  <p:childTnLst>
                                    <p:set>
                                      <p:cBhvr>
                                        <p:cTn id="35" dur="1" fill="hold">
                                          <p:stCondLst>
                                            <p:cond delay="0"/>
                                          </p:stCondLst>
                                        </p:cTn>
                                        <p:tgtEl>
                                          <p:spTgt spid="138"/>
                                        </p:tgtEl>
                                        <p:attrNameLst>
                                          <p:attrName>style.visibility</p:attrName>
                                        </p:attrNameLst>
                                      </p:cBhvr>
                                      <p:to>
                                        <p:strVal val="visible"/>
                                      </p:to>
                                    </p:set>
                                    <p:animEffect transition="in" filter="fade">
                                      <p:cBhvr>
                                        <p:cTn id="36" dur="500"/>
                                        <p:tgtEl>
                                          <p:spTgt spid="138"/>
                                        </p:tgtEl>
                                      </p:cBhvr>
                                    </p:animEffect>
                                  </p:childTnLst>
                                </p:cTn>
                              </p:par>
                            </p:childTnLst>
                          </p:cTn>
                        </p:par>
                        <p:par>
                          <p:cTn id="37" fill="hold">
                            <p:stCondLst>
                              <p:cond delay="3500"/>
                            </p:stCondLst>
                            <p:childTnLst>
                              <p:par>
                                <p:cTn id="38" presetID="2" presetClass="entr" presetSubtype="6" fill="hold" grpId="0" nodeType="afterEffect">
                                  <p:stCondLst>
                                    <p:cond delay="0"/>
                                  </p:stCondLst>
                                  <p:childTnLst>
                                    <p:set>
                                      <p:cBhvr>
                                        <p:cTn id="39" dur="1" fill="hold">
                                          <p:stCondLst>
                                            <p:cond delay="0"/>
                                          </p:stCondLst>
                                        </p:cTn>
                                        <p:tgtEl>
                                          <p:spTgt spid="134"/>
                                        </p:tgtEl>
                                        <p:attrNameLst>
                                          <p:attrName>style.visibility</p:attrName>
                                        </p:attrNameLst>
                                      </p:cBhvr>
                                      <p:to>
                                        <p:strVal val="visible"/>
                                      </p:to>
                                    </p:set>
                                    <p:anim calcmode="lin" valueType="num">
                                      <p:cBhvr additive="base">
                                        <p:cTn id="40" dur="500" fill="hold"/>
                                        <p:tgtEl>
                                          <p:spTgt spid="134"/>
                                        </p:tgtEl>
                                        <p:attrNameLst>
                                          <p:attrName>ppt_x</p:attrName>
                                        </p:attrNameLst>
                                      </p:cBhvr>
                                      <p:tavLst>
                                        <p:tav tm="0">
                                          <p:val>
                                            <p:strVal val="1+#ppt_w/2"/>
                                          </p:val>
                                        </p:tav>
                                        <p:tav tm="100000">
                                          <p:val>
                                            <p:strVal val="#ppt_x"/>
                                          </p:val>
                                        </p:tav>
                                      </p:tavLst>
                                    </p:anim>
                                    <p:anim calcmode="lin" valueType="num">
                                      <p:cBhvr additive="base">
                                        <p:cTn id="41" dur="500" fill="hold"/>
                                        <p:tgtEl>
                                          <p:spTgt spid="134"/>
                                        </p:tgtEl>
                                        <p:attrNameLst>
                                          <p:attrName>ppt_y</p:attrName>
                                        </p:attrNameLst>
                                      </p:cBhvr>
                                      <p:tavLst>
                                        <p:tav tm="0">
                                          <p:val>
                                            <p:strVal val="1+#ppt_h/2"/>
                                          </p:val>
                                        </p:tav>
                                        <p:tav tm="100000">
                                          <p:val>
                                            <p:strVal val="#ppt_y"/>
                                          </p:val>
                                        </p:tav>
                                      </p:tavLst>
                                    </p:anim>
                                  </p:childTnLst>
                                </p:cTn>
                              </p:par>
                            </p:childTnLst>
                          </p:cTn>
                        </p:par>
                        <p:par>
                          <p:cTn id="42" fill="hold">
                            <p:stCondLst>
                              <p:cond delay="4000"/>
                            </p:stCondLst>
                            <p:childTnLst>
                              <p:par>
                                <p:cTn id="43" presetID="10" presetClass="entr" presetSubtype="0" fill="hold" nodeType="afterEffect">
                                  <p:stCondLst>
                                    <p:cond delay="0"/>
                                  </p:stCondLst>
                                  <p:childTnLst>
                                    <p:set>
                                      <p:cBhvr>
                                        <p:cTn id="44" dur="1" fill="hold">
                                          <p:stCondLst>
                                            <p:cond delay="0"/>
                                          </p:stCondLst>
                                        </p:cTn>
                                        <p:tgtEl>
                                          <p:spTgt spid="147"/>
                                        </p:tgtEl>
                                        <p:attrNameLst>
                                          <p:attrName>style.visibility</p:attrName>
                                        </p:attrNameLst>
                                      </p:cBhvr>
                                      <p:to>
                                        <p:strVal val="visible"/>
                                      </p:to>
                                    </p:set>
                                    <p:animEffect transition="in" filter="fade">
                                      <p:cBhvr>
                                        <p:cTn id="45" dur="500"/>
                                        <p:tgtEl>
                                          <p:spTgt spid="1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P spid="134" grpId="0" animBg="1"/>
      <p:bldP spid="135" grpId="0" animBg="1"/>
      <p:bldP spid="136" grpId="0" animBg="1"/>
      <p:bldP spid="13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圆角矩形 290"/>
          <p:cNvSpPr/>
          <p:nvPr/>
        </p:nvSpPr>
        <p:spPr>
          <a:xfrm>
            <a:off x="5467315" y="1464931"/>
            <a:ext cx="2870196" cy="569313"/>
          </a:xfrm>
          <a:custGeom>
            <a:avLst/>
            <a:gdLst>
              <a:gd name="connsiteX0" fmla="*/ 0 w 2820462"/>
              <a:gd name="connsiteY0" fmla="*/ 274117 h 548233"/>
              <a:gd name="connsiteX1" fmla="*/ 274117 w 2820462"/>
              <a:gd name="connsiteY1" fmla="*/ 0 h 548233"/>
              <a:gd name="connsiteX2" fmla="*/ 2546346 w 2820462"/>
              <a:gd name="connsiteY2" fmla="*/ 0 h 548233"/>
              <a:gd name="connsiteX3" fmla="*/ 2820463 w 2820462"/>
              <a:gd name="connsiteY3" fmla="*/ 274117 h 548233"/>
              <a:gd name="connsiteX4" fmla="*/ 2820462 w 2820462"/>
              <a:gd name="connsiteY4" fmla="*/ 274117 h 548233"/>
              <a:gd name="connsiteX5" fmla="*/ 2546345 w 2820462"/>
              <a:gd name="connsiteY5" fmla="*/ 548234 h 548233"/>
              <a:gd name="connsiteX6" fmla="*/ 274117 w 2820462"/>
              <a:gd name="connsiteY6" fmla="*/ 548233 h 548233"/>
              <a:gd name="connsiteX7" fmla="*/ 0 w 2820462"/>
              <a:gd name="connsiteY7" fmla="*/ 274116 h 548233"/>
              <a:gd name="connsiteX8" fmla="*/ 0 w 2820462"/>
              <a:gd name="connsiteY8" fmla="*/ 274117 h 548233"/>
              <a:gd name="connsiteX0" fmla="*/ 106169 w 2926632"/>
              <a:gd name="connsiteY0" fmla="*/ 283642 h 557759"/>
              <a:gd name="connsiteX1" fmla="*/ 56436 w 2926632"/>
              <a:gd name="connsiteY1" fmla="*/ 0 h 557759"/>
              <a:gd name="connsiteX2" fmla="*/ 2652515 w 2926632"/>
              <a:gd name="connsiteY2" fmla="*/ 9525 h 557759"/>
              <a:gd name="connsiteX3" fmla="*/ 2926632 w 2926632"/>
              <a:gd name="connsiteY3" fmla="*/ 283642 h 557759"/>
              <a:gd name="connsiteX4" fmla="*/ 2926631 w 2926632"/>
              <a:gd name="connsiteY4" fmla="*/ 283642 h 557759"/>
              <a:gd name="connsiteX5" fmla="*/ 2652514 w 2926632"/>
              <a:gd name="connsiteY5" fmla="*/ 557759 h 557759"/>
              <a:gd name="connsiteX6" fmla="*/ 380286 w 2926632"/>
              <a:gd name="connsiteY6" fmla="*/ 557758 h 557759"/>
              <a:gd name="connsiteX7" fmla="*/ 106169 w 2926632"/>
              <a:gd name="connsiteY7" fmla="*/ 283641 h 557759"/>
              <a:gd name="connsiteX8" fmla="*/ 106169 w 2926632"/>
              <a:gd name="connsiteY8" fmla="*/ 283642 h 557759"/>
              <a:gd name="connsiteX0" fmla="*/ 106169 w 2926632"/>
              <a:gd name="connsiteY0" fmla="*/ 283642 h 576808"/>
              <a:gd name="connsiteX1" fmla="*/ 56436 w 2926632"/>
              <a:gd name="connsiteY1" fmla="*/ 0 h 576808"/>
              <a:gd name="connsiteX2" fmla="*/ 2652515 w 2926632"/>
              <a:gd name="connsiteY2" fmla="*/ 9525 h 576808"/>
              <a:gd name="connsiteX3" fmla="*/ 2926632 w 2926632"/>
              <a:gd name="connsiteY3" fmla="*/ 283642 h 576808"/>
              <a:gd name="connsiteX4" fmla="*/ 2926631 w 2926632"/>
              <a:gd name="connsiteY4" fmla="*/ 283642 h 576808"/>
              <a:gd name="connsiteX5" fmla="*/ 2652514 w 2926632"/>
              <a:gd name="connsiteY5" fmla="*/ 557759 h 576808"/>
              <a:gd name="connsiteX6" fmla="*/ 227886 w 2926632"/>
              <a:gd name="connsiteY6" fmla="*/ 576808 h 576808"/>
              <a:gd name="connsiteX7" fmla="*/ 106169 w 2926632"/>
              <a:gd name="connsiteY7" fmla="*/ 283641 h 576808"/>
              <a:gd name="connsiteX8" fmla="*/ 106169 w 2926632"/>
              <a:gd name="connsiteY8" fmla="*/ 283642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96100 w 2916563"/>
              <a:gd name="connsiteY7" fmla="*/ 283641 h 576808"/>
              <a:gd name="connsiteX8" fmla="*/ 162775 w 2916563"/>
              <a:gd name="connsiteY8" fmla="*/ 274117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184775 w 2916563"/>
              <a:gd name="connsiteY7" fmla="*/ 440068 h 576808"/>
              <a:gd name="connsiteX8" fmla="*/ 96100 w 2916563"/>
              <a:gd name="connsiteY8" fmla="*/ 283641 h 576808"/>
              <a:gd name="connsiteX9" fmla="*/ 162775 w 2916563"/>
              <a:gd name="connsiteY9" fmla="*/ 274117 h 576808"/>
              <a:gd name="connsiteX0" fmla="*/ 168547 w 2922335"/>
              <a:gd name="connsiteY0" fmla="*/ 274117 h 576808"/>
              <a:gd name="connsiteX1" fmla="*/ 52139 w 2922335"/>
              <a:gd name="connsiteY1" fmla="*/ 0 h 576808"/>
              <a:gd name="connsiteX2" fmla="*/ 2648218 w 2922335"/>
              <a:gd name="connsiteY2" fmla="*/ 9525 h 576808"/>
              <a:gd name="connsiteX3" fmla="*/ 2922335 w 2922335"/>
              <a:gd name="connsiteY3" fmla="*/ 283642 h 576808"/>
              <a:gd name="connsiteX4" fmla="*/ 2922334 w 2922335"/>
              <a:gd name="connsiteY4" fmla="*/ 283642 h 576808"/>
              <a:gd name="connsiteX5" fmla="*/ 2648217 w 2922335"/>
              <a:gd name="connsiteY5" fmla="*/ 557759 h 576808"/>
              <a:gd name="connsiteX6" fmla="*/ 223589 w 2922335"/>
              <a:gd name="connsiteY6" fmla="*/ 576808 h 576808"/>
              <a:gd name="connsiteX7" fmla="*/ 101872 w 2922335"/>
              <a:gd name="connsiteY7" fmla="*/ 283641 h 576808"/>
              <a:gd name="connsiteX8" fmla="*/ 168547 w 2922335"/>
              <a:gd name="connsiteY8" fmla="*/ 274117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162775 w 2916563"/>
              <a:gd name="connsiteY7" fmla="*/ 274117 h 576808"/>
              <a:gd name="connsiteX0" fmla="*/ 410384 w 3109130"/>
              <a:gd name="connsiteY0" fmla="*/ 576808 h 576808"/>
              <a:gd name="connsiteX1" fmla="*/ 238934 w 3109130"/>
              <a:gd name="connsiteY1" fmla="*/ 0 h 576808"/>
              <a:gd name="connsiteX2" fmla="*/ 2835013 w 3109130"/>
              <a:gd name="connsiteY2" fmla="*/ 9525 h 576808"/>
              <a:gd name="connsiteX3" fmla="*/ 3109130 w 3109130"/>
              <a:gd name="connsiteY3" fmla="*/ 283642 h 576808"/>
              <a:gd name="connsiteX4" fmla="*/ 3109129 w 3109130"/>
              <a:gd name="connsiteY4" fmla="*/ 283642 h 576808"/>
              <a:gd name="connsiteX5" fmla="*/ 2835012 w 3109130"/>
              <a:gd name="connsiteY5" fmla="*/ 557759 h 576808"/>
              <a:gd name="connsiteX6" fmla="*/ 410384 w 3109130"/>
              <a:gd name="connsiteY6" fmla="*/ 576808 h 576808"/>
              <a:gd name="connsiteX0" fmla="*/ 362427 w 3061173"/>
              <a:gd name="connsiteY0" fmla="*/ 576808 h 576808"/>
              <a:gd name="connsiteX1" fmla="*/ 291285 w 3061173"/>
              <a:gd name="connsiteY1" fmla="*/ 325768 h 576808"/>
              <a:gd name="connsiteX2" fmla="*/ 190977 w 3061173"/>
              <a:gd name="connsiteY2" fmla="*/ 0 h 576808"/>
              <a:gd name="connsiteX3" fmla="*/ 2787056 w 3061173"/>
              <a:gd name="connsiteY3" fmla="*/ 9525 h 576808"/>
              <a:gd name="connsiteX4" fmla="*/ 3061173 w 3061173"/>
              <a:gd name="connsiteY4" fmla="*/ 283642 h 576808"/>
              <a:gd name="connsiteX5" fmla="*/ 3061172 w 3061173"/>
              <a:gd name="connsiteY5" fmla="*/ 283642 h 576808"/>
              <a:gd name="connsiteX6" fmla="*/ 2787055 w 3061173"/>
              <a:gd name="connsiteY6" fmla="*/ 557759 h 576808"/>
              <a:gd name="connsiteX7" fmla="*/ 362427 w 3061173"/>
              <a:gd name="connsiteY7" fmla="*/ 576808 h 576808"/>
              <a:gd name="connsiteX0" fmla="*/ 362427 w 3061173"/>
              <a:gd name="connsiteY0" fmla="*/ 576808 h 576808"/>
              <a:gd name="connsiteX1" fmla="*/ 291285 w 3061173"/>
              <a:gd name="connsiteY1" fmla="*/ 325768 h 576808"/>
              <a:gd name="connsiteX2" fmla="*/ 190977 w 3061173"/>
              <a:gd name="connsiteY2" fmla="*/ 0 h 576808"/>
              <a:gd name="connsiteX3" fmla="*/ 2787056 w 3061173"/>
              <a:gd name="connsiteY3" fmla="*/ 9525 h 576808"/>
              <a:gd name="connsiteX4" fmla="*/ 3061173 w 3061173"/>
              <a:gd name="connsiteY4" fmla="*/ 283642 h 576808"/>
              <a:gd name="connsiteX5" fmla="*/ 3061172 w 3061173"/>
              <a:gd name="connsiteY5" fmla="*/ 283642 h 576808"/>
              <a:gd name="connsiteX6" fmla="*/ 2787055 w 3061173"/>
              <a:gd name="connsiteY6" fmla="*/ 557759 h 576808"/>
              <a:gd name="connsiteX7" fmla="*/ 362427 w 3061173"/>
              <a:gd name="connsiteY7" fmla="*/ 576808 h 576808"/>
              <a:gd name="connsiteX0" fmla="*/ 353745 w 3052491"/>
              <a:gd name="connsiteY0" fmla="*/ 576808 h 576808"/>
              <a:gd name="connsiteX1" fmla="*/ 282603 w 3052491"/>
              <a:gd name="connsiteY1" fmla="*/ 325768 h 576808"/>
              <a:gd name="connsiteX2" fmla="*/ 182295 w 3052491"/>
              <a:gd name="connsiteY2" fmla="*/ 0 h 576808"/>
              <a:gd name="connsiteX3" fmla="*/ 2778374 w 3052491"/>
              <a:gd name="connsiteY3" fmla="*/ 9525 h 576808"/>
              <a:gd name="connsiteX4" fmla="*/ 3052491 w 3052491"/>
              <a:gd name="connsiteY4" fmla="*/ 283642 h 576808"/>
              <a:gd name="connsiteX5" fmla="*/ 3052490 w 3052491"/>
              <a:gd name="connsiteY5" fmla="*/ 283642 h 576808"/>
              <a:gd name="connsiteX6" fmla="*/ 2778373 w 3052491"/>
              <a:gd name="connsiteY6" fmla="*/ 557759 h 576808"/>
              <a:gd name="connsiteX7" fmla="*/ 353745 w 3052491"/>
              <a:gd name="connsiteY7" fmla="*/ 576808 h 576808"/>
              <a:gd name="connsiteX0" fmla="*/ 238911 w 2937657"/>
              <a:gd name="connsiteY0" fmla="*/ 576808 h 576808"/>
              <a:gd name="connsiteX1" fmla="*/ 167769 w 2937657"/>
              <a:gd name="connsiteY1" fmla="*/ 325768 h 576808"/>
              <a:gd name="connsiteX2" fmla="*/ 67461 w 2937657"/>
              <a:gd name="connsiteY2" fmla="*/ 0 h 576808"/>
              <a:gd name="connsiteX3" fmla="*/ 2663540 w 2937657"/>
              <a:gd name="connsiteY3" fmla="*/ 9525 h 576808"/>
              <a:gd name="connsiteX4" fmla="*/ 2937657 w 2937657"/>
              <a:gd name="connsiteY4" fmla="*/ 283642 h 576808"/>
              <a:gd name="connsiteX5" fmla="*/ 2937656 w 2937657"/>
              <a:gd name="connsiteY5" fmla="*/ 283642 h 576808"/>
              <a:gd name="connsiteX6" fmla="*/ 2663539 w 2937657"/>
              <a:gd name="connsiteY6" fmla="*/ 557759 h 576808"/>
              <a:gd name="connsiteX7" fmla="*/ 238911 w 2937657"/>
              <a:gd name="connsiteY7" fmla="*/ 576808 h 576808"/>
              <a:gd name="connsiteX0" fmla="*/ 410384 w 3109130"/>
              <a:gd name="connsiteY0" fmla="*/ 576808 h 576808"/>
              <a:gd name="connsiteX1" fmla="*/ 238934 w 3109130"/>
              <a:gd name="connsiteY1" fmla="*/ 0 h 576808"/>
              <a:gd name="connsiteX2" fmla="*/ 2835013 w 3109130"/>
              <a:gd name="connsiteY2" fmla="*/ 9525 h 576808"/>
              <a:gd name="connsiteX3" fmla="*/ 3109130 w 3109130"/>
              <a:gd name="connsiteY3" fmla="*/ 283642 h 576808"/>
              <a:gd name="connsiteX4" fmla="*/ 3109129 w 3109130"/>
              <a:gd name="connsiteY4" fmla="*/ 283642 h 576808"/>
              <a:gd name="connsiteX5" fmla="*/ 2835012 w 3109130"/>
              <a:gd name="connsiteY5" fmla="*/ 557759 h 576808"/>
              <a:gd name="connsiteX6" fmla="*/ 410384 w 3109130"/>
              <a:gd name="connsiteY6" fmla="*/ 576808 h 576808"/>
              <a:gd name="connsiteX0" fmla="*/ 291900 w 2990646"/>
              <a:gd name="connsiteY0" fmla="*/ 576808 h 576808"/>
              <a:gd name="connsiteX1" fmla="*/ 120450 w 2990646"/>
              <a:gd name="connsiteY1" fmla="*/ 0 h 576808"/>
              <a:gd name="connsiteX2" fmla="*/ 2716529 w 2990646"/>
              <a:gd name="connsiteY2" fmla="*/ 9525 h 576808"/>
              <a:gd name="connsiteX3" fmla="*/ 2990646 w 2990646"/>
              <a:gd name="connsiteY3" fmla="*/ 283642 h 576808"/>
              <a:gd name="connsiteX4" fmla="*/ 2990645 w 2990646"/>
              <a:gd name="connsiteY4" fmla="*/ 283642 h 576808"/>
              <a:gd name="connsiteX5" fmla="*/ 2716528 w 2990646"/>
              <a:gd name="connsiteY5" fmla="*/ 557759 h 576808"/>
              <a:gd name="connsiteX6" fmla="*/ 291900 w 2990646"/>
              <a:gd name="connsiteY6" fmla="*/ 576808 h 576808"/>
              <a:gd name="connsiteX0" fmla="*/ 17145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171450 w 2870196"/>
              <a:gd name="connsiteY6" fmla="*/ 576808 h 576808"/>
              <a:gd name="connsiteX0" fmla="*/ 24640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246400 w 2870196"/>
              <a:gd name="connsiteY6" fmla="*/ 576808 h 576808"/>
              <a:gd name="connsiteX0" fmla="*/ 24640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246400 w 2870196"/>
              <a:gd name="connsiteY6" fmla="*/ 576808 h 576808"/>
              <a:gd name="connsiteX0" fmla="*/ 231409 w 2870196"/>
              <a:gd name="connsiteY0" fmla="*/ 569313 h 569313"/>
              <a:gd name="connsiteX1" fmla="*/ 0 w 2870196"/>
              <a:gd name="connsiteY1" fmla="*/ 0 h 569313"/>
              <a:gd name="connsiteX2" fmla="*/ 2596079 w 2870196"/>
              <a:gd name="connsiteY2" fmla="*/ 9525 h 569313"/>
              <a:gd name="connsiteX3" fmla="*/ 2870196 w 2870196"/>
              <a:gd name="connsiteY3" fmla="*/ 283642 h 569313"/>
              <a:gd name="connsiteX4" fmla="*/ 2870195 w 2870196"/>
              <a:gd name="connsiteY4" fmla="*/ 283642 h 569313"/>
              <a:gd name="connsiteX5" fmla="*/ 2596078 w 2870196"/>
              <a:gd name="connsiteY5" fmla="*/ 557759 h 569313"/>
              <a:gd name="connsiteX6" fmla="*/ 231409 w 2870196"/>
              <a:gd name="connsiteY6" fmla="*/ 569313 h 569313"/>
              <a:gd name="connsiteX0" fmla="*/ 231409 w 2870196"/>
              <a:gd name="connsiteY0" fmla="*/ 569313 h 569313"/>
              <a:gd name="connsiteX1" fmla="*/ 0 w 2870196"/>
              <a:gd name="connsiteY1" fmla="*/ 0 h 569313"/>
              <a:gd name="connsiteX2" fmla="*/ 2596079 w 2870196"/>
              <a:gd name="connsiteY2" fmla="*/ 9525 h 569313"/>
              <a:gd name="connsiteX3" fmla="*/ 2870196 w 2870196"/>
              <a:gd name="connsiteY3" fmla="*/ 283642 h 569313"/>
              <a:gd name="connsiteX4" fmla="*/ 2870195 w 2870196"/>
              <a:gd name="connsiteY4" fmla="*/ 283642 h 569313"/>
              <a:gd name="connsiteX5" fmla="*/ 2596078 w 2870196"/>
              <a:gd name="connsiteY5" fmla="*/ 557759 h 569313"/>
              <a:gd name="connsiteX6" fmla="*/ 231409 w 2870196"/>
              <a:gd name="connsiteY6" fmla="*/ 569313 h 5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0196" h="569313">
                <a:moveTo>
                  <a:pt x="231409" y="569313"/>
                </a:moveTo>
                <a:cubicBezTo>
                  <a:pt x="240939" y="393907"/>
                  <a:pt x="143036" y="102042"/>
                  <a:pt x="0" y="0"/>
                </a:cubicBezTo>
                <a:lnTo>
                  <a:pt x="2596079" y="9525"/>
                </a:lnTo>
                <a:cubicBezTo>
                  <a:pt x="2747470" y="9525"/>
                  <a:pt x="2870196" y="132251"/>
                  <a:pt x="2870196" y="283642"/>
                </a:cubicBezTo>
                <a:lnTo>
                  <a:pt x="2870195" y="283642"/>
                </a:lnTo>
                <a:cubicBezTo>
                  <a:pt x="2870195" y="435033"/>
                  <a:pt x="2747469" y="557759"/>
                  <a:pt x="2596078" y="557759"/>
                </a:cubicBezTo>
                <a:lnTo>
                  <a:pt x="231409" y="569313"/>
                </a:lnTo>
                <a:close/>
              </a:path>
            </a:pathLst>
          </a:custGeom>
          <a:noFill/>
          <a:ln w="6350">
            <a:solidFill>
              <a:schemeClr val="tx1"/>
            </a:solidFill>
            <a:prstDash val="dash"/>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点击添加文字内容</a:t>
            </a:r>
            <a:endParaRPr lang="zh-CN" altLang="en-US" sz="1200" dirty="0">
              <a:solidFill>
                <a:schemeClr val="tx1"/>
              </a:solidFill>
            </a:endParaRPr>
          </a:p>
        </p:txBody>
      </p:sp>
      <p:grpSp>
        <p:nvGrpSpPr>
          <p:cNvPr id="18" name="组合 17"/>
          <p:cNvGrpSpPr/>
          <p:nvPr/>
        </p:nvGrpSpPr>
        <p:grpSpPr>
          <a:xfrm>
            <a:off x="4014746" y="3427452"/>
            <a:ext cx="1680895" cy="1681568"/>
            <a:chOff x="4014746" y="3427452"/>
            <a:chExt cx="1680895" cy="1681568"/>
          </a:xfrm>
          <a:effectLst>
            <a:outerShdw blurRad="50800" dist="38100" dir="8100000" algn="tr" rotWithShape="0">
              <a:prstClr val="black">
                <a:alpha val="40000"/>
              </a:prstClr>
            </a:outerShdw>
          </a:effectLst>
        </p:grpSpPr>
        <p:sp>
          <p:nvSpPr>
            <p:cNvPr id="12" name="空心弧 11"/>
            <p:cNvSpPr/>
            <p:nvPr/>
          </p:nvSpPr>
          <p:spPr>
            <a:xfrm>
              <a:off x="4014746" y="3427452"/>
              <a:ext cx="1680895" cy="1681568"/>
            </a:xfrm>
            <a:prstGeom prst="blockArc">
              <a:avLst>
                <a:gd name="adj1" fmla="val 13500000"/>
                <a:gd name="adj2" fmla="val 10800000"/>
                <a:gd name="adj3" fmla="val 12740"/>
              </a:avLst>
            </a:prstGeom>
            <a:noFill/>
            <a:ln w="6350">
              <a:solidFill>
                <a:schemeClr val="tx1"/>
              </a:solidFill>
              <a:prstDash val="solid"/>
              <a:miter lim="800000"/>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8" name="TextBox 19"/>
            <p:cNvSpPr txBox="1">
              <a:spLocks noChangeArrowheads="1"/>
            </p:cNvSpPr>
            <p:nvPr/>
          </p:nvSpPr>
          <p:spPr bwMode="auto">
            <a:xfrm>
              <a:off x="4373174" y="4098959"/>
              <a:ext cx="1086323" cy="338554"/>
            </a:xfrm>
            <a:prstGeom prst="rect">
              <a:avLst/>
            </a:prstGeom>
            <a:noFill/>
            <a:ln w="889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lang="zh-CN" altLang="en-US" sz="1600" kern="0" dirty="0" smtClean="0">
                  <a:latin typeface="微软雅黑" pitchFamily="34" charset="-122"/>
                  <a:ea typeface="微软雅黑" pitchFamily="34" charset="-122"/>
                  <a:cs typeface="宋体" pitchFamily="2" charset="-122"/>
                </a:rPr>
                <a:t>添加文字</a:t>
              </a:r>
              <a:endParaRPr kumimoji="0" lang="zh-CN" altLang="zh-CN" sz="16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grpSp>
      <p:grpSp>
        <p:nvGrpSpPr>
          <p:cNvPr id="17" name="组合 16"/>
          <p:cNvGrpSpPr/>
          <p:nvPr/>
        </p:nvGrpSpPr>
        <p:grpSpPr>
          <a:xfrm>
            <a:off x="3332100" y="2168612"/>
            <a:ext cx="1956451" cy="1956749"/>
            <a:chOff x="3332100" y="2168612"/>
            <a:chExt cx="1956451" cy="1956749"/>
          </a:xfrm>
          <a:effectLst>
            <a:outerShdw blurRad="50800" dist="38100" dir="8100000" algn="tr" rotWithShape="0">
              <a:prstClr val="black">
                <a:alpha val="40000"/>
              </a:prstClr>
            </a:outerShdw>
          </a:effectLst>
        </p:grpSpPr>
        <p:sp>
          <p:nvSpPr>
            <p:cNvPr id="10" name="形状 9"/>
            <p:cNvSpPr/>
            <p:nvPr/>
          </p:nvSpPr>
          <p:spPr>
            <a:xfrm>
              <a:off x="3332100" y="2168612"/>
              <a:ext cx="1956451" cy="1956749"/>
            </a:xfrm>
            <a:prstGeom prst="leftCircularArrow">
              <a:avLst>
                <a:gd name="adj1" fmla="val 10980"/>
                <a:gd name="adj2" fmla="val 1142322"/>
                <a:gd name="adj3" fmla="val 6300000"/>
                <a:gd name="adj4" fmla="val 18900000"/>
                <a:gd name="adj5" fmla="val 12500"/>
              </a:avLst>
            </a:prstGeom>
            <a:noFill/>
            <a:ln w="6350">
              <a:solidFill>
                <a:schemeClr val="tx1"/>
              </a:solidFill>
              <a:prstDash val="solid"/>
              <a:miter lim="800000"/>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89" name="TextBox 19"/>
            <p:cNvSpPr txBox="1">
              <a:spLocks noChangeArrowheads="1"/>
            </p:cNvSpPr>
            <p:nvPr/>
          </p:nvSpPr>
          <p:spPr bwMode="auto">
            <a:xfrm>
              <a:off x="3845875" y="2916523"/>
              <a:ext cx="1086323" cy="338554"/>
            </a:xfrm>
            <a:prstGeom prst="rect">
              <a:avLst/>
            </a:prstGeom>
            <a:noFill/>
            <a:ln w="889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lang="zh-CN" altLang="en-US" sz="1600" kern="0" dirty="0" smtClean="0">
                  <a:latin typeface="微软雅黑" pitchFamily="34" charset="-122"/>
                  <a:ea typeface="微软雅黑" pitchFamily="34" charset="-122"/>
                  <a:cs typeface="宋体" pitchFamily="2" charset="-122"/>
                </a:rPr>
                <a:t>添加文字</a:t>
              </a:r>
              <a:endParaRPr kumimoji="0" lang="zh-CN" altLang="zh-CN" sz="16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grpSp>
      <p:grpSp>
        <p:nvGrpSpPr>
          <p:cNvPr id="16" name="组合 15"/>
          <p:cNvGrpSpPr/>
          <p:nvPr/>
        </p:nvGrpSpPr>
        <p:grpSpPr>
          <a:xfrm>
            <a:off x="3875498" y="1044315"/>
            <a:ext cx="1956451" cy="1956749"/>
            <a:chOff x="3875498" y="1044315"/>
            <a:chExt cx="1956451" cy="1956749"/>
          </a:xfrm>
          <a:effectLst>
            <a:outerShdw blurRad="50800" dist="38100" dir="8100000" algn="tr" rotWithShape="0">
              <a:prstClr val="black">
                <a:alpha val="40000"/>
              </a:prstClr>
            </a:outerShdw>
          </a:effectLst>
        </p:grpSpPr>
        <p:sp>
          <p:nvSpPr>
            <p:cNvPr id="5" name="环形箭头 4"/>
            <p:cNvSpPr/>
            <p:nvPr/>
          </p:nvSpPr>
          <p:spPr>
            <a:xfrm>
              <a:off x="3875498" y="1044315"/>
              <a:ext cx="1956451" cy="1956749"/>
            </a:xfrm>
            <a:prstGeom prst="circularArrow">
              <a:avLst>
                <a:gd name="adj1" fmla="val 10980"/>
                <a:gd name="adj2" fmla="val 1142322"/>
                <a:gd name="adj3" fmla="val 4500000"/>
                <a:gd name="adj4" fmla="val 10800000"/>
                <a:gd name="adj5" fmla="val 12500"/>
              </a:avLst>
            </a:prstGeom>
            <a:noFill/>
            <a:ln w="6350">
              <a:solidFill>
                <a:schemeClr val="tx1"/>
              </a:solidFill>
              <a:prstDash val="dash"/>
              <a:miter lim="800000"/>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90" name="TextBox 19"/>
            <p:cNvSpPr txBox="1">
              <a:spLocks noChangeArrowheads="1"/>
            </p:cNvSpPr>
            <p:nvPr/>
          </p:nvSpPr>
          <p:spPr bwMode="auto">
            <a:xfrm>
              <a:off x="4438290" y="1800399"/>
              <a:ext cx="1086323" cy="338554"/>
            </a:xfrm>
            <a:prstGeom prst="rect">
              <a:avLst/>
            </a:prstGeom>
            <a:noFill/>
            <a:ln w="8890">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spAutoFit/>
            </a:bodyPr>
            <a:lstStyle/>
            <a:p>
              <a:pPr marL="0" marR="0" lvl="0" indent="0" defTabSz="914400" eaLnBrk="1" fontAlgn="base" latinLnBrk="0" hangingPunct="1">
                <a:lnSpc>
                  <a:spcPct val="100000"/>
                </a:lnSpc>
                <a:spcBef>
                  <a:spcPct val="0"/>
                </a:spcBef>
                <a:spcAft>
                  <a:spcPct val="0"/>
                </a:spcAft>
                <a:buClrTx/>
                <a:buSzTx/>
                <a:buFontTx/>
                <a:buNone/>
                <a:tabLst/>
                <a:defRPr/>
              </a:pPr>
              <a:r>
                <a:rPr lang="zh-CN" altLang="en-US" sz="1600" kern="0" dirty="0" smtClean="0">
                  <a:latin typeface="微软雅黑" pitchFamily="34" charset="-122"/>
                  <a:ea typeface="微软雅黑" pitchFamily="34" charset="-122"/>
                  <a:cs typeface="宋体" pitchFamily="2" charset="-122"/>
                </a:rPr>
                <a:t>添加文字</a:t>
              </a:r>
              <a:endParaRPr kumimoji="0" lang="zh-CN" altLang="zh-CN" sz="1600" i="0" u="none" strike="noStrike" kern="0" cap="none" spc="0" normalizeH="0" baseline="0" noProof="0" dirty="0">
                <a:ln>
                  <a:noFill/>
                </a:ln>
                <a:effectLst/>
                <a:uLnTx/>
                <a:uFillTx/>
                <a:latin typeface="微软雅黑" pitchFamily="34" charset="-122"/>
                <a:ea typeface="微软雅黑" pitchFamily="34" charset="-122"/>
                <a:cs typeface="宋体" pitchFamily="2" charset="-122"/>
              </a:endParaRPr>
            </a:p>
          </p:txBody>
        </p:sp>
      </p:grpSp>
      <p:sp>
        <p:nvSpPr>
          <p:cNvPr id="15" name="圆角矩形 290"/>
          <p:cNvSpPr/>
          <p:nvPr/>
        </p:nvSpPr>
        <p:spPr>
          <a:xfrm flipH="1">
            <a:off x="838502" y="2556483"/>
            <a:ext cx="2870196" cy="569313"/>
          </a:xfrm>
          <a:custGeom>
            <a:avLst/>
            <a:gdLst>
              <a:gd name="connsiteX0" fmla="*/ 0 w 2820462"/>
              <a:gd name="connsiteY0" fmla="*/ 274117 h 548233"/>
              <a:gd name="connsiteX1" fmla="*/ 274117 w 2820462"/>
              <a:gd name="connsiteY1" fmla="*/ 0 h 548233"/>
              <a:gd name="connsiteX2" fmla="*/ 2546346 w 2820462"/>
              <a:gd name="connsiteY2" fmla="*/ 0 h 548233"/>
              <a:gd name="connsiteX3" fmla="*/ 2820463 w 2820462"/>
              <a:gd name="connsiteY3" fmla="*/ 274117 h 548233"/>
              <a:gd name="connsiteX4" fmla="*/ 2820462 w 2820462"/>
              <a:gd name="connsiteY4" fmla="*/ 274117 h 548233"/>
              <a:gd name="connsiteX5" fmla="*/ 2546345 w 2820462"/>
              <a:gd name="connsiteY5" fmla="*/ 548234 h 548233"/>
              <a:gd name="connsiteX6" fmla="*/ 274117 w 2820462"/>
              <a:gd name="connsiteY6" fmla="*/ 548233 h 548233"/>
              <a:gd name="connsiteX7" fmla="*/ 0 w 2820462"/>
              <a:gd name="connsiteY7" fmla="*/ 274116 h 548233"/>
              <a:gd name="connsiteX8" fmla="*/ 0 w 2820462"/>
              <a:gd name="connsiteY8" fmla="*/ 274117 h 548233"/>
              <a:gd name="connsiteX0" fmla="*/ 106169 w 2926632"/>
              <a:gd name="connsiteY0" fmla="*/ 283642 h 557759"/>
              <a:gd name="connsiteX1" fmla="*/ 56436 w 2926632"/>
              <a:gd name="connsiteY1" fmla="*/ 0 h 557759"/>
              <a:gd name="connsiteX2" fmla="*/ 2652515 w 2926632"/>
              <a:gd name="connsiteY2" fmla="*/ 9525 h 557759"/>
              <a:gd name="connsiteX3" fmla="*/ 2926632 w 2926632"/>
              <a:gd name="connsiteY3" fmla="*/ 283642 h 557759"/>
              <a:gd name="connsiteX4" fmla="*/ 2926631 w 2926632"/>
              <a:gd name="connsiteY4" fmla="*/ 283642 h 557759"/>
              <a:gd name="connsiteX5" fmla="*/ 2652514 w 2926632"/>
              <a:gd name="connsiteY5" fmla="*/ 557759 h 557759"/>
              <a:gd name="connsiteX6" fmla="*/ 380286 w 2926632"/>
              <a:gd name="connsiteY6" fmla="*/ 557758 h 557759"/>
              <a:gd name="connsiteX7" fmla="*/ 106169 w 2926632"/>
              <a:gd name="connsiteY7" fmla="*/ 283641 h 557759"/>
              <a:gd name="connsiteX8" fmla="*/ 106169 w 2926632"/>
              <a:gd name="connsiteY8" fmla="*/ 283642 h 557759"/>
              <a:gd name="connsiteX0" fmla="*/ 106169 w 2926632"/>
              <a:gd name="connsiteY0" fmla="*/ 283642 h 576808"/>
              <a:gd name="connsiteX1" fmla="*/ 56436 w 2926632"/>
              <a:gd name="connsiteY1" fmla="*/ 0 h 576808"/>
              <a:gd name="connsiteX2" fmla="*/ 2652515 w 2926632"/>
              <a:gd name="connsiteY2" fmla="*/ 9525 h 576808"/>
              <a:gd name="connsiteX3" fmla="*/ 2926632 w 2926632"/>
              <a:gd name="connsiteY3" fmla="*/ 283642 h 576808"/>
              <a:gd name="connsiteX4" fmla="*/ 2926631 w 2926632"/>
              <a:gd name="connsiteY4" fmla="*/ 283642 h 576808"/>
              <a:gd name="connsiteX5" fmla="*/ 2652514 w 2926632"/>
              <a:gd name="connsiteY5" fmla="*/ 557759 h 576808"/>
              <a:gd name="connsiteX6" fmla="*/ 227886 w 2926632"/>
              <a:gd name="connsiteY6" fmla="*/ 576808 h 576808"/>
              <a:gd name="connsiteX7" fmla="*/ 106169 w 2926632"/>
              <a:gd name="connsiteY7" fmla="*/ 283641 h 576808"/>
              <a:gd name="connsiteX8" fmla="*/ 106169 w 2926632"/>
              <a:gd name="connsiteY8" fmla="*/ 283642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96100 w 2916563"/>
              <a:gd name="connsiteY7" fmla="*/ 283641 h 576808"/>
              <a:gd name="connsiteX8" fmla="*/ 162775 w 2916563"/>
              <a:gd name="connsiteY8" fmla="*/ 274117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184775 w 2916563"/>
              <a:gd name="connsiteY7" fmla="*/ 440068 h 576808"/>
              <a:gd name="connsiteX8" fmla="*/ 96100 w 2916563"/>
              <a:gd name="connsiteY8" fmla="*/ 283641 h 576808"/>
              <a:gd name="connsiteX9" fmla="*/ 162775 w 2916563"/>
              <a:gd name="connsiteY9" fmla="*/ 274117 h 576808"/>
              <a:gd name="connsiteX0" fmla="*/ 168547 w 2922335"/>
              <a:gd name="connsiteY0" fmla="*/ 274117 h 576808"/>
              <a:gd name="connsiteX1" fmla="*/ 52139 w 2922335"/>
              <a:gd name="connsiteY1" fmla="*/ 0 h 576808"/>
              <a:gd name="connsiteX2" fmla="*/ 2648218 w 2922335"/>
              <a:gd name="connsiteY2" fmla="*/ 9525 h 576808"/>
              <a:gd name="connsiteX3" fmla="*/ 2922335 w 2922335"/>
              <a:gd name="connsiteY3" fmla="*/ 283642 h 576808"/>
              <a:gd name="connsiteX4" fmla="*/ 2922334 w 2922335"/>
              <a:gd name="connsiteY4" fmla="*/ 283642 h 576808"/>
              <a:gd name="connsiteX5" fmla="*/ 2648217 w 2922335"/>
              <a:gd name="connsiteY5" fmla="*/ 557759 h 576808"/>
              <a:gd name="connsiteX6" fmla="*/ 223589 w 2922335"/>
              <a:gd name="connsiteY6" fmla="*/ 576808 h 576808"/>
              <a:gd name="connsiteX7" fmla="*/ 101872 w 2922335"/>
              <a:gd name="connsiteY7" fmla="*/ 283641 h 576808"/>
              <a:gd name="connsiteX8" fmla="*/ 168547 w 2922335"/>
              <a:gd name="connsiteY8" fmla="*/ 274117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162775 w 2916563"/>
              <a:gd name="connsiteY7" fmla="*/ 274117 h 576808"/>
              <a:gd name="connsiteX0" fmla="*/ 410384 w 3109130"/>
              <a:gd name="connsiteY0" fmla="*/ 576808 h 576808"/>
              <a:gd name="connsiteX1" fmla="*/ 238934 w 3109130"/>
              <a:gd name="connsiteY1" fmla="*/ 0 h 576808"/>
              <a:gd name="connsiteX2" fmla="*/ 2835013 w 3109130"/>
              <a:gd name="connsiteY2" fmla="*/ 9525 h 576808"/>
              <a:gd name="connsiteX3" fmla="*/ 3109130 w 3109130"/>
              <a:gd name="connsiteY3" fmla="*/ 283642 h 576808"/>
              <a:gd name="connsiteX4" fmla="*/ 3109129 w 3109130"/>
              <a:gd name="connsiteY4" fmla="*/ 283642 h 576808"/>
              <a:gd name="connsiteX5" fmla="*/ 2835012 w 3109130"/>
              <a:gd name="connsiteY5" fmla="*/ 557759 h 576808"/>
              <a:gd name="connsiteX6" fmla="*/ 410384 w 3109130"/>
              <a:gd name="connsiteY6" fmla="*/ 576808 h 576808"/>
              <a:gd name="connsiteX0" fmla="*/ 362427 w 3061173"/>
              <a:gd name="connsiteY0" fmla="*/ 576808 h 576808"/>
              <a:gd name="connsiteX1" fmla="*/ 291285 w 3061173"/>
              <a:gd name="connsiteY1" fmla="*/ 325768 h 576808"/>
              <a:gd name="connsiteX2" fmla="*/ 190977 w 3061173"/>
              <a:gd name="connsiteY2" fmla="*/ 0 h 576808"/>
              <a:gd name="connsiteX3" fmla="*/ 2787056 w 3061173"/>
              <a:gd name="connsiteY3" fmla="*/ 9525 h 576808"/>
              <a:gd name="connsiteX4" fmla="*/ 3061173 w 3061173"/>
              <a:gd name="connsiteY4" fmla="*/ 283642 h 576808"/>
              <a:gd name="connsiteX5" fmla="*/ 3061172 w 3061173"/>
              <a:gd name="connsiteY5" fmla="*/ 283642 h 576808"/>
              <a:gd name="connsiteX6" fmla="*/ 2787055 w 3061173"/>
              <a:gd name="connsiteY6" fmla="*/ 557759 h 576808"/>
              <a:gd name="connsiteX7" fmla="*/ 362427 w 3061173"/>
              <a:gd name="connsiteY7" fmla="*/ 576808 h 576808"/>
              <a:gd name="connsiteX0" fmla="*/ 362427 w 3061173"/>
              <a:gd name="connsiteY0" fmla="*/ 576808 h 576808"/>
              <a:gd name="connsiteX1" fmla="*/ 291285 w 3061173"/>
              <a:gd name="connsiteY1" fmla="*/ 325768 h 576808"/>
              <a:gd name="connsiteX2" fmla="*/ 190977 w 3061173"/>
              <a:gd name="connsiteY2" fmla="*/ 0 h 576808"/>
              <a:gd name="connsiteX3" fmla="*/ 2787056 w 3061173"/>
              <a:gd name="connsiteY3" fmla="*/ 9525 h 576808"/>
              <a:gd name="connsiteX4" fmla="*/ 3061173 w 3061173"/>
              <a:gd name="connsiteY4" fmla="*/ 283642 h 576808"/>
              <a:gd name="connsiteX5" fmla="*/ 3061172 w 3061173"/>
              <a:gd name="connsiteY5" fmla="*/ 283642 h 576808"/>
              <a:gd name="connsiteX6" fmla="*/ 2787055 w 3061173"/>
              <a:gd name="connsiteY6" fmla="*/ 557759 h 576808"/>
              <a:gd name="connsiteX7" fmla="*/ 362427 w 3061173"/>
              <a:gd name="connsiteY7" fmla="*/ 576808 h 576808"/>
              <a:gd name="connsiteX0" fmla="*/ 353745 w 3052491"/>
              <a:gd name="connsiteY0" fmla="*/ 576808 h 576808"/>
              <a:gd name="connsiteX1" fmla="*/ 282603 w 3052491"/>
              <a:gd name="connsiteY1" fmla="*/ 325768 h 576808"/>
              <a:gd name="connsiteX2" fmla="*/ 182295 w 3052491"/>
              <a:gd name="connsiteY2" fmla="*/ 0 h 576808"/>
              <a:gd name="connsiteX3" fmla="*/ 2778374 w 3052491"/>
              <a:gd name="connsiteY3" fmla="*/ 9525 h 576808"/>
              <a:gd name="connsiteX4" fmla="*/ 3052491 w 3052491"/>
              <a:gd name="connsiteY4" fmla="*/ 283642 h 576808"/>
              <a:gd name="connsiteX5" fmla="*/ 3052490 w 3052491"/>
              <a:gd name="connsiteY5" fmla="*/ 283642 h 576808"/>
              <a:gd name="connsiteX6" fmla="*/ 2778373 w 3052491"/>
              <a:gd name="connsiteY6" fmla="*/ 557759 h 576808"/>
              <a:gd name="connsiteX7" fmla="*/ 353745 w 3052491"/>
              <a:gd name="connsiteY7" fmla="*/ 576808 h 576808"/>
              <a:gd name="connsiteX0" fmla="*/ 238911 w 2937657"/>
              <a:gd name="connsiteY0" fmla="*/ 576808 h 576808"/>
              <a:gd name="connsiteX1" fmla="*/ 167769 w 2937657"/>
              <a:gd name="connsiteY1" fmla="*/ 325768 h 576808"/>
              <a:gd name="connsiteX2" fmla="*/ 67461 w 2937657"/>
              <a:gd name="connsiteY2" fmla="*/ 0 h 576808"/>
              <a:gd name="connsiteX3" fmla="*/ 2663540 w 2937657"/>
              <a:gd name="connsiteY3" fmla="*/ 9525 h 576808"/>
              <a:gd name="connsiteX4" fmla="*/ 2937657 w 2937657"/>
              <a:gd name="connsiteY4" fmla="*/ 283642 h 576808"/>
              <a:gd name="connsiteX5" fmla="*/ 2937656 w 2937657"/>
              <a:gd name="connsiteY5" fmla="*/ 283642 h 576808"/>
              <a:gd name="connsiteX6" fmla="*/ 2663539 w 2937657"/>
              <a:gd name="connsiteY6" fmla="*/ 557759 h 576808"/>
              <a:gd name="connsiteX7" fmla="*/ 238911 w 2937657"/>
              <a:gd name="connsiteY7" fmla="*/ 576808 h 576808"/>
              <a:gd name="connsiteX0" fmla="*/ 410384 w 3109130"/>
              <a:gd name="connsiteY0" fmla="*/ 576808 h 576808"/>
              <a:gd name="connsiteX1" fmla="*/ 238934 w 3109130"/>
              <a:gd name="connsiteY1" fmla="*/ 0 h 576808"/>
              <a:gd name="connsiteX2" fmla="*/ 2835013 w 3109130"/>
              <a:gd name="connsiteY2" fmla="*/ 9525 h 576808"/>
              <a:gd name="connsiteX3" fmla="*/ 3109130 w 3109130"/>
              <a:gd name="connsiteY3" fmla="*/ 283642 h 576808"/>
              <a:gd name="connsiteX4" fmla="*/ 3109129 w 3109130"/>
              <a:gd name="connsiteY4" fmla="*/ 283642 h 576808"/>
              <a:gd name="connsiteX5" fmla="*/ 2835012 w 3109130"/>
              <a:gd name="connsiteY5" fmla="*/ 557759 h 576808"/>
              <a:gd name="connsiteX6" fmla="*/ 410384 w 3109130"/>
              <a:gd name="connsiteY6" fmla="*/ 576808 h 576808"/>
              <a:gd name="connsiteX0" fmla="*/ 291900 w 2990646"/>
              <a:gd name="connsiteY0" fmla="*/ 576808 h 576808"/>
              <a:gd name="connsiteX1" fmla="*/ 120450 w 2990646"/>
              <a:gd name="connsiteY1" fmla="*/ 0 h 576808"/>
              <a:gd name="connsiteX2" fmla="*/ 2716529 w 2990646"/>
              <a:gd name="connsiteY2" fmla="*/ 9525 h 576808"/>
              <a:gd name="connsiteX3" fmla="*/ 2990646 w 2990646"/>
              <a:gd name="connsiteY3" fmla="*/ 283642 h 576808"/>
              <a:gd name="connsiteX4" fmla="*/ 2990645 w 2990646"/>
              <a:gd name="connsiteY4" fmla="*/ 283642 h 576808"/>
              <a:gd name="connsiteX5" fmla="*/ 2716528 w 2990646"/>
              <a:gd name="connsiteY5" fmla="*/ 557759 h 576808"/>
              <a:gd name="connsiteX6" fmla="*/ 291900 w 2990646"/>
              <a:gd name="connsiteY6" fmla="*/ 576808 h 576808"/>
              <a:gd name="connsiteX0" fmla="*/ 17145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171450 w 2870196"/>
              <a:gd name="connsiteY6" fmla="*/ 576808 h 576808"/>
              <a:gd name="connsiteX0" fmla="*/ 24640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246400 w 2870196"/>
              <a:gd name="connsiteY6" fmla="*/ 576808 h 576808"/>
              <a:gd name="connsiteX0" fmla="*/ 24640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246400 w 2870196"/>
              <a:gd name="connsiteY6" fmla="*/ 576808 h 576808"/>
              <a:gd name="connsiteX0" fmla="*/ 231409 w 2870196"/>
              <a:gd name="connsiteY0" fmla="*/ 569313 h 569313"/>
              <a:gd name="connsiteX1" fmla="*/ 0 w 2870196"/>
              <a:gd name="connsiteY1" fmla="*/ 0 h 569313"/>
              <a:gd name="connsiteX2" fmla="*/ 2596079 w 2870196"/>
              <a:gd name="connsiteY2" fmla="*/ 9525 h 569313"/>
              <a:gd name="connsiteX3" fmla="*/ 2870196 w 2870196"/>
              <a:gd name="connsiteY3" fmla="*/ 283642 h 569313"/>
              <a:gd name="connsiteX4" fmla="*/ 2870195 w 2870196"/>
              <a:gd name="connsiteY4" fmla="*/ 283642 h 569313"/>
              <a:gd name="connsiteX5" fmla="*/ 2596078 w 2870196"/>
              <a:gd name="connsiteY5" fmla="*/ 557759 h 569313"/>
              <a:gd name="connsiteX6" fmla="*/ 231409 w 2870196"/>
              <a:gd name="connsiteY6" fmla="*/ 569313 h 569313"/>
              <a:gd name="connsiteX0" fmla="*/ 231409 w 2870196"/>
              <a:gd name="connsiteY0" fmla="*/ 569313 h 569313"/>
              <a:gd name="connsiteX1" fmla="*/ 0 w 2870196"/>
              <a:gd name="connsiteY1" fmla="*/ 0 h 569313"/>
              <a:gd name="connsiteX2" fmla="*/ 2596079 w 2870196"/>
              <a:gd name="connsiteY2" fmla="*/ 9525 h 569313"/>
              <a:gd name="connsiteX3" fmla="*/ 2870196 w 2870196"/>
              <a:gd name="connsiteY3" fmla="*/ 283642 h 569313"/>
              <a:gd name="connsiteX4" fmla="*/ 2870195 w 2870196"/>
              <a:gd name="connsiteY4" fmla="*/ 283642 h 569313"/>
              <a:gd name="connsiteX5" fmla="*/ 2596078 w 2870196"/>
              <a:gd name="connsiteY5" fmla="*/ 557759 h 569313"/>
              <a:gd name="connsiteX6" fmla="*/ 231409 w 2870196"/>
              <a:gd name="connsiteY6" fmla="*/ 569313 h 5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0196" h="569313">
                <a:moveTo>
                  <a:pt x="231409" y="569313"/>
                </a:moveTo>
                <a:cubicBezTo>
                  <a:pt x="240939" y="393907"/>
                  <a:pt x="143036" y="102042"/>
                  <a:pt x="0" y="0"/>
                </a:cubicBezTo>
                <a:lnTo>
                  <a:pt x="2596079" y="9525"/>
                </a:lnTo>
                <a:cubicBezTo>
                  <a:pt x="2747470" y="9525"/>
                  <a:pt x="2870196" y="132251"/>
                  <a:pt x="2870196" y="283642"/>
                </a:cubicBezTo>
                <a:lnTo>
                  <a:pt x="2870195" y="283642"/>
                </a:lnTo>
                <a:cubicBezTo>
                  <a:pt x="2870195" y="435033"/>
                  <a:pt x="2747469" y="557759"/>
                  <a:pt x="2596078" y="557759"/>
                </a:cubicBezTo>
                <a:lnTo>
                  <a:pt x="231409" y="569313"/>
                </a:lnTo>
                <a:close/>
              </a:path>
            </a:pathLst>
          </a:custGeom>
          <a:noFill/>
          <a:ln w="635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点击添加文字内容</a:t>
            </a:r>
            <a:endParaRPr lang="zh-CN" altLang="en-US" sz="1200" dirty="0">
              <a:solidFill>
                <a:schemeClr val="tx1"/>
              </a:solidFill>
            </a:endParaRPr>
          </a:p>
        </p:txBody>
      </p:sp>
      <p:sp>
        <p:nvSpPr>
          <p:cNvPr id="20" name="圆角矩形 290"/>
          <p:cNvSpPr/>
          <p:nvPr/>
        </p:nvSpPr>
        <p:spPr>
          <a:xfrm>
            <a:off x="5459497" y="3687010"/>
            <a:ext cx="2870196" cy="569313"/>
          </a:xfrm>
          <a:custGeom>
            <a:avLst/>
            <a:gdLst>
              <a:gd name="connsiteX0" fmla="*/ 0 w 2820462"/>
              <a:gd name="connsiteY0" fmla="*/ 274117 h 548233"/>
              <a:gd name="connsiteX1" fmla="*/ 274117 w 2820462"/>
              <a:gd name="connsiteY1" fmla="*/ 0 h 548233"/>
              <a:gd name="connsiteX2" fmla="*/ 2546346 w 2820462"/>
              <a:gd name="connsiteY2" fmla="*/ 0 h 548233"/>
              <a:gd name="connsiteX3" fmla="*/ 2820463 w 2820462"/>
              <a:gd name="connsiteY3" fmla="*/ 274117 h 548233"/>
              <a:gd name="connsiteX4" fmla="*/ 2820462 w 2820462"/>
              <a:gd name="connsiteY4" fmla="*/ 274117 h 548233"/>
              <a:gd name="connsiteX5" fmla="*/ 2546345 w 2820462"/>
              <a:gd name="connsiteY5" fmla="*/ 548234 h 548233"/>
              <a:gd name="connsiteX6" fmla="*/ 274117 w 2820462"/>
              <a:gd name="connsiteY6" fmla="*/ 548233 h 548233"/>
              <a:gd name="connsiteX7" fmla="*/ 0 w 2820462"/>
              <a:gd name="connsiteY7" fmla="*/ 274116 h 548233"/>
              <a:gd name="connsiteX8" fmla="*/ 0 w 2820462"/>
              <a:gd name="connsiteY8" fmla="*/ 274117 h 548233"/>
              <a:gd name="connsiteX0" fmla="*/ 106169 w 2926632"/>
              <a:gd name="connsiteY0" fmla="*/ 283642 h 557759"/>
              <a:gd name="connsiteX1" fmla="*/ 56436 w 2926632"/>
              <a:gd name="connsiteY1" fmla="*/ 0 h 557759"/>
              <a:gd name="connsiteX2" fmla="*/ 2652515 w 2926632"/>
              <a:gd name="connsiteY2" fmla="*/ 9525 h 557759"/>
              <a:gd name="connsiteX3" fmla="*/ 2926632 w 2926632"/>
              <a:gd name="connsiteY3" fmla="*/ 283642 h 557759"/>
              <a:gd name="connsiteX4" fmla="*/ 2926631 w 2926632"/>
              <a:gd name="connsiteY4" fmla="*/ 283642 h 557759"/>
              <a:gd name="connsiteX5" fmla="*/ 2652514 w 2926632"/>
              <a:gd name="connsiteY5" fmla="*/ 557759 h 557759"/>
              <a:gd name="connsiteX6" fmla="*/ 380286 w 2926632"/>
              <a:gd name="connsiteY6" fmla="*/ 557758 h 557759"/>
              <a:gd name="connsiteX7" fmla="*/ 106169 w 2926632"/>
              <a:gd name="connsiteY7" fmla="*/ 283641 h 557759"/>
              <a:gd name="connsiteX8" fmla="*/ 106169 w 2926632"/>
              <a:gd name="connsiteY8" fmla="*/ 283642 h 557759"/>
              <a:gd name="connsiteX0" fmla="*/ 106169 w 2926632"/>
              <a:gd name="connsiteY0" fmla="*/ 283642 h 576808"/>
              <a:gd name="connsiteX1" fmla="*/ 56436 w 2926632"/>
              <a:gd name="connsiteY1" fmla="*/ 0 h 576808"/>
              <a:gd name="connsiteX2" fmla="*/ 2652515 w 2926632"/>
              <a:gd name="connsiteY2" fmla="*/ 9525 h 576808"/>
              <a:gd name="connsiteX3" fmla="*/ 2926632 w 2926632"/>
              <a:gd name="connsiteY3" fmla="*/ 283642 h 576808"/>
              <a:gd name="connsiteX4" fmla="*/ 2926631 w 2926632"/>
              <a:gd name="connsiteY4" fmla="*/ 283642 h 576808"/>
              <a:gd name="connsiteX5" fmla="*/ 2652514 w 2926632"/>
              <a:gd name="connsiteY5" fmla="*/ 557759 h 576808"/>
              <a:gd name="connsiteX6" fmla="*/ 227886 w 2926632"/>
              <a:gd name="connsiteY6" fmla="*/ 576808 h 576808"/>
              <a:gd name="connsiteX7" fmla="*/ 106169 w 2926632"/>
              <a:gd name="connsiteY7" fmla="*/ 283641 h 576808"/>
              <a:gd name="connsiteX8" fmla="*/ 106169 w 2926632"/>
              <a:gd name="connsiteY8" fmla="*/ 283642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96100 w 2916563"/>
              <a:gd name="connsiteY7" fmla="*/ 283641 h 576808"/>
              <a:gd name="connsiteX8" fmla="*/ 162775 w 2916563"/>
              <a:gd name="connsiteY8" fmla="*/ 274117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184775 w 2916563"/>
              <a:gd name="connsiteY7" fmla="*/ 440068 h 576808"/>
              <a:gd name="connsiteX8" fmla="*/ 96100 w 2916563"/>
              <a:gd name="connsiteY8" fmla="*/ 283641 h 576808"/>
              <a:gd name="connsiteX9" fmla="*/ 162775 w 2916563"/>
              <a:gd name="connsiteY9" fmla="*/ 274117 h 576808"/>
              <a:gd name="connsiteX0" fmla="*/ 168547 w 2922335"/>
              <a:gd name="connsiteY0" fmla="*/ 274117 h 576808"/>
              <a:gd name="connsiteX1" fmla="*/ 52139 w 2922335"/>
              <a:gd name="connsiteY1" fmla="*/ 0 h 576808"/>
              <a:gd name="connsiteX2" fmla="*/ 2648218 w 2922335"/>
              <a:gd name="connsiteY2" fmla="*/ 9525 h 576808"/>
              <a:gd name="connsiteX3" fmla="*/ 2922335 w 2922335"/>
              <a:gd name="connsiteY3" fmla="*/ 283642 h 576808"/>
              <a:gd name="connsiteX4" fmla="*/ 2922334 w 2922335"/>
              <a:gd name="connsiteY4" fmla="*/ 283642 h 576808"/>
              <a:gd name="connsiteX5" fmla="*/ 2648217 w 2922335"/>
              <a:gd name="connsiteY5" fmla="*/ 557759 h 576808"/>
              <a:gd name="connsiteX6" fmla="*/ 223589 w 2922335"/>
              <a:gd name="connsiteY6" fmla="*/ 576808 h 576808"/>
              <a:gd name="connsiteX7" fmla="*/ 101872 w 2922335"/>
              <a:gd name="connsiteY7" fmla="*/ 283641 h 576808"/>
              <a:gd name="connsiteX8" fmla="*/ 168547 w 2922335"/>
              <a:gd name="connsiteY8" fmla="*/ 274117 h 576808"/>
              <a:gd name="connsiteX0" fmla="*/ 162775 w 2916563"/>
              <a:gd name="connsiteY0" fmla="*/ 274117 h 576808"/>
              <a:gd name="connsiteX1" fmla="*/ 46367 w 2916563"/>
              <a:gd name="connsiteY1" fmla="*/ 0 h 576808"/>
              <a:gd name="connsiteX2" fmla="*/ 2642446 w 2916563"/>
              <a:gd name="connsiteY2" fmla="*/ 9525 h 576808"/>
              <a:gd name="connsiteX3" fmla="*/ 2916563 w 2916563"/>
              <a:gd name="connsiteY3" fmla="*/ 283642 h 576808"/>
              <a:gd name="connsiteX4" fmla="*/ 2916562 w 2916563"/>
              <a:gd name="connsiteY4" fmla="*/ 283642 h 576808"/>
              <a:gd name="connsiteX5" fmla="*/ 2642445 w 2916563"/>
              <a:gd name="connsiteY5" fmla="*/ 557759 h 576808"/>
              <a:gd name="connsiteX6" fmla="*/ 217817 w 2916563"/>
              <a:gd name="connsiteY6" fmla="*/ 576808 h 576808"/>
              <a:gd name="connsiteX7" fmla="*/ 162775 w 2916563"/>
              <a:gd name="connsiteY7" fmla="*/ 274117 h 576808"/>
              <a:gd name="connsiteX0" fmla="*/ 410384 w 3109130"/>
              <a:gd name="connsiteY0" fmla="*/ 576808 h 576808"/>
              <a:gd name="connsiteX1" fmla="*/ 238934 w 3109130"/>
              <a:gd name="connsiteY1" fmla="*/ 0 h 576808"/>
              <a:gd name="connsiteX2" fmla="*/ 2835013 w 3109130"/>
              <a:gd name="connsiteY2" fmla="*/ 9525 h 576808"/>
              <a:gd name="connsiteX3" fmla="*/ 3109130 w 3109130"/>
              <a:gd name="connsiteY3" fmla="*/ 283642 h 576808"/>
              <a:gd name="connsiteX4" fmla="*/ 3109129 w 3109130"/>
              <a:gd name="connsiteY4" fmla="*/ 283642 h 576808"/>
              <a:gd name="connsiteX5" fmla="*/ 2835012 w 3109130"/>
              <a:gd name="connsiteY5" fmla="*/ 557759 h 576808"/>
              <a:gd name="connsiteX6" fmla="*/ 410384 w 3109130"/>
              <a:gd name="connsiteY6" fmla="*/ 576808 h 576808"/>
              <a:gd name="connsiteX0" fmla="*/ 362427 w 3061173"/>
              <a:gd name="connsiteY0" fmla="*/ 576808 h 576808"/>
              <a:gd name="connsiteX1" fmla="*/ 291285 w 3061173"/>
              <a:gd name="connsiteY1" fmla="*/ 325768 h 576808"/>
              <a:gd name="connsiteX2" fmla="*/ 190977 w 3061173"/>
              <a:gd name="connsiteY2" fmla="*/ 0 h 576808"/>
              <a:gd name="connsiteX3" fmla="*/ 2787056 w 3061173"/>
              <a:gd name="connsiteY3" fmla="*/ 9525 h 576808"/>
              <a:gd name="connsiteX4" fmla="*/ 3061173 w 3061173"/>
              <a:gd name="connsiteY4" fmla="*/ 283642 h 576808"/>
              <a:gd name="connsiteX5" fmla="*/ 3061172 w 3061173"/>
              <a:gd name="connsiteY5" fmla="*/ 283642 h 576808"/>
              <a:gd name="connsiteX6" fmla="*/ 2787055 w 3061173"/>
              <a:gd name="connsiteY6" fmla="*/ 557759 h 576808"/>
              <a:gd name="connsiteX7" fmla="*/ 362427 w 3061173"/>
              <a:gd name="connsiteY7" fmla="*/ 576808 h 576808"/>
              <a:gd name="connsiteX0" fmla="*/ 362427 w 3061173"/>
              <a:gd name="connsiteY0" fmla="*/ 576808 h 576808"/>
              <a:gd name="connsiteX1" fmla="*/ 291285 w 3061173"/>
              <a:gd name="connsiteY1" fmla="*/ 325768 h 576808"/>
              <a:gd name="connsiteX2" fmla="*/ 190977 w 3061173"/>
              <a:gd name="connsiteY2" fmla="*/ 0 h 576808"/>
              <a:gd name="connsiteX3" fmla="*/ 2787056 w 3061173"/>
              <a:gd name="connsiteY3" fmla="*/ 9525 h 576808"/>
              <a:gd name="connsiteX4" fmla="*/ 3061173 w 3061173"/>
              <a:gd name="connsiteY4" fmla="*/ 283642 h 576808"/>
              <a:gd name="connsiteX5" fmla="*/ 3061172 w 3061173"/>
              <a:gd name="connsiteY5" fmla="*/ 283642 h 576808"/>
              <a:gd name="connsiteX6" fmla="*/ 2787055 w 3061173"/>
              <a:gd name="connsiteY6" fmla="*/ 557759 h 576808"/>
              <a:gd name="connsiteX7" fmla="*/ 362427 w 3061173"/>
              <a:gd name="connsiteY7" fmla="*/ 576808 h 576808"/>
              <a:gd name="connsiteX0" fmla="*/ 353745 w 3052491"/>
              <a:gd name="connsiteY0" fmla="*/ 576808 h 576808"/>
              <a:gd name="connsiteX1" fmla="*/ 282603 w 3052491"/>
              <a:gd name="connsiteY1" fmla="*/ 325768 h 576808"/>
              <a:gd name="connsiteX2" fmla="*/ 182295 w 3052491"/>
              <a:gd name="connsiteY2" fmla="*/ 0 h 576808"/>
              <a:gd name="connsiteX3" fmla="*/ 2778374 w 3052491"/>
              <a:gd name="connsiteY3" fmla="*/ 9525 h 576808"/>
              <a:gd name="connsiteX4" fmla="*/ 3052491 w 3052491"/>
              <a:gd name="connsiteY4" fmla="*/ 283642 h 576808"/>
              <a:gd name="connsiteX5" fmla="*/ 3052490 w 3052491"/>
              <a:gd name="connsiteY5" fmla="*/ 283642 h 576808"/>
              <a:gd name="connsiteX6" fmla="*/ 2778373 w 3052491"/>
              <a:gd name="connsiteY6" fmla="*/ 557759 h 576808"/>
              <a:gd name="connsiteX7" fmla="*/ 353745 w 3052491"/>
              <a:gd name="connsiteY7" fmla="*/ 576808 h 576808"/>
              <a:gd name="connsiteX0" fmla="*/ 238911 w 2937657"/>
              <a:gd name="connsiteY0" fmla="*/ 576808 h 576808"/>
              <a:gd name="connsiteX1" fmla="*/ 167769 w 2937657"/>
              <a:gd name="connsiteY1" fmla="*/ 325768 h 576808"/>
              <a:gd name="connsiteX2" fmla="*/ 67461 w 2937657"/>
              <a:gd name="connsiteY2" fmla="*/ 0 h 576808"/>
              <a:gd name="connsiteX3" fmla="*/ 2663540 w 2937657"/>
              <a:gd name="connsiteY3" fmla="*/ 9525 h 576808"/>
              <a:gd name="connsiteX4" fmla="*/ 2937657 w 2937657"/>
              <a:gd name="connsiteY4" fmla="*/ 283642 h 576808"/>
              <a:gd name="connsiteX5" fmla="*/ 2937656 w 2937657"/>
              <a:gd name="connsiteY5" fmla="*/ 283642 h 576808"/>
              <a:gd name="connsiteX6" fmla="*/ 2663539 w 2937657"/>
              <a:gd name="connsiteY6" fmla="*/ 557759 h 576808"/>
              <a:gd name="connsiteX7" fmla="*/ 238911 w 2937657"/>
              <a:gd name="connsiteY7" fmla="*/ 576808 h 576808"/>
              <a:gd name="connsiteX0" fmla="*/ 410384 w 3109130"/>
              <a:gd name="connsiteY0" fmla="*/ 576808 h 576808"/>
              <a:gd name="connsiteX1" fmla="*/ 238934 w 3109130"/>
              <a:gd name="connsiteY1" fmla="*/ 0 h 576808"/>
              <a:gd name="connsiteX2" fmla="*/ 2835013 w 3109130"/>
              <a:gd name="connsiteY2" fmla="*/ 9525 h 576808"/>
              <a:gd name="connsiteX3" fmla="*/ 3109130 w 3109130"/>
              <a:gd name="connsiteY3" fmla="*/ 283642 h 576808"/>
              <a:gd name="connsiteX4" fmla="*/ 3109129 w 3109130"/>
              <a:gd name="connsiteY4" fmla="*/ 283642 h 576808"/>
              <a:gd name="connsiteX5" fmla="*/ 2835012 w 3109130"/>
              <a:gd name="connsiteY5" fmla="*/ 557759 h 576808"/>
              <a:gd name="connsiteX6" fmla="*/ 410384 w 3109130"/>
              <a:gd name="connsiteY6" fmla="*/ 576808 h 576808"/>
              <a:gd name="connsiteX0" fmla="*/ 291900 w 2990646"/>
              <a:gd name="connsiteY0" fmla="*/ 576808 h 576808"/>
              <a:gd name="connsiteX1" fmla="*/ 120450 w 2990646"/>
              <a:gd name="connsiteY1" fmla="*/ 0 h 576808"/>
              <a:gd name="connsiteX2" fmla="*/ 2716529 w 2990646"/>
              <a:gd name="connsiteY2" fmla="*/ 9525 h 576808"/>
              <a:gd name="connsiteX3" fmla="*/ 2990646 w 2990646"/>
              <a:gd name="connsiteY3" fmla="*/ 283642 h 576808"/>
              <a:gd name="connsiteX4" fmla="*/ 2990645 w 2990646"/>
              <a:gd name="connsiteY4" fmla="*/ 283642 h 576808"/>
              <a:gd name="connsiteX5" fmla="*/ 2716528 w 2990646"/>
              <a:gd name="connsiteY5" fmla="*/ 557759 h 576808"/>
              <a:gd name="connsiteX6" fmla="*/ 291900 w 2990646"/>
              <a:gd name="connsiteY6" fmla="*/ 576808 h 576808"/>
              <a:gd name="connsiteX0" fmla="*/ 17145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171450 w 2870196"/>
              <a:gd name="connsiteY6" fmla="*/ 576808 h 576808"/>
              <a:gd name="connsiteX0" fmla="*/ 24640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246400 w 2870196"/>
              <a:gd name="connsiteY6" fmla="*/ 576808 h 576808"/>
              <a:gd name="connsiteX0" fmla="*/ 246400 w 2870196"/>
              <a:gd name="connsiteY0" fmla="*/ 576808 h 576808"/>
              <a:gd name="connsiteX1" fmla="*/ 0 w 2870196"/>
              <a:gd name="connsiteY1" fmla="*/ 0 h 576808"/>
              <a:gd name="connsiteX2" fmla="*/ 2596079 w 2870196"/>
              <a:gd name="connsiteY2" fmla="*/ 9525 h 576808"/>
              <a:gd name="connsiteX3" fmla="*/ 2870196 w 2870196"/>
              <a:gd name="connsiteY3" fmla="*/ 283642 h 576808"/>
              <a:gd name="connsiteX4" fmla="*/ 2870195 w 2870196"/>
              <a:gd name="connsiteY4" fmla="*/ 283642 h 576808"/>
              <a:gd name="connsiteX5" fmla="*/ 2596078 w 2870196"/>
              <a:gd name="connsiteY5" fmla="*/ 557759 h 576808"/>
              <a:gd name="connsiteX6" fmla="*/ 246400 w 2870196"/>
              <a:gd name="connsiteY6" fmla="*/ 576808 h 576808"/>
              <a:gd name="connsiteX0" fmla="*/ 231409 w 2870196"/>
              <a:gd name="connsiteY0" fmla="*/ 569313 h 569313"/>
              <a:gd name="connsiteX1" fmla="*/ 0 w 2870196"/>
              <a:gd name="connsiteY1" fmla="*/ 0 h 569313"/>
              <a:gd name="connsiteX2" fmla="*/ 2596079 w 2870196"/>
              <a:gd name="connsiteY2" fmla="*/ 9525 h 569313"/>
              <a:gd name="connsiteX3" fmla="*/ 2870196 w 2870196"/>
              <a:gd name="connsiteY3" fmla="*/ 283642 h 569313"/>
              <a:gd name="connsiteX4" fmla="*/ 2870195 w 2870196"/>
              <a:gd name="connsiteY4" fmla="*/ 283642 h 569313"/>
              <a:gd name="connsiteX5" fmla="*/ 2596078 w 2870196"/>
              <a:gd name="connsiteY5" fmla="*/ 557759 h 569313"/>
              <a:gd name="connsiteX6" fmla="*/ 231409 w 2870196"/>
              <a:gd name="connsiteY6" fmla="*/ 569313 h 569313"/>
              <a:gd name="connsiteX0" fmla="*/ 231409 w 2870196"/>
              <a:gd name="connsiteY0" fmla="*/ 569313 h 569313"/>
              <a:gd name="connsiteX1" fmla="*/ 0 w 2870196"/>
              <a:gd name="connsiteY1" fmla="*/ 0 h 569313"/>
              <a:gd name="connsiteX2" fmla="*/ 2596079 w 2870196"/>
              <a:gd name="connsiteY2" fmla="*/ 9525 h 569313"/>
              <a:gd name="connsiteX3" fmla="*/ 2870196 w 2870196"/>
              <a:gd name="connsiteY3" fmla="*/ 283642 h 569313"/>
              <a:gd name="connsiteX4" fmla="*/ 2870195 w 2870196"/>
              <a:gd name="connsiteY4" fmla="*/ 283642 h 569313"/>
              <a:gd name="connsiteX5" fmla="*/ 2596078 w 2870196"/>
              <a:gd name="connsiteY5" fmla="*/ 557759 h 569313"/>
              <a:gd name="connsiteX6" fmla="*/ 231409 w 2870196"/>
              <a:gd name="connsiteY6" fmla="*/ 569313 h 569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70196" h="569313">
                <a:moveTo>
                  <a:pt x="231409" y="569313"/>
                </a:moveTo>
                <a:cubicBezTo>
                  <a:pt x="240939" y="393907"/>
                  <a:pt x="143036" y="102042"/>
                  <a:pt x="0" y="0"/>
                </a:cubicBezTo>
                <a:lnTo>
                  <a:pt x="2596079" y="9525"/>
                </a:lnTo>
                <a:cubicBezTo>
                  <a:pt x="2747470" y="9525"/>
                  <a:pt x="2870196" y="132251"/>
                  <a:pt x="2870196" y="283642"/>
                </a:cubicBezTo>
                <a:lnTo>
                  <a:pt x="2870195" y="283642"/>
                </a:lnTo>
                <a:cubicBezTo>
                  <a:pt x="2870195" y="435033"/>
                  <a:pt x="2747469" y="557759"/>
                  <a:pt x="2596078" y="557759"/>
                </a:cubicBezTo>
                <a:lnTo>
                  <a:pt x="231409" y="569313"/>
                </a:lnTo>
                <a:close/>
              </a:path>
            </a:pathLst>
          </a:custGeom>
          <a:noFill/>
          <a:ln w="6350">
            <a:solidFill>
              <a:schemeClr val="tx1"/>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chemeClr val="tx1"/>
                </a:solidFill>
              </a:rPr>
              <a:t>点击添加文字内容</a:t>
            </a:r>
            <a:endParaRPr lang="zh-CN" altLang="en-US" sz="1200" dirty="0">
              <a:solidFill>
                <a:schemeClr val="tx1"/>
              </a:solidFill>
            </a:endParaRPr>
          </a:p>
        </p:txBody>
      </p:sp>
    </p:spTree>
    <p:extLst>
      <p:ext uri="{BB962C8B-B14F-4D97-AF65-F5344CB8AC3E}">
        <p14:creationId xmlns:p14="http://schemas.microsoft.com/office/powerpoint/2010/main" val="2682255532"/>
      </p:ext>
    </p:extLst>
  </p:cSld>
  <p:clrMapOvr>
    <a:masterClrMapping/>
  </p:clrMapOvr>
  <p:transition spd="slow" advClick="0" advTm="0">
    <p:cover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1"/>
                                        </p:tgtEl>
                                        <p:attrNameLst>
                                          <p:attrName>style.visibility</p:attrName>
                                        </p:attrNameLst>
                                      </p:cBhvr>
                                      <p:to>
                                        <p:strVal val="visible"/>
                                      </p:to>
                                    </p:set>
                                    <p:animEffect transition="in" filter="wipe(left)">
                                      <p:cBhvr>
                                        <p:cTn id="13" dur="500"/>
                                        <p:tgtEl>
                                          <p:spTgt spid="29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2000"/>
                            </p:stCondLst>
                            <p:childTnLst>
                              <p:par>
                                <p:cTn id="27" presetID="22" presetClass="entr" presetSubtype="8"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par>
                          <p:cTn id="30" fill="hold">
                            <p:stCondLst>
                              <p:cond delay="2500"/>
                            </p:stCondLst>
                            <p:childTnLst>
                              <p:par>
                                <p:cTn id="31" presetID="22" presetClass="entr" presetSubtype="8" fill="hold" grpId="0"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wipe(left)">
                                      <p:cBhvr>
                                        <p:cTn id="3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 grpId="0" animBg="1"/>
      <p:bldP spid="15" grpId="0" animBg="1"/>
      <p:bldP spid="20" grpId="0" animBg="1"/>
    </p:bldLst>
  </p:timing>
</p:sld>
</file>

<file path=ppt/theme/theme1.xml><?xml version="1.0" encoding="utf-8"?>
<a:theme xmlns:a="http://schemas.openxmlformats.org/drawingml/2006/main" name="Office 主题​​">
  <a:themeElements>
    <a:clrScheme name="自定义">
      <a:dk1>
        <a:srgbClr val="FFFFFF"/>
      </a:dk1>
      <a:lt1>
        <a:srgbClr val="FFC000"/>
      </a:lt1>
      <a:dk2>
        <a:srgbClr val="00B0F0"/>
      </a:dk2>
      <a:lt2>
        <a:srgbClr val="92D050"/>
      </a:lt2>
      <a:accent1>
        <a:srgbClr val="BEBEBE"/>
      </a:accent1>
      <a:accent2>
        <a:srgbClr val="C00000"/>
      </a:accent2>
      <a:accent3>
        <a:srgbClr val="363636"/>
      </a:accent3>
      <a:accent4>
        <a:srgbClr val="363636"/>
      </a:accent4>
      <a:accent5>
        <a:srgbClr val="363636"/>
      </a:accent5>
      <a:accent6>
        <a:srgbClr val="202020"/>
      </a:accent6>
      <a:hlink>
        <a:srgbClr val="FF0000"/>
      </a:hlink>
      <a:folHlink>
        <a:srgbClr val="900000"/>
      </a:folHlink>
    </a:clrScheme>
    <a:fontScheme name="视点">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3503</TotalTime>
  <Words>2587</Words>
  <Application>Microsoft Office PowerPoint</Application>
  <PresentationFormat>自定义</PresentationFormat>
  <Paragraphs>513</Paragraphs>
  <Slides>31</Slides>
  <Notes>31</Notes>
  <HiddenSlides>0</HiddenSlides>
  <MMClips>1</MMClips>
  <ScaleCrop>false</ScaleCrop>
  <HeadingPairs>
    <vt:vector size="4" baseType="variant">
      <vt:variant>
        <vt:lpstr>主题</vt:lpstr>
      </vt:variant>
      <vt:variant>
        <vt:i4>1</vt:i4>
      </vt:variant>
      <vt:variant>
        <vt:lpstr>幻灯片标题</vt:lpstr>
      </vt:variant>
      <vt:variant>
        <vt:i4>31</vt:i4>
      </vt:variant>
    </vt:vector>
  </HeadingPairs>
  <TitlesOfParts>
    <vt:vector size="32"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大侠素材铺</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大侠素材铺</dc:title>
  <dc:creator>大侠素材铺</dc:creator>
  <dc:description>大侠素材铺_x000d_
淘宝店：https://dxpu.taobao.com/</dc:description>
  <cp:lastModifiedBy>微软用户</cp:lastModifiedBy>
  <cp:revision>425</cp:revision>
  <dcterms:created xsi:type="dcterms:W3CDTF">2013-04-20T00:51:23Z</dcterms:created>
  <dcterms:modified xsi:type="dcterms:W3CDTF">2017-11-20T16:05:30Z</dcterms:modified>
</cp:coreProperties>
</file>