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gif" ContentType="image/gi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slides/slide38.xml" ContentType="application/vnd.openxmlformats-officedocument.presentationml.slide+xml"/>
  <Override PartName="/ppt/notesSlides/notesSlide38.xml" ContentType="application/vnd.openxmlformats-officedocument.presentationml.notesSlide+xml"/>
  <Override PartName="/ppt/slides/slide39.xml" ContentType="application/vnd.openxmlformats-officedocument.presentationml.slide+xml"/>
  <Override PartName="/ppt/notesSlides/notesSlide39.xml" ContentType="application/vnd.openxmlformats-officedocument.presentationml.notesSlide+xml"/>
  <Override PartName="/ppt/slides/slide40.xml" ContentType="application/vnd.openxmlformats-officedocument.presentationml.slide+xml"/>
  <Override PartName="/ppt/notesSlides/notesSlide1.xml" ContentType="application/vnd.openxmlformats-officedocument.presentationml.notesSlide+xml"/>
  <Override PartName="/ppt/notesSlides/notesSlide40.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52" r:id="rId5"/>
  </p:sldMasterIdLst>
  <p:notesMasterIdLst>
    <p:notesMasterId r:id="rId9"/>
  </p:notesMasterIdLst>
  <p:handoutMasterIdLst>
    <p:handoutMasterId r:id="rId7"/>
  </p:handoutMasterIdLst>
  <p:sldIdLst>
    <p:sldId id="477" r:id="rId11"/>
    <p:sldId id="478" r:id="rId12"/>
    <p:sldId id="516" r:id="rId14"/>
    <p:sldId id="479" r:id="rId16"/>
    <p:sldId id="482" r:id="rId18"/>
    <p:sldId id="481" r:id="rId20"/>
    <p:sldId id="486" r:id="rId22"/>
    <p:sldId id="492" r:id="rId24"/>
    <p:sldId id="490" r:id="rId26"/>
    <p:sldId id="483" r:id="rId28"/>
    <p:sldId id="475" r:id="rId30"/>
    <p:sldId id="502" r:id="rId32"/>
    <p:sldId id="496" r:id="rId34"/>
    <p:sldId id="513" r:id="rId36"/>
    <p:sldId id="487" r:id="rId38"/>
    <p:sldId id="509" r:id="rId40"/>
    <p:sldId id="489" r:id="rId42"/>
    <p:sldId id="484" r:id="rId44"/>
    <p:sldId id="491" r:id="rId46"/>
    <p:sldId id="480" r:id="rId48"/>
    <p:sldId id="512" r:id="rId50"/>
    <p:sldId id="493" r:id="rId52"/>
    <p:sldId id="514" r:id="rId54"/>
    <p:sldId id="495" r:id="rId56"/>
    <p:sldId id="474" r:id="rId58"/>
    <p:sldId id="506" r:id="rId60"/>
    <p:sldId id="508" r:id="rId62"/>
    <p:sldId id="499" r:id="rId64"/>
    <p:sldId id="485" r:id="rId66"/>
    <p:sldId id="503" r:id="rId68"/>
    <p:sldId id="515" r:id="rId70"/>
    <p:sldId id="504" r:id="rId72"/>
    <p:sldId id="497" r:id="rId74"/>
    <p:sldId id="507" r:id="rId76"/>
    <p:sldId id="498" r:id="rId78"/>
    <p:sldId id="488" r:id="rId80"/>
    <p:sldId id="510" r:id="rId82"/>
    <p:sldId id="511" r:id="rId84"/>
    <p:sldId id="517" r:id="rId86"/>
    <p:sldId id="553" r:id="rId88"/>
  </p:sldIdLst>
  <p:sldSz cx="12195175" cy="6859270"/>
  <p:notesSz cx="6858000" cy="9144000"/>
  <p:defaultText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975"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2160" userDrawn="1">
          <p15:clr>
            <a:srgbClr val="A4A3A4"/>
          </p15:clr>
        </p15:guide>
        <p15:guide id="1"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F66E08"/>
    <a:srgbClr val="FB3E03"/>
    <a:srgbClr val="31AD81"/>
    <a:srgbClr val="FFFFCC"/>
    <a:srgbClr val="5DA17F"/>
    <a:srgbClr val="00D2C3"/>
    <a:srgbClr val="02B0E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8" autoAdjust="0"/>
    <p:restoredTop sz="94660"/>
  </p:normalViewPr>
  <p:slideViewPr>
    <p:cSldViewPr snapToGrid="1" snapToObjects="1">
      <p:cViewPr varScale="1">
        <p:scale>
          <a:sx n="70" d="100"/>
          <a:sy n="70" d="100"/>
        </p:scale>
        <p:origin x="708" y="66"/>
      </p:cViewPr>
      <p:guideLst>
        <p:guide orient="horz" pos="2160"/>
        <p:guide pos="3841"/>
      </p:guideLst>
    </p:cSldViewPr>
  </p:slideViewPr>
  <p:notesTextViewPr>
    <p:cViewPr>
      <p:scale>
        <a:sx n="1" d="1"/>
        <a:sy n="1" d="1"/>
      </p:scale>
      <p:origin x="0" y="0"/>
    </p:cViewPr>
  </p:notesTextViewPr>
  <p:sorterViewPr>
    <p:cViewPr>
      <p:scale>
        <a:sx n="100" d="100"/>
        <a:sy n="100" d="100"/>
      </p:scale>
      <p:origin x="0" y="0"/>
    </p:cViewPr>
  </p:sorterViewPr>
  <p:notesViewPr>
    <p:cSldViewPr snapToGrid="1" snapToObjects="1">
      <p:cViewPr varScale="1">
        <p:scale>
          <a:sx n="63" d="100"/>
          <a:sy n="63" d="100"/>
        </p:scale>
        <p:origin x="-3240" y="-82"/>
      </p:cViewPr>
      <p:guideLst>
        <p:guide orient="horz" pos="2160"/>
        <p:guide pos="3841"/>
      </p:guideLst>
    </p:cSldViewPr>
  </p:notes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5" Type="http://schemas.openxmlformats.org/officeDocument/2006/relationships/slideMaster" Target="slideMasters/slideMaster1.xml"></Relationship><Relationship Id="rId6" Type="http://schemas.openxmlformats.org/officeDocument/2006/relationships/theme" Target="theme/theme1.xml"></Relationship><Relationship Id="rId7" Type="http://schemas.openxmlformats.org/officeDocument/2006/relationships/handoutMaster" Target="handoutMasters/handoutMaster1.xml"></Relationship><Relationship Id="rId9" Type="http://schemas.openxmlformats.org/officeDocument/2006/relationships/notesMaster" Target="notesMasters/notesMaster1.xml"></Relationship><Relationship Id="rId11" Type="http://schemas.openxmlformats.org/officeDocument/2006/relationships/slide" Target="slides/slide1.xml"></Relationship><Relationship Id="rId12" Type="http://schemas.openxmlformats.org/officeDocument/2006/relationships/slide" Target="slides/slide2.xml"></Relationship><Relationship Id="rId14" Type="http://schemas.openxmlformats.org/officeDocument/2006/relationships/slide" Target="slides/slide3.xml"></Relationship><Relationship Id="rId16" Type="http://schemas.openxmlformats.org/officeDocument/2006/relationships/slide" Target="slides/slide4.xml"></Relationship><Relationship Id="rId18" Type="http://schemas.openxmlformats.org/officeDocument/2006/relationships/slide" Target="slides/slide5.xml"></Relationship><Relationship Id="rId20" Type="http://schemas.openxmlformats.org/officeDocument/2006/relationships/slide" Target="slides/slide6.xml"></Relationship><Relationship Id="rId22" Type="http://schemas.openxmlformats.org/officeDocument/2006/relationships/slide" Target="slides/slide7.xml"></Relationship><Relationship Id="rId24" Type="http://schemas.openxmlformats.org/officeDocument/2006/relationships/slide" Target="slides/slide8.xml"></Relationship><Relationship Id="rId26" Type="http://schemas.openxmlformats.org/officeDocument/2006/relationships/slide" Target="slides/slide9.xml"></Relationship><Relationship Id="rId28" Type="http://schemas.openxmlformats.org/officeDocument/2006/relationships/slide" Target="slides/slide10.xml"></Relationship><Relationship Id="rId30" Type="http://schemas.openxmlformats.org/officeDocument/2006/relationships/slide" Target="slides/slide11.xml"></Relationship><Relationship Id="rId32" Type="http://schemas.openxmlformats.org/officeDocument/2006/relationships/slide" Target="slides/slide12.xml"></Relationship><Relationship Id="rId34" Type="http://schemas.openxmlformats.org/officeDocument/2006/relationships/slide" Target="slides/slide13.xml"></Relationship><Relationship Id="rId36" Type="http://schemas.openxmlformats.org/officeDocument/2006/relationships/slide" Target="slides/slide14.xml"></Relationship><Relationship Id="rId38" Type="http://schemas.openxmlformats.org/officeDocument/2006/relationships/slide" Target="slides/slide15.xml"></Relationship><Relationship Id="rId40" Type="http://schemas.openxmlformats.org/officeDocument/2006/relationships/slide" Target="slides/slide16.xml"></Relationship><Relationship Id="rId42" Type="http://schemas.openxmlformats.org/officeDocument/2006/relationships/slide" Target="slides/slide17.xml"></Relationship><Relationship Id="rId44" Type="http://schemas.openxmlformats.org/officeDocument/2006/relationships/slide" Target="slides/slide18.xml"></Relationship><Relationship Id="rId46" Type="http://schemas.openxmlformats.org/officeDocument/2006/relationships/slide" Target="slides/slide19.xml"></Relationship><Relationship Id="rId48" Type="http://schemas.openxmlformats.org/officeDocument/2006/relationships/slide" Target="slides/slide20.xml"></Relationship><Relationship Id="rId50" Type="http://schemas.openxmlformats.org/officeDocument/2006/relationships/slide" Target="slides/slide21.xml"></Relationship><Relationship Id="rId52" Type="http://schemas.openxmlformats.org/officeDocument/2006/relationships/slide" Target="slides/slide22.xml"></Relationship><Relationship Id="rId54" Type="http://schemas.openxmlformats.org/officeDocument/2006/relationships/slide" Target="slides/slide23.xml"></Relationship><Relationship Id="rId56" Type="http://schemas.openxmlformats.org/officeDocument/2006/relationships/slide" Target="slides/slide24.xml"></Relationship><Relationship Id="rId58" Type="http://schemas.openxmlformats.org/officeDocument/2006/relationships/slide" Target="slides/slide25.xml"></Relationship><Relationship Id="rId60" Type="http://schemas.openxmlformats.org/officeDocument/2006/relationships/slide" Target="slides/slide26.xml"></Relationship><Relationship Id="rId62" Type="http://schemas.openxmlformats.org/officeDocument/2006/relationships/slide" Target="slides/slide27.xml"></Relationship><Relationship Id="rId64" Type="http://schemas.openxmlformats.org/officeDocument/2006/relationships/slide" Target="slides/slide28.xml"></Relationship><Relationship Id="rId66" Type="http://schemas.openxmlformats.org/officeDocument/2006/relationships/slide" Target="slides/slide29.xml"></Relationship><Relationship Id="rId68" Type="http://schemas.openxmlformats.org/officeDocument/2006/relationships/slide" Target="slides/slide30.xml"></Relationship><Relationship Id="rId70" Type="http://schemas.openxmlformats.org/officeDocument/2006/relationships/slide" Target="slides/slide31.xml"></Relationship><Relationship Id="rId72" Type="http://schemas.openxmlformats.org/officeDocument/2006/relationships/slide" Target="slides/slide32.xml"></Relationship><Relationship Id="rId74" Type="http://schemas.openxmlformats.org/officeDocument/2006/relationships/slide" Target="slides/slide33.xml"></Relationship><Relationship Id="rId76" Type="http://schemas.openxmlformats.org/officeDocument/2006/relationships/slide" Target="slides/slide34.xml"></Relationship><Relationship Id="rId78" Type="http://schemas.openxmlformats.org/officeDocument/2006/relationships/slide" Target="slides/slide35.xml"></Relationship><Relationship Id="rId80" Type="http://schemas.openxmlformats.org/officeDocument/2006/relationships/slide" Target="slides/slide36.xml"></Relationship><Relationship Id="rId82" Type="http://schemas.openxmlformats.org/officeDocument/2006/relationships/slide" Target="slides/slide37.xml"></Relationship><Relationship Id="rId84" Type="http://schemas.openxmlformats.org/officeDocument/2006/relationships/slide" Target="slides/slide38.xml"></Relationship><Relationship Id="rId86" Type="http://schemas.openxmlformats.org/officeDocument/2006/relationships/slide" Target="slides/slide39.xml"></Relationship><Relationship Id="rId88" Type="http://schemas.openxmlformats.org/officeDocument/2006/relationships/slide" Target="slides/slide40.xml"></Relationship><Relationship Id="rId91" Type="http://schemas.openxmlformats.org/officeDocument/2006/relationships/viewProps" Target="viewProps.xml"></Relationship><Relationship Id="rId92"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_rels/chart2.xml.rels><?xml version="1.0" encoding="UTF-8"?>
<Relationships xmlns="http://schemas.openxmlformats.org/package/2006/relationships"><Relationship Id="rId1" Type="http://schemas.openxmlformats.org/officeDocument/2006/relationships/package" Target="../embeddings/Microsoft_Office_Excel_____2.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Y-Values</c:v>
                </c:pt>
              </c:strCache>
            </c:strRef>
          </c:tx>
          <c:spPr>
            <a:ln w="28575" cap="rnd" cmpd="sng" algn="ctr">
              <a:solidFill>
                <a:schemeClr val="accent1"/>
              </a:solidFill>
              <a:prstDash val="solid"/>
              <a:round/>
            </a:ln>
          </c:spPr>
          <c:marker>
            <c:symbol val="circle"/>
            <c:size val="10"/>
            <c:spPr>
              <a:solidFill>
                <a:schemeClr val="accent1"/>
              </a:solidFill>
              <a:ln w="9525" cap="flat" cmpd="sng" algn="ctr">
                <a:solidFill>
                  <a:schemeClr val="accent1"/>
                </a:solidFill>
                <a:prstDash val="sysDot"/>
                <a:round/>
              </a:ln>
            </c:spPr>
          </c:marker>
          <c:dLbls>
            <c:delete val="1"/>
          </c:dLbls>
          <c:trendline>
            <c:trendlineType val="log"/>
            <c:dispRSqr val="0"/>
            <c:dispEq val="0"/>
          </c:trendline>
          <c:trendline>
            <c:trendlineType val="log"/>
            <c:dispRSqr val="0"/>
            <c:dispEq val="0"/>
          </c:trendline>
          <c:xVal>
            <c:numRef>
              <c:f>Sheet1!$A$2:$A$5</c:f>
              <c:numCache>
                <c:formatCode>General</c:formatCode>
                <c:ptCount val="4"/>
                <c:pt idx="0">
                  <c:v>0</c:v>
                </c:pt>
                <c:pt idx="1">
                  <c:v>1</c:v>
                </c:pt>
                <c:pt idx="2">
                  <c:v>2</c:v>
                </c:pt>
                <c:pt idx="3">
                  <c:v>2.6</c:v>
                </c:pt>
              </c:numCache>
            </c:numRef>
          </c:xVal>
          <c:yVal>
            <c:numRef>
              <c:f>Sheet1!$B$2:$B$5</c:f>
              <c:numCache>
                <c:formatCode>General</c:formatCode>
                <c:ptCount val="4"/>
                <c:pt idx="0">
                  <c:v>0</c:v>
                </c:pt>
                <c:pt idx="1">
                  <c:v>1</c:v>
                </c:pt>
                <c:pt idx="2">
                  <c:v>1</c:v>
                </c:pt>
                <c:pt idx="3">
                  <c:v>3</c:v>
                </c:pt>
              </c:numCache>
            </c:numRef>
          </c:yVal>
          <c:smooth val="1"/>
        </c:ser>
        <c:ser>
          <c:idx val="1"/>
          <c:order val="1"/>
          <c:tx>
            <c:strRef>
              <c:f>Sheet1!$C$1</c:f>
              <c:strCache>
                <c:ptCount val="1"/>
                <c:pt idx="0">
                  <c:v>Column1</c:v>
                </c:pt>
              </c:strCache>
            </c:strRef>
          </c:tx>
          <c:spPr>
            <a:ln w="28575" cap="rnd" cmpd="sng" algn="ctr">
              <a:solidFill>
                <a:schemeClr val="accent2"/>
              </a:solidFill>
              <a:prstDash val="solid"/>
              <a:round/>
            </a:ln>
          </c:spPr>
          <c:marker>
            <c:symbol val="circle"/>
            <c:size val="10"/>
            <c:spPr>
              <a:solidFill>
                <a:schemeClr val="accent2"/>
              </a:solidFill>
              <a:ln w="9525" cap="flat" cmpd="sng" algn="ctr">
                <a:solidFill>
                  <a:schemeClr val="accent2"/>
                </a:solidFill>
                <a:prstDash val="solid"/>
                <a:round/>
              </a:ln>
            </c:spPr>
          </c:marker>
          <c:dLbls>
            <c:delete val="1"/>
          </c:dLbls>
          <c:xVal>
            <c:numRef>
              <c:f>Sheet1!$A$2:$A$5</c:f>
              <c:numCache>
                <c:formatCode>General</c:formatCode>
                <c:ptCount val="4"/>
                <c:pt idx="0">
                  <c:v>0</c:v>
                </c:pt>
                <c:pt idx="1">
                  <c:v>1</c:v>
                </c:pt>
                <c:pt idx="2">
                  <c:v>2</c:v>
                </c:pt>
                <c:pt idx="3">
                  <c:v>2.6</c:v>
                </c:pt>
              </c:numCache>
            </c:numRef>
          </c:xVal>
          <c:yVal>
            <c:numRef>
              <c:f>Sheet1!$C$2:$C$5</c:f>
              <c:numCache>
                <c:formatCode>General</c:formatCode>
                <c:ptCount val="4"/>
                <c:pt idx="0">
                  <c:v>0</c:v>
                </c:pt>
                <c:pt idx="1">
                  <c:v>2</c:v>
                </c:pt>
                <c:pt idx="2">
                  <c:v>2</c:v>
                </c:pt>
                <c:pt idx="3">
                  <c:v>1</c:v>
                </c:pt>
              </c:numCache>
            </c:numRef>
          </c:yVal>
          <c:smooth val="1"/>
        </c:ser>
        <c:ser>
          <c:idx val="2"/>
          <c:order val="2"/>
          <c:tx>
            <c:strRef>
              <c:f>Sheet1!$D$1</c:f>
              <c:strCache>
                <c:ptCount val="1"/>
                <c:pt idx="0">
                  <c:v>Column2</c:v>
                </c:pt>
              </c:strCache>
            </c:strRef>
          </c:tx>
          <c:spPr>
            <a:ln w="28575" cap="rnd" cmpd="sng" algn="ctr">
              <a:solidFill>
                <a:schemeClr val="accent3"/>
              </a:solidFill>
              <a:prstDash val="solid"/>
              <a:round/>
            </a:ln>
          </c:spPr>
          <c:marker>
            <c:symbol val="circle"/>
            <c:size val="10"/>
            <c:spPr>
              <a:solidFill>
                <a:schemeClr val="accent3"/>
              </a:solidFill>
              <a:ln w="9525" cap="flat" cmpd="sng" algn="ctr">
                <a:solidFill>
                  <a:schemeClr val="accent3"/>
                </a:solidFill>
                <a:prstDash val="solid"/>
                <a:round/>
              </a:ln>
            </c:spPr>
          </c:marker>
          <c:dLbls>
            <c:delete val="1"/>
          </c:dLbls>
          <c:xVal>
            <c:numRef>
              <c:f>Sheet1!$A$2:$A$5</c:f>
              <c:numCache>
                <c:formatCode>General</c:formatCode>
                <c:ptCount val="4"/>
                <c:pt idx="0">
                  <c:v>0</c:v>
                </c:pt>
                <c:pt idx="1">
                  <c:v>1</c:v>
                </c:pt>
                <c:pt idx="2">
                  <c:v>2</c:v>
                </c:pt>
                <c:pt idx="3">
                  <c:v>2.6</c:v>
                </c:pt>
              </c:numCache>
            </c:numRef>
          </c:xVal>
          <c:yVal>
            <c:numRef>
              <c:f>Sheet1!$D$2:$D$5</c:f>
              <c:numCache>
                <c:formatCode>General</c:formatCode>
                <c:ptCount val="4"/>
                <c:pt idx="0">
                  <c:v>0</c:v>
                </c:pt>
                <c:pt idx="1">
                  <c:v>3</c:v>
                </c:pt>
                <c:pt idx="2">
                  <c:v>3.1</c:v>
                </c:pt>
                <c:pt idx="3">
                  <c:v>3.5</c:v>
                </c:pt>
              </c:numCache>
            </c:numRef>
          </c:yVal>
          <c:smooth val="1"/>
        </c:ser>
        <c:ser>
          <c:idx val="3"/>
          <c:order val="3"/>
          <c:tx>
            <c:strRef>
              <c:f>Sheet1!$E$1</c:f>
              <c:strCache>
                <c:ptCount val="1"/>
                <c:pt idx="0">
                  <c:v>Column3</c:v>
                </c:pt>
              </c:strCache>
            </c:strRef>
          </c:tx>
          <c:dLbls>
            <c:delete val="1"/>
          </c:dLbls>
          <c:xVal>
            <c:numRef>
              <c:f>Sheet1!$A$2:$A$5</c:f>
              <c:numCache>
                <c:formatCode>General</c:formatCode>
                <c:ptCount val="4"/>
                <c:pt idx="0">
                  <c:v>0</c:v>
                </c:pt>
                <c:pt idx="1">
                  <c:v>1</c:v>
                </c:pt>
                <c:pt idx="2">
                  <c:v>2</c:v>
                </c:pt>
                <c:pt idx="3">
                  <c:v>2.6</c:v>
                </c:pt>
              </c:numCache>
            </c:numRef>
          </c:xVal>
          <c:yVal>
            <c:numRef>
              <c:f>Sheet1!$E$2:$E$5</c:f>
              <c:numCache>
                <c:formatCode>General</c:formatCode>
                <c:ptCount val="4"/>
              </c:numCache>
            </c:numRef>
          </c:yVal>
          <c:smooth val="1"/>
        </c:ser>
        <c:dLbls>
          <c:showLegendKey val="0"/>
          <c:showVal val="0"/>
          <c:showCatName val="0"/>
          <c:showSerName val="0"/>
          <c:showPercent val="0"/>
          <c:showBubbleSize val="0"/>
        </c:dLbls>
        <c:axId val="524684360"/>
        <c:axId val="524684752"/>
      </c:scatterChart>
      <c:valAx>
        <c:axId val="524684360"/>
        <c:scaling>
          <c:orientation val="minMax"/>
        </c:scaling>
        <c:delete val="0"/>
        <c:axPos val="b"/>
        <c:numFmt formatCode="General" sourceLinked="1"/>
        <c:majorTickMark val="out"/>
        <c:minorTickMark val="none"/>
        <c:tickLblPos val="nextTo"/>
        <c:spPr>
          <a:ln w="9525" cap="flat" cmpd="sng" algn="ctr">
            <a:solidFill>
              <a:schemeClr val="bg1">
                <a:lumMod val="75000"/>
              </a:schemeClr>
            </a:solidFill>
            <a:prstDash val="solid"/>
            <a:round/>
          </a:ln>
        </c:spPr>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defRPr>
            </a:pPr>
          </a:p>
        </c:txPr>
        <c:crossAx val="524684752"/>
        <c:crosses val="autoZero"/>
        <c:crossBetween val="midCat"/>
      </c:valAx>
      <c:valAx>
        <c:axId val="524684752"/>
        <c:scaling>
          <c:orientation val="minMax"/>
        </c:scaling>
        <c:delete val="0"/>
        <c:axPos val="l"/>
        <c:majorGridlines>
          <c:spPr>
            <a:ln w="9525" cap="flat" cmpd="sng" algn="ctr">
              <a:solidFill>
                <a:schemeClr val="bg1">
                  <a:lumMod val="75000"/>
                </a:schemeClr>
              </a:solidFill>
              <a:prstDash val="sysDash"/>
              <a:round/>
            </a:ln>
          </c:spPr>
        </c:majorGridlines>
        <c:numFmt formatCode="General" sourceLinked="1"/>
        <c:majorTickMark val="out"/>
        <c:minorTickMark val="none"/>
        <c:tickLblPos val="nextTo"/>
        <c:spPr>
          <a:ln w="9525" cap="flat" cmpd="sng" algn="ctr">
            <a:solidFill>
              <a:schemeClr val="bg1">
                <a:lumMod val="75000"/>
              </a:schemeClr>
            </a:solidFill>
            <a:prstDash val="solid"/>
            <a:round/>
          </a:ln>
        </c:spPr>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defRPr>
            </a:pPr>
          </a:p>
        </c:txPr>
        <c:crossAx val="524684360"/>
        <c:crosses val="autoZero"/>
        <c:crossBetween val="midCat"/>
      </c:valAx>
    </c:plotArea>
    <c:plotVisOnly val="1"/>
    <c:dispBlanksAs val="gap"/>
    <c:showDLblsOverMax val="0"/>
  </c:chart>
  <c:txPr>
    <a:bodyPr/>
    <a:lstStyle/>
    <a:p>
      <a:pPr>
        <a:defRPr lang="zh-CN" sz="1800">
          <a:ea typeface="+mn-ea"/>
          <a:cs typeface="+mn-ea"/>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c:spPr>
          <c:invertIfNegative val="0"/>
          <c:dLbls>
            <c:dLbl>
              <c:idx val="0"/>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65000"/>
                        <a:lumOff val="35000"/>
                      </a:schemeClr>
                    </a:solidFill>
                    <a:latin typeface="+mn-lt"/>
                    <a:ea typeface="+mn-ea"/>
                    <a:cs typeface="+mn-ea"/>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Percentage</c:v>
                </c:pt>
              </c:strCache>
            </c:strRef>
          </c:cat>
          <c:val>
            <c:numRef>
              <c:f>Sheet1!$B$2</c:f>
              <c:numCache>
                <c:formatCode>General</c:formatCode>
                <c:ptCount val="1"/>
                <c:pt idx="0">
                  <c:v>100</c:v>
                </c:pt>
              </c:numCache>
            </c:numRef>
          </c:val>
        </c:ser>
        <c:ser>
          <c:idx val="1"/>
          <c:order val="1"/>
          <c:tx>
            <c:strRef>
              <c:f>Sheet1!$C$1</c:f>
              <c:strCache>
                <c:ptCount val="1"/>
                <c:pt idx="0">
                  <c:v>Series 2</c:v>
                </c:pt>
              </c:strCache>
            </c:strRef>
          </c:tx>
          <c:spPr>
            <a:solidFill>
              <a:schemeClr val="accent2"/>
            </a:solidFill>
          </c:spPr>
          <c:invertIfNegative val="0"/>
          <c:dLbls>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65000"/>
                        <a:lumOff val="35000"/>
                      </a:schemeClr>
                    </a:solidFill>
                    <a:latin typeface="+mn-lt"/>
                    <a:ea typeface="+mn-ea"/>
                    <a:cs typeface="+mn-ea"/>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Percentage</c:v>
                </c:pt>
              </c:strCache>
            </c:strRef>
          </c:cat>
          <c:val>
            <c:numRef>
              <c:f>Sheet1!$C$2</c:f>
              <c:numCache>
                <c:formatCode>General</c:formatCode>
                <c:ptCount val="1"/>
                <c:pt idx="0">
                  <c:v>90</c:v>
                </c:pt>
              </c:numCache>
            </c:numRef>
          </c:val>
        </c:ser>
        <c:ser>
          <c:idx val="2"/>
          <c:order val="2"/>
          <c:tx>
            <c:strRef>
              <c:f>Sheet1!$D$1</c:f>
              <c:strCache>
                <c:ptCount val="1"/>
                <c:pt idx="0">
                  <c:v>Series 3</c:v>
                </c:pt>
              </c:strCache>
            </c:strRef>
          </c:tx>
          <c:spPr>
            <a:solidFill>
              <a:schemeClr val="accent3"/>
            </a:solidFill>
            <a:effectLst/>
          </c:spPr>
          <c:invertIfNegative val="0"/>
          <c:dLbls>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65000"/>
                        <a:lumOff val="35000"/>
                      </a:schemeClr>
                    </a:solidFill>
                    <a:latin typeface="+mn-lt"/>
                    <a:ea typeface="+mn-ea"/>
                    <a:cs typeface="+mn-ea"/>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Percentage</c:v>
                </c:pt>
              </c:strCache>
            </c:strRef>
          </c:cat>
          <c:val>
            <c:numRef>
              <c:f>Sheet1!$D$2</c:f>
              <c:numCache>
                <c:formatCode>General</c:formatCode>
                <c:ptCount val="1"/>
                <c:pt idx="0">
                  <c:v>80</c:v>
                </c:pt>
              </c:numCache>
            </c:numRef>
          </c:val>
        </c:ser>
        <c:ser>
          <c:idx val="3"/>
          <c:order val="3"/>
          <c:tx>
            <c:strRef>
              <c:f>Sheet1!$E$1</c:f>
              <c:strCache>
                <c:ptCount val="1"/>
                <c:pt idx="0">
                  <c:v>Series 32</c:v>
                </c:pt>
              </c:strCache>
            </c:strRef>
          </c:tx>
          <c:spPr>
            <a:solidFill>
              <a:schemeClr val="accent4"/>
            </a:solidFill>
          </c:spPr>
          <c:invertIfNegative val="0"/>
          <c:dLbls>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65000"/>
                        <a:lumOff val="35000"/>
                      </a:schemeClr>
                    </a:solidFill>
                    <a:latin typeface="+mn-lt"/>
                    <a:ea typeface="+mn-ea"/>
                    <a:cs typeface="+mn-ea"/>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Percentage</c:v>
                </c:pt>
              </c:strCache>
            </c:strRef>
          </c:cat>
          <c:val>
            <c:numRef>
              <c:f>Sheet1!$E$2</c:f>
              <c:numCache>
                <c:formatCode>General</c:formatCode>
                <c:ptCount val="1"/>
                <c:pt idx="0">
                  <c:v>70</c:v>
                </c:pt>
              </c:numCache>
            </c:numRef>
          </c:val>
        </c:ser>
        <c:ser>
          <c:idx val="4"/>
          <c:order val="4"/>
          <c:tx>
            <c:strRef>
              <c:f>Sheet1!$F$1</c:f>
              <c:strCache>
                <c:ptCount val="1"/>
                <c:pt idx="0">
                  <c:v>Series 322</c:v>
                </c:pt>
              </c:strCache>
            </c:strRef>
          </c:tx>
          <c:spPr>
            <a:solidFill>
              <a:schemeClr val="accent5"/>
            </a:solidFill>
          </c:spPr>
          <c:invertIfNegative val="0"/>
          <c:dLbls>
            <c:dLbl>
              <c:idx val="0"/>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65000"/>
                        <a:lumOff val="35000"/>
                      </a:schemeClr>
                    </a:solidFill>
                    <a:latin typeface="+mn-lt"/>
                    <a:ea typeface="+mn-ea"/>
                    <a:cs typeface="+mn-ea"/>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Percentage</c:v>
                </c:pt>
              </c:strCache>
            </c:strRef>
          </c:cat>
          <c:val>
            <c:numRef>
              <c:f>Sheet1!$F$2</c:f>
              <c:numCache>
                <c:formatCode>General</c:formatCode>
                <c:ptCount val="1"/>
                <c:pt idx="0">
                  <c:v>50</c:v>
                </c:pt>
              </c:numCache>
            </c:numRef>
          </c:val>
        </c:ser>
        <c:dLbls>
          <c:showLegendKey val="0"/>
          <c:showVal val="0"/>
          <c:showCatName val="0"/>
          <c:showSerName val="0"/>
          <c:showPercent val="0"/>
          <c:showBubbleSize val="0"/>
        </c:dLbls>
        <c:gapWidth val="115"/>
        <c:overlap val="-50"/>
        <c:axId val="542167160"/>
        <c:axId val="542167552"/>
      </c:barChart>
      <c:catAx>
        <c:axId val="542167160"/>
        <c:scaling>
          <c:orientation val="minMax"/>
        </c:scaling>
        <c:delete val="0"/>
        <c:axPos val="b"/>
        <c:numFmt formatCode="General" sourceLinked="0"/>
        <c:majorTickMark val="out"/>
        <c:minorTickMark val="none"/>
        <c:tickLblPos val="nextTo"/>
        <c:spPr>
          <a:noFill/>
        </c:spPr>
        <c:txPr>
          <a:bodyPr rot="-60000000" spcFirstLastPara="0" vertOverflow="ellipsis" vert="horz" wrap="square" anchor="ctr" anchorCtr="1"/>
          <a:lstStyle/>
          <a:p>
            <a:pPr>
              <a:defRPr lang="zh-CN" sz="1050" b="1" i="0" u="none" strike="noStrike" kern="1200" baseline="0">
                <a:solidFill>
                  <a:schemeClr val="tx1">
                    <a:lumMod val="65000"/>
                    <a:lumOff val="35000"/>
                  </a:schemeClr>
                </a:solidFill>
                <a:latin typeface="+mn-lt"/>
                <a:ea typeface="+mn-ea"/>
                <a:cs typeface="+mn-ea"/>
              </a:defRPr>
            </a:pPr>
          </a:p>
        </c:txPr>
        <c:crossAx val="542167552"/>
        <c:crosses val="autoZero"/>
        <c:auto val="1"/>
        <c:lblAlgn val="ctr"/>
        <c:lblOffset val="100"/>
        <c:noMultiLvlLbl val="0"/>
      </c:catAx>
      <c:valAx>
        <c:axId val="542167552"/>
        <c:scaling>
          <c:orientation val="minMax"/>
        </c:scaling>
        <c:delete val="0"/>
        <c:axPos val="l"/>
        <c:majorGridlines>
          <c:spPr>
            <a:ln w="9525" cap="flat" cmpd="sng" algn="ctr">
              <a:solidFill>
                <a:prstClr val="white">
                  <a:lumMod val="85000"/>
                  <a:alpha val="48000"/>
                </a:prstClr>
              </a:solidFill>
              <a:prstDash val="solid"/>
              <a:round/>
            </a:ln>
          </c:spPr>
        </c:majorGridlines>
        <c:numFmt formatCode="General" sourceLinked="0"/>
        <c:majorTickMark val="none"/>
        <c:minorTickMark val="in"/>
        <c:tickLblPos val="low"/>
        <c:spPr>
          <a:noFill/>
          <a:ln w="9525" cap="flat" cmpd="sng" algn="ctr">
            <a:solidFill>
              <a:schemeClr val="bg1">
                <a:lumMod val="85000"/>
              </a:schemeClr>
            </a:solidFill>
            <a:prstDash val="solid"/>
            <a:round/>
          </a:ln>
        </c:spPr>
        <c:txPr>
          <a:bodyPr rot="-60000000" spcFirstLastPara="0" vertOverflow="ellipsis" vert="horz" wrap="square" anchor="ctr" anchorCtr="1"/>
          <a:lstStyle/>
          <a:p>
            <a:pPr>
              <a:defRPr lang="zh-CN" sz="1050" b="1" i="0" u="none" strike="noStrike" kern="1200" baseline="0">
                <a:solidFill>
                  <a:schemeClr val="tx1">
                    <a:lumMod val="65000"/>
                    <a:lumOff val="35000"/>
                  </a:schemeClr>
                </a:solidFill>
                <a:latin typeface="+mn-lt"/>
                <a:ea typeface="+mn-ea"/>
                <a:cs typeface="+mn-ea"/>
              </a:defRPr>
            </a:pPr>
          </a:p>
        </c:txPr>
        <c:crossAx val="542167160"/>
        <c:crosses val="autoZero"/>
        <c:crossBetween val="between"/>
      </c:valAx>
    </c:plotArea>
    <c:plotVisOnly val="1"/>
    <c:dispBlanksAs val="gap"/>
    <c:showDLblsOverMax val="0"/>
  </c:chart>
  <c:txPr>
    <a:bodyPr/>
    <a:lstStyle/>
    <a:p>
      <a:pPr>
        <a:defRPr lang="zh-CN" sz="1050" b="1">
          <a:solidFill>
            <a:schemeClr val="tx1">
              <a:lumMod val="65000"/>
              <a:lumOff val="35000"/>
            </a:schemeClr>
          </a:solidFill>
          <a:ea typeface="+mn-ea"/>
          <a:cs typeface="+mn-ea"/>
        </a:defRPr>
      </a:pPr>
    </a:p>
  </c:txPr>
  <c:externalData r:id="rId1">
    <c:autoUpdate val="0"/>
  </c:externalData>
</c:chartSpace>
</file>

<file path=ppt/handoutMasters/_rels/handoutMaster1.xml.rels><?xml version="1.0" encoding="UTF-8"?>
<Relationships xmlns="http://schemas.openxmlformats.org/package/2006/relationships"><Relationship Id="rId1" Type="http://schemas.openxmlformats.org/officeDocument/2006/relationships/theme" Target="../theme/theme2.xml"></Relationship></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C4C6D74-F5B1-4A08-B6F8-7A7CCDFA3D04}"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E13B8B8-4E41-43E9-8065-6555EE3831D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Relationships xmlns="http://schemas.openxmlformats.org/package/2006/relationships"><Relationship Id="rId1" Type="http://schemas.openxmlformats.org/officeDocument/2006/relationships/theme" Target="../theme/theme3.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C011C5-6A7B-4A1D-9DDF-A4CD71EA02F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E435A6-09D2-4ABC-903D-BAA221EEE20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3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7.xml"></Relationship></Relationships>
</file>

<file path=ppt/notesSlides/_rels/notesSlide3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8.xml"></Relationship></Relationships>
</file>

<file path=ppt/notesSlides/_rels/notesSlide3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9.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4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0.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419" y="365210"/>
            <a:ext cx="10518338" cy="132587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419" y="1826048"/>
            <a:ext cx="10518338" cy="4352346"/>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419" y="6357822"/>
            <a:ext cx="2743914" cy="365210"/>
          </a:xfrm>
          <a:prstGeom prst="rect">
            <a:avLst/>
          </a:prstGeom>
        </p:spPr>
        <p:txBody>
          <a:bodyPr/>
          <a:lstStyle/>
          <a:p>
            <a:fld id="{3FE74134-AD66-4F7D-ABFC-A48819795549}" type="datetimeFigureOut">
              <a:rPr lang="zh-CN" altLang="en-US" smtClean="0"/>
            </a:fld>
            <a:endParaRPr lang="zh-CN" altLang="en-US"/>
          </a:p>
        </p:txBody>
      </p:sp>
      <p:sp>
        <p:nvSpPr>
          <p:cNvPr id="5" name="页脚占位符 4"/>
          <p:cNvSpPr>
            <a:spLocks noGrp="1"/>
          </p:cNvSpPr>
          <p:nvPr>
            <p:ph type="ftr" sz="quarter" idx="11"/>
          </p:nvPr>
        </p:nvSpPr>
        <p:spPr>
          <a:xfrm>
            <a:off x="4039653" y="6357822"/>
            <a:ext cx="4115871" cy="36521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2843" y="6357822"/>
            <a:ext cx="2743914" cy="365210"/>
          </a:xfrm>
          <a:prstGeom prst="rect">
            <a:avLst/>
          </a:prstGeom>
        </p:spPr>
        <p:txBody>
          <a:bodyPr/>
          <a:lstStyle/>
          <a:p>
            <a:fld id="{B9235006-BF2F-408D-9229-3035398C0F8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1440"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63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83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46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88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36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788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9025" algn="l" defTabSz="1088390" rtl="0" eaLnBrk="1" latinLnBrk="0" hangingPunct="1">
        <a:defRPr sz="2100" kern="1200">
          <a:solidFill>
            <a:schemeClr val="tx1"/>
          </a:solidFill>
          <a:latin typeface="+mn-lt"/>
          <a:ea typeface="+mn-ea"/>
          <a:cs typeface="+mn-cs"/>
        </a:defRPr>
      </a:lvl3pPr>
      <a:lvl4pPr marL="1633220" algn="l" defTabSz="1088390" rtl="0" eaLnBrk="1" latinLnBrk="0" hangingPunct="1">
        <a:defRPr sz="2100" kern="1200">
          <a:solidFill>
            <a:schemeClr val="tx1"/>
          </a:solidFill>
          <a:latin typeface="+mn-lt"/>
          <a:ea typeface="+mn-ea"/>
          <a:cs typeface="+mn-cs"/>
        </a:defRPr>
      </a:lvl4pPr>
      <a:lvl5pPr marL="2178050" algn="l" defTabSz="1088390" rtl="0" eaLnBrk="1" latinLnBrk="0" hangingPunct="1">
        <a:defRPr sz="2100" kern="1200">
          <a:solidFill>
            <a:schemeClr val="tx1"/>
          </a:solidFill>
          <a:latin typeface="+mn-lt"/>
          <a:ea typeface="+mn-ea"/>
          <a:cs typeface="+mn-cs"/>
        </a:defRPr>
      </a:lvl5pPr>
      <a:lvl6pPr marL="2722245" algn="l" defTabSz="1088390" rtl="0" eaLnBrk="1" latinLnBrk="0" hangingPunct="1">
        <a:defRPr sz="2100" kern="1200">
          <a:solidFill>
            <a:schemeClr val="tx1"/>
          </a:solidFill>
          <a:latin typeface="+mn-lt"/>
          <a:ea typeface="+mn-ea"/>
          <a:cs typeface="+mn-cs"/>
        </a:defRPr>
      </a:lvl6pPr>
      <a:lvl7pPr marL="3267075" algn="l" defTabSz="1088390" rtl="0" eaLnBrk="1" latinLnBrk="0" hangingPunct="1">
        <a:defRPr sz="2100" kern="1200">
          <a:solidFill>
            <a:schemeClr val="tx1"/>
          </a:solidFill>
          <a:latin typeface="+mn-lt"/>
          <a:ea typeface="+mn-ea"/>
          <a:cs typeface="+mn-cs"/>
        </a:defRPr>
      </a:lvl7pPr>
      <a:lvl8pPr marL="3811270" algn="l" defTabSz="1088390" rtl="0" eaLnBrk="1" latinLnBrk="0" hangingPunct="1">
        <a:defRPr sz="2100" kern="1200">
          <a:solidFill>
            <a:schemeClr val="tx1"/>
          </a:solidFill>
          <a:latin typeface="+mn-lt"/>
          <a:ea typeface="+mn-ea"/>
          <a:cs typeface="+mn-cs"/>
        </a:defRPr>
      </a:lvl8pPr>
      <a:lvl9pPr marL="4355465"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6" Type="http://schemas.openxmlformats.org/officeDocument/2006/relationships/notesSlide" Target="../notesSlides/notesSlide1.xml"></Relationship><Relationship Id="rId4" Type="http://schemas.openxmlformats.org/officeDocument/2006/relationships/image" Target="../media/image2.png"></Relationship><Relationship Id="rId3" Type="http://schemas.microsoft.com/office/2007/relationships/media" Target="../media/media1.mp3"></Relationship><Relationship Id="rId2" Type="http://schemas.openxmlformats.org/officeDocument/2006/relationships/audio" Target="../media/media1.mp3"></Relationship><Relationship Id="rId1" Type="http://schemas.openxmlformats.org/officeDocument/2006/relationships/image" Target="../media/image1.GIF"></Relationship><Relationship Id="rId7" Type="http://schemas.openxmlformats.org/officeDocument/2006/relationships/hyperlink" Target="" TargetMode="External"></Relationship><Relationship Id="rId8" Type="http://schemas.openxmlformats.org/officeDocument/2006/relationships/slideLayout" Target="../slideLayouts/slideLayout2.xml"></Relationship></Relationships>
</file>

<file path=ppt/slides/_rels/slide10.xml.rels><?xml version="1.0" encoding="UTF-8"?>
<Relationships xmlns="http://schemas.openxmlformats.org/package/2006/relationships"><Relationship Id="rId5" Type="http://schemas.openxmlformats.org/officeDocument/2006/relationships/notesSlide" Target="../notesSlides/notesSlide10.xml"></Relationship><Relationship Id="rId4" Type="http://schemas.openxmlformats.org/officeDocument/2006/relationships/slideLayout" Target="../slideLayouts/slideLayout2.xml"></Relationship><Relationship Id="rId3" Type="http://schemas.microsoft.com/office/2007/relationships/hdphoto" Target="../media/hdphoto2.wdp"></Relationship><Relationship Id="rId2" Type="http://schemas.openxmlformats.org/officeDocument/2006/relationships/image" Target="../media/image7.png"></Relationship><Relationship Id="rId1" Type="http://schemas.openxmlformats.org/officeDocument/2006/relationships/chart" Target="../charts/chart1.xml"></Relationship></Relationships>
</file>

<file path=ppt/slides/_rels/slide11.xml.rels><?xml version="1.0" encoding="UTF-8"?>
<Relationships xmlns="http://schemas.openxmlformats.org/package/2006/relationships"><Relationship Id="rId5" Type="http://schemas.openxmlformats.org/officeDocument/2006/relationships/notesSlide" Target="../notesSlides/notesSlide11.xml"></Relationship><Relationship Id="rId4" Type="http://schemas.openxmlformats.org/officeDocument/2006/relationships/slideLayout" Target="../slideLayouts/slideLayout2.xml"></Relationship><Relationship Id="rId3" Type="http://schemas.openxmlformats.org/officeDocument/2006/relationships/image" Target="../media/image14.GIF"></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12.xml.rels><?xml version="1.0" encoding="UTF-8"?>
<Relationships xmlns="http://schemas.openxmlformats.org/package/2006/relationships"><Relationship Id="rId4" Type="http://schemas.openxmlformats.org/officeDocument/2006/relationships/notesSlide" Target="../notesSlides/notesSlide12.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13.xml.rels><?xml version="1.0" encoding="UTF-8"?>
<Relationships xmlns="http://schemas.openxmlformats.org/package/2006/relationships"><Relationship Id="rId8" Type="http://schemas.openxmlformats.org/officeDocument/2006/relationships/notesSlide" Target="../notesSlides/notesSlide13.xml"></Relationship><Relationship Id="rId7" Type="http://schemas.openxmlformats.org/officeDocument/2006/relationships/slideLayout" Target="../slideLayouts/slideLayout2.xml"></Relationship><Relationship Id="rId6" Type="http://schemas.openxmlformats.org/officeDocument/2006/relationships/image" Target="../media/image18.jpeg"></Relationship><Relationship Id="rId5" Type="http://schemas.openxmlformats.org/officeDocument/2006/relationships/image" Target="../media/image17.jpeg"></Relationship><Relationship Id="rId4" Type="http://schemas.openxmlformats.org/officeDocument/2006/relationships/image" Target="../media/image16.jpeg"></Relationship><Relationship Id="rId3" Type="http://schemas.openxmlformats.org/officeDocument/2006/relationships/image" Target="../media/image15.jpeg"></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14.xml.rels><?xml version="1.0" encoding="UTF-8"?>
<Relationships xmlns="http://schemas.openxmlformats.org/package/2006/relationships"><Relationship Id="rId3" Type="http://schemas.openxmlformats.org/officeDocument/2006/relationships/notesSlide" Target="../notesSlides/notesSlide14.xml"></Relationship><Relationship Id="rId2" Type="http://schemas.openxmlformats.org/officeDocument/2006/relationships/slideLayout" Target="../slideLayouts/slideLayout3.xml"></Relationship><Relationship Id="rId1" Type="http://schemas.openxmlformats.org/officeDocument/2006/relationships/image" Target="../media/image19.jpeg"></Relationship></Relationships>
</file>

<file path=ppt/slides/_rels/slide15.xml.rels><?xml version="1.0" encoding="UTF-8"?>
<Relationships xmlns="http://schemas.openxmlformats.org/package/2006/relationships"><Relationship Id="rId5" Type="http://schemas.openxmlformats.org/officeDocument/2006/relationships/notesSlide" Target="../notesSlides/notesSlide15.xml"></Relationship><Relationship Id="rId4" Type="http://schemas.openxmlformats.org/officeDocument/2006/relationships/slideLayout" Target="../slideLayouts/slideLayout2.xml"></Relationship><Relationship Id="rId3" Type="http://schemas.openxmlformats.org/officeDocument/2006/relationships/image" Target="../media/image20.GIF"></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16.xml.rels><?xml version="1.0" encoding="UTF-8"?>
<Relationships xmlns="http://schemas.openxmlformats.org/package/2006/relationships"><Relationship Id="rId4" Type="http://schemas.openxmlformats.org/officeDocument/2006/relationships/notesSlide" Target="../notesSlides/notesSlide16.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17.xml.rels><?xml version="1.0" encoding="UTF-8"?>
<Relationships xmlns="http://schemas.openxmlformats.org/package/2006/relationships"><Relationship Id="rId4" Type="http://schemas.openxmlformats.org/officeDocument/2006/relationships/notesSlide" Target="../notesSlides/notesSlide17.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18.xml.rels><?xml version="1.0" encoding="UTF-8"?>
<Relationships xmlns="http://schemas.openxmlformats.org/package/2006/relationships"><Relationship Id="rId5" Type="http://schemas.openxmlformats.org/officeDocument/2006/relationships/notesSlide" Target="../notesSlides/notesSlide18.xml"></Relationship><Relationship Id="rId4" Type="http://schemas.openxmlformats.org/officeDocument/2006/relationships/slideLayout" Target="../slideLayouts/slideLayout2.xml"></Relationship><Relationship Id="rId3" Type="http://schemas.openxmlformats.org/officeDocument/2006/relationships/image" Target="../media/image6.jpeg"></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19.xml.rels><?xml version="1.0" encoding="UTF-8"?>
<Relationships xmlns="http://schemas.openxmlformats.org/package/2006/relationships"><Relationship Id="rId4" Type="http://schemas.openxmlformats.org/officeDocument/2006/relationships/notesSlide" Target="../notesSlides/notesSlide19.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Relationship Id="rId2" Type="http://schemas.openxmlformats.org/officeDocument/2006/relationships/slideLayout" Target="../slideLayouts/slideLayout2.xml"></Relationship><Relationship Id="rId1" Type="http://schemas.openxmlformats.org/officeDocument/2006/relationships/image" Target="../media/image3.GIF"></Relationship></Relationships>
</file>

<file path=ppt/slides/_rels/slide20.xml.rels><?xml version="1.0" encoding="UTF-8"?>
<Relationships xmlns="http://schemas.openxmlformats.org/package/2006/relationships"><Relationship Id="rId5" Type="http://schemas.openxmlformats.org/officeDocument/2006/relationships/notesSlide" Target="../notesSlides/notesSlide20.xml"></Relationship><Relationship Id="rId4" Type="http://schemas.openxmlformats.org/officeDocument/2006/relationships/slideLayout" Target="../slideLayouts/slideLayout2.xml"></Relationship><Relationship Id="rId3" Type="http://schemas.openxmlformats.org/officeDocument/2006/relationships/image" Target="../media/image21.GIF"></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21.xml.rels><?xml version="1.0" encoding="UTF-8"?>
<Relationships xmlns="http://schemas.openxmlformats.org/package/2006/relationships"><Relationship Id="rId4" Type="http://schemas.openxmlformats.org/officeDocument/2006/relationships/notesSlide" Target="../notesSlides/notesSlide21.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22.xml.rels><?xml version="1.0" encoding="UTF-8"?>
<Relationships xmlns="http://schemas.openxmlformats.org/package/2006/relationships"><Relationship Id="rId4" Type="http://schemas.openxmlformats.org/officeDocument/2006/relationships/notesSlide" Target="../notesSlides/notesSlide22.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23.xml.rels><?xml version="1.0" encoding="UTF-8"?>
<Relationships xmlns="http://schemas.openxmlformats.org/package/2006/relationships"><Relationship Id="rId3" Type="http://schemas.openxmlformats.org/officeDocument/2006/relationships/notesSlide" Target="../notesSlides/notesSlide23.xml"></Relationship><Relationship Id="rId2" Type="http://schemas.openxmlformats.org/officeDocument/2006/relationships/slideLayout" Target="../slideLayouts/slideLayout3.xml"></Relationship><Relationship Id="rId1" Type="http://schemas.openxmlformats.org/officeDocument/2006/relationships/image" Target="../media/image22.jpeg"></Relationship></Relationships>
</file>

<file path=ppt/slides/_rels/slide24.xml.rels><?xml version="1.0" encoding="UTF-8"?>
<Relationships xmlns="http://schemas.openxmlformats.org/package/2006/relationships"><Relationship Id="rId4" Type="http://schemas.openxmlformats.org/officeDocument/2006/relationships/notesSlide" Target="../notesSlides/notesSlide24.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25.xml.rels><?xml version="1.0" encoding="UTF-8"?>
<Relationships xmlns="http://schemas.openxmlformats.org/package/2006/relationships"><Relationship Id="rId6" Type="http://schemas.openxmlformats.org/officeDocument/2006/relationships/notesSlide" Target="../notesSlides/notesSlide25.xml"></Relationship><Relationship Id="rId5" Type="http://schemas.openxmlformats.org/officeDocument/2006/relationships/slideLayout" Target="../slideLayouts/slideLayout2.xml"></Relationship><Relationship Id="rId4" Type="http://schemas.openxmlformats.org/officeDocument/2006/relationships/image" Target="../media/image23.jpeg"></Relationship><Relationship Id="rId3" Type="http://schemas.openxmlformats.org/officeDocument/2006/relationships/image" Target="../media/image18.jpeg"></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26.xml.rels><?xml version="1.0" encoding="UTF-8"?>
<Relationships xmlns="http://schemas.openxmlformats.org/package/2006/relationships"><Relationship Id="rId4" Type="http://schemas.openxmlformats.org/officeDocument/2006/relationships/notesSlide" Target="../notesSlides/notesSlide26.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27.xml.rels><?xml version="1.0" encoding="UTF-8"?>
<Relationships xmlns="http://schemas.openxmlformats.org/package/2006/relationships"><Relationship Id="rId4" Type="http://schemas.openxmlformats.org/officeDocument/2006/relationships/notesSlide" Target="../notesSlides/notesSlide27.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28.xml.rels><?xml version="1.0" encoding="UTF-8"?>
<Relationships xmlns="http://schemas.openxmlformats.org/package/2006/relationships"><Relationship Id="rId4" Type="http://schemas.openxmlformats.org/officeDocument/2006/relationships/notesSlide" Target="../notesSlides/notesSlide28.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29.xml.rels><?xml version="1.0" encoding="UTF-8"?>
<Relationships xmlns="http://schemas.openxmlformats.org/package/2006/relationships"><Relationship Id="rId4" Type="http://schemas.openxmlformats.org/officeDocument/2006/relationships/notesSlide" Target="../notesSlides/notesSlide29.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3.xml.rels><?xml version="1.0" encoding="UTF-8"?>
<Relationships xmlns="http://schemas.openxmlformats.org/package/2006/relationships"><Relationship Id="rId5" Type="http://schemas.openxmlformats.org/officeDocument/2006/relationships/notesSlide" Target="../notesSlides/notesSlide3.xml"></Relationship><Relationship Id="rId4" Type="http://schemas.openxmlformats.org/officeDocument/2006/relationships/slideLayout" Target="../slideLayouts/slideLayout2.xml"></Relationship><Relationship Id="rId3" Type="http://schemas.microsoft.com/office/2007/relationships/hdphoto" Target="../media/hdphoto1.wdp"></Relationship><Relationship Id="rId2" Type="http://schemas.openxmlformats.org/officeDocument/2006/relationships/image" Target="../media/image5.png"></Relationship><Relationship Id="rId1" Type="http://schemas.openxmlformats.org/officeDocument/2006/relationships/image" Target="../media/image4.GIF"></Relationship></Relationships>
</file>

<file path=ppt/slides/_rels/slide30.xml.rels><?xml version="1.0" encoding="UTF-8"?>
<Relationships xmlns="http://schemas.openxmlformats.org/package/2006/relationships"><Relationship Id="rId4" Type="http://schemas.openxmlformats.org/officeDocument/2006/relationships/notesSlide" Target="../notesSlides/notesSlide30.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31.xml.rels><?xml version="1.0" encoding="UTF-8"?>
<Relationships xmlns="http://schemas.openxmlformats.org/package/2006/relationships"><Relationship Id="rId3" Type="http://schemas.openxmlformats.org/officeDocument/2006/relationships/notesSlide" Target="../notesSlides/notesSlide31.xml"></Relationship><Relationship Id="rId2" Type="http://schemas.openxmlformats.org/officeDocument/2006/relationships/slideLayout" Target="../slideLayouts/slideLayout3.xml"></Relationship><Relationship Id="rId1" Type="http://schemas.openxmlformats.org/officeDocument/2006/relationships/image" Target="../media/image24.jpeg"></Relationship></Relationships>
</file>

<file path=ppt/slides/_rels/slide32.xml.rels><?xml version="1.0" encoding="UTF-8"?>
<Relationships xmlns="http://schemas.openxmlformats.org/package/2006/relationships"><Relationship Id="rId4" Type="http://schemas.openxmlformats.org/officeDocument/2006/relationships/notesSlide" Target="../notesSlides/notesSlide32.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33.xml.rels><?xml version="1.0" encoding="UTF-8"?>
<Relationships xmlns="http://schemas.openxmlformats.org/package/2006/relationships"><Relationship Id="rId4" Type="http://schemas.openxmlformats.org/officeDocument/2006/relationships/notesSlide" Target="../notesSlides/notesSlide33.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34.xml.rels><?xml version="1.0" encoding="UTF-8"?>
<Relationships xmlns="http://schemas.openxmlformats.org/package/2006/relationships"><Relationship Id="rId5" Type="http://schemas.openxmlformats.org/officeDocument/2006/relationships/notesSlide" Target="../notesSlides/notesSlide34.xml"></Relationship><Relationship Id="rId4" Type="http://schemas.openxmlformats.org/officeDocument/2006/relationships/slideLayout" Target="../slideLayouts/slideLayout2.xml"></Relationship><Relationship Id="rId3" Type="http://schemas.openxmlformats.org/officeDocument/2006/relationships/image" Target="../media/image25.jpeg"></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35.xml.rels><?xml version="1.0" encoding="UTF-8"?>
<Relationships xmlns="http://schemas.openxmlformats.org/package/2006/relationships"><Relationship Id="rId4" Type="http://schemas.openxmlformats.org/officeDocument/2006/relationships/notesSlide" Target="../notesSlides/notesSlide35.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36.xml.rels><?xml version="1.0" encoding="UTF-8"?>
<Relationships xmlns="http://schemas.openxmlformats.org/package/2006/relationships"><Relationship Id="rId4" Type="http://schemas.openxmlformats.org/officeDocument/2006/relationships/notesSlide" Target="../notesSlides/notesSlide36.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37.xml.rels><?xml version="1.0" encoding="UTF-8"?>
<Relationships xmlns="http://schemas.openxmlformats.org/package/2006/relationships"><Relationship Id="rId6" Type="http://schemas.openxmlformats.org/officeDocument/2006/relationships/notesSlide" Target="../notesSlides/notesSlide37.xml"></Relationship><Relationship Id="rId5" Type="http://schemas.openxmlformats.org/officeDocument/2006/relationships/slideLayout" Target="../slideLayouts/slideLayout2.xml"></Relationship><Relationship Id="rId4" Type="http://schemas.openxmlformats.org/officeDocument/2006/relationships/image" Target="../media/image27.jpeg"></Relationship><Relationship Id="rId3" Type="http://schemas.openxmlformats.org/officeDocument/2006/relationships/image" Target="../media/image26.jpeg"></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38.xml.rels><?xml version="1.0" encoding="UTF-8"?>
<Relationships xmlns="http://schemas.openxmlformats.org/package/2006/relationships"><Relationship Id="rId5" Type="http://schemas.openxmlformats.org/officeDocument/2006/relationships/notesSlide" Target="../notesSlides/notesSlide38.xml"></Relationship><Relationship Id="rId4" Type="http://schemas.openxmlformats.org/officeDocument/2006/relationships/slideLayout" Target="../slideLayouts/slideLayout2.xml"></Relationship><Relationship Id="rId3" Type="http://schemas.microsoft.com/office/2007/relationships/hdphoto" Target="../media/hdphoto2.wdp"></Relationship><Relationship Id="rId2" Type="http://schemas.openxmlformats.org/officeDocument/2006/relationships/image" Target="../media/image7.png"></Relationship><Relationship Id="rId1" Type="http://schemas.openxmlformats.org/officeDocument/2006/relationships/chart" Target="../charts/chart2.xml"></Relationship></Relationships>
</file>

<file path=ppt/slides/_rels/slide39.xml.rels><?xml version="1.0" encoding="UTF-8"?>
<Relationships xmlns="http://schemas.openxmlformats.org/package/2006/relationships"><Relationship Id="rId3" Type="http://schemas.openxmlformats.org/officeDocument/2006/relationships/notesSlide" Target="../notesSlides/notesSlide39.xml"></Relationship><Relationship Id="rId2" Type="http://schemas.openxmlformats.org/officeDocument/2006/relationships/slideLayout" Target="../slideLayouts/slideLayout2.xml"></Relationship><Relationship Id="rId1" Type="http://schemas.openxmlformats.org/officeDocument/2006/relationships/image" Target="../media/image1.GIF"></Relationship></Relationships>
</file>

<file path=ppt/slides/_rels/slide4.xml.rels><?xml version="1.0" encoding="UTF-8"?>
<Relationships xmlns="http://schemas.openxmlformats.org/package/2006/relationships"><Relationship Id="rId3" Type="http://schemas.openxmlformats.org/officeDocument/2006/relationships/notesSlide" Target="../notesSlides/notesSlide4.xml"></Relationship><Relationship Id="rId2" Type="http://schemas.openxmlformats.org/officeDocument/2006/relationships/slideLayout" Target="../slideLayouts/slideLayout3.xml"></Relationship><Relationship Id="rId1" Type="http://schemas.openxmlformats.org/officeDocument/2006/relationships/image" Target="../media/image6.jpeg"></Relationship></Relationships>
</file>

<file path=ppt/slides/_rels/slide40.xml.rels><?xml version="1.0" encoding="UTF-8"?>
<Relationships xmlns="http://schemas.openxmlformats.org/package/2006/relationships"><Relationship Id="rId3" Type="http://schemas.openxmlformats.org/officeDocument/2006/relationships/notesSlide" Target="../notesSlides/notesSlide40.xml"></Relationship><Relationship Id="rId4" Type="http://schemas.openxmlformats.org/officeDocument/2006/relationships/image" Target="../media/fImage2734884141.jpeg"></Relationship><Relationship Id="rId5" Type="http://schemas.openxmlformats.org/officeDocument/2006/relationships/slideLayout" Target="../slideLayouts/slideLayout1.xml"></Relationship></Relationships>
</file>

<file path=ppt/slides/_rels/slide5.xml.rels><?xml version="1.0" encoding="UTF-8"?>
<Relationships xmlns="http://schemas.openxmlformats.org/package/2006/relationships"><Relationship Id="rId4" Type="http://schemas.openxmlformats.org/officeDocument/2006/relationships/notesSlide" Target="../notesSlides/notesSlide5.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6.xml.rels><?xml version="1.0" encoding="UTF-8"?>
<Relationships xmlns="http://schemas.openxmlformats.org/package/2006/relationships"><Relationship Id="rId4" Type="http://schemas.openxmlformats.org/officeDocument/2006/relationships/notesSlide" Target="../notesSlides/notesSlide6.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7.xml.rels><?xml version="1.0" encoding="UTF-8"?>
<Relationships xmlns="http://schemas.openxmlformats.org/package/2006/relationships"><Relationship Id="rId6" Type="http://schemas.openxmlformats.org/officeDocument/2006/relationships/notesSlide" Target="../notesSlides/notesSlide7.xml"></Relationship><Relationship Id="rId5" Type="http://schemas.openxmlformats.org/officeDocument/2006/relationships/slideLayout" Target="../slideLayouts/slideLayout2.xml"></Relationship><Relationship Id="rId4" Type="http://schemas.microsoft.com/office/2007/relationships/hdphoto" Target="../media/hdphoto2.wdp"></Relationship><Relationship Id="rId3" Type="http://schemas.openxmlformats.org/officeDocument/2006/relationships/image" Target="../media/image7.png"></Relationship><Relationship Id="rId2" Type="http://schemas.openxmlformats.org/officeDocument/2006/relationships/image" Target="../media/image9.jpeg"></Relationship><Relationship Id="rId1" Type="http://schemas.openxmlformats.org/officeDocument/2006/relationships/image" Target="../media/image8.jpeg"></Relationship></Relationships>
</file>

<file path=ppt/slides/_rels/slide8.xml.rels><?xml version="1.0" encoding="UTF-8"?>
<Relationships xmlns="http://schemas.openxmlformats.org/package/2006/relationships"><Relationship Id="rId4" Type="http://schemas.openxmlformats.org/officeDocument/2006/relationships/notesSlide" Target="../notesSlides/notesSlide8.xml"></Relationship><Relationship Id="rId3" Type="http://schemas.openxmlformats.org/officeDocument/2006/relationships/slideLayout" Target="../slideLayouts/slideLayout2.xml"></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_rels/slide9.xml.rels><?xml version="1.0" encoding="UTF-8"?>
<Relationships xmlns="http://schemas.openxmlformats.org/package/2006/relationships"><Relationship Id="rId8" Type="http://schemas.openxmlformats.org/officeDocument/2006/relationships/notesSlide" Target="../notesSlides/notesSlide9.xml"></Relationship><Relationship Id="rId7" Type="http://schemas.openxmlformats.org/officeDocument/2006/relationships/slideLayout" Target="../slideLayouts/slideLayout2.xml"></Relationship><Relationship Id="rId6" Type="http://schemas.openxmlformats.org/officeDocument/2006/relationships/image" Target="../media/image13.jpeg"></Relationship><Relationship Id="rId5" Type="http://schemas.openxmlformats.org/officeDocument/2006/relationships/image" Target="../media/image12.jpeg"></Relationship><Relationship Id="rId4" Type="http://schemas.openxmlformats.org/officeDocument/2006/relationships/image" Target="../media/image11.jpeg"></Relationship><Relationship Id="rId3" Type="http://schemas.openxmlformats.org/officeDocument/2006/relationships/image" Target="../media/image10.jpeg"></Relationship><Relationship Id="rId2" Type="http://schemas.microsoft.com/office/2007/relationships/hdphoto" Target="../media/hdphoto2.wdp"></Relationship><Relationship Id="rId1" Type="http://schemas.openxmlformats.org/officeDocument/2006/relationships/image" Target="../media/image7.png"></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109" name="矩形 108"/>
          <p:cNvSpPr/>
          <p:nvPr/>
        </p:nvSpPr>
        <p:spPr>
          <a:xfrm>
            <a:off x="0" y="-1270"/>
            <a:ext cx="12195175" cy="443992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cs typeface="+mn-ea"/>
            </a:endParaRPr>
          </a:p>
        </p:txBody>
      </p:sp>
      <p:grpSp>
        <p:nvGrpSpPr>
          <p:cNvPr id="6293" name="组合 6292"/>
          <p:cNvGrpSpPr/>
          <p:nvPr/>
        </p:nvGrpSpPr>
        <p:grpSpPr>
          <a:xfrm>
            <a:off x="1057275" y="194310"/>
            <a:ext cx="3562350" cy="3474720"/>
            <a:chOff x="1057275" y="194310"/>
            <a:chExt cx="3562350" cy="3474720"/>
          </a:xfrm>
          <a:solidFill>
            <a:schemeClr val="bg1">
              <a:alpha val="18000"/>
            </a:schemeClr>
          </a:solidFill>
        </p:grpSpPr>
        <p:sp>
          <p:nvSpPr>
            <p:cNvPr id="6274" name="Freeform 1187"/>
            <p:cNvSpPr>
              <a:spLocks noEditPoints="1"/>
            </p:cNvSpPr>
            <p:nvPr/>
          </p:nvSpPr>
          <p:spPr bwMode="auto">
            <a:xfrm>
              <a:off x="2388235" y="1311910"/>
              <a:ext cx="994410" cy="994410"/>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75" name="Freeform 1188"/>
            <p:cNvSpPr>
              <a:spLocks noEditPoints="1"/>
            </p:cNvSpPr>
            <p:nvPr/>
          </p:nvSpPr>
          <p:spPr bwMode="auto">
            <a:xfrm>
              <a:off x="3649345" y="2350770"/>
              <a:ext cx="273050" cy="28892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76" name="Freeform 1189"/>
            <p:cNvSpPr/>
            <p:nvPr/>
          </p:nvSpPr>
          <p:spPr bwMode="auto">
            <a:xfrm>
              <a:off x="3261995" y="2099945"/>
              <a:ext cx="409575" cy="322580"/>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77" name="Freeform 1190"/>
            <p:cNvSpPr>
              <a:spLocks noEditPoints="1"/>
            </p:cNvSpPr>
            <p:nvPr/>
          </p:nvSpPr>
          <p:spPr bwMode="auto">
            <a:xfrm>
              <a:off x="4349750" y="1983740"/>
              <a:ext cx="269875" cy="288925"/>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78" name="Freeform 1191"/>
            <p:cNvSpPr/>
            <p:nvPr/>
          </p:nvSpPr>
          <p:spPr bwMode="auto">
            <a:xfrm>
              <a:off x="3903345" y="2198370"/>
              <a:ext cx="462280" cy="240030"/>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79" name="Freeform 1192"/>
            <p:cNvSpPr>
              <a:spLocks noEditPoints="1"/>
            </p:cNvSpPr>
            <p:nvPr/>
          </p:nvSpPr>
          <p:spPr bwMode="auto">
            <a:xfrm>
              <a:off x="3679190" y="2974975"/>
              <a:ext cx="193675" cy="201930"/>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0" name="Freeform 1193"/>
            <p:cNvSpPr/>
            <p:nvPr/>
          </p:nvSpPr>
          <p:spPr bwMode="auto">
            <a:xfrm>
              <a:off x="3768090" y="2628900"/>
              <a:ext cx="11430" cy="35242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1" name="Freeform 1194"/>
            <p:cNvSpPr>
              <a:spLocks noEditPoints="1"/>
            </p:cNvSpPr>
            <p:nvPr/>
          </p:nvSpPr>
          <p:spPr bwMode="auto">
            <a:xfrm>
              <a:off x="4178300" y="2733675"/>
              <a:ext cx="187325" cy="20320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2" name="Freeform 1195"/>
            <p:cNvSpPr/>
            <p:nvPr/>
          </p:nvSpPr>
          <p:spPr bwMode="auto">
            <a:xfrm>
              <a:off x="3896995" y="2564765"/>
              <a:ext cx="292100" cy="220980"/>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3" name="Freeform 1196"/>
            <p:cNvSpPr>
              <a:spLocks noEditPoints="1"/>
            </p:cNvSpPr>
            <p:nvPr/>
          </p:nvSpPr>
          <p:spPr bwMode="auto">
            <a:xfrm>
              <a:off x="1057275" y="216535"/>
              <a:ext cx="644525" cy="652780"/>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4" name="Freeform 1197"/>
            <p:cNvSpPr/>
            <p:nvPr/>
          </p:nvSpPr>
          <p:spPr bwMode="auto">
            <a:xfrm>
              <a:off x="1627505" y="730885"/>
              <a:ext cx="870585" cy="795655"/>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5" name="Freeform 1198"/>
            <p:cNvSpPr>
              <a:spLocks noEditPoints="1"/>
            </p:cNvSpPr>
            <p:nvPr/>
          </p:nvSpPr>
          <p:spPr bwMode="auto">
            <a:xfrm>
              <a:off x="2219960" y="3138170"/>
              <a:ext cx="523875" cy="5302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6" name="Freeform 1199"/>
            <p:cNvSpPr/>
            <p:nvPr/>
          </p:nvSpPr>
          <p:spPr bwMode="auto">
            <a:xfrm>
              <a:off x="2526665" y="2279015"/>
              <a:ext cx="278130" cy="878205"/>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7" name="Freeform 1200"/>
            <p:cNvSpPr>
              <a:spLocks noEditPoints="1"/>
            </p:cNvSpPr>
            <p:nvPr/>
          </p:nvSpPr>
          <p:spPr bwMode="auto">
            <a:xfrm>
              <a:off x="3847465" y="1124585"/>
              <a:ext cx="314325" cy="33020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8" name="Freeform 1201"/>
            <p:cNvSpPr/>
            <p:nvPr/>
          </p:nvSpPr>
          <p:spPr bwMode="auto">
            <a:xfrm>
              <a:off x="3344545" y="1372235"/>
              <a:ext cx="525780" cy="284480"/>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9" name="Freeform 1202"/>
            <p:cNvSpPr>
              <a:spLocks noEditPoints="1"/>
            </p:cNvSpPr>
            <p:nvPr/>
          </p:nvSpPr>
          <p:spPr bwMode="auto">
            <a:xfrm>
              <a:off x="2850515" y="194310"/>
              <a:ext cx="396875" cy="438150"/>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90" name="Freeform 1203"/>
            <p:cNvSpPr/>
            <p:nvPr/>
          </p:nvSpPr>
          <p:spPr bwMode="auto">
            <a:xfrm>
              <a:off x="2939415" y="617855"/>
              <a:ext cx="104775" cy="74295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91" name="Freeform 1204"/>
            <p:cNvSpPr>
              <a:spLocks noEditPoints="1"/>
            </p:cNvSpPr>
            <p:nvPr/>
          </p:nvSpPr>
          <p:spPr bwMode="auto">
            <a:xfrm>
              <a:off x="1360805" y="2193290"/>
              <a:ext cx="405130" cy="440055"/>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92" name="Freeform 1205"/>
            <p:cNvSpPr/>
            <p:nvPr/>
          </p:nvSpPr>
          <p:spPr bwMode="auto">
            <a:xfrm>
              <a:off x="1746885" y="1964690"/>
              <a:ext cx="701675" cy="344805"/>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grpSp>
        <p:nvGrpSpPr>
          <p:cNvPr id="1207" name="组合 1206"/>
          <p:cNvGrpSpPr/>
          <p:nvPr/>
        </p:nvGrpSpPr>
        <p:grpSpPr>
          <a:xfrm rot="712769">
            <a:off x="10250170" y="117475"/>
            <a:ext cx="2011045" cy="1894205"/>
            <a:chOff x="10250170" y="117475"/>
            <a:chExt cx="2011045" cy="1894205"/>
          </a:xfrm>
          <a:solidFill>
            <a:schemeClr val="bg1">
              <a:alpha val="14000"/>
            </a:schemeClr>
          </a:solidFill>
        </p:grpSpPr>
        <p:sp>
          <p:nvSpPr>
            <p:cNvPr id="1208" name="Freeform 1187"/>
            <p:cNvSpPr>
              <a:spLocks noEditPoints="1"/>
            </p:cNvSpPr>
            <p:nvPr/>
          </p:nvSpPr>
          <p:spPr bwMode="auto">
            <a:xfrm>
              <a:off x="11000105" y="725805"/>
              <a:ext cx="561340" cy="54165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09" name="Freeform 1188"/>
            <p:cNvSpPr>
              <a:spLocks noEditPoints="1"/>
            </p:cNvSpPr>
            <p:nvPr/>
          </p:nvSpPr>
          <p:spPr bwMode="auto">
            <a:xfrm>
              <a:off x="11713845" y="1292860"/>
              <a:ext cx="154305" cy="157480"/>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0" name="Freeform 1189"/>
            <p:cNvSpPr/>
            <p:nvPr/>
          </p:nvSpPr>
          <p:spPr bwMode="auto">
            <a:xfrm>
              <a:off x="11494770" y="1156335"/>
              <a:ext cx="231140" cy="175895"/>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1" name="Freeform 1190"/>
            <p:cNvSpPr>
              <a:spLocks noEditPoints="1"/>
            </p:cNvSpPr>
            <p:nvPr/>
          </p:nvSpPr>
          <p:spPr bwMode="auto">
            <a:xfrm>
              <a:off x="12108815" y="1092835"/>
              <a:ext cx="152400" cy="157480"/>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2" name="Freeform 1191"/>
            <p:cNvSpPr/>
            <p:nvPr/>
          </p:nvSpPr>
          <p:spPr bwMode="auto">
            <a:xfrm>
              <a:off x="11857355" y="1209675"/>
              <a:ext cx="260985" cy="130810"/>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3" name="Freeform 1192"/>
            <p:cNvSpPr>
              <a:spLocks noEditPoints="1"/>
            </p:cNvSpPr>
            <p:nvPr/>
          </p:nvSpPr>
          <p:spPr bwMode="auto">
            <a:xfrm>
              <a:off x="11730355" y="1633220"/>
              <a:ext cx="109220" cy="109855"/>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4" name="Freeform 1193"/>
            <p:cNvSpPr/>
            <p:nvPr/>
          </p:nvSpPr>
          <p:spPr bwMode="auto">
            <a:xfrm>
              <a:off x="11781155" y="1444625"/>
              <a:ext cx="5715" cy="19240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5" name="Freeform 1194"/>
            <p:cNvSpPr>
              <a:spLocks noEditPoints="1"/>
            </p:cNvSpPr>
            <p:nvPr/>
          </p:nvSpPr>
          <p:spPr bwMode="auto">
            <a:xfrm>
              <a:off x="12012295" y="1501775"/>
              <a:ext cx="106045" cy="11049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6" name="Freeform 1195"/>
            <p:cNvSpPr/>
            <p:nvPr/>
          </p:nvSpPr>
          <p:spPr bwMode="auto">
            <a:xfrm>
              <a:off x="11853545" y="1409700"/>
              <a:ext cx="165100" cy="120015"/>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7" name="Freeform 1196"/>
            <p:cNvSpPr>
              <a:spLocks noEditPoints="1"/>
            </p:cNvSpPr>
            <p:nvPr/>
          </p:nvSpPr>
          <p:spPr bwMode="auto">
            <a:xfrm>
              <a:off x="10249535" y="127635"/>
              <a:ext cx="364490" cy="357505"/>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8" name="Freeform 1197"/>
            <p:cNvSpPr/>
            <p:nvPr/>
          </p:nvSpPr>
          <p:spPr bwMode="auto">
            <a:xfrm>
              <a:off x="10572115" y="410210"/>
              <a:ext cx="491490" cy="433705"/>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9" name="Freeform 1198"/>
            <p:cNvSpPr>
              <a:spLocks noEditPoints="1"/>
            </p:cNvSpPr>
            <p:nvPr/>
          </p:nvSpPr>
          <p:spPr bwMode="auto">
            <a:xfrm>
              <a:off x="10906760" y="1722120"/>
              <a:ext cx="295910" cy="2889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0" name="Freeform 1199"/>
            <p:cNvSpPr/>
            <p:nvPr/>
          </p:nvSpPr>
          <p:spPr bwMode="auto">
            <a:xfrm>
              <a:off x="11079480" y="1254125"/>
              <a:ext cx="156845" cy="478790"/>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1" name="Freeform 1200"/>
            <p:cNvSpPr>
              <a:spLocks noEditPoints="1"/>
            </p:cNvSpPr>
            <p:nvPr/>
          </p:nvSpPr>
          <p:spPr bwMode="auto">
            <a:xfrm>
              <a:off x="11825605" y="624840"/>
              <a:ext cx="177800" cy="18034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2" name="Freeform 1201"/>
            <p:cNvSpPr/>
            <p:nvPr/>
          </p:nvSpPr>
          <p:spPr bwMode="auto">
            <a:xfrm>
              <a:off x="11541760" y="759460"/>
              <a:ext cx="296545" cy="154940"/>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3" name="Freeform 1202"/>
            <p:cNvSpPr>
              <a:spLocks noEditPoints="1"/>
            </p:cNvSpPr>
            <p:nvPr/>
          </p:nvSpPr>
          <p:spPr bwMode="auto">
            <a:xfrm>
              <a:off x="11262360" y="117475"/>
              <a:ext cx="224155" cy="238760"/>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4" name="Freeform 1203"/>
            <p:cNvSpPr/>
            <p:nvPr/>
          </p:nvSpPr>
          <p:spPr bwMode="auto">
            <a:xfrm>
              <a:off x="11312525" y="348615"/>
              <a:ext cx="59055" cy="40513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5" name="Freeform 1204"/>
            <p:cNvSpPr>
              <a:spLocks noEditPoints="1"/>
            </p:cNvSpPr>
            <p:nvPr/>
          </p:nvSpPr>
          <p:spPr bwMode="auto">
            <a:xfrm>
              <a:off x="10421620" y="1207135"/>
              <a:ext cx="228600" cy="240030"/>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6" name="Freeform 1205"/>
            <p:cNvSpPr/>
            <p:nvPr/>
          </p:nvSpPr>
          <p:spPr bwMode="auto">
            <a:xfrm>
              <a:off x="10639425" y="1082675"/>
              <a:ext cx="396240" cy="187960"/>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grpSp>
        <p:nvGrpSpPr>
          <p:cNvPr id="1227" name="组合 1226"/>
          <p:cNvGrpSpPr/>
          <p:nvPr/>
        </p:nvGrpSpPr>
        <p:grpSpPr>
          <a:xfrm rot="18496441">
            <a:off x="4554220" y="450215"/>
            <a:ext cx="3615055" cy="3808095"/>
            <a:chOff x="4554220" y="450215"/>
            <a:chExt cx="3615055" cy="3808095"/>
          </a:xfrm>
          <a:solidFill>
            <a:schemeClr val="bg1">
              <a:alpha val="13000"/>
            </a:schemeClr>
          </a:solidFill>
        </p:grpSpPr>
        <p:sp>
          <p:nvSpPr>
            <p:cNvPr id="1228" name="Freeform 1187"/>
            <p:cNvSpPr>
              <a:spLocks noEditPoints="1"/>
            </p:cNvSpPr>
            <p:nvPr/>
          </p:nvSpPr>
          <p:spPr bwMode="auto">
            <a:xfrm>
              <a:off x="5905500" y="1676400"/>
              <a:ext cx="1009015" cy="108902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9" name="Freeform 1188"/>
            <p:cNvSpPr>
              <a:spLocks noEditPoints="1"/>
            </p:cNvSpPr>
            <p:nvPr/>
          </p:nvSpPr>
          <p:spPr bwMode="auto">
            <a:xfrm>
              <a:off x="7185025" y="2813685"/>
              <a:ext cx="276860" cy="31686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0" name="Freeform 1189"/>
            <p:cNvSpPr/>
            <p:nvPr/>
          </p:nvSpPr>
          <p:spPr bwMode="auto">
            <a:xfrm>
              <a:off x="6791325" y="2538730"/>
              <a:ext cx="415925" cy="353060"/>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1" name="Freeform 1190"/>
            <p:cNvSpPr>
              <a:spLocks noEditPoints="1"/>
            </p:cNvSpPr>
            <p:nvPr/>
          </p:nvSpPr>
          <p:spPr bwMode="auto">
            <a:xfrm>
              <a:off x="7895590" y="2411730"/>
              <a:ext cx="274320" cy="316865"/>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2" name="Freeform 1191"/>
            <p:cNvSpPr/>
            <p:nvPr/>
          </p:nvSpPr>
          <p:spPr bwMode="auto">
            <a:xfrm>
              <a:off x="7442835" y="2646680"/>
              <a:ext cx="469265" cy="262890"/>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3" name="Freeform 1192"/>
            <p:cNvSpPr>
              <a:spLocks noEditPoints="1"/>
            </p:cNvSpPr>
            <p:nvPr/>
          </p:nvSpPr>
          <p:spPr bwMode="auto">
            <a:xfrm>
              <a:off x="7214870" y="3496310"/>
              <a:ext cx="196215" cy="222250"/>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4" name="Freeform 1193"/>
            <p:cNvSpPr/>
            <p:nvPr/>
          </p:nvSpPr>
          <p:spPr bwMode="auto">
            <a:xfrm>
              <a:off x="7306310" y="3118485"/>
              <a:ext cx="10160" cy="386080"/>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5" name="Freeform 1194"/>
            <p:cNvSpPr>
              <a:spLocks noEditPoints="1"/>
            </p:cNvSpPr>
            <p:nvPr/>
          </p:nvSpPr>
          <p:spPr bwMode="auto">
            <a:xfrm>
              <a:off x="7721600" y="3233420"/>
              <a:ext cx="189865" cy="22225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6" name="Freeform 1195"/>
            <p:cNvSpPr/>
            <p:nvPr/>
          </p:nvSpPr>
          <p:spPr bwMode="auto">
            <a:xfrm>
              <a:off x="7437120" y="3048635"/>
              <a:ext cx="296545" cy="241935"/>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7" name="Freeform 1196"/>
            <p:cNvSpPr>
              <a:spLocks noEditPoints="1"/>
            </p:cNvSpPr>
            <p:nvPr/>
          </p:nvSpPr>
          <p:spPr bwMode="auto">
            <a:xfrm>
              <a:off x="4554220" y="474980"/>
              <a:ext cx="654685" cy="715010"/>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8" name="Freeform 1197"/>
            <p:cNvSpPr/>
            <p:nvPr/>
          </p:nvSpPr>
          <p:spPr bwMode="auto">
            <a:xfrm>
              <a:off x="5132705" y="1038860"/>
              <a:ext cx="882015" cy="871220"/>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9" name="Freeform 1198"/>
            <p:cNvSpPr>
              <a:spLocks noEditPoints="1"/>
            </p:cNvSpPr>
            <p:nvPr/>
          </p:nvSpPr>
          <p:spPr bwMode="auto">
            <a:xfrm>
              <a:off x="5734050" y="3677285"/>
              <a:ext cx="532130" cy="5810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0" name="Freeform 1199"/>
            <p:cNvSpPr/>
            <p:nvPr/>
          </p:nvSpPr>
          <p:spPr bwMode="auto">
            <a:xfrm>
              <a:off x="6045200" y="2735580"/>
              <a:ext cx="281940" cy="962660"/>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1" name="Freeform 1200"/>
            <p:cNvSpPr>
              <a:spLocks noEditPoints="1"/>
            </p:cNvSpPr>
            <p:nvPr/>
          </p:nvSpPr>
          <p:spPr bwMode="auto">
            <a:xfrm>
              <a:off x="7386320" y="1470025"/>
              <a:ext cx="319405" cy="36195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2" name="Freeform 1201"/>
            <p:cNvSpPr/>
            <p:nvPr/>
          </p:nvSpPr>
          <p:spPr bwMode="auto">
            <a:xfrm>
              <a:off x="6875145" y="1741805"/>
              <a:ext cx="533400" cy="311150"/>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3" name="Freeform 1202"/>
            <p:cNvSpPr>
              <a:spLocks noEditPoints="1"/>
            </p:cNvSpPr>
            <p:nvPr/>
          </p:nvSpPr>
          <p:spPr bwMode="auto">
            <a:xfrm>
              <a:off x="6374130" y="450215"/>
              <a:ext cx="403225" cy="480695"/>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4" name="Freeform 1203"/>
            <p:cNvSpPr/>
            <p:nvPr/>
          </p:nvSpPr>
          <p:spPr bwMode="auto">
            <a:xfrm>
              <a:off x="6463665" y="915035"/>
              <a:ext cx="107315" cy="81534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5" name="Freeform 1204"/>
            <p:cNvSpPr>
              <a:spLocks noEditPoints="1"/>
            </p:cNvSpPr>
            <p:nvPr/>
          </p:nvSpPr>
          <p:spPr bwMode="auto">
            <a:xfrm>
              <a:off x="4862195" y="2640965"/>
              <a:ext cx="410845" cy="482600"/>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6" name="Freeform 1205"/>
            <p:cNvSpPr/>
            <p:nvPr/>
          </p:nvSpPr>
          <p:spPr bwMode="auto">
            <a:xfrm>
              <a:off x="5253990" y="2390775"/>
              <a:ext cx="712470" cy="377825"/>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grpSp>
        <p:nvGrpSpPr>
          <p:cNvPr id="67" name="组合 66"/>
          <p:cNvGrpSpPr/>
          <p:nvPr/>
        </p:nvGrpSpPr>
        <p:grpSpPr>
          <a:xfrm rot="712769">
            <a:off x="8072755" y="582930"/>
            <a:ext cx="2371725" cy="2233295"/>
            <a:chOff x="8072755" y="582930"/>
            <a:chExt cx="2371725" cy="2233295"/>
          </a:xfrm>
          <a:solidFill>
            <a:schemeClr val="bg1">
              <a:alpha val="28000"/>
            </a:schemeClr>
          </a:solidFill>
        </p:grpSpPr>
        <p:sp>
          <p:nvSpPr>
            <p:cNvPr id="68" name="Freeform 1187"/>
            <p:cNvSpPr>
              <a:spLocks noEditPoints="1"/>
            </p:cNvSpPr>
            <p:nvPr/>
          </p:nvSpPr>
          <p:spPr bwMode="auto">
            <a:xfrm>
              <a:off x="8958580" y="1301115"/>
              <a:ext cx="661670" cy="638810"/>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9" name="Freeform 1188"/>
            <p:cNvSpPr>
              <a:spLocks noEditPoints="1"/>
            </p:cNvSpPr>
            <p:nvPr/>
          </p:nvSpPr>
          <p:spPr bwMode="auto">
            <a:xfrm>
              <a:off x="9797415" y="1969135"/>
              <a:ext cx="182245" cy="18605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0" name="Freeform 1189"/>
            <p:cNvSpPr/>
            <p:nvPr/>
          </p:nvSpPr>
          <p:spPr bwMode="auto">
            <a:xfrm>
              <a:off x="9540240" y="1807845"/>
              <a:ext cx="273050" cy="207010"/>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1" name="Freeform 1190"/>
            <p:cNvSpPr>
              <a:spLocks noEditPoints="1"/>
            </p:cNvSpPr>
            <p:nvPr/>
          </p:nvSpPr>
          <p:spPr bwMode="auto">
            <a:xfrm>
              <a:off x="10263505" y="1732915"/>
              <a:ext cx="180975" cy="184785"/>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2" name="Freeform 1191"/>
            <p:cNvSpPr/>
            <p:nvPr/>
          </p:nvSpPr>
          <p:spPr bwMode="auto">
            <a:xfrm>
              <a:off x="9967595" y="1870710"/>
              <a:ext cx="307975" cy="154305"/>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3" name="Freeform 1192"/>
            <p:cNvSpPr>
              <a:spLocks noEditPoints="1"/>
            </p:cNvSpPr>
            <p:nvPr/>
          </p:nvSpPr>
          <p:spPr bwMode="auto">
            <a:xfrm>
              <a:off x="9818370" y="2369820"/>
              <a:ext cx="128905" cy="129540"/>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4" name="Freeform 1193"/>
            <p:cNvSpPr/>
            <p:nvPr/>
          </p:nvSpPr>
          <p:spPr bwMode="auto">
            <a:xfrm>
              <a:off x="9877425" y="2147570"/>
              <a:ext cx="7620" cy="22669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5" name="Freeform 1194"/>
            <p:cNvSpPr>
              <a:spLocks noEditPoints="1"/>
            </p:cNvSpPr>
            <p:nvPr/>
          </p:nvSpPr>
          <p:spPr bwMode="auto">
            <a:xfrm>
              <a:off x="10150475" y="2214880"/>
              <a:ext cx="125095" cy="13081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6" name="Freeform 1195"/>
            <p:cNvSpPr/>
            <p:nvPr/>
          </p:nvSpPr>
          <p:spPr bwMode="auto">
            <a:xfrm>
              <a:off x="9963150" y="2106930"/>
              <a:ext cx="194310" cy="141605"/>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7" name="Freeform 1196"/>
            <p:cNvSpPr>
              <a:spLocks noEditPoints="1"/>
            </p:cNvSpPr>
            <p:nvPr/>
          </p:nvSpPr>
          <p:spPr bwMode="auto">
            <a:xfrm>
              <a:off x="8073390" y="596900"/>
              <a:ext cx="428625" cy="419735"/>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8" name="Freeform 1197"/>
            <p:cNvSpPr/>
            <p:nvPr/>
          </p:nvSpPr>
          <p:spPr bwMode="auto">
            <a:xfrm>
              <a:off x="8451850" y="927735"/>
              <a:ext cx="579755" cy="511175"/>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9" name="Freeform 1198"/>
            <p:cNvSpPr>
              <a:spLocks noEditPoints="1"/>
            </p:cNvSpPr>
            <p:nvPr/>
          </p:nvSpPr>
          <p:spPr bwMode="auto">
            <a:xfrm>
              <a:off x="8846820" y="2475865"/>
              <a:ext cx="349250" cy="34099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0" name="Freeform 1199"/>
            <p:cNvSpPr/>
            <p:nvPr/>
          </p:nvSpPr>
          <p:spPr bwMode="auto">
            <a:xfrm>
              <a:off x="9050655" y="1922780"/>
              <a:ext cx="183515" cy="563245"/>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1" name="Freeform 1200"/>
            <p:cNvSpPr>
              <a:spLocks noEditPoints="1"/>
            </p:cNvSpPr>
            <p:nvPr/>
          </p:nvSpPr>
          <p:spPr bwMode="auto">
            <a:xfrm>
              <a:off x="9930130" y="1181100"/>
              <a:ext cx="209550" cy="21209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2" name="Freeform 1201"/>
            <p:cNvSpPr/>
            <p:nvPr/>
          </p:nvSpPr>
          <p:spPr bwMode="auto">
            <a:xfrm>
              <a:off x="9594850" y="1340485"/>
              <a:ext cx="350520" cy="181610"/>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3" name="Freeform 1202"/>
            <p:cNvSpPr>
              <a:spLocks noEditPoints="1"/>
            </p:cNvSpPr>
            <p:nvPr/>
          </p:nvSpPr>
          <p:spPr bwMode="auto">
            <a:xfrm>
              <a:off x="9266555" y="582930"/>
              <a:ext cx="264160" cy="281940"/>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4" name="Freeform 1203"/>
            <p:cNvSpPr/>
            <p:nvPr/>
          </p:nvSpPr>
          <p:spPr bwMode="auto">
            <a:xfrm>
              <a:off x="9325610" y="855345"/>
              <a:ext cx="69850" cy="47752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5" name="Freeform 1204"/>
            <p:cNvSpPr>
              <a:spLocks noEditPoints="1"/>
            </p:cNvSpPr>
            <p:nvPr/>
          </p:nvSpPr>
          <p:spPr bwMode="auto">
            <a:xfrm>
              <a:off x="8274685" y="1868170"/>
              <a:ext cx="269875" cy="281940"/>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6" name="Freeform 1205"/>
            <p:cNvSpPr/>
            <p:nvPr/>
          </p:nvSpPr>
          <p:spPr bwMode="auto">
            <a:xfrm>
              <a:off x="8531225" y="1720850"/>
              <a:ext cx="467360" cy="221615"/>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grpSp>
        <p:nvGrpSpPr>
          <p:cNvPr id="87" name="组合 86"/>
          <p:cNvGrpSpPr/>
          <p:nvPr/>
        </p:nvGrpSpPr>
        <p:grpSpPr>
          <a:xfrm rot="712769">
            <a:off x="104140" y="1437640"/>
            <a:ext cx="1746250" cy="1644650"/>
            <a:chOff x="104140" y="1437640"/>
            <a:chExt cx="1746250" cy="1644650"/>
          </a:xfrm>
          <a:solidFill>
            <a:schemeClr val="bg1">
              <a:alpha val="12000"/>
            </a:schemeClr>
          </a:solidFill>
        </p:grpSpPr>
        <p:sp>
          <p:nvSpPr>
            <p:cNvPr id="88" name="Freeform 1187"/>
            <p:cNvSpPr>
              <a:spLocks noEditPoints="1"/>
            </p:cNvSpPr>
            <p:nvPr/>
          </p:nvSpPr>
          <p:spPr bwMode="auto">
            <a:xfrm>
              <a:off x="756285" y="1966595"/>
              <a:ext cx="487680" cy="47053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9" name="Freeform 1188"/>
            <p:cNvSpPr>
              <a:spLocks noEditPoints="1"/>
            </p:cNvSpPr>
            <p:nvPr/>
          </p:nvSpPr>
          <p:spPr bwMode="auto">
            <a:xfrm>
              <a:off x="1374775" y="2458085"/>
              <a:ext cx="133985" cy="13652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0" name="Freeform 1189"/>
            <p:cNvSpPr/>
            <p:nvPr/>
          </p:nvSpPr>
          <p:spPr bwMode="auto">
            <a:xfrm>
              <a:off x="1184910" y="2339340"/>
              <a:ext cx="200660" cy="152400"/>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1" name="Freeform 1190"/>
            <p:cNvSpPr>
              <a:spLocks noEditPoints="1"/>
            </p:cNvSpPr>
            <p:nvPr/>
          </p:nvSpPr>
          <p:spPr bwMode="auto">
            <a:xfrm>
              <a:off x="1717040" y="2284730"/>
              <a:ext cx="132080" cy="137160"/>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2" name="Freeform 1191"/>
            <p:cNvSpPr/>
            <p:nvPr/>
          </p:nvSpPr>
          <p:spPr bwMode="auto">
            <a:xfrm>
              <a:off x="1499235" y="2386330"/>
              <a:ext cx="226695" cy="113665"/>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3" name="Freeform 1192"/>
            <p:cNvSpPr>
              <a:spLocks noEditPoints="1"/>
            </p:cNvSpPr>
            <p:nvPr/>
          </p:nvSpPr>
          <p:spPr bwMode="auto">
            <a:xfrm>
              <a:off x="1388110" y="2754630"/>
              <a:ext cx="96520" cy="94615"/>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4" name="Freeform 1193"/>
            <p:cNvSpPr/>
            <p:nvPr/>
          </p:nvSpPr>
          <p:spPr bwMode="auto">
            <a:xfrm>
              <a:off x="1433195" y="2589530"/>
              <a:ext cx="5715" cy="16700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5" name="Freeform 1194"/>
            <p:cNvSpPr>
              <a:spLocks noEditPoints="1"/>
            </p:cNvSpPr>
            <p:nvPr/>
          </p:nvSpPr>
          <p:spPr bwMode="auto">
            <a:xfrm>
              <a:off x="1633855" y="2639695"/>
              <a:ext cx="92075" cy="97155"/>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6" name="Freeform 1195"/>
            <p:cNvSpPr/>
            <p:nvPr/>
          </p:nvSpPr>
          <p:spPr bwMode="auto">
            <a:xfrm>
              <a:off x="1496060" y="2559685"/>
              <a:ext cx="143510" cy="104775"/>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7" name="Freeform 1196"/>
            <p:cNvSpPr>
              <a:spLocks noEditPoints="1"/>
            </p:cNvSpPr>
            <p:nvPr/>
          </p:nvSpPr>
          <p:spPr bwMode="auto">
            <a:xfrm>
              <a:off x="104140" y="1447800"/>
              <a:ext cx="316230" cy="309245"/>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8" name="Freeform 1197"/>
            <p:cNvSpPr/>
            <p:nvPr/>
          </p:nvSpPr>
          <p:spPr bwMode="auto">
            <a:xfrm>
              <a:off x="383540" y="1691640"/>
              <a:ext cx="426085" cy="376555"/>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9" name="Freeform 1198"/>
            <p:cNvSpPr>
              <a:spLocks noEditPoints="1"/>
            </p:cNvSpPr>
            <p:nvPr/>
          </p:nvSpPr>
          <p:spPr bwMode="auto">
            <a:xfrm>
              <a:off x="673735" y="2830830"/>
              <a:ext cx="257175" cy="2508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0" name="Freeform 1199"/>
            <p:cNvSpPr/>
            <p:nvPr/>
          </p:nvSpPr>
          <p:spPr bwMode="auto">
            <a:xfrm>
              <a:off x="825500" y="2423795"/>
              <a:ext cx="133985" cy="416560"/>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1" name="Freeform 1200"/>
            <p:cNvSpPr>
              <a:spLocks noEditPoints="1"/>
            </p:cNvSpPr>
            <p:nvPr/>
          </p:nvSpPr>
          <p:spPr bwMode="auto">
            <a:xfrm>
              <a:off x="1471930" y="1877695"/>
              <a:ext cx="154305" cy="15621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2" name="Freeform 1201"/>
            <p:cNvSpPr/>
            <p:nvPr/>
          </p:nvSpPr>
          <p:spPr bwMode="auto">
            <a:xfrm>
              <a:off x="1224915" y="1995170"/>
              <a:ext cx="257810" cy="134620"/>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3" name="Freeform 1202"/>
            <p:cNvSpPr>
              <a:spLocks noEditPoints="1"/>
            </p:cNvSpPr>
            <p:nvPr/>
          </p:nvSpPr>
          <p:spPr bwMode="auto">
            <a:xfrm>
              <a:off x="982980" y="1437640"/>
              <a:ext cx="194945" cy="207645"/>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4" name="Freeform 1203"/>
            <p:cNvSpPr/>
            <p:nvPr/>
          </p:nvSpPr>
          <p:spPr bwMode="auto">
            <a:xfrm>
              <a:off x="1026795" y="1638300"/>
              <a:ext cx="51435" cy="35179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5" name="Freeform 1204"/>
            <p:cNvSpPr>
              <a:spLocks noEditPoints="1"/>
            </p:cNvSpPr>
            <p:nvPr/>
          </p:nvSpPr>
          <p:spPr bwMode="auto">
            <a:xfrm>
              <a:off x="252730" y="2383790"/>
              <a:ext cx="198755" cy="208280"/>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6" name="Freeform 1205"/>
            <p:cNvSpPr/>
            <p:nvPr/>
          </p:nvSpPr>
          <p:spPr bwMode="auto">
            <a:xfrm>
              <a:off x="441960" y="2275840"/>
              <a:ext cx="344170" cy="163195"/>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sp>
        <p:nvSpPr>
          <p:cNvPr id="107" name="TextBox 106"/>
          <p:cNvSpPr txBox="1"/>
          <p:nvPr/>
        </p:nvSpPr>
        <p:spPr>
          <a:xfrm>
            <a:off x="3720465" y="1845310"/>
            <a:ext cx="8140065" cy="1200785"/>
          </a:xfrm>
          <a:prstGeom prst="rect">
            <a:avLst/>
          </a:prstGeom>
          <a:noFill/>
        </p:spPr>
        <p:txBody>
          <a:bodyPr wrap="square" rtlCol="0">
            <a:spAutoFit/>
          </a:bodyPr>
          <a:lstStyle/>
          <a:p>
            <a:pPr algn="ctr"/>
            <a:r>
              <a:rPr lang="zh-CN" altLang="en-US" sz="7205" b="1" dirty="0">
                <a:solidFill>
                  <a:schemeClr val="bg1"/>
                </a:solidFill>
                <a:effectLst>
                  <a:outerShdw blurRad="38100" dist="38100" dir="2700000" algn="tl">
                    <a:srgbClr val="000000">
                      <a:alpha val="43137"/>
                    </a:srgbClr>
                  </a:outerShdw>
                </a:effectLst>
                <a:latin typeface="+mj-lt"/>
                <a:cs typeface="+mn-ea"/>
              </a:rPr>
              <a:t>医疗医学通用</a:t>
            </a:r>
            <a:r>
              <a:rPr lang="en-US" altLang="zh-CN" sz="7205" b="1" dirty="0">
                <a:solidFill>
                  <a:schemeClr val="bg1"/>
                </a:solidFill>
                <a:effectLst>
                  <a:outerShdw blurRad="38100" dist="38100" dir="2700000" algn="tl">
                    <a:srgbClr val="000000">
                      <a:alpha val="43137"/>
                    </a:srgbClr>
                  </a:outerShdw>
                </a:effectLst>
                <a:latin typeface="+mj-lt"/>
                <a:cs typeface="+mn-ea"/>
              </a:rPr>
              <a:t>PPT</a:t>
            </a:r>
            <a:endParaRPr lang="zh-CN" altLang="en-US" sz="7205" b="1" dirty="0">
              <a:solidFill>
                <a:schemeClr val="bg1"/>
              </a:solidFill>
              <a:effectLst>
                <a:outerShdw blurRad="38100" dist="38100" dir="2700000" algn="tl">
                  <a:srgbClr val="000000">
                    <a:alpha val="43137"/>
                  </a:srgbClr>
                </a:outerShdw>
              </a:effectLst>
              <a:latin typeface="+mj-lt"/>
              <a:cs typeface="+mn-ea"/>
            </a:endParaRPr>
          </a:p>
        </p:txBody>
      </p:sp>
      <p:grpSp>
        <p:nvGrpSpPr>
          <p:cNvPr id="110" name="组合 109"/>
          <p:cNvGrpSpPr/>
          <p:nvPr/>
        </p:nvGrpSpPr>
        <p:grpSpPr>
          <a:xfrm>
            <a:off x="6445885" y="3830320"/>
            <a:ext cx="3989705" cy="369570"/>
            <a:chOff x="6445885" y="3830320"/>
            <a:chExt cx="3989705" cy="369570"/>
          </a:xfrm>
        </p:grpSpPr>
        <p:sp>
          <p:nvSpPr>
            <p:cNvPr id="111" name="圆角矩形 110"/>
            <p:cNvSpPr>
              <a:spLocks/>
            </p:cNvSpPr>
            <p:nvPr/>
          </p:nvSpPr>
          <p:spPr>
            <a:xfrm rot="0">
              <a:off x="6445885" y="3830320"/>
              <a:ext cx="3990340" cy="370205"/>
            </a:xfrm>
            <a:prstGeom prst="roundRect"/>
            <a:solidFill>
              <a:schemeClr val="accent2"/>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ctr" fontAlgn="auto" defTabSz="1088390" eaLnBrk="0" latinLnBrk="0">
                <a:lnSpc>
                  <a:spcPct val="100000"/>
                </a:lnSpc>
                <a:spcBef>
                  <a:spcPts val="0"/>
                </a:spcBef>
                <a:spcAft>
                  <a:spcPts val="0"/>
                </a:spcAft>
                <a:buFontTx/>
                <a:buNone/>
              </a:pPr>
              <a:endParaRPr lang="ko-KR" altLang="en-US" sz="2100" cap="none" dirty="0" smtClean="0" b="0" strike="noStrike">
                <a:latin typeface="微软雅黑" charset="0"/>
                <a:ea typeface="微软雅黑" charset="0"/>
              </a:endParaRPr>
            </a:p>
          </p:txBody>
        </p:sp>
        <p:sp>
          <p:nvSpPr>
            <p:cNvPr id="112" name="TextBox 111"/>
            <p:cNvSpPr txBox="1">
              <a:spLocks/>
            </p:cNvSpPr>
            <p:nvPr/>
          </p:nvSpPr>
          <p:spPr>
            <a:xfrm rot="0">
              <a:off x="6630035" y="3862070"/>
              <a:ext cx="3560445" cy="307340"/>
            </a:xfrm>
            <a:prstGeom prst="rect"/>
            <a:noFill/>
          </p:spPr>
          <p:txBody>
            <a:bodyPr wrap="square" lIns="91440" tIns="45720" rIns="91440" bIns="45720" numCol="1" vert="horz" anchor="t">
              <a:spAutoFit/>
            </a:bodyPr>
            <a:lstStyle/>
            <a:p>
              <a:pPr marL="0" indent="0" algn="ctr" fontAlgn="auto" defTabSz="1088390" eaLnBrk="0" latinLnBrk="0">
                <a:lnSpc>
                  <a:spcPct val="100000"/>
                </a:lnSpc>
                <a:spcBef>
                  <a:spcPts val="0"/>
                </a:spcBef>
                <a:spcAft>
                  <a:spcPts val="0"/>
                </a:spcAft>
                <a:buFontTx/>
                <a:buNone/>
              </a:pPr>
              <a:r>
                <a:rPr lang="en-US" altLang="ko-KR" sz="1400" cap="none" dirty="0" smtClean="0" b="0" strike="noStrike">
                  <a:solidFill>
                    <a:schemeClr val="bg1"/>
                  </a:solidFill>
                  <a:latin typeface="微软雅黑" charset="0"/>
                  <a:ea typeface="微软雅黑" charset="0"/>
                </a:rPr>
                <a:t>汇报者：雷少汇报时间：XX年XX月</a:t>
              </a:r>
              <a:endParaRPr lang="ko-KR" altLang="en-US" sz="1400" cap="none" dirty="0" smtClean="0" b="0" strike="noStrike">
                <a:solidFill>
                  <a:schemeClr val="bg1"/>
                </a:solidFill>
                <a:latin typeface="微软雅黑" charset="0"/>
                <a:ea typeface="微软雅黑" charset="0"/>
              </a:endParaRPr>
            </a:p>
          </p:txBody>
        </p:sp>
      </p:grpSp>
      <p:sp>
        <p:nvSpPr>
          <p:cNvPr id="113" name="TextBox 40"/>
          <p:cNvSpPr txBox="1">
            <a:spLocks noChangeArrowheads="1"/>
          </p:cNvSpPr>
          <p:nvPr/>
        </p:nvSpPr>
        <p:spPr bwMode="auto">
          <a:xfrm>
            <a:off x="4872990" y="2997835"/>
            <a:ext cx="5595620" cy="6483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987" tIns="46494" rIns="92987" bIns="46494">
            <a:spAutoFit/>
          </a:bodyPr>
          <a:lstStyle>
            <a:lvl1pPr>
              <a:buFont typeface="Arial" panose="020B0604020202020204" pitchFamily="34" charset="0"/>
              <a:defRPr i="1">
                <a:solidFill>
                  <a:schemeClr val="tx1"/>
                </a:solidFill>
                <a:latin typeface="Arial" panose="020B0604020202020204" pitchFamily="34" charset="0"/>
                <a:ea typeface="华文细黑" pitchFamily="2" charset="-122"/>
              </a:defRPr>
            </a:lvl1pPr>
            <a:lvl2pPr marL="742950" indent="-285750">
              <a:buFont typeface="Arial" panose="020B0604020202020204" pitchFamily="34" charset="0"/>
              <a:defRPr i="1">
                <a:solidFill>
                  <a:schemeClr val="tx1"/>
                </a:solidFill>
                <a:latin typeface="Arial" panose="020B0604020202020204" pitchFamily="34" charset="0"/>
                <a:ea typeface="华文细黑" pitchFamily="2" charset="-122"/>
              </a:defRPr>
            </a:lvl2pPr>
            <a:lvl3pPr marL="1143000" indent="-228600">
              <a:buFont typeface="Arial" panose="020B0604020202020204" pitchFamily="34" charset="0"/>
              <a:defRPr i="1">
                <a:solidFill>
                  <a:schemeClr val="tx1"/>
                </a:solidFill>
                <a:latin typeface="Arial" panose="020B0604020202020204" pitchFamily="34" charset="0"/>
                <a:ea typeface="华文细黑" pitchFamily="2" charset="-122"/>
              </a:defRPr>
            </a:lvl3pPr>
            <a:lvl4pPr marL="1600200" indent="-228600">
              <a:buFont typeface="Arial" panose="020B0604020202020204" pitchFamily="34" charset="0"/>
              <a:defRPr i="1">
                <a:solidFill>
                  <a:schemeClr val="tx1"/>
                </a:solidFill>
                <a:latin typeface="Arial" panose="020B0604020202020204" pitchFamily="34" charset="0"/>
                <a:ea typeface="华文细黑" pitchFamily="2" charset="-122"/>
              </a:defRPr>
            </a:lvl4pPr>
            <a:lvl5pPr marL="2057400" indent="-228600">
              <a:buFont typeface="Arial" panose="020B0604020202020204" pitchFamily="34" charse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9pPr>
          </a:lstStyle>
          <a:p>
            <a:pPr algn="ctr" defTabSz="929640" fontAlgn="base">
              <a:lnSpc>
                <a:spcPct val="150000"/>
              </a:lnSpc>
              <a:spcBef>
                <a:spcPct val="0"/>
              </a:spcBef>
              <a:spcAft>
                <a:spcPct val="0"/>
              </a:spcAft>
            </a:pPr>
            <a:r>
              <a:rPr lang="zh-CN" altLang="en-US" sz="2400" i="0" dirty="0">
                <a:solidFill>
                  <a:schemeClr val="bg1"/>
                </a:solidFill>
                <a:latin typeface="+mn-ea"/>
                <a:ea typeface="+mn-ea"/>
                <a:cs typeface="+mn-ea"/>
                <a:sym typeface="微软雅黑" pitchFamily="34" charset="-122"/>
              </a:rPr>
              <a:t>适用于总结计划、项目汇报等用途</a:t>
            </a:r>
            <a:endParaRPr lang="zh-CN" altLang="en-US" sz="2400" i="0" dirty="0">
              <a:solidFill>
                <a:schemeClr val="bg1"/>
              </a:solidFill>
              <a:latin typeface="+mn-ea"/>
              <a:ea typeface="+mn-ea"/>
              <a:cs typeface="+mn-ea"/>
              <a:sym typeface="微软雅黑" pitchFamily="34" charset="-122"/>
            </a:endParaRPr>
          </a:p>
        </p:txBody>
      </p:sp>
      <p:grpSp>
        <p:nvGrpSpPr>
          <p:cNvPr id="5" name="组合 4"/>
          <p:cNvGrpSpPr/>
          <p:nvPr/>
        </p:nvGrpSpPr>
        <p:grpSpPr>
          <a:xfrm>
            <a:off x="7948295" y="5538470"/>
            <a:ext cx="846455" cy="847090"/>
            <a:chOff x="7948295" y="5538470"/>
            <a:chExt cx="846455" cy="847090"/>
          </a:xfrm>
        </p:grpSpPr>
        <p:sp>
          <p:nvSpPr>
            <p:cNvPr id="121" name="椭圆 120"/>
            <p:cNvSpPr/>
            <p:nvPr/>
          </p:nvSpPr>
          <p:spPr>
            <a:xfrm>
              <a:off x="7948295" y="5538470"/>
              <a:ext cx="846455" cy="847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123" name="Freeform 74"/>
            <p:cNvSpPr>
              <a:spLocks noEditPoints="1"/>
            </p:cNvSpPr>
            <p:nvPr/>
          </p:nvSpPr>
          <p:spPr bwMode="auto">
            <a:xfrm>
              <a:off x="8110220" y="5727700"/>
              <a:ext cx="523240" cy="467360"/>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4" name="组合 3"/>
          <p:cNvGrpSpPr/>
          <p:nvPr/>
        </p:nvGrpSpPr>
        <p:grpSpPr>
          <a:xfrm>
            <a:off x="9273540" y="5538470"/>
            <a:ext cx="846455" cy="847090"/>
            <a:chOff x="9273540" y="5538470"/>
            <a:chExt cx="846455" cy="847090"/>
          </a:xfrm>
        </p:grpSpPr>
        <p:sp>
          <p:nvSpPr>
            <p:cNvPr id="118" name="椭圆 117"/>
            <p:cNvSpPr/>
            <p:nvPr/>
          </p:nvSpPr>
          <p:spPr>
            <a:xfrm>
              <a:off x="9273540" y="5538470"/>
              <a:ext cx="846455" cy="847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126" name="Group 151"/>
            <p:cNvGrpSpPr/>
            <p:nvPr/>
          </p:nvGrpSpPr>
          <p:grpSpPr>
            <a:xfrm>
              <a:off x="9413240" y="5683250"/>
              <a:ext cx="556895" cy="538480"/>
              <a:chOff x="9413240" y="5683250"/>
              <a:chExt cx="556895" cy="538480"/>
            </a:xfrm>
            <a:solidFill>
              <a:schemeClr val="bg1"/>
            </a:solidFill>
          </p:grpSpPr>
          <p:sp>
            <p:nvSpPr>
              <p:cNvPr id="127" name="Freeform 67"/>
              <p:cNvSpPr>
                <a:spLocks noEditPoints="1"/>
              </p:cNvSpPr>
              <p:nvPr/>
            </p:nvSpPr>
            <p:spPr bwMode="auto">
              <a:xfrm>
                <a:off x="9706610" y="5683250"/>
                <a:ext cx="263525" cy="523240"/>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8" name="Freeform 68"/>
              <p:cNvSpPr/>
              <p:nvPr/>
            </p:nvSpPr>
            <p:spPr bwMode="auto">
              <a:xfrm>
                <a:off x="9742170" y="5959475"/>
                <a:ext cx="191135" cy="198755"/>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9" name="Freeform 69"/>
              <p:cNvSpPr/>
              <p:nvPr/>
            </p:nvSpPr>
            <p:spPr bwMode="auto">
              <a:xfrm>
                <a:off x="9457055" y="5945505"/>
                <a:ext cx="225425" cy="231140"/>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0" name="Freeform 70"/>
              <p:cNvSpPr/>
              <p:nvPr/>
            </p:nvSpPr>
            <p:spPr bwMode="auto">
              <a:xfrm>
                <a:off x="9413240" y="5746750"/>
                <a:ext cx="279400" cy="474980"/>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grpSp>
        <p:nvGrpSpPr>
          <p:cNvPr id="2" name="组合 1"/>
          <p:cNvGrpSpPr/>
          <p:nvPr/>
        </p:nvGrpSpPr>
        <p:grpSpPr>
          <a:xfrm>
            <a:off x="10599420" y="5538470"/>
            <a:ext cx="846455" cy="847090"/>
            <a:chOff x="10599420" y="5538470"/>
            <a:chExt cx="846455" cy="847090"/>
          </a:xfrm>
        </p:grpSpPr>
        <p:sp>
          <p:nvSpPr>
            <p:cNvPr id="115" name="椭圆 114"/>
            <p:cNvSpPr/>
            <p:nvPr/>
          </p:nvSpPr>
          <p:spPr>
            <a:xfrm>
              <a:off x="10599420" y="5538470"/>
              <a:ext cx="846455" cy="847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132" name="Group 17"/>
            <p:cNvGrpSpPr>
              <a:grpSpLocks noChangeAspect="1"/>
            </p:cNvGrpSpPr>
            <p:nvPr/>
          </p:nvGrpSpPr>
          <p:grpSpPr bwMode="auto">
            <a:xfrm>
              <a:off x="10777855" y="5683250"/>
              <a:ext cx="513715" cy="583565"/>
              <a:chOff x="10777855" y="5683250"/>
              <a:chExt cx="513715" cy="583565"/>
            </a:xfrm>
            <a:solidFill>
              <a:schemeClr val="bg1"/>
            </a:solidFill>
          </p:grpSpPr>
          <p:sp>
            <p:nvSpPr>
              <p:cNvPr id="133" name="Freeform 18"/>
              <p:cNvSpPr>
                <a:spLocks noEditPoints="1"/>
              </p:cNvSpPr>
              <p:nvPr/>
            </p:nvSpPr>
            <p:spPr bwMode="auto">
              <a:xfrm>
                <a:off x="10777855" y="5683250"/>
                <a:ext cx="513715" cy="583565"/>
              </a:xfrm>
              <a:custGeom>
                <a:avLst/>
                <a:gdLst/>
                <a:ahLst/>
                <a:cxnLst>
                  <a:cxn ang="0">
                    <a:pos x="141" y="75"/>
                  </a:cxn>
                  <a:cxn ang="0">
                    <a:pos x="118" y="53"/>
                  </a:cxn>
                  <a:cxn ang="0">
                    <a:pos x="96" y="75"/>
                  </a:cxn>
                  <a:cxn ang="0">
                    <a:pos x="115" y="96"/>
                  </a:cxn>
                  <a:cxn ang="0">
                    <a:pos x="115" y="120"/>
                  </a:cxn>
                  <a:cxn ang="0">
                    <a:pos x="82" y="153"/>
                  </a:cxn>
                  <a:cxn ang="0">
                    <a:pos x="49" y="120"/>
                  </a:cxn>
                  <a:cxn ang="0">
                    <a:pos x="49" y="93"/>
                  </a:cxn>
                  <a:cxn ang="0">
                    <a:pos x="73" y="78"/>
                  </a:cxn>
                  <a:cxn ang="0">
                    <a:pos x="75" y="74"/>
                  </a:cxn>
                  <a:cxn ang="0">
                    <a:pos x="90" y="30"/>
                  </a:cxn>
                  <a:cxn ang="0">
                    <a:pos x="66" y="3"/>
                  </a:cxn>
                  <a:cxn ang="0">
                    <a:pos x="66" y="3"/>
                  </a:cxn>
                  <a:cxn ang="0">
                    <a:pos x="60" y="0"/>
                  </a:cxn>
                  <a:cxn ang="0">
                    <a:pos x="55" y="6"/>
                  </a:cxn>
                  <a:cxn ang="0">
                    <a:pos x="60" y="12"/>
                  </a:cxn>
                  <a:cxn ang="0">
                    <a:pos x="64" y="10"/>
                  </a:cxn>
                  <a:cxn ang="0">
                    <a:pos x="64" y="11"/>
                  </a:cxn>
                  <a:cxn ang="0">
                    <a:pos x="83" y="30"/>
                  </a:cxn>
                  <a:cxn ang="0">
                    <a:pos x="69" y="69"/>
                  </a:cxn>
                  <a:cxn ang="0">
                    <a:pos x="65" y="71"/>
                  </a:cxn>
                  <a:cxn ang="0">
                    <a:pos x="45" y="82"/>
                  </a:cxn>
                  <a:cxn ang="0">
                    <a:pos x="26" y="71"/>
                  </a:cxn>
                  <a:cxn ang="0">
                    <a:pos x="22" y="69"/>
                  </a:cxn>
                  <a:cxn ang="0">
                    <a:pos x="7" y="30"/>
                  </a:cxn>
                  <a:cxn ang="0">
                    <a:pos x="27" y="11"/>
                  </a:cxn>
                  <a:cxn ang="0">
                    <a:pos x="27" y="10"/>
                  </a:cxn>
                  <a:cxn ang="0">
                    <a:pos x="30" y="12"/>
                  </a:cxn>
                  <a:cxn ang="0">
                    <a:pos x="36" y="6"/>
                  </a:cxn>
                  <a:cxn ang="0">
                    <a:pos x="30" y="0"/>
                  </a:cxn>
                  <a:cxn ang="0">
                    <a:pos x="25" y="3"/>
                  </a:cxn>
                  <a:cxn ang="0">
                    <a:pos x="25" y="3"/>
                  </a:cxn>
                  <a:cxn ang="0">
                    <a:pos x="0" y="30"/>
                  </a:cxn>
                  <a:cxn ang="0">
                    <a:pos x="16" y="74"/>
                  </a:cxn>
                  <a:cxn ang="0">
                    <a:pos x="17" y="78"/>
                  </a:cxn>
                  <a:cxn ang="0">
                    <a:pos x="42" y="93"/>
                  </a:cxn>
                  <a:cxn ang="0">
                    <a:pos x="42" y="120"/>
                  </a:cxn>
                  <a:cxn ang="0">
                    <a:pos x="82" y="160"/>
                  </a:cxn>
                  <a:cxn ang="0">
                    <a:pos x="122" y="120"/>
                  </a:cxn>
                  <a:cxn ang="0">
                    <a:pos x="122" y="96"/>
                  </a:cxn>
                  <a:cxn ang="0">
                    <a:pos x="141" y="75"/>
                  </a:cxn>
                  <a:cxn ang="0">
                    <a:pos x="118" y="90"/>
                  </a:cxn>
                  <a:cxn ang="0">
                    <a:pos x="104" y="75"/>
                  </a:cxn>
                  <a:cxn ang="0">
                    <a:pos x="118" y="60"/>
                  </a:cxn>
                  <a:cxn ang="0">
                    <a:pos x="133" y="75"/>
                  </a:cxn>
                  <a:cxn ang="0">
                    <a:pos x="118" y="90"/>
                  </a:cxn>
                  <a:cxn ang="0">
                    <a:pos x="118" y="90"/>
                  </a:cxn>
                  <a:cxn ang="0">
                    <a:pos x="118" y="90"/>
                  </a:cxn>
                </a:cxnLst>
                <a:rect l="0" t="0" r="r" b="b"/>
                <a:pathLst>
                  <a:path w="141" h="160">
                    <a:moveTo>
                      <a:pt x="141" y="75"/>
                    </a:moveTo>
                    <a:cubicBezTo>
                      <a:pt x="141" y="62"/>
                      <a:pt x="131" y="53"/>
                      <a:pt x="118" y="53"/>
                    </a:cubicBezTo>
                    <a:cubicBezTo>
                      <a:pt x="106" y="53"/>
                      <a:pt x="96" y="62"/>
                      <a:pt x="96" y="75"/>
                    </a:cubicBezTo>
                    <a:cubicBezTo>
                      <a:pt x="96" y="86"/>
                      <a:pt x="104" y="95"/>
                      <a:pt x="115" y="96"/>
                    </a:cubicBezTo>
                    <a:cubicBezTo>
                      <a:pt x="115" y="120"/>
                      <a:pt x="115" y="120"/>
                      <a:pt x="115" y="120"/>
                    </a:cubicBezTo>
                    <a:cubicBezTo>
                      <a:pt x="115" y="138"/>
                      <a:pt x="100" y="153"/>
                      <a:pt x="82" y="153"/>
                    </a:cubicBezTo>
                    <a:cubicBezTo>
                      <a:pt x="64" y="153"/>
                      <a:pt x="49" y="138"/>
                      <a:pt x="49" y="120"/>
                    </a:cubicBezTo>
                    <a:cubicBezTo>
                      <a:pt x="49" y="93"/>
                      <a:pt x="49" y="93"/>
                      <a:pt x="49" y="93"/>
                    </a:cubicBezTo>
                    <a:cubicBezTo>
                      <a:pt x="58" y="92"/>
                      <a:pt x="66" y="87"/>
                      <a:pt x="73" y="78"/>
                    </a:cubicBezTo>
                    <a:cubicBezTo>
                      <a:pt x="74" y="77"/>
                      <a:pt x="75" y="75"/>
                      <a:pt x="75" y="74"/>
                    </a:cubicBezTo>
                    <a:cubicBezTo>
                      <a:pt x="84" y="61"/>
                      <a:pt x="90" y="43"/>
                      <a:pt x="90" y="30"/>
                    </a:cubicBezTo>
                    <a:cubicBezTo>
                      <a:pt x="90" y="9"/>
                      <a:pt x="81" y="7"/>
                      <a:pt x="66" y="3"/>
                    </a:cubicBezTo>
                    <a:cubicBezTo>
                      <a:pt x="66" y="3"/>
                      <a:pt x="66" y="3"/>
                      <a:pt x="66" y="3"/>
                    </a:cubicBezTo>
                    <a:cubicBezTo>
                      <a:pt x="65" y="1"/>
                      <a:pt x="63" y="0"/>
                      <a:pt x="60" y="0"/>
                    </a:cubicBezTo>
                    <a:cubicBezTo>
                      <a:pt x="57" y="0"/>
                      <a:pt x="55" y="3"/>
                      <a:pt x="55" y="6"/>
                    </a:cubicBezTo>
                    <a:cubicBezTo>
                      <a:pt x="55" y="9"/>
                      <a:pt x="57" y="12"/>
                      <a:pt x="60" y="12"/>
                    </a:cubicBezTo>
                    <a:cubicBezTo>
                      <a:pt x="62" y="12"/>
                      <a:pt x="63" y="11"/>
                      <a:pt x="64" y="10"/>
                    </a:cubicBezTo>
                    <a:cubicBezTo>
                      <a:pt x="64" y="11"/>
                      <a:pt x="64" y="11"/>
                      <a:pt x="64" y="11"/>
                    </a:cubicBezTo>
                    <a:cubicBezTo>
                      <a:pt x="79" y="14"/>
                      <a:pt x="83" y="15"/>
                      <a:pt x="83" y="30"/>
                    </a:cubicBezTo>
                    <a:cubicBezTo>
                      <a:pt x="83" y="42"/>
                      <a:pt x="77" y="58"/>
                      <a:pt x="69" y="69"/>
                    </a:cubicBezTo>
                    <a:cubicBezTo>
                      <a:pt x="67" y="69"/>
                      <a:pt x="66" y="70"/>
                      <a:pt x="65" y="71"/>
                    </a:cubicBezTo>
                    <a:cubicBezTo>
                      <a:pt x="61" y="76"/>
                      <a:pt x="54" y="82"/>
                      <a:pt x="45" y="82"/>
                    </a:cubicBezTo>
                    <a:cubicBezTo>
                      <a:pt x="37" y="82"/>
                      <a:pt x="30" y="76"/>
                      <a:pt x="26" y="71"/>
                    </a:cubicBezTo>
                    <a:cubicBezTo>
                      <a:pt x="25" y="70"/>
                      <a:pt x="23" y="69"/>
                      <a:pt x="22" y="69"/>
                    </a:cubicBezTo>
                    <a:cubicBezTo>
                      <a:pt x="13" y="58"/>
                      <a:pt x="7" y="42"/>
                      <a:pt x="7" y="30"/>
                    </a:cubicBezTo>
                    <a:cubicBezTo>
                      <a:pt x="7" y="15"/>
                      <a:pt x="11" y="14"/>
                      <a:pt x="27" y="11"/>
                    </a:cubicBezTo>
                    <a:cubicBezTo>
                      <a:pt x="27" y="10"/>
                      <a:pt x="27" y="10"/>
                      <a:pt x="27" y="10"/>
                    </a:cubicBezTo>
                    <a:cubicBezTo>
                      <a:pt x="28" y="11"/>
                      <a:pt x="29" y="12"/>
                      <a:pt x="30" y="12"/>
                    </a:cubicBezTo>
                    <a:cubicBezTo>
                      <a:pt x="33" y="12"/>
                      <a:pt x="36" y="9"/>
                      <a:pt x="36" y="6"/>
                    </a:cubicBezTo>
                    <a:cubicBezTo>
                      <a:pt x="36" y="3"/>
                      <a:pt x="33" y="0"/>
                      <a:pt x="30" y="0"/>
                    </a:cubicBezTo>
                    <a:cubicBezTo>
                      <a:pt x="28" y="0"/>
                      <a:pt x="26" y="1"/>
                      <a:pt x="25" y="3"/>
                    </a:cubicBezTo>
                    <a:cubicBezTo>
                      <a:pt x="25" y="3"/>
                      <a:pt x="25" y="3"/>
                      <a:pt x="25" y="3"/>
                    </a:cubicBezTo>
                    <a:cubicBezTo>
                      <a:pt x="9" y="7"/>
                      <a:pt x="0" y="9"/>
                      <a:pt x="0" y="30"/>
                    </a:cubicBezTo>
                    <a:cubicBezTo>
                      <a:pt x="0" y="43"/>
                      <a:pt x="6" y="61"/>
                      <a:pt x="16" y="74"/>
                    </a:cubicBezTo>
                    <a:cubicBezTo>
                      <a:pt x="16" y="76"/>
                      <a:pt x="16" y="77"/>
                      <a:pt x="17" y="78"/>
                    </a:cubicBezTo>
                    <a:cubicBezTo>
                      <a:pt x="25" y="87"/>
                      <a:pt x="33" y="92"/>
                      <a:pt x="42" y="93"/>
                    </a:cubicBezTo>
                    <a:cubicBezTo>
                      <a:pt x="42" y="120"/>
                      <a:pt x="42" y="120"/>
                      <a:pt x="42" y="120"/>
                    </a:cubicBezTo>
                    <a:cubicBezTo>
                      <a:pt x="42" y="142"/>
                      <a:pt x="60" y="160"/>
                      <a:pt x="82" y="160"/>
                    </a:cubicBezTo>
                    <a:cubicBezTo>
                      <a:pt x="104" y="160"/>
                      <a:pt x="122" y="142"/>
                      <a:pt x="122" y="120"/>
                    </a:cubicBezTo>
                    <a:cubicBezTo>
                      <a:pt x="122" y="96"/>
                      <a:pt x="122" y="96"/>
                      <a:pt x="122" y="96"/>
                    </a:cubicBezTo>
                    <a:cubicBezTo>
                      <a:pt x="133" y="95"/>
                      <a:pt x="141" y="86"/>
                      <a:pt x="141" y="75"/>
                    </a:cubicBezTo>
                    <a:close/>
                    <a:moveTo>
                      <a:pt x="118" y="90"/>
                    </a:moveTo>
                    <a:cubicBezTo>
                      <a:pt x="110" y="90"/>
                      <a:pt x="104" y="83"/>
                      <a:pt x="104" y="75"/>
                    </a:cubicBezTo>
                    <a:cubicBezTo>
                      <a:pt x="104" y="67"/>
                      <a:pt x="110" y="60"/>
                      <a:pt x="118" y="60"/>
                    </a:cubicBezTo>
                    <a:cubicBezTo>
                      <a:pt x="127" y="60"/>
                      <a:pt x="133" y="67"/>
                      <a:pt x="133" y="75"/>
                    </a:cubicBezTo>
                    <a:cubicBezTo>
                      <a:pt x="133" y="83"/>
                      <a:pt x="127" y="90"/>
                      <a:pt x="118" y="90"/>
                    </a:cubicBezTo>
                    <a:close/>
                    <a:moveTo>
                      <a:pt x="118" y="90"/>
                    </a:moveTo>
                    <a:cubicBezTo>
                      <a:pt x="118" y="90"/>
                      <a:pt x="118" y="90"/>
                      <a:pt x="118" y="9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4" name="Freeform 19"/>
              <p:cNvSpPr>
                <a:spLocks noEditPoints="1"/>
              </p:cNvSpPr>
              <p:nvPr/>
            </p:nvSpPr>
            <p:spPr bwMode="auto">
              <a:xfrm>
                <a:off x="11167110" y="5916295"/>
                <a:ext cx="84455" cy="80010"/>
              </a:xfrm>
              <a:custGeom>
                <a:avLst/>
                <a:gdLst/>
                <a:ahLst/>
                <a:cxnLst>
                  <a:cxn ang="0">
                    <a:pos x="11" y="0"/>
                  </a:cxn>
                  <a:cxn ang="0">
                    <a:pos x="0" y="11"/>
                  </a:cxn>
                  <a:cxn ang="0">
                    <a:pos x="11" y="22"/>
                  </a:cxn>
                  <a:cxn ang="0">
                    <a:pos x="23" y="11"/>
                  </a:cxn>
                  <a:cxn ang="0">
                    <a:pos x="11" y="0"/>
                  </a:cxn>
                  <a:cxn ang="0">
                    <a:pos x="11" y="0"/>
                  </a:cxn>
                  <a:cxn ang="0">
                    <a:pos x="11" y="0"/>
                  </a:cxn>
                </a:cxnLst>
                <a:rect l="0" t="0" r="r" b="b"/>
                <a:pathLst>
                  <a:path w="23" h="22">
                    <a:moveTo>
                      <a:pt x="11" y="0"/>
                    </a:moveTo>
                    <a:cubicBezTo>
                      <a:pt x="5" y="0"/>
                      <a:pt x="0" y="5"/>
                      <a:pt x="0" y="11"/>
                    </a:cubicBezTo>
                    <a:cubicBezTo>
                      <a:pt x="0" y="17"/>
                      <a:pt x="5" y="22"/>
                      <a:pt x="11" y="22"/>
                    </a:cubicBezTo>
                    <a:cubicBezTo>
                      <a:pt x="18" y="22"/>
                      <a:pt x="23" y="17"/>
                      <a:pt x="23" y="11"/>
                    </a:cubicBezTo>
                    <a:cubicBezTo>
                      <a:pt x="23" y="5"/>
                      <a:pt x="18" y="0"/>
                      <a:pt x="11" y="0"/>
                    </a:cubicBezTo>
                    <a:close/>
                    <a:moveTo>
                      <a:pt x="11" y="0"/>
                    </a:moveTo>
                    <a:cubicBezTo>
                      <a:pt x="11" y="0"/>
                      <a:pt x="11" y="0"/>
                      <a:pt x="11"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grpSp>
        <p:nvGrpSpPr>
          <p:cNvPr id="138" name="组合 137"/>
          <p:cNvGrpSpPr/>
          <p:nvPr/>
        </p:nvGrpSpPr>
        <p:grpSpPr>
          <a:xfrm rot="712769">
            <a:off x="10354310" y="2809875"/>
            <a:ext cx="1471295" cy="1385570"/>
            <a:chOff x="10354310" y="2809875"/>
            <a:chExt cx="1471295" cy="1385570"/>
          </a:xfrm>
          <a:solidFill>
            <a:schemeClr val="bg1">
              <a:alpha val="14000"/>
            </a:schemeClr>
          </a:solidFill>
        </p:grpSpPr>
        <p:sp>
          <p:nvSpPr>
            <p:cNvPr id="139" name="Freeform 1187"/>
            <p:cNvSpPr>
              <a:spLocks noEditPoints="1"/>
            </p:cNvSpPr>
            <p:nvPr/>
          </p:nvSpPr>
          <p:spPr bwMode="auto">
            <a:xfrm>
              <a:off x="10904220" y="3255010"/>
              <a:ext cx="410845" cy="39687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40" name="Freeform 1188"/>
            <p:cNvSpPr>
              <a:spLocks noEditPoints="1"/>
            </p:cNvSpPr>
            <p:nvPr/>
          </p:nvSpPr>
          <p:spPr bwMode="auto">
            <a:xfrm>
              <a:off x="11424920" y="3670300"/>
              <a:ext cx="113030" cy="115570"/>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41" name="Freeform 1189"/>
            <p:cNvSpPr/>
            <p:nvPr/>
          </p:nvSpPr>
          <p:spPr bwMode="auto">
            <a:xfrm>
              <a:off x="11264900" y="3567430"/>
              <a:ext cx="169545" cy="130810"/>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42" name="Freeform 1190"/>
            <p:cNvSpPr>
              <a:spLocks noEditPoints="1"/>
            </p:cNvSpPr>
            <p:nvPr/>
          </p:nvSpPr>
          <p:spPr bwMode="auto">
            <a:xfrm>
              <a:off x="11714480" y="3523615"/>
              <a:ext cx="111760" cy="115570"/>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43" name="Freeform 1191"/>
            <p:cNvSpPr/>
            <p:nvPr/>
          </p:nvSpPr>
          <p:spPr bwMode="auto">
            <a:xfrm>
              <a:off x="11529695" y="3609340"/>
              <a:ext cx="191135" cy="95885"/>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44" name="Freeform 1192"/>
            <p:cNvSpPr>
              <a:spLocks noEditPoints="1"/>
            </p:cNvSpPr>
            <p:nvPr/>
          </p:nvSpPr>
          <p:spPr bwMode="auto">
            <a:xfrm>
              <a:off x="11437620" y="3919220"/>
              <a:ext cx="80010" cy="80645"/>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45" name="Freeform 1193"/>
            <p:cNvSpPr/>
            <p:nvPr/>
          </p:nvSpPr>
          <p:spPr bwMode="auto">
            <a:xfrm>
              <a:off x="11474450" y="3780790"/>
              <a:ext cx="4445" cy="14033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46" name="Freeform 1194"/>
            <p:cNvSpPr>
              <a:spLocks noEditPoints="1"/>
            </p:cNvSpPr>
            <p:nvPr/>
          </p:nvSpPr>
          <p:spPr bwMode="auto">
            <a:xfrm>
              <a:off x="11643360" y="3823335"/>
              <a:ext cx="76835" cy="7874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47" name="Freeform 1195"/>
            <p:cNvSpPr/>
            <p:nvPr/>
          </p:nvSpPr>
          <p:spPr bwMode="auto">
            <a:xfrm>
              <a:off x="11527155" y="3755390"/>
              <a:ext cx="120650" cy="88265"/>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48" name="Freeform 1196"/>
            <p:cNvSpPr>
              <a:spLocks noEditPoints="1"/>
            </p:cNvSpPr>
            <p:nvPr/>
          </p:nvSpPr>
          <p:spPr bwMode="auto">
            <a:xfrm>
              <a:off x="10354310" y="2818765"/>
              <a:ext cx="266065" cy="260350"/>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49" name="Freeform 1197"/>
            <p:cNvSpPr/>
            <p:nvPr/>
          </p:nvSpPr>
          <p:spPr bwMode="auto">
            <a:xfrm>
              <a:off x="10589895" y="3023870"/>
              <a:ext cx="360680" cy="317500"/>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50" name="Freeform 1198"/>
            <p:cNvSpPr>
              <a:spLocks noEditPoints="1"/>
            </p:cNvSpPr>
            <p:nvPr/>
          </p:nvSpPr>
          <p:spPr bwMode="auto">
            <a:xfrm>
              <a:off x="10834370" y="3983990"/>
              <a:ext cx="216535" cy="21145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51" name="Freeform 1199"/>
            <p:cNvSpPr/>
            <p:nvPr/>
          </p:nvSpPr>
          <p:spPr bwMode="auto">
            <a:xfrm>
              <a:off x="10961370" y="3641725"/>
              <a:ext cx="114935" cy="349885"/>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52" name="Freeform 1200"/>
            <p:cNvSpPr>
              <a:spLocks noEditPoints="1"/>
            </p:cNvSpPr>
            <p:nvPr/>
          </p:nvSpPr>
          <p:spPr bwMode="auto">
            <a:xfrm>
              <a:off x="11508740" y="3182620"/>
              <a:ext cx="128905" cy="132715"/>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53" name="Freeform 1201"/>
            <p:cNvSpPr/>
            <p:nvPr/>
          </p:nvSpPr>
          <p:spPr bwMode="auto">
            <a:xfrm>
              <a:off x="11299190" y="3279775"/>
              <a:ext cx="215900" cy="113665"/>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54" name="Freeform 1202"/>
            <p:cNvSpPr>
              <a:spLocks noEditPoints="1"/>
            </p:cNvSpPr>
            <p:nvPr/>
          </p:nvSpPr>
          <p:spPr bwMode="auto">
            <a:xfrm>
              <a:off x="11095355" y="2809875"/>
              <a:ext cx="163195" cy="174625"/>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55" name="Freeform 1203"/>
            <p:cNvSpPr/>
            <p:nvPr/>
          </p:nvSpPr>
          <p:spPr bwMode="auto">
            <a:xfrm>
              <a:off x="11131550" y="2979420"/>
              <a:ext cx="43180" cy="296545"/>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56" name="Freeform 1204"/>
            <p:cNvSpPr>
              <a:spLocks noEditPoints="1"/>
            </p:cNvSpPr>
            <p:nvPr/>
          </p:nvSpPr>
          <p:spPr bwMode="auto">
            <a:xfrm>
              <a:off x="10480040" y="3606800"/>
              <a:ext cx="167005" cy="175895"/>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57" name="Freeform 1205"/>
            <p:cNvSpPr/>
            <p:nvPr/>
          </p:nvSpPr>
          <p:spPr bwMode="auto">
            <a:xfrm>
              <a:off x="10639425" y="3515360"/>
              <a:ext cx="290195" cy="138430"/>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pic>
        <p:nvPicPr>
          <p:cNvPr id="1247" name="Picture 8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910" y="940435"/>
            <a:ext cx="5539740" cy="554926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流动的城市-林海.mp3">
            <a:hlinkClick r:id="rId7"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057275" y="-546735"/>
            <a:ext cx="487680" cy="487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advTm="7000">
        <p14:switch dir="r"/>
      </p:transition>
    </mc:Choice>
    <mc:Fallback>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22" presetClass="entr" presetSubtype="1" fill="hold" grpId="0" nodeType="withEffect">
                                  <p:stCondLst>
                                    <p:cond delay="0"/>
                                  </p:stCondLst>
                                  <p:childTnLst>
                                    <p:set>
                                      <p:cBhvr>
                                        <p:cTn id="8" dur="1" fill="hold">
                                          <p:stCondLst>
                                            <p:cond delay="0"/>
                                          </p:stCondLst>
                                        </p:cTn>
                                        <p:tgtEl>
                                          <p:spTgt spid="109"/>
                                        </p:tgtEl>
                                        <p:attrNameLst>
                                          <p:attrName>style.visibility</p:attrName>
                                        </p:attrNameLst>
                                      </p:cBhvr>
                                      <p:to>
                                        <p:strVal val="visible"/>
                                      </p:to>
                                    </p:set>
                                    <p:animEffect transition="in" filter="wipe(up)">
                                      <p:cBhvr>
                                        <p:cTn id="9" dur="500"/>
                                        <p:tgtEl>
                                          <p:spTgt spid="109"/>
                                        </p:tgtEl>
                                      </p:cBhvr>
                                    </p:animEffect>
                                  </p:childTnLst>
                                </p:cTn>
                              </p:par>
                            </p:childTnLst>
                          </p:cTn>
                        </p:par>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6293"/>
                                        </p:tgtEl>
                                        <p:attrNameLst>
                                          <p:attrName>style.visibility</p:attrName>
                                        </p:attrNameLst>
                                      </p:cBhvr>
                                      <p:to>
                                        <p:strVal val="visible"/>
                                      </p:to>
                                    </p:set>
                                    <p:animEffect transition="in" filter="fade">
                                      <p:cBhvr>
                                        <p:cTn id="13" dur="500"/>
                                        <p:tgtEl>
                                          <p:spTgt spid="6293"/>
                                        </p:tgtEl>
                                      </p:cBhvr>
                                    </p:animEffect>
                                  </p:childTnLst>
                                </p:cTn>
                              </p:par>
                              <p:par>
                                <p:cTn id="14" presetID="10" presetClass="entr" presetSubtype="0" fill="hold" nodeType="withEffect">
                                  <p:stCondLst>
                                    <p:cond delay="0"/>
                                  </p:stCondLst>
                                  <p:childTnLst>
                                    <p:set>
                                      <p:cBhvr>
                                        <p:cTn id="15" dur="1" fill="hold">
                                          <p:stCondLst>
                                            <p:cond delay="0"/>
                                          </p:stCondLst>
                                        </p:cTn>
                                        <p:tgtEl>
                                          <p:spTgt spid="1207"/>
                                        </p:tgtEl>
                                        <p:attrNameLst>
                                          <p:attrName>style.visibility</p:attrName>
                                        </p:attrNameLst>
                                      </p:cBhvr>
                                      <p:to>
                                        <p:strVal val="visible"/>
                                      </p:to>
                                    </p:set>
                                    <p:animEffect transition="in" filter="fade">
                                      <p:cBhvr>
                                        <p:cTn id="16" dur="500"/>
                                        <p:tgtEl>
                                          <p:spTgt spid="1207"/>
                                        </p:tgtEl>
                                      </p:cBhvr>
                                    </p:animEffect>
                                  </p:childTnLst>
                                </p:cTn>
                              </p:par>
                              <p:par>
                                <p:cTn id="17" presetID="10" presetClass="entr" presetSubtype="0" fill="hold" nodeType="withEffect">
                                  <p:stCondLst>
                                    <p:cond delay="0"/>
                                  </p:stCondLst>
                                  <p:childTnLst>
                                    <p:set>
                                      <p:cBhvr>
                                        <p:cTn id="18" dur="1" fill="hold">
                                          <p:stCondLst>
                                            <p:cond delay="0"/>
                                          </p:stCondLst>
                                        </p:cTn>
                                        <p:tgtEl>
                                          <p:spTgt spid="1227"/>
                                        </p:tgtEl>
                                        <p:attrNameLst>
                                          <p:attrName>style.visibility</p:attrName>
                                        </p:attrNameLst>
                                      </p:cBhvr>
                                      <p:to>
                                        <p:strVal val="visible"/>
                                      </p:to>
                                    </p:set>
                                    <p:animEffect transition="in" filter="fade">
                                      <p:cBhvr>
                                        <p:cTn id="19" dur="500"/>
                                        <p:tgtEl>
                                          <p:spTgt spid="1227"/>
                                        </p:tgtEl>
                                      </p:cBhvr>
                                    </p:animEffect>
                                  </p:childTnLst>
                                </p:cTn>
                              </p:par>
                              <p:par>
                                <p:cTn id="20" presetID="10" presetClass="entr" presetSubtype="0"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500"/>
                                        <p:tgtEl>
                                          <p:spTgt spid="67"/>
                                        </p:tgtEl>
                                      </p:cBhvr>
                                    </p:animEffect>
                                  </p:childTnLst>
                                </p:cTn>
                              </p:par>
                              <p:par>
                                <p:cTn id="23" presetID="10" presetClass="entr" presetSubtype="0" fill="hold" nodeType="withEffect">
                                  <p:stCondLst>
                                    <p:cond delay="0"/>
                                  </p:stCondLst>
                                  <p:childTnLst>
                                    <p:set>
                                      <p:cBhvr>
                                        <p:cTn id="24" dur="1" fill="hold">
                                          <p:stCondLst>
                                            <p:cond delay="0"/>
                                          </p:stCondLst>
                                        </p:cTn>
                                        <p:tgtEl>
                                          <p:spTgt spid="138"/>
                                        </p:tgtEl>
                                        <p:attrNameLst>
                                          <p:attrName>style.visibility</p:attrName>
                                        </p:attrNameLst>
                                      </p:cBhvr>
                                      <p:to>
                                        <p:strVal val="visible"/>
                                      </p:to>
                                    </p:set>
                                    <p:animEffect transition="in" filter="fade">
                                      <p:cBhvr>
                                        <p:cTn id="25" dur="500"/>
                                        <p:tgtEl>
                                          <p:spTgt spid="138"/>
                                        </p:tgtEl>
                                      </p:cBhvr>
                                    </p:animEffect>
                                  </p:childTnLst>
                                </p:cTn>
                              </p:par>
                              <p:par>
                                <p:cTn id="26" presetID="10" presetClass="entr" presetSubtype="0" fill="hold" nodeType="withEffect">
                                  <p:stCondLst>
                                    <p:cond delay="250"/>
                                  </p:stCondLst>
                                  <p:childTnLst>
                                    <p:set>
                                      <p:cBhvr>
                                        <p:cTn id="27" dur="1" fill="hold">
                                          <p:stCondLst>
                                            <p:cond delay="0"/>
                                          </p:stCondLst>
                                        </p:cTn>
                                        <p:tgtEl>
                                          <p:spTgt spid="87"/>
                                        </p:tgtEl>
                                        <p:attrNameLst>
                                          <p:attrName>style.visibility</p:attrName>
                                        </p:attrNameLst>
                                      </p:cBhvr>
                                      <p:to>
                                        <p:strVal val="visible"/>
                                      </p:to>
                                    </p:set>
                                    <p:animEffect transition="in" filter="fade">
                                      <p:cBhvr>
                                        <p:cTn id="28" dur="500"/>
                                        <p:tgtEl>
                                          <p:spTgt spid="87"/>
                                        </p:tgtEl>
                                      </p:cBhvr>
                                    </p:animEffect>
                                  </p:childTnLst>
                                </p:cTn>
                              </p:par>
                              <p:par>
                                <p:cTn id="29" presetID="42" presetClass="entr" presetSubtype="0" fill="hold" nodeType="withEffect">
                                  <p:stCondLst>
                                    <p:cond delay="0"/>
                                  </p:stCondLst>
                                  <p:childTnLst>
                                    <p:set>
                                      <p:cBhvr>
                                        <p:cTn id="30" dur="1" fill="hold">
                                          <p:stCondLst>
                                            <p:cond delay="0"/>
                                          </p:stCondLst>
                                        </p:cTn>
                                        <p:tgtEl>
                                          <p:spTgt spid="1247"/>
                                        </p:tgtEl>
                                        <p:attrNameLst>
                                          <p:attrName>style.visibility</p:attrName>
                                        </p:attrNameLst>
                                      </p:cBhvr>
                                      <p:to>
                                        <p:strVal val="visible"/>
                                      </p:to>
                                    </p:set>
                                    <p:animEffect transition="in" filter="fade">
                                      <p:cBhvr>
                                        <p:cTn id="31" dur="750"/>
                                        <p:tgtEl>
                                          <p:spTgt spid="1247"/>
                                        </p:tgtEl>
                                      </p:cBhvr>
                                    </p:animEffect>
                                    <p:anim calcmode="lin" valueType="num">
                                      <p:cBhvr>
                                        <p:cTn id="32" dur="750" fill="hold"/>
                                        <p:tgtEl>
                                          <p:spTgt spid="1247"/>
                                        </p:tgtEl>
                                        <p:attrNameLst>
                                          <p:attrName>ppt_x</p:attrName>
                                        </p:attrNameLst>
                                      </p:cBhvr>
                                      <p:tavLst>
                                        <p:tav tm="0">
                                          <p:val>
                                            <p:strVal val="#ppt_x"/>
                                          </p:val>
                                        </p:tav>
                                        <p:tav tm="100000">
                                          <p:val>
                                            <p:strVal val="#ppt_x"/>
                                          </p:val>
                                        </p:tav>
                                      </p:tavLst>
                                    </p:anim>
                                    <p:anim calcmode="lin" valueType="num">
                                      <p:cBhvr>
                                        <p:cTn id="33" dur="750" fill="hold"/>
                                        <p:tgtEl>
                                          <p:spTgt spid="1247"/>
                                        </p:tgtEl>
                                        <p:attrNameLst>
                                          <p:attrName>ppt_y</p:attrName>
                                        </p:attrNameLst>
                                      </p:cBhvr>
                                      <p:tavLst>
                                        <p:tav tm="0">
                                          <p:val>
                                            <p:strVal val="#ppt_y+.1"/>
                                          </p:val>
                                        </p:tav>
                                        <p:tav tm="100000">
                                          <p:val>
                                            <p:strVal val="#ppt_y"/>
                                          </p:val>
                                        </p:tav>
                                      </p:tavLst>
                                    </p:anim>
                                  </p:childTnLst>
                                </p:cTn>
                              </p:par>
                              <p:par>
                                <p:cTn id="34" presetID="8" presetClass="emph" presetSubtype="0" repeatCount="4000" fill="hold" nodeType="withEffect">
                                  <p:stCondLst>
                                    <p:cond delay="0"/>
                                  </p:stCondLst>
                                  <p:childTnLst>
                                    <p:animRot by="21600000">
                                      <p:cBhvr>
                                        <p:cTn id="35" dur="4000" fill="hold"/>
                                        <p:tgtEl>
                                          <p:spTgt spid="6293"/>
                                        </p:tgtEl>
                                        <p:attrNameLst>
                                          <p:attrName>r</p:attrName>
                                        </p:attrNameLst>
                                      </p:cBhvr>
                                    </p:animRot>
                                  </p:childTnLst>
                                </p:cTn>
                              </p:par>
                              <p:par>
                                <p:cTn id="36" presetID="8" presetClass="emph" presetSubtype="0" repeatCount="4000" fill="hold" nodeType="withEffect">
                                  <p:stCondLst>
                                    <p:cond delay="0"/>
                                  </p:stCondLst>
                                  <p:childTnLst>
                                    <p:animRot by="21600000">
                                      <p:cBhvr>
                                        <p:cTn id="37" dur="4000" fill="hold"/>
                                        <p:tgtEl>
                                          <p:spTgt spid="138"/>
                                        </p:tgtEl>
                                        <p:attrNameLst>
                                          <p:attrName>r</p:attrName>
                                        </p:attrNameLst>
                                      </p:cBhvr>
                                    </p:animRot>
                                  </p:childTnLst>
                                </p:cTn>
                              </p:par>
                              <p:par>
                                <p:cTn id="38" presetID="8" presetClass="emph" presetSubtype="0" repeatCount="4000" fill="hold" nodeType="withEffect">
                                  <p:stCondLst>
                                    <p:cond delay="900"/>
                                  </p:stCondLst>
                                  <p:childTnLst>
                                    <p:animRot by="21600000">
                                      <p:cBhvr>
                                        <p:cTn id="39" dur="4000" fill="hold"/>
                                        <p:tgtEl>
                                          <p:spTgt spid="1207"/>
                                        </p:tgtEl>
                                        <p:attrNameLst>
                                          <p:attrName>r</p:attrName>
                                        </p:attrNameLst>
                                      </p:cBhvr>
                                    </p:animRot>
                                  </p:childTnLst>
                                </p:cTn>
                              </p:par>
                              <p:par>
                                <p:cTn id="40" presetID="8" presetClass="emph" presetSubtype="0" repeatCount="4000" fill="hold" nodeType="withEffect">
                                  <p:stCondLst>
                                    <p:cond delay="1250"/>
                                  </p:stCondLst>
                                  <p:childTnLst>
                                    <p:animRot by="21600000">
                                      <p:cBhvr>
                                        <p:cTn id="41" dur="4000" fill="hold"/>
                                        <p:tgtEl>
                                          <p:spTgt spid="1227"/>
                                        </p:tgtEl>
                                        <p:attrNameLst>
                                          <p:attrName>r</p:attrName>
                                        </p:attrNameLst>
                                      </p:cBhvr>
                                    </p:animRot>
                                  </p:childTnLst>
                                </p:cTn>
                              </p:par>
                              <p:par>
                                <p:cTn id="42" presetID="8" presetClass="emph" presetSubtype="0" repeatCount="4000" fill="hold" nodeType="withEffect">
                                  <p:stCondLst>
                                    <p:cond delay="500"/>
                                  </p:stCondLst>
                                  <p:childTnLst>
                                    <p:animRot by="21600000">
                                      <p:cBhvr>
                                        <p:cTn id="43" dur="4000" fill="hold"/>
                                        <p:tgtEl>
                                          <p:spTgt spid="67"/>
                                        </p:tgtEl>
                                        <p:attrNameLst>
                                          <p:attrName>r</p:attrName>
                                        </p:attrNameLst>
                                      </p:cBhvr>
                                    </p:animRot>
                                  </p:childTnLst>
                                </p:cTn>
                              </p:par>
                              <p:par>
                                <p:cTn id="44" presetID="8" presetClass="emph" presetSubtype="0" repeatCount="4000" fill="hold" nodeType="withEffect">
                                  <p:stCondLst>
                                    <p:cond delay="250"/>
                                  </p:stCondLst>
                                  <p:childTnLst>
                                    <p:animRot by="21600000">
                                      <p:cBhvr>
                                        <p:cTn id="45" dur="4000" fill="hold"/>
                                        <p:tgtEl>
                                          <p:spTgt spid="87"/>
                                        </p:tgtEl>
                                        <p:attrNameLst>
                                          <p:attrName>r</p:attrName>
                                        </p:attrNameLst>
                                      </p:cBhvr>
                                    </p:animRot>
                                  </p:childTnLst>
                                </p:cTn>
                              </p:par>
                              <p:par>
                                <p:cTn id="46" presetID="53" presetClass="entr" presetSubtype="16" fill="hold" grpId="0" nodeType="withEffect">
                                  <p:stCondLst>
                                    <p:cond delay="750"/>
                                  </p:stCondLst>
                                  <p:iterate type="lt">
                                    <p:tmPct val="10000"/>
                                  </p:iterate>
                                  <p:childTnLst>
                                    <p:set>
                                      <p:cBhvr>
                                        <p:cTn id="47" dur="1" fill="hold">
                                          <p:stCondLst>
                                            <p:cond delay="0"/>
                                          </p:stCondLst>
                                        </p:cTn>
                                        <p:tgtEl>
                                          <p:spTgt spid="107"/>
                                        </p:tgtEl>
                                        <p:attrNameLst>
                                          <p:attrName>style.visibility</p:attrName>
                                        </p:attrNameLst>
                                      </p:cBhvr>
                                      <p:to>
                                        <p:strVal val="visible"/>
                                      </p:to>
                                    </p:set>
                                    <p:anim calcmode="lin" valueType="num">
                                      <p:cBhvr>
                                        <p:cTn id="48" dur="500" fill="hold"/>
                                        <p:tgtEl>
                                          <p:spTgt spid="107"/>
                                        </p:tgtEl>
                                        <p:attrNameLst>
                                          <p:attrName>ppt_w</p:attrName>
                                        </p:attrNameLst>
                                      </p:cBhvr>
                                      <p:tavLst>
                                        <p:tav tm="0">
                                          <p:val>
                                            <p:fltVal val="0"/>
                                          </p:val>
                                        </p:tav>
                                        <p:tav tm="100000">
                                          <p:val>
                                            <p:strVal val="#ppt_w"/>
                                          </p:val>
                                        </p:tav>
                                      </p:tavLst>
                                    </p:anim>
                                    <p:anim calcmode="lin" valueType="num">
                                      <p:cBhvr>
                                        <p:cTn id="49" dur="500" fill="hold"/>
                                        <p:tgtEl>
                                          <p:spTgt spid="107"/>
                                        </p:tgtEl>
                                        <p:attrNameLst>
                                          <p:attrName>ppt_h</p:attrName>
                                        </p:attrNameLst>
                                      </p:cBhvr>
                                      <p:tavLst>
                                        <p:tav tm="0">
                                          <p:val>
                                            <p:fltVal val="0"/>
                                          </p:val>
                                        </p:tav>
                                        <p:tav tm="100000">
                                          <p:val>
                                            <p:strVal val="#ppt_h"/>
                                          </p:val>
                                        </p:tav>
                                      </p:tavLst>
                                    </p:anim>
                                    <p:animEffect transition="in" filter="fade">
                                      <p:cBhvr>
                                        <p:cTn id="50" dur="500"/>
                                        <p:tgtEl>
                                          <p:spTgt spid="107"/>
                                        </p:tgtEl>
                                      </p:cBhvr>
                                    </p:animEffect>
                                  </p:childTnLst>
                                </p:cTn>
                              </p:par>
                              <p:par>
                                <p:cTn id="51" presetID="56" presetClass="entr" presetSubtype="0" fill="hold" grpId="0" nodeType="withEffect">
                                  <p:stCondLst>
                                    <p:cond delay="1750"/>
                                  </p:stCondLst>
                                  <p:iterate type="lt">
                                    <p:tmPct val="10000"/>
                                  </p:iterate>
                                  <p:childTnLst>
                                    <p:set>
                                      <p:cBhvr>
                                        <p:cTn id="52" dur="1" fill="hold">
                                          <p:stCondLst>
                                            <p:cond delay="0"/>
                                          </p:stCondLst>
                                        </p:cTn>
                                        <p:tgtEl>
                                          <p:spTgt spid="113"/>
                                        </p:tgtEl>
                                        <p:attrNameLst>
                                          <p:attrName>style.visibility</p:attrName>
                                        </p:attrNameLst>
                                      </p:cBhvr>
                                      <p:to>
                                        <p:strVal val="visible"/>
                                      </p:to>
                                    </p:set>
                                    <p:anim by="(-#ppt_w*2)" calcmode="lin" valueType="num">
                                      <p:cBhvr>
                                        <p:cTn id="53" dur="500" autoRev="1" fill="hold">
                                          <p:stCondLst>
                                            <p:cond delay="0"/>
                                          </p:stCondLst>
                                        </p:cTn>
                                        <p:tgtEl>
                                          <p:spTgt spid="113"/>
                                        </p:tgtEl>
                                        <p:attrNameLst>
                                          <p:attrName>ppt_w</p:attrName>
                                        </p:attrNameLst>
                                      </p:cBhvr>
                                    </p:anim>
                                    <p:anim by="(#ppt_w*0.50)" calcmode="lin" valueType="num">
                                      <p:cBhvr>
                                        <p:cTn id="54" dur="500" decel="50000" autoRev="1" fill="hold">
                                          <p:stCondLst>
                                            <p:cond delay="0"/>
                                          </p:stCondLst>
                                        </p:cTn>
                                        <p:tgtEl>
                                          <p:spTgt spid="113"/>
                                        </p:tgtEl>
                                        <p:attrNameLst>
                                          <p:attrName>ppt_x</p:attrName>
                                        </p:attrNameLst>
                                      </p:cBhvr>
                                    </p:anim>
                                    <p:anim from="(-#ppt_h/2)" to="(#ppt_y)" calcmode="lin" valueType="num">
                                      <p:cBhvr>
                                        <p:cTn id="55" dur="1000" fill="hold">
                                          <p:stCondLst>
                                            <p:cond delay="0"/>
                                          </p:stCondLst>
                                        </p:cTn>
                                        <p:tgtEl>
                                          <p:spTgt spid="113"/>
                                        </p:tgtEl>
                                        <p:attrNameLst>
                                          <p:attrName>ppt_y</p:attrName>
                                        </p:attrNameLst>
                                      </p:cBhvr>
                                    </p:anim>
                                    <p:animRot by="21600000">
                                      <p:cBhvr>
                                        <p:cTn id="56" dur="1000" fill="hold">
                                          <p:stCondLst>
                                            <p:cond delay="0"/>
                                          </p:stCondLst>
                                        </p:cTn>
                                        <p:tgtEl>
                                          <p:spTgt spid="113"/>
                                        </p:tgtEl>
                                        <p:attrNameLst>
                                          <p:attrName>r</p:attrName>
                                        </p:attrNameLst>
                                      </p:cBhvr>
                                    </p:animRot>
                                  </p:childTnLst>
                                </p:cTn>
                              </p:par>
                              <p:par>
                                <p:cTn id="57" presetID="16" presetClass="entr" presetSubtype="21" fill="hold" nodeType="withEffect">
                                  <p:stCondLst>
                                    <p:cond delay="3750"/>
                                  </p:stCondLst>
                                  <p:childTnLst>
                                    <p:set>
                                      <p:cBhvr>
                                        <p:cTn id="58" dur="1" fill="hold">
                                          <p:stCondLst>
                                            <p:cond delay="0"/>
                                          </p:stCondLst>
                                        </p:cTn>
                                        <p:tgtEl>
                                          <p:spTgt spid="110"/>
                                        </p:tgtEl>
                                        <p:attrNameLst>
                                          <p:attrName>style.visibility</p:attrName>
                                        </p:attrNameLst>
                                      </p:cBhvr>
                                      <p:to>
                                        <p:strVal val="visible"/>
                                      </p:to>
                                    </p:set>
                                    <p:animEffect transition="in" filter="barn(inVertical))">
                                      <p:cBhvr>
                                        <p:cTn id="59" dur="500"/>
                                        <p:tgtEl>
                                          <p:spTgt spid="110"/>
                                        </p:tgtEl>
                                      </p:cBhvr>
                                    </p:animEffect>
                                  </p:childTnLst>
                                </p:cTn>
                              </p:par>
                              <p:par>
                                <p:cTn id="60" presetID="53" presetClass="entr" presetSubtype="16" fill="hold" nodeType="withEffect">
                                  <p:stCondLst>
                                    <p:cond delay="425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4750"/>
                                  </p:stCondLst>
                                  <p:childTnLst>
                                    <p:set>
                                      <p:cBhvr>
                                        <p:cTn id="66" dur="1" fill="hold">
                                          <p:stCondLst>
                                            <p:cond delay="0"/>
                                          </p:stCondLst>
                                        </p:cTn>
                                        <p:tgtEl>
                                          <p:spTgt spid="4"/>
                                        </p:tgtEl>
                                        <p:attrNameLst>
                                          <p:attrName>style.visibility</p:attrName>
                                        </p:attrNameLst>
                                      </p:cBhvr>
                                      <p:to>
                                        <p:strVal val="visible"/>
                                      </p:to>
                                    </p:set>
                                    <p:anim calcmode="lin" valueType="num">
                                      <p:cBhvr>
                                        <p:cTn id="67" dur="400" fill="hold"/>
                                        <p:tgtEl>
                                          <p:spTgt spid="4"/>
                                        </p:tgtEl>
                                        <p:attrNameLst>
                                          <p:attrName>ppt_w</p:attrName>
                                        </p:attrNameLst>
                                      </p:cBhvr>
                                      <p:tavLst>
                                        <p:tav tm="0">
                                          <p:val>
                                            <p:fltVal val="0"/>
                                          </p:val>
                                        </p:tav>
                                        <p:tav tm="100000">
                                          <p:val>
                                            <p:strVal val="#ppt_w"/>
                                          </p:val>
                                        </p:tav>
                                      </p:tavLst>
                                    </p:anim>
                                    <p:anim calcmode="lin" valueType="num">
                                      <p:cBhvr>
                                        <p:cTn id="68" dur="400" fill="hold"/>
                                        <p:tgtEl>
                                          <p:spTgt spid="4"/>
                                        </p:tgtEl>
                                        <p:attrNameLst>
                                          <p:attrName>ppt_h</p:attrName>
                                        </p:attrNameLst>
                                      </p:cBhvr>
                                      <p:tavLst>
                                        <p:tav tm="0">
                                          <p:val>
                                            <p:fltVal val="0"/>
                                          </p:val>
                                        </p:tav>
                                        <p:tav tm="100000">
                                          <p:val>
                                            <p:strVal val="#ppt_h"/>
                                          </p:val>
                                        </p:tav>
                                      </p:tavLst>
                                    </p:anim>
                                    <p:animEffect transition="in" filter="fade">
                                      <p:cBhvr>
                                        <p:cTn id="69" dur="400"/>
                                        <p:tgtEl>
                                          <p:spTgt spid="4"/>
                                        </p:tgtEl>
                                      </p:cBhvr>
                                    </p:animEffect>
                                  </p:childTnLst>
                                </p:cTn>
                              </p:par>
                              <p:par>
                                <p:cTn id="70" presetID="53" presetClass="entr" presetSubtype="16" fill="hold" nodeType="withEffect">
                                  <p:stCondLst>
                                    <p:cond delay="5250"/>
                                  </p:stCondLst>
                                  <p:childTnLst>
                                    <p:set>
                                      <p:cBhvr>
                                        <p:cTn id="71" dur="1" fill="hold">
                                          <p:stCondLst>
                                            <p:cond delay="0"/>
                                          </p:stCondLst>
                                        </p:cTn>
                                        <p:tgtEl>
                                          <p:spTgt spid="2"/>
                                        </p:tgtEl>
                                        <p:attrNameLst>
                                          <p:attrName>style.visibility</p:attrName>
                                        </p:attrNameLst>
                                      </p:cBhvr>
                                      <p:to>
                                        <p:strVal val="visible"/>
                                      </p:to>
                                    </p:set>
                                    <p:anim calcmode="lin" valueType="num">
                                      <p:cBhvr>
                                        <p:cTn id="72" dur="500" fill="hold"/>
                                        <p:tgtEl>
                                          <p:spTgt spid="2"/>
                                        </p:tgtEl>
                                        <p:attrNameLst>
                                          <p:attrName>ppt_w</p:attrName>
                                        </p:attrNameLst>
                                      </p:cBhvr>
                                      <p:tavLst>
                                        <p:tav tm="0">
                                          <p:val>
                                            <p:fltVal val="0"/>
                                          </p:val>
                                        </p:tav>
                                        <p:tav tm="100000">
                                          <p:val>
                                            <p:strVal val="#ppt_w"/>
                                          </p:val>
                                        </p:tav>
                                      </p:tavLst>
                                    </p:anim>
                                    <p:anim calcmode="lin" valueType="num">
                                      <p:cBhvr>
                                        <p:cTn id="73" dur="500" fill="hold"/>
                                        <p:tgtEl>
                                          <p:spTgt spid="2"/>
                                        </p:tgtEl>
                                        <p:attrNameLst>
                                          <p:attrName>ppt_h</p:attrName>
                                        </p:attrNameLst>
                                      </p:cBhvr>
                                      <p:tavLst>
                                        <p:tav tm="0">
                                          <p:val>
                                            <p:fltVal val="0"/>
                                          </p:val>
                                        </p:tav>
                                        <p:tav tm="100000">
                                          <p:val>
                                            <p:strVal val="#ppt_h"/>
                                          </p:val>
                                        </p:tav>
                                      </p:tavLst>
                                    </p:anim>
                                    <p:animEffect transition="in" filter="fade">
                                      <p:cBhvr>
                                        <p:cTn id="7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5" repeatCount="indefinite" fill="hold" display="0">
                  <p:stCondLst>
                    <p:cond delay="indefinite"/>
                  </p:stCondLst>
                  <p:endCondLst>
                    <p:cond evt="onStopAudio" delay="0">
                      <p:tgtEl>
                        <p:sldTgt/>
                      </p:tgtEl>
                    </p:cond>
                  </p:endCondLst>
                </p:cTn>
                <p:tgtEl>
                  <p:spTgt spid="6"/>
                </p:tgtEl>
              </p:cMediaNode>
            </p:audio>
          </p:childTnLst>
        </p:cTn>
      </p:par>
    </p:tnLst>
    <p:bldLst>
      <p:bldP spid="109" grpId="0" animBg="1"/>
      <p:bldP spid="107" grpId="0"/>
      <p:bldP spid="1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Rectangle 4"/>
          <p:cNvSpPr/>
          <p:nvPr/>
        </p:nvSpPr>
        <p:spPr>
          <a:xfrm>
            <a:off x="1564658" y="1445218"/>
            <a:ext cx="4686589" cy="1460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cxnSp>
        <p:nvCxnSpPr>
          <p:cNvPr id="7" name="Straight Connector 9"/>
          <p:cNvCxnSpPr/>
          <p:nvPr/>
        </p:nvCxnSpPr>
        <p:spPr>
          <a:xfrm>
            <a:off x="3115101" y="1598932"/>
            <a:ext cx="0" cy="115285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 name="Group 29"/>
          <p:cNvGrpSpPr/>
          <p:nvPr/>
        </p:nvGrpSpPr>
        <p:grpSpPr>
          <a:xfrm>
            <a:off x="3304328" y="1658848"/>
            <a:ext cx="2689027" cy="877153"/>
            <a:chOff x="798970" y="1704791"/>
            <a:chExt cx="1112115" cy="657454"/>
          </a:xfrm>
        </p:grpSpPr>
        <p:sp>
          <p:nvSpPr>
            <p:cNvPr id="9" name="Text Placeholder 3"/>
            <p:cNvSpPr txBox="1"/>
            <p:nvPr/>
          </p:nvSpPr>
          <p:spPr>
            <a:xfrm>
              <a:off x="798970" y="1704791"/>
              <a:ext cx="339570" cy="18462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bg1"/>
                  </a:solidFill>
                  <a:cs typeface="+mn-ea"/>
                </a:rPr>
                <a:t>文本标题</a:t>
              </a:r>
              <a:endParaRPr lang="en-US" sz="1600" b="1" dirty="0">
                <a:solidFill>
                  <a:schemeClr val="bg1"/>
                </a:solidFill>
                <a:cs typeface="+mn-ea"/>
              </a:endParaRPr>
            </a:p>
          </p:txBody>
        </p:sp>
        <p:sp>
          <p:nvSpPr>
            <p:cNvPr id="10" name="Text Placeholder 3"/>
            <p:cNvSpPr txBox="1"/>
            <p:nvPr/>
          </p:nvSpPr>
          <p:spPr>
            <a:xfrm>
              <a:off x="798971" y="1877610"/>
              <a:ext cx="1112114" cy="48463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zh-CN" altLang="en-US" sz="1400" dirty="0">
                  <a:solidFill>
                    <a:schemeClr val="bg1"/>
                  </a:solidFill>
                  <a:latin typeface="时尚中黑简体"/>
                  <a:cs typeface="+mn-ea"/>
                </a:rPr>
                <a:t>单击此处添加文字阐述，添加简短问题说明文字，具体说明文字在此处。单击此处添加文字阐述</a:t>
              </a:r>
              <a:endParaRPr lang="en-US" sz="1300" dirty="0">
                <a:solidFill>
                  <a:schemeClr val="bg1"/>
                </a:solidFill>
                <a:cs typeface="+mn-ea"/>
              </a:endParaRPr>
            </a:p>
          </p:txBody>
        </p:sp>
      </p:grpSp>
      <p:sp>
        <p:nvSpPr>
          <p:cNvPr id="11" name="Text Placeholder 3"/>
          <p:cNvSpPr txBox="1"/>
          <p:nvPr/>
        </p:nvSpPr>
        <p:spPr>
          <a:xfrm>
            <a:off x="2174935" y="1951125"/>
            <a:ext cx="821060" cy="4926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3200" dirty="0">
                <a:solidFill>
                  <a:schemeClr val="bg1"/>
                </a:solidFill>
                <a:cs typeface="+mn-ea"/>
              </a:rPr>
              <a:t>20%</a:t>
            </a:r>
            <a:endParaRPr lang="en-US" sz="3200" dirty="0">
              <a:solidFill>
                <a:schemeClr val="bg1"/>
              </a:solidFill>
              <a:cs typeface="+mn-ea"/>
            </a:endParaRPr>
          </a:p>
        </p:txBody>
      </p:sp>
      <p:grpSp>
        <p:nvGrpSpPr>
          <p:cNvPr id="12" name="Group 68"/>
          <p:cNvGrpSpPr/>
          <p:nvPr/>
        </p:nvGrpSpPr>
        <p:grpSpPr>
          <a:xfrm>
            <a:off x="873193" y="1598932"/>
            <a:ext cx="1226582" cy="1152857"/>
            <a:chOff x="654724" y="1199456"/>
            <a:chExt cx="919697" cy="864105"/>
          </a:xfrm>
        </p:grpSpPr>
        <p:sp>
          <p:nvSpPr>
            <p:cNvPr id="13" name="Pentagon 5"/>
            <p:cNvSpPr/>
            <p:nvPr/>
          </p:nvSpPr>
          <p:spPr>
            <a:xfrm>
              <a:off x="654724" y="1199456"/>
              <a:ext cx="919697" cy="864105"/>
            </a:xfrm>
            <a:prstGeom prst="homePlate">
              <a:avLst>
                <a:gd name="adj" fmla="val 35732"/>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grpSp>
          <p:nvGrpSpPr>
            <p:cNvPr id="14" name="Group 21"/>
            <p:cNvGrpSpPr/>
            <p:nvPr/>
          </p:nvGrpSpPr>
          <p:grpSpPr>
            <a:xfrm>
              <a:off x="733843" y="1408483"/>
              <a:ext cx="652660" cy="331148"/>
              <a:chOff x="2263775" y="3041151"/>
              <a:chExt cx="855152" cy="433889"/>
            </a:xfrm>
            <a:solidFill>
              <a:schemeClr val="accent1"/>
            </a:solidFill>
          </p:grpSpPr>
          <p:sp>
            <p:nvSpPr>
              <p:cNvPr id="15" name="Freeform 5"/>
              <p:cNvSpPr>
                <a:spLocks noEditPoints="1"/>
              </p:cNvSpPr>
              <p:nvPr/>
            </p:nvSpPr>
            <p:spPr bwMode="auto">
              <a:xfrm>
                <a:off x="2342977" y="3041151"/>
                <a:ext cx="153813" cy="152665"/>
              </a:xfrm>
              <a:custGeom>
                <a:avLst/>
                <a:gdLst/>
                <a:ahLst/>
                <a:cxnLst>
                  <a:cxn ang="0">
                    <a:pos x="56" y="28"/>
                  </a:cxn>
                  <a:cxn ang="0">
                    <a:pos x="28" y="55"/>
                  </a:cxn>
                  <a:cxn ang="0">
                    <a:pos x="0" y="28"/>
                  </a:cxn>
                  <a:cxn ang="0">
                    <a:pos x="28" y="0"/>
                  </a:cxn>
                  <a:cxn ang="0">
                    <a:pos x="56" y="28"/>
                  </a:cxn>
                  <a:cxn ang="0">
                    <a:pos x="56" y="28"/>
                  </a:cxn>
                  <a:cxn ang="0">
                    <a:pos x="56" y="28"/>
                  </a:cxn>
                </a:cxnLst>
                <a:rect l="0" t="0" r="r" b="b"/>
                <a:pathLst>
                  <a:path w="56" h="55">
                    <a:moveTo>
                      <a:pt x="56" y="28"/>
                    </a:moveTo>
                    <a:cubicBezTo>
                      <a:pt x="56" y="43"/>
                      <a:pt x="43" y="55"/>
                      <a:pt x="28" y="55"/>
                    </a:cubicBezTo>
                    <a:cubicBezTo>
                      <a:pt x="13" y="55"/>
                      <a:pt x="0" y="43"/>
                      <a:pt x="0" y="28"/>
                    </a:cubicBezTo>
                    <a:cubicBezTo>
                      <a:pt x="0" y="12"/>
                      <a:pt x="13" y="0"/>
                      <a:pt x="28" y="0"/>
                    </a:cubicBezTo>
                    <a:cubicBezTo>
                      <a:pt x="43" y="0"/>
                      <a:pt x="56" y="12"/>
                      <a:pt x="56" y="28"/>
                    </a:cubicBezTo>
                    <a:close/>
                    <a:moveTo>
                      <a:pt x="56" y="28"/>
                    </a:moveTo>
                    <a:cubicBezTo>
                      <a:pt x="56" y="28"/>
                      <a:pt x="56" y="28"/>
                      <a:pt x="56" y="28"/>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16" name="Freeform 6"/>
              <p:cNvSpPr>
                <a:spLocks noEditPoints="1"/>
              </p:cNvSpPr>
              <p:nvPr/>
            </p:nvSpPr>
            <p:spPr bwMode="auto">
              <a:xfrm>
                <a:off x="2263775" y="3149049"/>
                <a:ext cx="312217" cy="166439"/>
              </a:xfrm>
              <a:custGeom>
                <a:avLst/>
                <a:gdLst/>
                <a:ahLst/>
                <a:cxnLst>
                  <a:cxn ang="0">
                    <a:pos x="51" y="52"/>
                  </a:cxn>
                  <a:cxn ang="0">
                    <a:pos x="51" y="52"/>
                  </a:cxn>
                  <a:cxn ang="0">
                    <a:pos x="42" y="40"/>
                  </a:cxn>
                  <a:cxn ang="0">
                    <a:pos x="24" y="35"/>
                  </a:cxn>
                  <a:cxn ang="0">
                    <a:pos x="27" y="29"/>
                  </a:cxn>
                  <a:cxn ang="0">
                    <a:pos x="29" y="27"/>
                  </a:cxn>
                  <a:cxn ang="0">
                    <a:pos x="29" y="34"/>
                  </a:cxn>
                  <a:cxn ang="0">
                    <a:pos x="43" y="38"/>
                  </a:cxn>
                  <a:cxn ang="0">
                    <a:pos x="51" y="43"/>
                  </a:cxn>
                  <a:cxn ang="0">
                    <a:pos x="54" y="52"/>
                  </a:cxn>
                  <a:cxn ang="0">
                    <a:pos x="57" y="51"/>
                  </a:cxn>
                  <a:cxn ang="0">
                    <a:pos x="57" y="51"/>
                  </a:cxn>
                  <a:cxn ang="0">
                    <a:pos x="62" y="52"/>
                  </a:cxn>
                  <a:cxn ang="0">
                    <a:pos x="64" y="43"/>
                  </a:cxn>
                  <a:cxn ang="0">
                    <a:pos x="72" y="38"/>
                  </a:cxn>
                  <a:cxn ang="0">
                    <a:pos x="85" y="35"/>
                  </a:cxn>
                  <a:cxn ang="0">
                    <a:pos x="85" y="26"/>
                  </a:cxn>
                  <a:cxn ang="0">
                    <a:pos x="91" y="34"/>
                  </a:cxn>
                  <a:cxn ang="0">
                    <a:pos x="74" y="40"/>
                  </a:cxn>
                  <a:cxn ang="0">
                    <a:pos x="65" y="52"/>
                  </a:cxn>
                  <a:cxn ang="0">
                    <a:pos x="65" y="53"/>
                  </a:cxn>
                  <a:cxn ang="0">
                    <a:pos x="79" y="60"/>
                  </a:cxn>
                  <a:cxn ang="0">
                    <a:pos x="114" y="37"/>
                  </a:cxn>
                  <a:cxn ang="0">
                    <a:pos x="114" y="33"/>
                  </a:cxn>
                  <a:cxn ang="0">
                    <a:pos x="103" y="13"/>
                  </a:cxn>
                  <a:cxn ang="0">
                    <a:pos x="103" y="13"/>
                  </a:cxn>
                  <a:cxn ang="0">
                    <a:pos x="102" y="12"/>
                  </a:cxn>
                  <a:cxn ang="0">
                    <a:pos x="100" y="10"/>
                  </a:cxn>
                  <a:cxn ang="0">
                    <a:pos x="99" y="10"/>
                  </a:cxn>
                  <a:cxn ang="0">
                    <a:pos x="98" y="8"/>
                  </a:cxn>
                  <a:cxn ang="0">
                    <a:pos x="86" y="0"/>
                  </a:cxn>
                  <a:cxn ang="0">
                    <a:pos x="57" y="20"/>
                  </a:cxn>
                  <a:cxn ang="0">
                    <a:pos x="28" y="0"/>
                  </a:cxn>
                  <a:cxn ang="0">
                    <a:pos x="0" y="34"/>
                  </a:cxn>
                  <a:cxn ang="0">
                    <a:pos x="0" y="37"/>
                  </a:cxn>
                  <a:cxn ang="0">
                    <a:pos x="34" y="60"/>
                  </a:cxn>
                  <a:cxn ang="0">
                    <a:pos x="51" y="52"/>
                  </a:cxn>
                  <a:cxn ang="0">
                    <a:pos x="51" y="52"/>
                  </a:cxn>
                  <a:cxn ang="0">
                    <a:pos x="51" y="52"/>
                  </a:cxn>
                </a:cxnLst>
                <a:rect l="0" t="0" r="r" b="b"/>
                <a:pathLst>
                  <a:path w="114" h="60">
                    <a:moveTo>
                      <a:pt x="51" y="52"/>
                    </a:moveTo>
                    <a:cubicBezTo>
                      <a:pt x="51" y="52"/>
                      <a:pt x="51" y="52"/>
                      <a:pt x="51" y="52"/>
                    </a:cubicBezTo>
                    <a:cubicBezTo>
                      <a:pt x="52" y="46"/>
                      <a:pt x="48" y="41"/>
                      <a:pt x="42" y="40"/>
                    </a:cubicBezTo>
                    <a:cubicBezTo>
                      <a:pt x="32" y="38"/>
                      <a:pt x="27" y="36"/>
                      <a:pt x="24" y="35"/>
                    </a:cubicBezTo>
                    <a:cubicBezTo>
                      <a:pt x="25" y="33"/>
                      <a:pt x="26" y="31"/>
                      <a:pt x="27" y="29"/>
                    </a:cubicBezTo>
                    <a:cubicBezTo>
                      <a:pt x="28" y="28"/>
                      <a:pt x="28" y="28"/>
                      <a:pt x="29" y="27"/>
                    </a:cubicBezTo>
                    <a:cubicBezTo>
                      <a:pt x="29" y="34"/>
                      <a:pt x="29" y="34"/>
                      <a:pt x="29" y="34"/>
                    </a:cubicBezTo>
                    <a:cubicBezTo>
                      <a:pt x="32" y="35"/>
                      <a:pt x="37" y="37"/>
                      <a:pt x="43" y="38"/>
                    </a:cubicBezTo>
                    <a:cubicBezTo>
                      <a:pt x="47" y="39"/>
                      <a:pt x="50" y="40"/>
                      <a:pt x="51" y="43"/>
                    </a:cubicBezTo>
                    <a:cubicBezTo>
                      <a:pt x="53" y="46"/>
                      <a:pt x="54" y="49"/>
                      <a:pt x="54" y="52"/>
                    </a:cubicBezTo>
                    <a:cubicBezTo>
                      <a:pt x="55" y="52"/>
                      <a:pt x="56" y="51"/>
                      <a:pt x="57" y="51"/>
                    </a:cubicBezTo>
                    <a:cubicBezTo>
                      <a:pt x="57" y="51"/>
                      <a:pt x="57" y="51"/>
                      <a:pt x="57" y="51"/>
                    </a:cubicBezTo>
                    <a:cubicBezTo>
                      <a:pt x="58" y="51"/>
                      <a:pt x="60" y="52"/>
                      <a:pt x="62" y="52"/>
                    </a:cubicBezTo>
                    <a:cubicBezTo>
                      <a:pt x="61" y="49"/>
                      <a:pt x="62" y="46"/>
                      <a:pt x="64" y="43"/>
                    </a:cubicBezTo>
                    <a:cubicBezTo>
                      <a:pt x="66" y="40"/>
                      <a:pt x="69" y="39"/>
                      <a:pt x="72" y="38"/>
                    </a:cubicBezTo>
                    <a:cubicBezTo>
                      <a:pt x="78" y="37"/>
                      <a:pt x="82" y="36"/>
                      <a:pt x="85" y="35"/>
                    </a:cubicBezTo>
                    <a:cubicBezTo>
                      <a:pt x="85" y="26"/>
                      <a:pt x="85" y="26"/>
                      <a:pt x="85" y="26"/>
                    </a:cubicBezTo>
                    <a:cubicBezTo>
                      <a:pt x="88" y="29"/>
                      <a:pt x="89" y="31"/>
                      <a:pt x="91" y="34"/>
                    </a:cubicBezTo>
                    <a:cubicBezTo>
                      <a:pt x="91" y="35"/>
                      <a:pt x="85" y="38"/>
                      <a:pt x="74" y="40"/>
                    </a:cubicBezTo>
                    <a:cubicBezTo>
                      <a:pt x="68" y="41"/>
                      <a:pt x="64" y="46"/>
                      <a:pt x="65" y="52"/>
                    </a:cubicBezTo>
                    <a:cubicBezTo>
                      <a:pt x="65" y="52"/>
                      <a:pt x="65" y="53"/>
                      <a:pt x="65" y="53"/>
                    </a:cubicBezTo>
                    <a:cubicBezTo>
                      <a:pt x="71" y="54"/>
                      <a:pt x="75" y="56"/>
                      <a:pt x="79" y="60"/>
                    </a:cubicBezTo>
                    <a:cubicBezTo>
                      <a:pt x="107" y="54"/>
                      <a:pt x="114" y="44"/>
                      <a:pt x="114" y="37"/>
                    </a:cubicBezTo>
                    <a:cubicBezTo>
                      <a:pt x="114" y="36"/>
                      <a:pt x="114" y="34"/>
                      <a:pt x="114" y="33"/>
                    </a:cubicBezTo>
                    <a:cubicBezTo>
                      <a:pt x="111" y="25"/>
                      <a:pt x="108" y="19"/>
                      <a:pt x="103" y="13"/>
                    </a:cubicBezTo>
                    <a:cubicBezTo>
                      <a:pt x="103" y="13"/>
                      <a:pt x="103" y="13"/>
                      <a:pt x="103" y="13"/>
                    </a:cubicBezTo>
                    <a:cubicBezTo>
                      <a:pt x="102" y="13"/>
                      <a:pt x="102" y="13"/>
                      <a:pt x="102" y="12"/>
                    </a:cubicBezTo>
                    <a:cubicBezTo>
                      <a:pt x="101" y="12"/>
                      <a:pt x="101" y="11"/>
                      <a:pt x="100" y="10"/>
                    </a:cubicBezTo>
                    <a:cubicBezTo>
                      <a:pt x="100" y="10"/>
                      <a:pt x="100" y="10"/>
                      <a:pt x="99" y="10"/>
                    </a:cubicBezTo>
                    <a:cubicBezTo>
                      <a:pt x="99" y="9"/>
                      <a:pt x="98" y="9"/>
                      <a:pt x="98" y="8"/>
                    </a:cubicBezTo>
                    <a:cubicBezTo>
                      <a:pt x="94" y="5"/>
                      <a:pt x="90" y="2"/>
                      <a:pt x="86" y="0"/>
                    </a:cubicBezTo>
                    <a:cubicBezTo>
                      <a:pt x="82" y="11"/>
                      <a:pt x="70" y="20"/>
                      <a:pt x="57" y="20"/>
                    </a:cubicBezTo>
                    <a:cubicBezTo>
                      <a:pt x="44" y="20"/>
                      <a:pt x="32" y="12"/>
                      <a:pt x="28" y="0"/>
                    </a:cubicBezTo>
                    <a:cubicBezTo>
                      <a:pt x="16" y="7"/>
                      <a:pt x="5" y="17"/>
                      <a:pt x="0" y="34"/>
                    </a:cubicBezTo>
                    <a:cubicBezTo>
                      <a:pt x="0" y="35"/>
                      <a:pt x="0" y="36"/>
                      <a:pt x="0" y="37"/>
                    </a:cubicBezTo>
                    <a:cubicBezTo>
                      <a:pt x="0" y="44"/>
                      <a:pt x="6" y="54"/>
                      <a:pt x="34" y="60"/>
                    </a:cubicBezTo>
                    <a:cubicBezTo>
                      <a:pt x="39" y="56"/>
                      <a:pt x="44" y="53"/>
                      <a:pt x="51" y="52"/>
                    </a:cubicBezTo>
                    <a:close/>
                    <a:moveTo>
                      <a:pt x="51" y="52"/>
                    </a:moveTo>
                    <a:cubicBezTo>
                      <a:pt x="51" y="52"/>
                      <a:pt x="51" y="52"/>
                      <a:pt x="51" y="52"/>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17" name="Freeform 7"/>
              <p:cNvSpPr>
                <a:spLocks noEditPoints="1"/>
              </p:cNvSpPr>
              <p:nvPr/>
            </p:nvSpPr>
            <p:spPr bwMode="auto">
              <a:xfrm>
                <a:off x="2339533" y="3301714"/>
                <a:ext cx="157256" cy="157256"/>
              </a:xfrm>
              <a:custGeom>
                <a:avLst/>
                <a:gdLst/>
                <a:ahLst/>
                <a:cxnLst>
                  <a:cxn ang="0">
                    <a:pos x="57" y="28"/>
                  </a:cxn>
                  <a:cxn ang="0">
                    <a:pos x="29" y="0"/>
                  </a:cxn>
                  <a:cxn ang="0">
                    <a:pos x="0" y="28"/>
                  </a:cxn>
                  <a:cxn ang="0">
                    <a:pos x="28" y="56"/>
                  </a:cxn>
                  <a:cxn ang="0">
                    <a:pos x="57" y="28"/>
                  </a:cxn>
                  <a:cxn ang="0">
                    <a:pos x="57" y="28"/>
                  </a:cxn>
                  <a:cxn ang="0">
                    <a:pos x="57" y="28"/>
                  </a:cxn>
                </a:cxnLst>
                <a:rect l="0" t="0" r="r" b="b"/>
                <a:pathLst>
                  <a:path w="57" h="57">
                    <a:moveTo>
                      <a:pt x="57" y="28"/>
                    </a:moveTo>
                    <a:cubicBezTo>
                      <a:pt x="57" y="13"/>
                      <a:pt x="44" y="0"/>
                      <a:pt x="29" y="0"/>
                    </a:cubicBezTo>
                    <a:cubicBezTo>
                      <a:pt x="13" y="0"/>
                      <a:pt x="0" y="12"/>
                      <a:pt x="0" y="28"/>
                    </a:cubicBezTo>
                    <a:cubicBezTo>
                      <a:pt x="0" y="44"/>
                      <a:pt x="12" y="56"/>
                      <a:pt x="28" y="56"/>
                    </a:cubicBezTo>
                    <a:cubicBezTo>
                      <a:pt x="44" y="57"/>
                      <a:pt x="57" y="44"/>
                      <a:pt x="57" y="28"/>
                    </a:cubicBezTo>
                    <a:close/>
                    <a:moveTo>
                      <a:pt x="57" y="28"/>
                    </a:moveTo>
                    <a:cubicBezTo>
                      <a:pt x="57" y="28"/>
                      <a:pt x="57" y="28"/>
                      <a:pt x="57" y="28"/>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18" name="Freeform 8"/>
              <p:cNvSpPr>
                <a:spLocks noEditPoints="1"/>
              </p:cNvSpPr>
              <p:nvPr/>
            </p:nvSpPr>
            <p:spPr bwMode="auto">
              <a:xfrm>
                <a:off x="2501381" y="3323523"/>
                <a:ext cx="617546" cy="151517"/>
              </a:xfrm>
              <a:custGeom>
                <a:avLst/>
                <a:gdLst/>
                <a:ahLst/>
                <a:cxnLst>
                  <a:cxn ang="0">
                    <a:pos x="209" y="13"/>
                  </a:cxn>
                  <a:cxn ang="0">
                    <a:pos x="121" y="13"/>
                  </a:cxn>
                  <a:cxn ang="0">
                    <a:pos x="124" y="18"/>
                  </a:cxn>
                  <a:cxn ang="0">
                    <a:pos x="112" y="36"/>
                  </a:cxn>
                  <a:cxn ang="0">
                    <a:pos x="53" y="41"/>
                  </a:cxn>
                  <a:cxn ang="0">
                    <a:pos x="28" y="40"/>
                  </a:cxn>
                  <a:cxn ang="0">
                    <a:pos x="28" y="39"/>
                  </a:cxn>
                  <a:cxn ang="0">
                    <a:pos x="28" y="37"/>
                  </a:cxn>
                  <a:cxn ang="0">
                    <a:pos x="53" y="38"/>
                  </a:cxn>
                  <a:cxn ang="0">
                    <a:pos x="112" y="33"/>
                  </a:cxn>
                  <a:cxn ang="0">
                    <a:pos x="121" y="19"/>
                  </a:cxn>
                  <a:cxn ang="0">
                    <a:pos x="108" y="10"/>
                  </a:cxn>
                  <a:cxn ang="0">
                    <a:pos x="34" y="14"/>
                  </a:cxn>
                  <a:cxn ang="0">
                    <a:pos x="34" y="11"/>
                  </a:cxn>
                  <a:cxn ang="0">
                    <a:pos x="52" y="12"/>
                  </a:cxn>
                  <a:cxn ang="0">
                    <a:pos x="106" y="7"/>
                  </a:cxn>
                  <a:cxn ang="0">
                    <a:pos x="91" y="0"/>
                  </a:cxn>
                  <a:cxn ang="0">
                    <a:pos x="24" y="0"/>
                  </a:cxn>
                  <a:cxn ang="0">
                    <a:pos x="1" y="20"/>
                  </a:cxn>
                  <a:cxn ang="0">
                    <a:pos x="0" y="27"/>
                  </a:cxn>
                  <a:cxn ang="0">
                    <a:pos x="1" y="34"/>
                  </a:cxn>
                  <a:cxn ang="0">
                    <a:pos x="1" y="34"/>
                  </a:cxn>
                  <a:cxn ang="0">
                    <a:pos x="24" y="55"/>
                  </a:cxn>
                  <a:cxn ang="0">
                    <a:pos x="90" y="55"/>
                  </a:cxn>
                  <a:cxn ang="0">
                    <a:pos x="109" y="44"/>
                  </a:cxn>
                  <a:cxn ang="0">
                    <a:pos x="209" y="45"/>
                  </a:cxn>
                  <a:cxn ang="0">
                    <a:pos x="209" y="45"/>
                  </a:cxn>
                  <a:cxn ang="0">
                    <a:pos x="225" y="29"/>
                  </a:cxn>
                  <a:cxn ang="0">
                    <a:pos x="209" y="13"/>
                  </a:cxn>
                  <a:cxn ang="0">
                    <a:pos x="209" y="13"/>
                  </a:cxn>
                  <a:cxn ang="0">
                    <a:pos x="209" y="13"/>
                  </a:cxn>
                </a:cxnLst>
                <a:rect l="0" t="0" r="r" b="b"/>
                <a:pathLst>
                  <a:path w="225" h="55">
                    <a:moveTo>
                      <a:pt x="209" y="13"/>
                    </a:moveTo>
                    <a:cubicBezTo>
                      <a:pt x="121" y="13"/>
                      <a:pt x="121" y="13"/>
                      <a:pt x="121" y="13"/>
                    </a:cubicBezTo>
                    <a:cubicBezTo>
                      <a:pt x="123" y="14"/>
                      <a:pt x="123" y="16"/>
                      <a:pt x="124" y="18"/>
                    </a:cubicBezTo>
                    <a:cubicBezTo>
                      <a:pt x="125" y="26"/>
                      <a:pt x="120" y="34"/>
                      <a:pt x="112" y="36"/>
                    </a:cubicBezTo>
                    <a:cubicBezTo>
                      <a:pt x="111" y="36"/>
                      <a:pt x="81" y="41"/>
                      <a:pt x="53" y="41"/>
                    </a:cubicBezTo>
                    <a:cubicBezTo>
                      <a:pt x="43" y="41"/>
                      <a:pt x="35" y="41"/>
                      <a:pt x="28" y="40"/>
                    </a:cubicBezTo>
                    <a:cubicBezTo>
                      <a:pt x="28" y="39"/>
                      <a:pt x="28" y="39"/>
                      <a:pt x="28" y="39"/>
                    </a:cubicBezTo>
                    <a:cubicBezTo>
                      <a:pt x="28" y="38"/>
                      <a:pt x="28" y="37"/>
                      <a:pt x="28" y="37"/>
                    </a:cubicBezTo>
                    <a:cubicBezTo>
                      <a:pt x="36" y="38"/>
                      <a:pt x="44" y="38"/>
                      <a:pt x="53" y="38"/>
                    </a:cubicBezTo>
                    <a:cubicBezTo>
                      <a:pt x="81" y="38"/>
                      <a:pt x="110" y="33"/>
                      <a:pt x="112" y="33"/>
                    </a:cubicBezTo>
                    <a:cubicBezTo>
                      <a:pt x="118" y="31"/>
                      <a:pt x="122" y="25"/>
                      <a:pt x="121" y="19"/>
                    </a:cubicBezTo>
                    <a:cubicBezTo>
                      <a:pt x="120" y="13"/>
                      <a:pt x="114" y="8"/>
                      <a:pt x="108" y="10"/>
                    </a:cubicBezTo>
                    <a:cubicBezTo>
                      <a:pt x="107" y="10"/>
                      <a:pt x="63" y="18"/>
                      <a:pt x="34" y="14"/>
                    </a:cubicBezTo>
                    <a:cubicBezTo>
                      <a:pt x="34" y="13"/>
                      <a:pt x="34" y="12"/>
                      <a:pt x="34" y="11"/>
                    </a:cubicBezTo>
                    <a:cubicBezTo>
                      <a:pt x="40" y="11"/>
                      <a:pt x="46" y="12"/>
                      <a:pt x="52" y="12"/>
                    </a:cubicBezTo>
                    <a:cubicBezTo>
                      <a:pt x="76" y="12"/>
                      <a:pt x="100" y="8"/>
                      <a:pt x="106" y="7"/>
                    </a:cubicBezTo>
                    <a:cubicBezTo>
                      <a:pt x="102" y="3"/>
                      <a:pt x="97" y="0"/>
                      <a:pt x="91" y="0"/>
                    </a:cubicBezTo>
                    <a:cubicBezTo>
                      <a:pt x="24" y="0"/>
                      <a:pt x="24" y="0"/>
                      <a:pt x="24" y="0"/>
                    </a:cubicBezTo>
                    <a:cubicBezTo>
                      <a:pt x="12" y="0"/>
                      <a:pt x="4" y="10"/>
                      <a:pt x="1" y="20"/>
                    </a:cubicBezTo>
                    <a:cubicBezTo>
                      <a:pt x="1" y="20"/>
                      <a:pt x="0" y="24"/>
                      <a:pt x="0" y="27"/>
                    </a:cubicBezTo>
                    <a:cubicBezTo>
                      <a:pt x="0" y="30"/>
                      <a:pt x="1" y="34"/>
                      <a:pt x="1" y="34"/>
                    </a:cubicBezTo>
                    <a:cubicBezTo>
                      <a:pt x="1" y="34"/>
                      <a:pt x="1" y="34"/>
                      <a:pt x="1" y="34"/>
                    </a:cubicBezTo>
                    <a:cubicBezTo>
                      <a:pt x="3" y="44"/>
                      <a:pt x="12" y="55"/>
                      <a:pt x="24" y="55"/>
                    </a:cubicBezTo>
                    <a:cubicBezTo>
                      <a:pt x="90" y="55"/>
                      <a:pt x="90" y="55"/>
                      <a:pt x="90" y="55"/>
                    </a:cubicBezTo>
                    <a:cubicBezTo>
                      <a:pt x="98" y="55"/>
                      <a:pt x="105" y="51"/>
                      <a:pt x="109" y="44"/>
                    </a:cubicBezTo>
                    <a:cubicBezTo>
                      <a:pt x="209" y="45"/>
                      <a:pt x="209" y="45"/>
                      <a:pt x="209" y="45"/>
                    </a:cubicBezTo>
                    <a:cubicBezTo>
                      <a:pt x="209" y="45"/>
                      <a:pt x="209" y="45"/>
                      <a:pt x="209" y="45"/>
                    </a:cubicBezTo>
                    <a:cubicBezTo>
                      <a:pt x="218" y="45"/>
                      <a:pt x="225" y="37"/>
                      <a:pt x="225" y="29"/>
                    </a:cubicBezTo>
                    <a:cubicBezTo>
                      <a:pt x="225" y="20"/>
                      <a:pt x="218" y="13"/>
                      <a:pt x="209" y="13"/>
                    </a:cubicBezTo>
                    <a:close/>
                    <a:moveTo>
                      <a:pt x="209" y="13"/>
                    </a:moveTo>
                    <a:cubicBezTo>
                      <a:pt x="209" y="13"/>
                      <a:pt x="209" y="13"/>
                      <a:pt x="209" y="13"/>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19" name="Freeform 9"/>
              <p:cNvSpPr>
                <a:spLocks noEditPoints="1"/>
              </p:cNvSpPr>
              <p:nvPr/>
            </p:nvSpPr>
            <p:spPr bwMode="auto">
              <a:xfrm>
                <a:off x="2274106" y="3386655"/>
                <a:ext cx="104455" cy="80350"/>
              </a:xfrm>
              <a:custGeom>
                <a:avLst/>
                <a:gdLst/>
                <a:ahLst/>
                <a:cxnLst>
                  <a:cxn ang="0">
                    <a:pos x="38" y="28"/>
                  </a:cxn>
                  <a:cxn ang="0">
                    <a:pos x="19" y="0"/>
                  </a:cxn>
                  <a:cxn ang="0">
                    <a:pos x="23" y="28"/>
                  </a:cxn>
                  <a:cxn ang="0">
                    <a:pos x="38" y="28"/>
                  </a:cxn>
                  <a:cxn ang="0">
                    <a:pos x="38" y="28"/>
                  </a:cxn>
                  <a:cxn ang="0">
                    <a:pos x="38" y="28"/>
                  </a:cxn>
                </a:cxnLst>
                <a:rect l="0" t="0" r="r" b="b"/>
                <a:pathLst>
                  <a:path w="38" h="29">
                    <a:moveTo>
                      <a:pt x="38" y="28"/>
                    </a:moveTo>
                    <a:cubicBezTo>
                      <a:pt x="38" y="28"/>
                      <a:pt x="17" y="11"/>
                      <a:pt x="19" y="0"/>
                    </a:cubicBezTo>
                    <a:cubicBezTo>
                      <a:pt x="19" y="0"/>
                      <a:pt x="0" y="26"/>
                      <a:pt x="23" y="28"/>
                    </a:cubicBezTo>
                    <a:cubicBezTo>
                      <a:pt x="38" y="29"/>
                      <a:pt x="38" y="28"/>
                      <a:pt x="38" y="28"/>
                    </a:cubicBezTo>
                    <a:close/>
                    <a:moveTo>
                      <a:pt x="38" y="28"/>
                    </a:moveTo>
                    <a:cubicBezTo>
                      <a:pt x="38" y="28"/>
                      <a:pt x="38" y="28"/>
                      <a:pt x="38" y="28"/>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20" name="Freeform 10"/>
              <p:cNvSpPr>
                <a:spLocks noEditPoints="1"/>
              </p:cNvSpPr>
              <p:nvPr/>
            </p:nvSpPr>
            <p:spPr bwMode="auto">
              <a:xfrm>
                <a:off x="2457763" y="3425682"/>
                <a:ext cx="57393" cy="41323"/>
              </a:xfrm>
              <a:custGeom>
                <a:avLst/>
                <a:gdLst/>
                <a:ahLst/>
                <a:cxnLst>
                  <a:cxn ang="0">
                    <a:pos x="2" y="14"/>
                  </a:cxn>
                  <a:cxn ang="0">
                    <a:pos x="16" y="14"/>
                  </a:cxn>
                  <a:cxn ang="0">
                    <a:pos x="21" y="13"/>
                  </a:cxn>
                  <a:cxn ang="0">
                    <a:pos x="15" y="0"/>
                  </a:cxn>
                  <a:cxn ang="0">
                    <a:pos x="2" y="14"/>
                  </a:cxn>
                  <a:cxn ang="0">
                    <a:pos x="2" y="14"/>
                  </a:cxn>
                  <a:cxn ang="0">
                    <a:pos x="2" y="14"/>
                  </a:cxn>
                </a:cxnLst>
                <a:rect l="0" t="0" r="r" b="b"/>
                <a:pathLst>
                  <a:path w="21" h="15">
                    <a:moveTo>
                      <a:pt x="2" y="14"/>
                    </a:moveTo>
                    <a:cubicBezTo>
                      <a:pt x="2" y="14"/>
                      <a:pt x="0" y="15"/>
                      <a:pt x="16" y="14"/>
                    </a:cubicBezTo>
                    <a:cubicBezTo>
                      <a:pt x="18" y="14"/>
                      <a:pt x="20" y="13"/>
                      <a:pt x="21" y="13"/>
                    </a:cubicBezTo>
                    <a:cubicBezTo>
                      <a:pt x="18" y="9"/>
                      <a:pt x="16" y="4"/>
                      <a:pt x="15" y="0"/>
                    </a:cubicBezTo>
                    <a:cubicBezTo>
                      <a:pt x="9" y="7"/>
                      <a:pt x="2" y="14"/>
                      <a:pt x="2" y="14"/>
                    </a:cubicBezTo>
                    <a:close/>
                    <a:moveTo>
                      <a:pt x="2" y="14"/>
                    </a:moveTo>
                    <a:cubicBezTo>
                      <a:pt x="2" y="14"/>
                      <a:pt x="2" y="14"/>
                      <a:pt x="2" y="14"/>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sp>
        <p:nvSpPr>
          <p:cNvPr id="21" name="Rectangle 22"/>
          <p:cNvSpPr/>
          <p:nvPr/>
        </p:nvSpPr>
        <p:spPr>
          <a:xfrm>
            <a:off x="1564658" y="3163489"/>
            <a:ext cx="4686589" cy="14602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cxnSp>
        <p:nvCxnSpPr>
          <p:cNvPr id="22" name="Straight Connector 24"/>
          <p:cNvCxnSpPr/>
          <p:nvPr/>
        </p:nvCxnSpPr>
        <p:spPr>
          <a:xfrm>
            <a:off x="3115101" y="3317203"/>
            <a:ext cx="0" cy="1152857"/>
          </a:xfrm>
          <a:prstGeom prst="line">
            <a:avLst/>
          </a:prstGeom>
          <a:ln w="127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nvGrpSpPr>
          <p:cNvPr id="23" name="Group 29"/>
          <p:cNvGrpSpPr/>
          <p:nvPr/>
        </p:nvGrpSpPr>
        <p:grpSpPr>
          <a:xfrm>
            <a:off x="3304328" y="3377120"/>
            <a:ext cx="2689027" cy="877153"/>
            <a:chOff x="798970" y="1704791"/>
            <a:chExt cx="1112115" cy="657454"/>
          </a:xfrm>
        </p:grpSpPr>
        <p:sp>
          <p:nvSpPr>
            <p:cNvPr id="24" name="Text Placeholder 3"/>
            <p:cNvSpPr txBox="1"/>
            <p:nvPr/>
          </p:nvSpPr>
          <p:spPr>
            <a:xfrm>
              <a:off x="798970" y="1704791"/>
              <a:ext cx="339570" cy="18462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bg1"/>
                  </a:solidFill>
                  <a:cs typeface="+mn-ea"/>
                </a:rPr>
                <a:t>文本标题</a:t>
              </a:r>
              <a:endParaRPr lang="en-US" altLang="zh-CN" sz="1600" b="1" dirty="0">
                <a:solidFill>
                  <a:schemeClr val="bg1"/>
                </a:solidFill>
                <a:cs typeface="+mn-ea"/>
              </a:endParaRPr>
            </a:p>
          </p:txBody>
        </p:sp>
        <p:sp>
          <p:nvSpPr>
            <p:cNvPr id="25" name="Text Placeholder 3"/>
            <p:cNvSpPr txBox="1"/>
            <p:nvPr/>
          </p:nvSpPr>
          <p:spPr>
            <a:xfrm>
              <a:off x="798971" y="1877610"/>
              <a:ext cx="1112114" cy="48463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1400" dirty="0">
                  <a:solidFill>
                    <a:prstClr val="white"/>
                  </a:solidFill>
                  <a:latin typeface="时尚中黑简体"/>
                  <a:cs typeface="+mn-ea"/>
                </a:rPr>
                <a:t>单击此处添加文字阐述，添加简短问题说明文字，具体说明文字在此处。单击此处添加文字阐述</a:t>
              </a:r>
              <a:endParaRPr lang="en-US" altLang="zh-CN" sz="1300" dirty="0">
                <a:solidFill>
                  <a:prstClr val="white"/>
                </a:solidFill>
                <a:cs typeface="+mn-ea"/>
              </a:endParaRPr>
            </a:p>
          </p:txBody>
        </p:sp>
      </p:grpSp>
      <p:sp>
        <p:nvSpPr>
          <p:cNvPr id="26" name="Text Placeholder 3"/>
          <p:cNvSpPr txBox="1"/>
          <p:nvPr/>
        </p:nvSpPr>
        <p:spPr>
          <a:xfrm>
            <a:off x="2174935" y="3669396"/>
            <a:ext cx="821060" cy="4926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3200" dirty="0">
                <a:solidFill>
                  <a:schemeClr val="bg1"/>
                </a:solidFill>
                <a:cs typeface="+mn-ea"/>
              </a:rPr>
              <a:t>30%</a:t>
            </a:r>
            <a:endParaRPr lang="en-US" sz="3200" dirty="0">
              <a:solidFill>
                <a:schemeClr val="bg1"/>
              </a:solidFill>
              <a:cs typeface="+mn-ea"/>
            </a:endParaRPr>
          </a:p>
        </p:txBody>
      </p:sp>
      <p:grpSp>
        <p:nvGrpSpPr>
          <p:cNvPr id="27" name="Group 69"/>
          <p:cNvGrpSpPr/>
          <p:nvPr/>
        </p:nvGrpSpPr>
        <p:grpSpPr>
          <a:xfrm>
            <a:off x="873193" y="3317203"/>
            <a:ext cx="1226582" cy="1152857"/>
            <a:chOff x="654724" y="2487358"/>
            <a:chExt cx="919697" cy="864105"/>
          </a:xfrm>
        </p:grpSpPr>
        <p:sp>
          <p:nvSpPr>
            <p:cNvPr id="28" name="Pentagon 23"/>
            <p:cNvSpPr/>
            <p:nvPr/>
          </p:nvSpPr>
          <p:spPr>
            <a:xfrm>
              <a:off x="654724" y="2487358"/>
              <a:ext cx="919697" cy="864105"/>
            </a:xfrm>
            <a:prstGeom prst="homePlate">
              <a:avLst>
                <a:gd name="adj" fmla="val 35732"/>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grpSp>
          <p:nvGrpSpPr>
            <p:cNvPr id="29" name="Group 43"/>
            <p:cNvGrpSpPr/>
            <p:nvPr/>
          </p:nvGrpSpPr>
          <p:grpSpPr>
            <a:xfrm>
              <a:off x="732879" y="2769916"/>
              <a:ext cx="632564" cy="283238"/>
              <a:chOff x="5724525" y="1858963"/>
              <a:chExt cx="1169988" cy="523876"/>
            </a:xfrm>
            <a:solidFill>
              <a:schemeClr val="accent2"/>
            </a:solidFill>
          </p:grpSpPr>
          <p:sp>
            <p:nvSpPr>
              <p:cNvPr id="30" name="Freeform 14"/>
              <p:cNvSpPr>
                <a:spLocks noEditPoints="1"/>
              </p:cNvSpPr>
              <p:nvPr/>
            </p:nvSpPr>
            <p:spPr bwMode="auto">
              <a:xfrm>
                <a:off x="6353175" y="2070101"/>
                <a:ext cx="103188" cy="106363"/>
              </a:xfrm>
              <a:custGeom>
                <a:avLst/>
                <a:gdLst/>
                <a:ahLst/>
                <a:cxnLst>
                  <a:cxn ang="0">
                    <a:pos x="43" y="0"/>
                  </a:cxn>
                  <a:cxn ang="0">
                    <a:pos x="22" y="0"/>
                  </a:cxn>
                  <a:cxn ang="0">
                    <a:pos x="22" y="21"/>
                  </a:cxn>
                  <a:cxn ang="0">
                    <a:pos x="0" y="21"/>
                  </a:cxn>
                  <a:cxn ang="0">
                    <a:pos x="0" y="43"/>
                  </a:cxn>
                  <a:cxn ang="0">
                    <a:pos x="22" y="43"/>
                  </a:cxn>
                  <a:cxn ang="0">
                    <a:pos x="22" y="67"/>
                  </a:cxn>
                  <a:cxn ang="0">
                    <a:pos x="43" y="67"/>
                  </a:cxn>
                  <a:cxn ang="0">
                    <a:pos x="43" y="43"/>
                  </a:cxn>
                  <a:cxn ang="0">
                    <a:pos x="65" y="43"/>
                  </a:cxn>
                  <a:cxn ang="0">
                    <a:pos x="65" y="21"/>
                  </a:cxn>
                  <a:cxn ang="0">
                    <a:pos x="43" y="21"/>
                  </a:cxn>
                  <a:cxn ang="0">
                    <a:pos x="43" y="0"/>
                  </a:cxn>
                  <a:cxn ang="0">
                    <a:pos x="43" y="0"/>
                  </a:cxn>
                  <a:cxn ang="0">
                    <a:pos x="43" y="0"/>
                  </a:cxn>
                </a:cxnLst>
                <a:rect l="0" t="0" r="r" b="b"/>
                <a:pathLst>
                  <a:path w="65" h="67">
                    <a:moveTo>
                      <a:pt x="43" y="0"/>
                    </a:moveTo>
                    <a:lnTo>
                      <a:pt x="22" y="0"/>
                    </a:lnTo>
                    <a:lnTo>
                      <a:pt x="22" y="21"/>
                    </a:lnTo>
                    <a:lnTo>
                      <a:pt x="0" y="21"/>
                    </a:lnTo>
                    <a:lnTo>
                      <a:pt x="0" y="43"/>
                    </a:lnTo>
                    <a:lnTo>
                      <a:pt x="22" y="43"/>
                    </a:lnTo>
                    <a:lnTo>
                      <a:pt x="22" y="67"/>
                    </a:lnTo>
                    <a:lnTo>
                      <a:pt x="43" y="67"/>
                    </a:lnTo>
                    <a:lnTo>
                      <a:pt x="43" y="43"/>
                    </a:lnTo>
                    <a:lnTo>
                      <a:pt x="65" y="43"/>
                    </a:lnTo>
                    <a:lnTo>
                      <a:pt x="65" y="21"/>
                    </a:lnTo>
                    <a:lnTo>
                      <a:pt x="43" y="21"/>
                    </a:lnTo>
                    <a:lnTo>
                      <a:pt x="43" y="0"/>
                    </a:lnTo>
                    <a:close/>
                    <a:moveTo>
                      <a:pt x="43" y="0"/>
                    </a:moveTo>
                    <a:lnTo>
                      <a:pt x="43" y="0"/>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1" name="Freeform 15"/>
              <p:cNvSpPr>
                <a:spLocks noEditPoints="1"/>
              </p:cNvSpPr>
              <p:nvPr/>
            </p:nvSpPr>
            <p:spPr bwMode="auto">
              <a:xfrm>
                <a:off x="6353175" y="2070101"/>
                <a:ext cx="103188" cy="106363"/>
              </a:xfrm>
              <a:custGeom>
                <a:avLst/>
                <a:gdLst/>
                <a:ahLst/>
                <a:cxnLst>
                  <a:cxn ang="0">
                    <a:pos x="43" y="0"/>
                  </a:cxn>
                  <a:cxn ang="0">
                    <a:pos x="22" y="0"/>
                  </a:cxn>
                  <a:cxn ang="0">
                    <a:pos x="22" y="21"/>
                  </a:cxn>
                  <a:cxn ang="0">
                    <a:pos x="0" y="21"/>
                  </a:cxn>
                  <a:cxn ang="0">
                    <a:pos x="0" y="43"/>
                  </a:cxn>
                  <a:cxn ang="0">
                    <a:pos x="22" y="43"/>
                  </a:cxn>
                  <a:cxn ang="0">
                    <a:pos x="22" y="67"/>
                  </a:cxn>
                  <a:cxn ang="0">
                    <a:pos x="43" y="67"/>
                  </a:cxn>
                  <a:cxn ang="0">
                    <a:pos x="43" y="43"/>
                  </a:cxn>
                  <a:cxn ang="0">
                    <a:pos x="65" y="43"/>
                  </a:cxn>
                  <a:cxn ang="0">
                    <a:pos x="65" y="21"/>
                  </a:cxn>
                  <a:cxn ang="0">
                    <a:pos x="43" y="21"/>
                  </a:cxn>
                  <a:cxn ang="0">
                    <a:pos x="43" y="0"/>
                  </a:cxn>
                  <a:cxn ang="0">
                    <a:pos x="43" y="0"/>
                  </a:cxn>
                  <a:cxn ang="0">
                    <a:pos x="43" y="0"/>
                  </a:cxn>
                </a:cxnLst>
                <a:rect l="0" t="0" r="r" b="b"/>
                <a:pathLst>
                  <a:path w="65" h="67">
                    <a:moveTo>
                      <a:pt x="43" y="0"/>
                    </a:moveTo>
                    <a:lnTo>
                      <a:pt x="22" y="0"/>
                    </a:lnTo>
                    <a:lnTo>
                      <a:pt x="22" y="21"/>
                    </a:lnTo>
                    <a:lnTo>
                      <a:pt x="0" y="21"/>
                    </a:lnTo>
                    <a:lnTo>
                      <a:pt x="0" y="43"/>
                    </a:lnTo>
                    <a:lnTo>
                      <a:pt x="22" y="43"/>
                    </a:lnTo>
                    <a:lnTo>
                      <a:pt x="22" y="67"/>
                    </a:lnTo>
                    <a:lnTo>
                      <a:pt x="43" y="67"/>
                    </a:lnTo>
                    <a:lnTo>
                      <a:pt x="43" y="43"/>
                    </a:lnTo>
                    <a:lnTo>
                      <a:pt x="65" y="43"/>
                    </a:lnTo>
                    <a:lnTo>
                      <a:pt x="65" y="21"/>
                    </a:lnTo>
                    <a:lnTo>
                      <a:pt x="43" y="21"/>
                    </a:lnTo>
                    <a:lnTo>
                      <a:pt x="43" y="0"/>
                    </a:lnTo>
                    <a:moveTo>
                      <a:pt x="43" y="0"/>
                    </a:moveTo>
                    <a:lnTo>
                      <a:pt x="43" y="0"/>
                    </a:ln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32" name="Freeform 16"/>
              <p:cNvSpPr>
                <a:spLocks noEditPoints="1"/>
              </p:cNvSpPr>
              <p:nvPr/>
            </p:nvSpPr>
            <p:spPr bwMode="auto">
              <a:xfrm>
                <a:off x="5724525" y="1858963"/>
                <a:ext cx="1169988" cy="455613"/>
              </a:xfrm>
              <a:custGeom>
                <a:avLst/>
                <a:gdLst/>
                <a:ahLst/>
                <a:cxnLst>
                  <a:cxn ang="0">
                    <a:pos x="299" y="75"/>
                  </a:cxn>
                  <a:cxn ang="0">
                    <a:pos x="224" y="28"/>
                  </a:cxn>
                  <a:cxn ang="0">
                    <a:pos x="224" y="28"/>
                  </a:cxn>
                  <a:cxn ang="0">
                    <a:pos x="224" y="23"/>
                  </a:cxn>
                  <a:cxn ang="0">
                    <a:pos x="265" y="23"/>
                  </a:cxn>
                  <a:cxn ang="0">
                    <a:pos x="273" y="15"/>
                  </a:cxn>
                  <a:cxn ang="0">
                    <a:pos x="265" y="8"/>
                  </a:cxn>
                  <a:cxn ang="0">
                    <a:pos x="224" y="8"/>
                  </a:cxn>
                  <a:cxn ang="0">
                    <a:pos x="216" y="0"/>
                  </a:cxn>
                  <a:cxn ang="0">
                    <a:pos x="209" y="8"/>
                  </a:cxn>
                  <a:cxn ang="0">
                    <a:pos x="168" y="8"/>
                  </a:cxn>
                  <a:cxn ang="0">
                    <a:pos x="160" y="15"/>
                  </a:cxn>
                  <a:cxn ang="0">
                    <a:pos x="168" y="23"/>
                  </a:cxn>
                  <a:cxn ang="0">
                    <a:pos x="209" y="23"/>
                  </a:cxn>
                  <a:cxn ang="0">
                    <a:pos x="209" y="27"/>
                  </a:cxn>
                  <a:cxn ang="0">
                    <a:pos x="134" y="58"/>
                  </a:cxn>
                  <a:cxn ang="0">
                    <a:pos x="48" y="55"/>
                  </a:cxn>
                  <a:cxn ang="0">
                    <a:pos x="25" y="40"/>
                  </a:cxn>
                  <a:cxn ang="0">
                    <a:pos x="0" y="66"/>
                  </a:cxn>
                  <a:cxn ang="0">
                    <a:pos x="25" y="91"/>
                  </a:cxn>
                  <a:cxn ang="0">
                    <a:pos x="47" y="79"/>
                  </a:cxn>
                  <a:cxn ang="0">
                    <a:pos x="138" y="92"/>
                  </a:cxn>
                  <a:cxn ang="0">
                    <a:pos x="220" y="119"/>
                  </a:cxn>
                  <a:cxn ang="0">
                    <a:pos x="299" y="75"/>
                  </a:cxn>
                  <a:cxn ang="0">
                    <a:pos x="180" y="90"/>
                  </a:cxn>
                  <a:cxn ang="0">
                    <a:pos x="158" y="69"/>
                  </a:cxn>
                  <a:cxn ang="0">
                    <a:pos x="180" y="47"/>
                  </a:cxn>
                  <a:cxn ang="0">
                    <a:pos x="201" y="69"/>
                  </a:cxn>
                  <a:cxn ang="0">
                    <a:pos x="180" y="90"/>
                  </a:cxn>
                  <a:cxn ang="0">
                    <a:pos x="217" y="42"/>
                  </a:cxn>
                  <a:cxn ang="0">
                    <a:pos x="284" y="76"/>
                  </a:cxn>
                  <a:cxn ang="0">
                    <a:pos x="217" y="76"/>
                  </a:cxn>
                  <a:cxn ang="0">
                    <a:pos x="217" y="42"/>
                  </a:cxn>
                  <a:cxn ang="0">
                    <a:pos x="217" y="42"/>
                  </a:cxn>
                  <a:cxn ang="0">
                    <a:pos x="217" y="42"/>
                  </a:cxn>
                </a:cxnLst>
                <a:rect l="0" t="0" r="r" b="b"/>
                <a:pathLst>
                  <a:path w="309" h="119">
                    <a:moveTo>
                      <a:pt x="299" y="75"/>
                    </a:moveTo>
                    <a:cubicBezTo>
                      <a:pt x="286" y="40"/>
                      <a:pt x="245" y="31"/>
                      <a:pt x="224" y="28"/>
                    </a:cubicBezTo>
                    <a:cubicBezTo>
                      <a:pt x="224" y="28"/>
                      <a:pt x="224" y="28"/>
                      <a:pt x="224" y="28"/>
                    </a:cubicBezTo>
                    <a:cubicBezTo>
                      <a:pt x="224" y="23"/>
                      <a:pt x="224" y="23"/>
                      <a:pt x="224" y="23"/>
                    </a:cubicBezTo>
                    <a:cubicBezTo>
                      <a:pt x="265" y="23"/>
                      <a:pt x="265" y="23"/>
                      <a:pt x="265" y="23"/>
                    </a:cubicBezTo>
                    <a:cubicBezTo>
                      <a:pt x="269" y="23"/>
                      <a:pt x="273" y="19"/>
                      <a:pt x="273" y="15"/>
                    </a:cubicBezTo>
                    <a:cubicBezTo>
                      <a:pt x="273" y="11"/>
                      <a:pt x="269" y="8"/>
                      <a:pt x="265" y="8"/>
                    </a:cubicBezTo>
                    <a:cubicBezTo>
                      <a:pt x="224" y="8"/>
                      <a:pt x="224" y="8"/>
                      <a:pt x="224" y="8"/>
                    </a:cubicBezTo>
                    <a:cubicBezTo>
                      <a:pt x="224" y="3"/>
                      <a:pt x="221" y="0"/>
                      <a:pt x="216" y="0"/>
                    </a:cubicBezTo>
                    <a:cubicBezTo>
                      <a:pt x="212" y="0"/>
                      <a:pt x="209" y="3"/>
                      <a:pt x="209" y="8"/>
                    </a:cubicBezTo>
                    <a:cubicBezTo>
                      <a:pt x="168" y="8"/>
                      <a:pt x="168" y="8"/>
                      <a:pt x="168" y="8"/>
                    </a:cubicBezTo>
                    <a:cubicBezTo>
                      <a:pt x="163" y="8"/>
                      <a:pt x="160" y="11"/>
                      <a:pt x="160" y="15"/>
                    </a:cubicBezTo>
                    <a:cubicBezTo>
                      <a:pt x="160" y="19"/>
                      <a:pt x="163" y="23"/>
                      <a:pt x="168" y="23"/>
                    </a:cubicBezTo>
                    <a:cubicBezTo>
                      <a:pt x="209" y="23"/>
                      <a:pt x="209" y="23"/>
                      <a:pt x="209" y="23"/>
                    </a:cubicBezTo>
                    <a:cubicBezTo>
                      <a:pt x="209" y="27"/>
                      <a:pt x="209" y="27"/>
                      <a:pt x="209" y="27"/>
                    </a:cubicBezTo>
                    <a:cubicBezTo>
                      <a:pt x="158" y="28"/>
                      <a:pt x="140" y="36"/>
                      <a:pt x="134" y="58"/>
                    </a:cubicBezTo>
                    <a:cubicBezTo>
                      <a:pt x="48" y="55"/>
                      <a:pt x="48" y="55"/>
                      <a:pt x="48" y="55"/>
                    </a:cubicBezTo>
                    <a:cubicBezTo>
                      <a:pt x="44" y="46"/>
                      <a:pt x="36" y="40"/>
                      <a:pt x="25" y="40"/>
                    </a:cubicBezTo>
                    <a:cubicBezTo>
                      <a:pt x="11" y="40"/>
                      <a:pt x="0" y="52"/>
                      <a:pt x="0" y="66"/>
                    </a:cubicBezTo>
                    <a:cubicBezTo>
                      <a:pt x="0" y="80"/>
                      <a:pt x="11" y="91"/>
                      <a:pt x="25" y="91"/>
                    </a:cubicBezTo>
                    <a:cubicBezTo>
                      <a:pt x="35" y="91"/>
                      <a:pt x="43" y="86"/>
                      <a:pt x="47" y="79"/>
                    </a:cubicBezTo>
                    <a:cubicBezTo>
                      <a:pt x="138" y="92"/>
                      <a:pt x="138" y="92"/>
                      <a:pt x="138" y="92"/>
                    </a:cubicBezTo>
                    <a:cubicBezTo>
                      <a:pt x="151" y="108"/>
                      <a:pt x="155" y="119"/>
                      <a:pt x="220" y="119"/>
                    </a:cubicBezTo>
                    <a:cubicBezTo>
                      <a:pt x="286" y="119"/>
                      <a:pt x="309" y="108"/>
                      <a:pt x="299" y="75"/>
                    </a:cubicBezTo>
                    <a:close/>
                    <a:moveTo>
                      <a:pt x="180" y="90"/>
                    </a:moveTo>
                    <a:cubicBezTo>
                      <a:pt x="168" y="90"/>
                      <a:pt x="158" y="80"/>
                      <a:pt x="158" y="69"/>
                    </a:cubicBezTo>
                    <a:cubicBezTo>
                      <a:pt x="158" y="57"/>
                      <a:pt x="168" y="47"/>
                      <a:pt x="180" y="47"/>
                    </a:cubicBezTo>
                    <a:cubicBezTo>
                      <a:pt x="191" y="47"/>
                      <a:pt x="201" y="57"/>
                      <a:pt x="201" y="69"/>
                    </a:cubicBezTo>
                    <a:cubicBezTo>
                      <a:pt x="201" y="80"/>
                      <a:pt x="191" y="90"/>
                      <a:pt x="180" y="90"/>
                    </a:cubicBezTo>
                    <a:close/>
                    <a:moveTo>
                      <a:pt x="217" y="42"/>
                    </a:moveTo>
                    <a:cubicBezTo>
                      <a:pt x="234" y="43"/>
                      <a:pt x="270" y="50"/>
                      <a:pt x="284" y="76"/>
                    </a:cubicBezTo>
                    <a:cubicBezTo>
                      <a:pt x="217" y="76"/>
                      <a:pt x="217" y="76"/>
                      <a:pt x="217" y="76"/>
                    </a:cubicBezTo>
                    <a:lnTo>
                      <a:pt x="217" y="42"/>
                    </a:lnTo>
                    <a:close/>
                    <a:moveTo>
                      <a:pt x="217" y="42"/>
                    </a:moveTo>
                    <a:cubicBezTo>
                      <a:pt x="217" y="42"/>
                      <a:pt x="217" y="42"/>
                      <a:pt x="217" y="42"/>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33" name="Freeform 17"/>
              <p:cNvSpPr>
                <a:spLocks noEditPoints="1"/>
              </p:cNvSpPr>
              <p:nvPr/>
            </p:nvSpPr>
            <p:spPr bwMode="auto">
              <a:xfrm>
                <a:off x="6284913" y="2295526"/>
                <a:ext cx="584200" cy="87313"/>
              </a:xfrm>
              <a:custGeom>
                <a:avLst/>
                <a:gdLst/>
                <a:ahLst/>
                <a:cxnLst>
                  <a:cxn ang="0">
                    <a:pos x="150" y="0"/>
                  </a:cxn>
                  <a:cxn ang="0">
                    <a:pos x="149" y="0"/>
                  </a:cxn>
                  <a:cxn ang="0">
                    <a:pos x="148" y="0"/>
                  </a:cxn>
                  <a:cxn ang="0">
                    <a:pos x="143" y="4"/>
                  </a:cxn>
                  <a:cxn ang="0">
                    <a:pos x="131" y="13"/>
                  </a:cxn>
                  <a:cxn ang="0">
                    <a:pos x="5" y="13"/>
                  </a:cxn>
                  <a:cxn ang="0">
                    <a:pos x="0" y="18"/>
                  </a:cxn>
                  <a:cxn ang="0">
                    <a:pos x="5" y="23"/>
                  </a:cxn>
                  <a:cxn ang="0">
                    <a:pos x="131" y="23"/>
                  </a:cxn>
                  <a:cxn ang="0">
                    <a:pos x="153" y="6"/>
                  </a:cxn>
                  <a:cxn ang="0">
                    <a:pos x="150" y="0"/>
                  </a:cxn>
                  <a:cxn ang="0">
                    <a:pos x="150" y="0"/>
                  </a:cxn>
                  <a:cxn ang="0">
                    <a:pos x="150" y="0"/>
                  </a:cxn>
                </a:cxnLst>
                <a:rect l="0" t="0" r="r" b="b"/>
                <a:pathLst>
                  <a:path w="154" h="23">
                    <a:moveTo>
                      <a:pt x="150" y="0"/>
                    </a:moveTo>
                    <a:cubicBezTo>
                      <a:pt x="149" y="0"/>
                      <a:pt x="149" y="0"/>
                      <a:pt x="149" y="0"/>
                    </a:cubicBezTo>
                    <a:cubicBezTo>
                      <a:pt x="148" y="0"/>
                      <a:pt x="148" y="0"/>
                      <a:pt x="148" y="0"/>
                    </a:cubicBezTo>
                    <a:cubicBezTo>
                      <a:pt x="146" y="0"/>
                      <a:pt x="144" y="2"/>
                      <a:pt x="143" y="4"/>
                    </a:cubicBezTo>
                    <a:cubicBezTo>
                      <a:pt x="143" y="4"/>
                      <a:pt x="140" y="13"/>
                      <a:pt x="131" y="13"/>
                    </a:cubicBezTo>
                    <a:cubicBezTo>
                      <a:pt x="5" y="13"/>
                      <a:pt x="5" y="13"/>
                      <a:pt x="5" y="13"/>
                    </a:cubicBezTo>
                    <a:cubicBezTo>
                      <a:pt x="2" y="13"/>
                      <a:pt x="0" y="15"/>
                      <a:pt x="0" y="18"/>
                    </a:cubicBezTo>
                    <a:cubicBezTo>
                      <a:pt x="0" y="21"/>
                      <a:pt x="2" y="23"/>
                      <a:pt x="5" y="23"/>
                    </a:cubicBezTo>
                    <a:cubicBezTo>
                      <a:pt x="131" y="23"/>
                      <a:pt x="131" y="23"/>
                      <a:pt x="131" y="23"/>
                    </a:cubicBezTo>
                    <a:cubicBezTo>
                      <a:pt x="144" y="23"/>
                      <a:pt x="151" y="13"/>
                      <a:pt x="153" y="6"/>
                    </a:cubicBezTo>
                    <a:cubicBezTo>
                      <a:pt x="154" y="4"/>
                      <a:pt x="152" y="1"/>
                      <a:pt x="150" y="0"/>
                    </a:cubicBezTo>
                    <a:close/>
                    <a:moveTo>
                      <a:pt x="150" y="0"/>
                    </a:moveTo>
                    <a:cubicBezTo>
                      <a:pt x="150" y="0"/>
                      <a:pt x="150" y="0"/>
                      <a:pt x="150" y="0"/>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sp>
        <p:nvSpPr>
          <p:cNvPr id="34" name="Rectangle 44"/>
          <p:cNvSpPr/>
          <p:nvPr/>
        </p:nvSpPr>
        <p:spPr>
          <a:xfrm>
            <a:off x="1564658" y="4903788"/>
            <a:ext cx="4686589" cy="14602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cxnSp>
        <p:nvCxnSpPr>
          <p:cNvPr id="35" name="Straight Connector 46"/>
          <p:cNvCxnSpPr/>
          <p:nvPr/>
        </p:nvCxnSpPr>
        <p:spPr>
          <a:xfrm>
            <a:off x="3115101" y="5057502"/>
            <a:ext cx="0" cy="1152857"/>
          </a:xfrm>
          <a:prstGeom prst="line">
            <a:avLst/>
          </a:prstGeom>
          <a:ln w="127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nvGrpSpPr>
          <p:cNvPr id="36" name="Group 29"/>
          <p:cNvGrpSpPr/>
          <p:nvPr/>
        </p:nvGrpSpPr>
        <p:grpSpPr>
          <a:xfrm>
            <a:off x="3304328" y="5117420"/>
            <a:ext cx="2689027" cy="877153"/>
            <a:chOff x="798970" y="1704791"/>
            <a:chExt cx="1112115" cy="657454"/>
          </a:xfrm>
        </p:grpSpPr>
        <p:sp>
          <p:nvSpPr>
            <p:cNvPr id="37" name="Text Placeholder 3"/>
            <p:cNvSpPr txBox="1"/>
            <p:nvPr/>
          </p:nvSpPr>
          <p:spPr>
            <a:xfrm>
              <a:off x="798970" y="1704791"/>
              <a:ext cx="339570" cy="40617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bg1"/>
                  </a:solidFill>
                  <a:cs typeface="+mn-ea"/>
                </a:rPr>
                <a:t>文本标题</a:t>
              </a:r>
              <a:endParaRPr lang="en-US" altLang="zh-CN" sz="1600" b="1" dirty="0">
                <a:solidFill>
                  <a:schemeClr val="bg1"/>
                </a:solidFill>
                <a:cs typeface="+mn-ea"/>
              </a:endParaRPr>
            </a:p>
            <a:p>
              <a:pPr algn="l" defTabSz="1219200">
                <a:spcBef>
                  <a:spcPct val="20000"/>
                </a:spcBef>
                <a:defRPr/>
              </a:pPr>
              <a:r>
                <a:rPr lang="en-US" sz="1600" b="1" dirty="0">
                  <a:solidFill>
                    <a:schemeClr val="bg1"/>
                  </a:solidFill>
                  <a:cs typeface="+mn-ea"/>
                </a:rPr>
                <a:t>n</a:t>
              </a:r>
              <a:endParaRPr lang="en-US" sz="1600" b="1" dirty="0">
                <a:solidFill>
                  <a:schemeClr val="bg1"/>
                </a:solidFill>
                <a:cs typeface="+mn-ea"/>
              </a:endParaRPr>
            </a:p>
          </p:txBody>
        </p:sp>
        <p:sp>
          <p:nvSpPr>
            <p:cNvPr id="38" name="Text Placeholder 3"/>
            <p:cNvSpPr txBox="1"/>
            <p:nvPr/>
          </p:nvSpPr>
          <p:spPr>
            <a:xfrm>
              <a:off x="798971" y="1877610"/>
              <a:ext cx="1112114" cy="48463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1400" dirty="0">
                  <a:solidFill>
                    <a:prstClr val="white"/>
                  </a:solidFill>
                  <a:latin typeface="时尚中黑简体"/>
                  <a:cs typeface="+mn-ea"/>
                </a:rPr>
                <a:t>单击此处添加文字阐述，添加简短问题说明文字，具体说明文字在此处。单击此处添加文字阐述</a:t>
              </a:r>
              <a:endParaRPr lang="en-US" altLang="zh-CN" sz="1300" dirty="0">
                <a:solidFill>
                  <a:prstClr val="white"/>
                </a:solidFill>
                <a:cs typeface="+mn-ea"/>
              </a:endParaRPr>
            </a:p>
          </p:txBody>
        </p:sp>
      </p:grpSp>
      <p:sp>
        <p:nvSpPr>
          <p:cNvPr id="39" name="Text Placeholder 3"/>
          <p:cNvSpPr txBox="1"/>
          <p:nvPr/>
        </p:nvSpPr>
        <p:spPr>
          <a:xfrm>
            <a:off x="2174935" y="5409696"/>
            <a:ext cx="821060" cy="4926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3200" dirty="0">
                <a:solidFill>
                  <a:schemeClr val="bg1"/>
                </a:solidFill>
                <a:cs typeface="+mn-ea"/>
              </a:rPr>
              <a:t>70%</a:t>
            </a:r>
            <a:endParaRPr lang="en-US" sz="3200" dirty="0">
              <a:solidFill>
                <a:schemeClr val="bg1"/>
              </a:solidFill>
              <a:cs typeface="+mn-ea"/>
            </a:endParaRPr>
          </a:p>
        </p:txBody>
      </p:sp>
      <p:grpSp>
        <p:nvGrpSpPr>
          <p:cNvPr id="40" name="Group 70"/>
          <p:cNvGrpSpPr/>
          <p:nvPr/>
        </p:nvGrpSpPr>
        <p:grpSpPr>
          <a:xfrm>
            <a:off x="873193" y="5057502"/>
            <a:ext cx="1226582" cy="1152857"/>
            <a:chOff x="654724" y="3791771"/>
            <a:chExt cx="919697" cy="864105"/>
          </a:xfrm>
        </p:grpSpPr>
        <p:sp>
          <p:nvSpPr>
            <p:cNvPr id="41" name="Pentagon 45"/>
            <p:cNvSpPr/>
            <p:nvPr/>
          </p:nvSpPr>
          <p:spPr>
            <a:xfrm>
              <a:off x="654724" y="3791771"/>
              <a:ext cx="919697" cy="864105"/>
            </a:xfrm>
            <a:prstGeom prst="homePlate">
              <a:avLst>
                <a:gd name="adj" fmla="val 35732"/>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grpSp>
          <p:nvGrpSpPr>
            <p:cNvPr id="42" name="Group 56"/>
            <p:cNvGrpSpPr/>
            <p:nvPr/>
          </p:nvGrpSpPr>
          <p:grpSpPr>
            <a:xfrm flipH="1">
              <a:off x="856690" y="4079806"/>
              <a:ext cx="411163" cy="258763"/>
              <a:chOff x="3871913" y="3771900"/>
              <a:chExt cx="411163" cy="258763"/>
            </a:xfrm>
            <a:solidFill>
              <a:schemeClr val="accent3"/>
            </a:solidFill>
          </p:grpSpPr>
          <p:sp>
            <p:nvSpPr>
              <p:cNvPr id="43" name="Freeform 92"/>
              <p:cNvSpPr>
                <a:spLocks noEditPoints="1"/>
              </p:cNvSpPr>
              <p:nvPr/>
            </p:nvSpPr>
            <p:spPr bwMode="auto">
              <a:xfrm>
                <a:off x="3871913" y="3771900"/>
                <a:ext cx="411163" cy="231775"/>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44" name="Freeform 93"/>
              <p:cNvSpPr>
                <a:spLocks noEditPoints="1"/>
              </p:cNvSpPr>
              <p:nvPr/>
            </p:nvSpPr>
            <p:spPr bwMode="auto">
              <a:xfrm>
                <a:off x="3924300" y="3960813"/>
                <a:ext cx="69850" cy="69850"/>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45" name="Freeform 94"/>
              <p:cNvSpPr>
                <a:spLocks noEditPoints="1"/>
              </p:cNvSpPr>
              <p:nvPr/>
            </p:nvSpPr>
            <p:spPr bwMode="auto">
              <a:xfrm>
                <a:off x="4149725" y="3960813"/>
                <a:ext cx="73025" cy="69850"/>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graphicFrame>
        <p:nvGraphicFramePr>
          <p:cNvPr id="46" name="Chart 60"/>
          <p:cNvGraphicFramePr/>
          <p:nvPr/>
        </p:nvGraphicFramePr>
        <p:xfrm>
          <a:off x="6558564" y="1329930"/>
          <a:ext cx="4917076" cy="2843714"/>
        </p:xfrm>
        <a:graphic>
          <a:graphicData uri="http://schemas.openxmlformats.org/drawingml/2006/chart">
            <c:chart xmlns:c="http://schemas.openxmlformats.org/drawingml/2006/chart" xmlns:r="http://schemas.openxmlformats.org/officeDocument/2006/relationships" r:id="rId1"/>
          </a:graphicData>
        </a:graphic>
      </p:graphicFrame>
      <p:sp>
        <p:nvSpPr>
          <p:cNvPr id="47" name="TextBox 46"/>
          <p:cNvSpPr txBox="1"/>
          <p:nvPr/>
        </p:nvSpPr>
        <p:spPr>
          <a:xfrm>
            <a:off x="7188309" y="4366264"/>
            <a:ext cx="4287331" cy="554210"/>
          </a:xfrm>
          <a:prstGeom prst="rect">
            <a:avLst/>
          </a:prstGeom>
          <a:noFill/>
        </p:spPr>
        <p:txBody>
          <a:bodyPr wrap="square" lIns="121965" tIns="60982" rIns="121965" bIns="60982" rtlCol="0">
            <a:spAutoFit/>
          </a:bodyPr>
          <a:lstStyle/>
          <a:p>
            <a:pPr lvl="0"/>
            <a:r>
              <a:rPr lang="zh-CN" altLang="en-US" sz="1400" dirty="0">
                <a:solidFill>
                  <a:prstClr val="black">
                    <a:lumMod val="75000"/>
                    <a:lumOff val="25000"/>
                  </a:prstClr>
                </a:solidFill>
                <a:latin typeface="时尚中黑简体"/>
                <a:cs typeface="+mn-ea"/>
              </a:rPr>
              <a:t>单击此处添加文字阐述，添加简短问题说明文字，具体说明文字在此处。</a:t>
            </a:r>
            <a:endParaRPr lang="en-US" altLang="zh-CN" sz="1300" dirty="0">
              <a:solidFill>
                <a:prstClr val="black">
                  <a:lumMod val="75000"/>
                  <a:lumOff val="25000"/>
                </a:prstClr>
              </a:solidFill>
              <a:cs typeface="+mn-ea"/>
            </a:endParaRPr>
          </a:p>
        </p:txBody>
      </p:sp>
      <p:sp>
        <p:nvSpPr>
          <p:cNvPr id="48" name="Flowchart: Off-page Connector 63"/>
          <p:cNvSpPr/>
          <p:nvPr/>
        </p:nvSpPr>
        <p:spPr>
          <a:xfrm rot="16200000">
            <a:off x="6859047" y="4387144"/>
            <a:ext cx="322155" cy="42193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49" name="TextBox 48"/>
          <p:cNvSpPr txBox="1"/>
          <p:nvPr/>
        </p:nvSpPr>
        <p:spPr>
          <a:xfrm>
            <a:off x="7188310" y="5014589"/>
            <a:ext cx="4287329" cy="554210"/>
          </a:xfrm>
          <a:prstGeom prst="rect">
            <a:avLst/>
          </a:prstGeom>
          <a:noFill/>
        </p:spPr>
        <p:txBody>
          <a:bodyPr wrap="square" lIns="121965" tIns="60982" rIns="121965" bIns="60982" rtlCol="0">
            <a:spAutoFit/>
          </a:bodyPr>
          <a:lstStyle/>
          <a:p>
            <a:pPr lvl="0"/>
            <a:r>
              <a:rPr lang="zh-CN" altLang="en-US" sz="1400" dirty="0">
                <a:solidFill>
                  <a:prstClr val="black">
                    <a:lumMod val="75000"/>
                    <a:lumOff val="25000"/>
                  </a:prstClr>
                </a:solidFill>
                <a:latin typeface="时尚中黑简体"/>
                <a:cs typeface="+mn-ea"/>
              </a:rPr>
              <a:t>单击此处添加文字阐述，添加简短问题说明文字，具体说明文字在此处。</a:t>
            </a:r>
            <a:endParaRPr lang="en-US" altLang="zh-CN" sz="1300" dirty="0">
              <a:solidFill>
                <a:prstClr val="black">
                  <a:lumMod val="75000"/>
                  <a:lumOff val="25000"/>
                </a:prstClr>
              </a:solidFill>
              <a:cs typeface="+mn-ea"/>
            </a:endParaRPr>
          </a:p>
        </p:txBody>
      </p:sp>
      <p:sp>
        <p:nvSpPr>
          <p:cNvPr id="50" name="Flowchart: Off-page Connector 65"/>
          <p:cNvSpPr/>
          <p:nvPr/>
        </p:nvSpPr>
        <p:spPr>
          <a:xfrm rot="16200000">
            <a:off x="6859047" y="5120881"/>
            <a:ext cx="322155" cy="42193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51" name="TextBox 50"/>
          <p:cNvSpPr txBox="1"/>
          <p:nvPr/>
        </p:nvSpPr>
        <p:spPr>
          <a:xfrm>
            <a:off x="7188310" y="5780715"/>
            <a:ext cx="4287329" cy="554210"/>
          </a:xfrm>
          <a:prstGeom prst="rect">
            <a:avLst/>
          </a:prstGeom>
          <a:noFill/>
        </p:spPr>
        <p:txBody>
          <a:bodyPr wrap="square" lIns="121965" tIns="60982" rIns="121965" bIns="60982" rtlCol="0">
            <a:spAutoFit/>
          </a:bodyPr>
          <a:lstStyle/>
          <a:p>
            <a:pPr lvl="0"/>
            <a:r>
              <a:rPr lang="zh-CN" altLang="en-US" sz="1400" dirty="0">
                <a:solidFill>
                  <a:prstClr val="black">
                    <a:lumMod val="75000"/>
                    <a:lumOff val="25000"/>
                  </a:prstClr>
                </a:solidFill>
                <a:latin typeface="时尚中黑简体"/>
                <a:cs typeface="+mn-ea"/>
              </a:rPr>
              <a:t>单击此处添加文字阐述，添加简短问题说明文字，具体说明文字在此处。</a:t>
            </a:r>
            <a:endParaRPr lang="en-US" altLang="zh-CN" sz="1300" dirty="0">
              <a:solidFill>
                <a:prstClr val="black">
                  <a:lumMod val="75000"/>
                  <a:lumOff val="25000"/>
                </a:prstClr>
              </a:solidFill>
              <a:cs typeface="+mn-ea"/>
            </a:endParaRPr>
          </a:p>
        </p:txBody>
      </p:sp>
      <p:sp>
        <p:nvSpPr>
          <p:cNvPr id="52" name="Flowchart: Off-page Connector 67"/>
          <p:cNvSpPr/>
          <p:nvPr/>
        </p:nvSpPr>
        <p:spPr>
          <a:xfrm rot="16200000">
            <a:off x="6859047" y="5880829"/>
            <a:ext cx="322155" cy="421935"/>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8" accel="50000" decel="5000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18" presetClass="entr" presetSubtype="3"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strips(upRight)">
                                      <p:cBhvr>
                                        <p:cTn id="39" dur="500"/>
                                        <p:tgtEl>
                                          <p:spTgt spid="7"/>
                                        </p:tgtEl>
                                      </p:cBhvr>
                                    </p:animEffect>
                                  </p:childTnLst>
                                </p:cTn>
                              </p:par>
                            </p:childTnLst>
                          </p:cTn>
                        </p:par>
                        <p:par>
                          <p:cTn id="40" fill="hold">
                            <p:stCondLst>
                              <p:cond delay="3000"/>
                            </p:stCondLst>
                            <p:childTnLst>
                              <p:par>
                                <p:cTn id="41" presetID="2" presetClass="entr" presetSubtype="2" accel="50000" decel="5000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1+#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4" accel="50000" decel="5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8" accel="50000" decel="5000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0-#ppt_w/2"/>
                                          </p:val>
                                        </p:tav>
                                        <p:tav tm="100000">
                                          <p:val>
                                            <p:strVal val="#ppt_x"/>
                                          </p:val>
                                        </p:tav>
                                      </p:tavLst>
                                    </p:anim>
                                    <p:anim calcmode="lin" valueType="num">
                                      <p:cBhvr additive="base">
                                        <p:cTn id="53" dur="500" fill="hold"/>
                                        <p:tgtEl>
                                          <p:spTgt spid="27"/>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18" presetClass="entr" presetSubtype="3"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strips(upRight)">
                                      <p:cBhvr>
                                        <p:cTn id="62" dur="500"/>
                                        <p:tgtEl>
                                          <p:spTgt spid="22"/>
                                        </p:tgtEl>
                                      </p:cBhvr>
                                    </p:animEffect>
                                  </p:childTnLst>
                                </p:cTn>
                              </p:par>
                            </p:childTnLst>
                          </p:cTn>
                        </p:par>
                        <p:par>
                          <p:cTn id="63" fill="hold">
                            <p:stCondLst>
                              <p:cond delay="4500"/>
                            </p:stCondLst>
                            <p:childTnLst>
                              <p:par>
                                <p:cTn id="64" presetID="2" presetClass="entr" presetSubtype="2" accel="50000" decel="5000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fill="hold"/>
                                        <p:tgtEl>
                                          <p:spTgt spid="23"/>
                                        </p:tgtEl>
                                        <p:attrNameLst>
                                          <p:attrName>ppt_x</p:attrName>
                                        </p:attrNameLst>
                                      </p:cBhvr>
                                      <p:tavLst>
                                        <p:tav tm="0">
                                          <p:val>
                                            <p:strVal val="1+#ppt_w/2"/>
                                          </p:val>
                                        </p:tav>
                                        <p:tav tm="100000">
                                          <p:val>
                                            <p:strVal val="#ppt_x"/>
                                          </p:val>
                                        </p:tav>
                                      </p:tavLst>
                                    </p:anim>
                                    <p:anim calcmode="lin" valueType="num">
                                      <p:cBhvr additive="base">
                                        <p:cTn id="67" dur="500" fill="hold"/>
                                        <p:tgtEl>
                                          <p:spTgt spid="23"/>
                                        </p:tgtEl>
                                        <p:attrNameLst>
                                          <p:attrName>ppt_y</p:attrName>
                                        </p:attrNameLst>
                                      </p:cBhvr>
                                      <p:tavLst>
                                        <p:tav tm="0">
                                          <p:val>
                                            <p:strVal val="#ppt_y"/>
                                          </p:val>
                                        </p:tav>
                                        <p:tav tm="100000">
                                          <p:val>
                                            <p:strVal val="#ppt_y"/>
                                          </p:val>
                                        </p:tav>
                                      </p:tavLst>
                                    </p:anim>
                                  </p:childTnLst>
                                </p:cTn>
                              </p:par>
                            </p:childTnLst>
                          </p:cTn>
                        </p:par>
                        <p:par>
                          <p:cTn id="68" fill="hold">
                            <p:stCondLst>
                              <p:cond delay="5000"/>
                            </p:stCondLst>
                            <p:childTnLst>
                              <p:par>
                                <p:cTn id="69" presetID="2" presetClass="entr" presetSubtype="4" accel="50000" decel="50000"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 calcmode="lin" valueType="num">
                                      <p:cBhvr additive="base">
                                        <p:cTn id="71" dur="500" fill="hold"/>
                                        <p:tgtEl>
                                          <p:spTgt spid="34"/>
                                        </p:tgtEl>
                                        <p:attrNameLst>
                                          <p:attrName>ppt_x</p:attrName>
                                        </p:attrNameLst>
                                      </p:cBhvr>
                                      <p:tavLst>
                                        <p:tav tm="0">
                                          <p:val>
                                            <p:strVal val="#ppt_x"/>
                                          </p:val>
                                        </p:tav>
                                        <p:tav tm="100000">
                                          <p:val>
                                            <p:strVal val="#ppt_x"/>
                                          </p:val>
                                        </p:tav>
                                      </p:tavLst>
                                    </p:anim>
                                    <p:anim calcmode="lin" valueType="num">
                                      <p:cBhvr additive="base">
                                        <p:cTn id="72" dur="500" fill="hold"/>
                                        <p:tgtEl>
                                          <p:spTgt spid="34"/>
                                        </p:tgtEl>
                                        <p:attrNameLst>
                                          <p:attrName>ppt_y</p:attrName>
                                        </p:attrNameLst>
                                      </p:cBhvr>
                                      <p:tavLst>
                                        <p:tav tm="0">
                                          <p:val>
                                            <p:strVal val="1+#ppt_h/2"/>
                                          </p:val>
                                        </p:tav>
                                        <p:tav tm="100000">
                                          <p:val>
                                            <p:strVal val="#ppt_y"/>
                                          </p:val>
                                        </p:tav>
                                      </p:tavLst>
                                    </p:anim>
                                  </p:childTnLst>
                                </p:cTn>
                              </p:par>
                              <p:par>
                                <p:cTn id="73" presetID="2" presetClass="entr" presetSubtype="8" accel="50000" decel="50000" fill="hold" nodeType="with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additive="base">
                                        <p:cTn id="75" dur="500" fill="hold"/>
                                        <p:tgtEl>
                                          <p:spTgt spid="40"/>
                                        </p:tgtEl>
                                        <p:attrNameLst>
                                          <p:attrName>ppt_x</p:attrName>
                                        </p:attrNameLst>
                                      </p:cBhvr>
                                      <p:tavLst>
                                        <p:tav tm="0">
                                          <p:val>
                                            <p:strVal val="0-#ppt_w/2"/>
                                          </p:val>
                                        </p:tav>
                                        <p:tav tm="100000">
                                          <p:val>
                                            <p:strVal val="#ppt_x"/>
                                          </p:val>
                                        </p:tav>
                                      </p:tavLst>
                                    </p:anim>
                                    <p:anim calcmode="lin" valueType="num">
                                      <p:cBhvr additive="base">
                                        <p:cTn id="76" dur="500" fill="hold"/>
                                        <p:tgtEl>
                                          <p:spTgt spid="40"/>
                                        </p:tgtEl>
                                        <p:attrNameLst>
                                          <p:attrName>ppt_y</p:attrName>
                                        </p:attrNameLst>
                                      </p:cBhvr>
                                      <p:tavLst>
                                        <p:tav tm="0">
                                          <p:val>
                                            <p:strVal val="#ppt_y"/>
                                          </p:val>
                                        </p:tav>
                                        <p:tav tm="100000">
                                          <p:val>
                                            <p:strVal val="#ppt_y"/>
                                          </p:val>
                                        </p:tav>
                                      </p:tavLst>
                                    </p:anim>
                                  </p:childTnLst>
                                </p:cTn>
                              </p:par>
                            </p:childTnLst>
                          </p:cTn>
                        </p:par>
                        <p:par>
                          <p:cTn id="77" fill="hold">
                            <p:stCondLst>
                              <p:cond delay="5500"/>
                            </p:stCondLst>
                            <p:childTnLst>
                              <p:par>
                                <p:cTn id="78" presetID="53" presetClass="entr" presetSubtype="16" fill="hold" grpId="0" nodeType="afterEffect">
                                  <p:stCondLst>
                                    <p:cond delay="0"/>
                                  </p:stCondLst>
                                  <p:childTnLst>
                                    <p:set>
                                      <p:cBhvr>
                                        <p:cTn id="79" dur="1" fill="hold">
                                          <p:stCondLst>
                                            <p:cond delay="0"/>
                                          </p:stCondLst>
                                        </p:cTn>
                                        <p:tgtEl>
                                          <p:spTgt spid="39"/>
                                        </p:tgtEl>
                                        <p:attrNameLst>
                                          <p:attrName>style.visibility</p:attrName>
                                        </p:attrNameLst>
                                      </p:cBhvr>
                                      <p:to>
                                        <p:strVal val="visible"/>
                                      </p:to>
                                    </p:set>
                                    <p:anim calcmode="lin" valueType="num">
                                      <p:cBhvr>
                                        <p:cTn id="80" dur="500" fill="hold"/>
                                        <p:tgtEl>
                                          <p:spTgt spid="39"/>
                                        </p:tgtEl>
                                        <p:attrNameLst>
                                          <p:attrName>ppt_w</p:attrName>
                                        </p:attrNameLst>
                                      </p:cBhvr>
                                      <p:tavLst>
                                        <p:tav tm="0">
                                          <p:val>
                                            <p:fltVal val="0"/>
                                          </p:val>
                                        </p:tav>
                                        <p:tav tm="100000">
                                          <p:val>
                                            <p:strVal val="#ppt_w"/>
                                          </p:val>
                                        </p:tav>
                                      </p:tavLst>
                                    </p:anim>
                                    <p:anim calcmode="lin" valueType="num">
                                      <p:cBhvr>
                                        <p:cTn id="81" dur="500" fill="hold"/>
                                        <p:tgtEl>
                                          <p:spTgt spid="39"/>
                                        </p:tgtEl>
                                        <p:attrNameLst>
                                          <p:attrName>ppt_h</p:attrName>
                                        </p:attrNameLst>
                                      </p:cBhvr>
                                      <p:tavLst>
                                        <p:tav tm="0">
                                          <p:val>
                                            <p:fltVal val="0"/>
                                          </p:val>
                                        </p:tav>
                                        <p:tav tm="100000">
                                          <p:val>
                                            <p:strVal val="#ppt_h"/>
                                          </p:val>
                                        </p:tav>
                                      </p:tavLst>
                                    </p:anim>
                                    <p:animEffect transition="in" filter="fade">
                                      <p:cBhvr>
                                        <p:cTn id="82" dur="500"/>
                                        <p:tgtEl>
                                          <p:spTgt spid="39"/>
                                        </p:tgtEl>
                                      </p:cBhvr>
                                    </p:animEffect>
                                  </p:childTnLst>
                                </p:cTn>
                              </p:par>
                              <p:par>
                                <p:cTn id="83" presetID="18" presetClass="entr" presetSubtype="3" fill="hold"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strips(upRight)">
                                      <p:cBhvr>
                                        <p:cTn id="85" dur="500"/>
                                        <p:tgtEl>
                                          <p:spTgt spid="35"/>
                                        </p:tgtEl>
                                      </p:cBhvr>
                                    </p:animEffect>
                                  </p:childTnLst>
                                </p:cTn>
                              </p:par>
                            </p:childTnLst>
                          </p:cTn>
                        </p:par>
                        <p:par>
                          <p:cTn id="86" fill="hold">
                            <p:stCondLst>
                              <p:cond delay="6000"/>
                            </p:stCondLst>
                            <p:childTnLst>
                              <p:par>
                                <p:cTn id="87" presetID="2" presetClass="entr" presetSubtype="2" accel="50000" decel="50000" fill="hold" nodeType="after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additive="base">
                                        <p:cTn id="89" dur="500" fill="hold"/>
                                        <p:tgtEl>
                                          <p:spTgt spid="36"/>
                                        </p:tgtEl>
                                        <p:attrNameLst>
                                          <p:attrName>ppt_x</p:attrName>
                                        </p:attrNameLst>
                                      </p:cBhvr>
                                      <p:tavLst>
                                        <p:tav tm="0">
                                          <p:val>
                                            <p:strVal val="1+#ppt_w/2"/>
                                          </p:val>
                                        </p:tav>
                                        <p:tav tm="100000">
                                          <p:val>
                                            <p:strVal val="#ppt_x"/>
                                          </p:val>
                                        </p:tav>
                                      </p:tavLst>
                                    </p:anim>
                                    <p:anim calcmode="lin" valueType="num">
                                      <p:cBhvr additive="base">
                                        <p:cTn id="90" dur="500" fill="hold"/>
                                        <p:tgtEl>
                                          <p:spTgt spid="36"/>
                                        </p:tgtEl>
                                        <p:attrNameLst>
                                          <p:attrName>ppt_y</p:attrName>
                                        </p:attrNameLst>
                                      </p:cBhvr>
                                      <p:tavLst>
                                        <p:tav tm="0">
                                          <p:val>
                                            <p:strVal val="#ppt_y"/>
                                          </p:val>
                                        </p:tav>
                                        <p:tav tm="100000">
                                          <p:val>
                                            <p:strVal val="#ppt_y"/>
                                          </p:val>
                                        </p:tav>
                                      </p:tavLst>
                                    </p:anim>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46">
                                            <p:graphicEl>
                                              <a:chart seriesIdx="-3" categoryIdx="-3" bldStep="gridLegend"/>
                                            </p:graphicEl>
                                          </p:spTgt>
                                        </p:tgtEl>
                                        <p:attrNameLst>
                                          <p:attrName>style.visibility</p:attrName>
                                        </p:attrNameLst>
                                      </p:cBhvr>
                                      <p:to>
                                        <p:strVal val="visible"/>
                                      </p:to>
                                    </p:set>
                                    <p:animEffect transition="in" filter="fade">
                                      <p:cBhvr>
                                        <p:cTn id="94" dur="1000"/>
                                        <p:tgtEl>
                                          <p:spTgt spid="46">
                                            <p:graphicEl>
                                              <a:chart seriesIdx="-3" categoryIdx="-3" bldStep="gridLegend"/>
                                            </p:graphicEl>
                                          </p:spTgt>
                                        </p:tgtEl>
                                      </p:cBhvr>
                                    </p:animEffect>
                                  </p:childTnLst>
                                </p:cTn>
                              </p:par>
                            </p:childTnLst>
                          </p:cTn>
                        </p:par>
                        <p:par>
                          <p:cTn id="95" fill="hold">
                            <p:stCondLst>
                              <p:cond delay="7500"/>
                            </p:stCondLst>
                            <p:childTnLst>
                              <p:par>
                                <p:cTn id="96" presetID="18" presetClass="entr" presetSubtype="3" fill="hold" grpId="0" nodeType="afterEffect">
                                  <p:stCondLst>
                                    <p:cond delay="0"/>
                                  </p:stCondLst>
                                  <p:childTnLst>
                                    <p:set>
                                      <p:cBhvr>
                                        <p:cTn id="97" dur="1" fill="hold">
                                          <p:stCondLst>
                                            <p:cond delay="0"/>
                                          </p:stCondLst>
                                        </p:cTn>
                                        <p:tgtEl>
                                          <p:spTgt spid="46">
                                            <p:graphicEl>
                                              <a:chart seriesIdx="0" categoryIdx="-4" bldStep="series"/>
                                            </p:graphicEl>
                                          </p:spTgt>
                                        </p:tgtEl>
                                        <p:attrNameLst>
                                          <p:attrName>style.visibility</p:attrName>
                                        </p:attrNameLst>
                                      </p:cBhvr>
                                      <p:to>
                                        <p:strVal val="visible"/>
                                      </p:to>
                                    </p:set>
                                    <p:animEffect transition="in" filter="strips(upRight)">
                                      <p:cBhvr>
                                        <p:cTn id="98" dur="1000"/>
                                        <p:tgtEl>
                                          <p:spTgt spid="46">
                                            <p:graphicEl>
                                              <a:chart seriesIdx="0" categoryIdx="-4" bldStep="series"/>
                                            </p:graphicEl>
                                          </p:spTgt>
                                        </p:tgtEl>
                                      </p:cBhvr>
                                    </p:animEffect>
                                  </p:childTnLst>
                                </p:cTn>
                              </p:par>
                            </p:childTnLst>
                          </p:cTn>
                        </p:par>
                        <p:par>
                          <p:cTn id="99" fill="hold">
                            <p:stCondLst>
                              <p:cond delay="8500"/>
                            </p:stCondLst>
                            <p:childTnLst>
                              <p:par>
                                <p:cTn id="100" presetID="18" presetClass="entr" presetSubtype="3" fill="hold" grpId="0" nodeType="afterEffect">
                                  <p:stCondLst>
                                    <p:cond delay="0"/>
                                  </p:stCondLst>
                                  <p:childTnLst>
                                    <p:set>
                                      <p:cBhvr>
                                        <p:cTn id="101" dur="1" fill="hold">
                                          <p:stCondLst>
                                            <p:cond delay="0"/>
                                          </p:stCondLst>
                                        </p:cTn>
                                        <p:tgtEl>
                                          <p:spTgt spid="46">
                                            <p:graphicEl>
                                              <a:chart seriesIdx="1" categoryIdx="-4" bldStep="series"/>
                                            </p:graphicEl>
                                          </p:spTgt>
                                        </p:tgtEl>
                                        <p:attrNameLst>
                                          <p:attrName>style.visibility</p:attrName>
                                        </p:attrNameLst>
                                      </p:cBhvr>
                                      <p:to>
                                        <p:strVal val="visible"/>
                                      </p:to>
                                    </p:set>
                                    <p:animEffect transition="in" filter="strips(upRight)">
                                      <p:cBhvr>
                                        <p:cTn id="102" dur="1000"/>
                                        <p:tgtEl>
                                          <p:spTgt spid="46">
                                            <p:graphicEl>
                                              <a:chart seriesIdx="1" categoryIdx="-4" bldStep="series"/>
                                            </p:graphicEl>
                                          </p:spTgt>
                                        </p:tgtEl>
                                      </p:cBhvr>
                                    </p:animEffect>
                                  </p:childTnLst>
                                </p:cTn>
                              </p:par>
                            </p:childTnLst>
                          </p:cTn>
                        </p:par>
                        <p:par>
                          <p:cTn id="103" fill="hold">
                            <p:stCondLst>
                              <p:cond delay="9500"/>
                            </p:stCondLst>
                            <p:childTnLst>
                              <p:par>
                                <p:cTn id="104" presetID="18" presetClass="entr" presetSubtype="3" fill="hold" grpId="0" nodeType="afterEffect">
                                  <p:stCondLst>
                                    <p:cond delay="0"/>
                                  </p:stCondLst>
                                  <p:childTnLst>
                                    <p:set>
                                      <p:cBhvr>
                                        <p:cTn id="105" dur="1" fill="hold">
                                          <p:stCondLst>
                                            <p:cond delay="0"/>
                                          </p:stCondLst>
                                        </p:cTn>
                                        <p:tgtEl>
                                          <p:spTgt spid="46">
                                            <p:graphicEl>
                                              <a:chart seriesIdx="2" categoryIdx="-4" bldStep="series"/>
                                            </p:graphicEl>
                                          </p:spTgt>
                                        </p:tgtEl>
                                        <p:attrNameLst>
                                          <p:attrName>style.visibility</p:attrName>
                                        </p:attrNameLst>
                                      </p:cBhvr>
                                      <p:to>
                                        <p:strVal val="visible"/>
                                      </p:to>
                                    </p:set>
                                    <p:animEffect transition="in" filter="strips(upRight)">
                                      <p:cBhvr>
                                        <p:cTn id="106" dur="1000"/>
                                        <p:tgtEl>
                                          <p:spTgt spid="46">
                                            <p:graphicEl>
                                              <a:chart seriesIdx="2" categoryIdx="-4" bldStep="series"/>
                                            </p:graphicEl>
                                          </p:spTgt>
                                        </p:tgtEl>
                                      </p:cBhvr>
                                    </p:animEffect>
                                  </p:childTnLst>
                                </p:cTn>
                              </p:par>
                            </p:childTnLst>
                          </p:cTn>
                        </p:par>
                        <p:par>
                          <p:cTn id="107" fill="hold">
                            <p:stCondLst>
                              <p:cond delay="10500"/>
                            </p:stCondLst>
                            <p:childTnLst>
                              <p:par>
                                <p:cTn id="108" presetID="18" presetClass="entr" presetSubtype="3" fill="hold" grpId="0" nodeType="afterEffect">
                                  <p:stCondLst>
                                    <p:cond delay="0"/>
                                  </p:stCondLst>
                                  <p:childTnLst>
                                    <p:set>
                                      <p:cBhvr>
                                        <p:cTn id="109" dur="1" fill="hold">
                                          <p:stCondLst>
                                            <p:cond delay="0"/>
                                          </p:stCondLst>
                                        </p:cTn>
                                        <p:tgtEl>
                                          <p:spTgt spid="46">
                                            <p:graphicEl>
                                              <a:chart seriesIdx="3" categoryIdx="-4" bldStep="series"/>
                                            </p:graphicEl>
                                          </p:spTgt>
                                        </p:tgtEl>
                                        <p:attrNameLst>
                                          <p:attrName>style.visibility</p:attrName>
                                        </p:attrNameLst>
                                      </p:cBhvr>
                                      <p:to>
                                        <p:strVal val="visible"/>
                                      </p:to>
                                    </p:set>
                                    <p:animEffect transition="in" filter="strips(upRight)">
                                      <p:cBhvr>
                                        <p:cTn id="110" dur="1000"/>
                                        <p:tgtEl>
                                          <p:spTgt spid="46">
                                            <p:graphicEl>
                                              <a:chart seriesIdx="3" categoryIdx="-4" bldStep="series"/>
                                            </p:graphicEl>
                                          </p:spTgt>
                                        </p:tgtEl>
                                      </p:cBhvr>
                                    </p:animEffect>
                                  </p:childTnLst>
                                </p:cTn>
                              </p:par>
                            </p:childTnLst>
                          </p:cTn>
                        </p:par>
                        <p:par>
                          <p:cTn id="111" fill="hold">
                            <p:stCondLst>
                              <p:cond delay="11500"/>
                            </p:stCondLst>
                            <p:childTnLst>
                              <p:par>
                                <p:cTn id="112" presetID="2" presetClass="entr" presetSubtype="4" accel="50000" decel="50000" fill="hold" grpId="0" nodeType="afterEffect">
                                  <p:stCondLst>
                                    <p:cond delay="0"/>
                                  </p:stCondLst>
                                  <p:childTnLst>
                                    <p:set>
                                      <p:cBhvr>
                                        <p:cTn id="113" dur="1" fill="hold">
                                          <p:stCondLst>
                                            <p:cond delay="0"/>
                                          </p:stCondLst>
                                        </p:cTn>
                                        <p:tgtEl>
                                          <p:spTgt spid="48"/>
                                        </p:tgtEl>
                                        <p:attrNameLst>
                                          <p:attrName>style.visibility</p:attrName>
                                        </p:attrNameLst>
                                      </p:cBhvr>
                                      <p:to>
                                        <p:strVal val="visible"/>
                                      </p:to>
                                    </p:set>
                                    <p:anim calcmode="lin" valueType="num">
                                      <p:cBhvr additive="base">
                                        <p:cTn id="114" dur="500" fill="hold"/>
                                        <p:tgtEl>
                                          <p:spTgt spid="48"/>
                                        </p:tgtEl>
                                        <p:attrNameLst>
                                          <p:attrName>ppt_x</p:attrName>
                                        </p:attrNameLst>
                                      </p:cBhvr>
                                      <p:tavLst>
                                        <p:tav tm="0">
                                          <p:val>
                                            <p:strVal val="#ppt_x"/>
                                          </p:val>
                                        </p:tav>
                                        <p:tav tm="100000">
                                          <p:val>
                                            <p:strVal val="#ppt_x"/>
                                          </p:val>
                                        </p:tav>
                                      </p:tavLst>
                                    </p:anim>
                                    <p:anim calcmode="lin" valueType="num">
                                      <p:cBhvr additive="base">
                                        <p:cTn id="115" dur="500" fill="hold"/>
                                        <p:tgtEl>
                                          <p:spTgt spid="48"/>
                                        </p:tgtEl>
                                        <p:attrNameLst>
                                          <p:attrName>ppt_y</p:attrName>
                                        </p:attrNameLst>
                                      </p:cBhvr>
                                      <p:tavLst>
                                        <p:tav tm="0">
                                          <p:val>
                                            <p:strVal val="1+#ppt_h/2"/>
                                          </p:val>
                                        </p:tav>
                                        <p:tav tm="100000">
                                          <p:val>
                                            <p:strVal val="#ppt_y"/>
                                          </p:val>
                                        </p:tav>
                                      </p:tavLst>
                                    </p:anim>
                                  </p:childTnLst>
                                </p:cTn>
                              </p:par>
                              <p:par>
                                <p:cTn id="116" presetID="2" presetClass="entr" presetSubtype="2" accel="50000" decel="50000" fill="hold" grpId="0" nodeType="withEffect">
                                  <p:stCondLst>
                                    <p:cond delay="0"/>
                                  </p:stCondLst>
                                  <p:childTnLst>
                                    <p:set>
                                      <p:cBhvr>
                                        <p:cTn id="117" dur="1" fill="hold">
                                          <p:stCondLst>
                                            <p:cond delay="0"/>
                                          </p:stCondLst>
                                        </p:cTn>
                                        <p:tgtEl>
                                          <p:spTgt spid="47"/>
                                        </p:tgtEl>
                                        <p:attrNameLst>
                                          <p:attrName>style.visibility</p:attrName>
                                        </p:attrNameLst>
                                      </p:cBhvr>
                                      <p:to>
                                        <p:strVal val="visible"/>
                                      </p:to>
                                    </p:set>
                                    <p:anim calcmode="lin" valueType="num">
                                      <p:cBhvr additive="base">
                                        <p:cTn id="118" dur="500" fill="hold"/>
                                        <p:tgtEl>
                                          <p:spTgt spid="47"/>
                                        </p:tgtEl>
                                        <p:attrNameLst>
                                          <p:attrName>ppt_x</p:attrName>
                                        </p:attrNameLst>
                                      </p:cBhvr>
                                      <p:tavLst>
                                        <p:tav tm="0">
                                          <p:val>
                                            <p:strVal val="1+#ppt_w/2"/>
                                          </p:val>
                                        </p:tav>
                                        <p:tav tm="100000">
                                          <p:val>
                                            <p:strVal val="#ppt_x"/>
                                          </p:val>
                                        </p:tav>
                                      </p:tavLst>
                                    </p:anim>
                                    <p:anim calcmode="lin" valueType="num">
                                      <p:cBhvr additive="base">
                                        <p:cTn id="119" dur="500" fill="hold"/>
                                        <p:tgtEl>
                                          <p:spTgt spid="47"/>
                                        </p:tgtEl>
                                        <p:attrNameLst>
                                          <p:attrName>ppt_y</p:attrName>
                                        </p:attrNameLst>
                                      </p:cBhvr>
                                      <p:tavLst>
                                        <p:tav tm="0">
                                          <p:val>
                                            <p:strVal val="#ppt_y"/>
                                          </p:val>
                                        </p:tav>
                                        <p:tav tm="100000">
                                          <p:val>
                                            <p:strVal val="#ppt_y"/>
                                          </p:val>
                                        </p:tav>
                                      </p:tavLst>
                                    </p:anim>
                                  </p:childTnLst>
                                </p:cTn>
                              </p:par>
                            </p:childTnLst>
                          </p:cTn>
                        </p:par>
                        <p:par>
                          <p:cTn id="120" fill="hold">
                            <p:stCondLst>
                              <p:cond delay="12000"/>
                            </p:stCondLst>
                            <p:childTnLst>
                              <p:par>
                                <p:cTn id="121" presetID="2" presetClass="entr" presetSubtype="4" accel="50000" decel="50000" fill="hold" grpId="0" nodeType="afterEffect">
                                  <p:stCondLst>
                                    <p:cond delay="0"/>
                                  </p:stCondLst>
                                  <p:childTnLst>
                                    <p:set>
                                      <p:cBhvr>
                                        <p:cTn id="122" dur="1" fill="hold">
                                          <p:stCondLst>
                                            <p:cond delay="0"/>
                                          </p:stCondLst>
                                        </p:cTn>
                                        <p:tgtEl>
                                          <p:spTgt spid="50"/>
                                        </p:tgtEl>
                                        <p:attrNameLst>
                                          <p:attrName>style.visibility</p:attrName>
                                        </p:attrNameLst>
                                      </p:cBhvr>
                                      <p:to>
                                        <p:strVal val="visible"/>
                                      </p:to>
                                    </p:set>
                                    <p:anim calcmode="lin" valueType="num">
                                      <p:cBhvr additive="base">
                                        <p:cTn id="123" dur="500" fill="hold"/>
                                        <p:tgtEl>
                                          <p:spTgt spid="50"/>
                                        </p:tgtEl>
                                        <p:attrNameLst>
                                          <p:attrName>ppt_x</p:attrName>
                                        </p:attrNameLst>
                                      </p:cBhvr>
                                      <p:tavLst>
                                        <p:tav tm="0">
                                          <p:val>
                                            <p:strVal val="#ppt_x"/>
                                          </p:val>
                                        </p:tav>
                                        <p:tav tm="100000">
                                          <p:val>
                                            <p:strVal val="#ppt_x"/>
                                          </p:val>
                                        </p:tav>
                                      </p:tavLst>
                                    </p:anim>
                                    <p:anim calcmode="lin" valueType="num">
                                      <p:cBhvr additive="base">
                                        <p:cTn id="124" dur="500" fill="hold"/>
                                        <p:tgtEl>
                                          <p:spTgt spid="50"/>
                                        </p:tgtEl>
                                        <p:attrNameLst>
                                          <p:attrName>ppt_y</p:attrName>
                                        </p:attrNameLst>
                                      </p:cBhvr>
                                      <p:tavLst>
                                        <p:tav tm="0">
                                          <p:val>
                                            <p:strVal val="1+#ppt_h/2"/>
                                          </p:val>
                                        </p:tav>
                                        <p:tav tm="100000">
                                          <p:val>
                                            <p:strVal val="#ppt_y"/>
                                          </p:val>
                                        </p:tav>
                                      </p:tavLst>
                                    </p:anim>
                                  </p:childTnLst>
                                </p:cTn>
                              </p:par>
                              <p:par>
                                <p:cTn id="125" presetID="2" presetClass="entr" presetSubtype="2" accel="50000" decel="50000" fill="hold" grpId="0" nodeType="withEffect">
                                  <p:stCondLst>
                                    <p:cond delay="0"/>
                                  </p:stCondLst>
                                  <p:childTnLst>
                                    <p:set>
                                      <p:cBhvr>
                                        <p:cTn id="126" dur="1" fill="hold">
                                          <p:stCondLst>
                                            <p:cond delay="0"/>
                                          </p:stCondLst>
                                        </p:cTn>
                                        <p:tgtEl>
                                          <p:spTgt spid="49"/>
                                        </p:tgtEl>
                                        <p:attrNameLst>
                                          <p:attrName>style.visibility</p:attrName>
                                        </p:attrNameLst>
                                      </p:cBhvr>
                                      <p:to>
                                        <p:strVal val="visible"/>
                                      </p:to>
                                    </p:set>
                                    <p:anim calcmode="lin" valueType="num">
                                      <p:cBhvr additive="base">
                                        <p:cTn id="127" dur="500" fill="hold"/>
                                        <p:tgtEl>
                                          <p:spTgt spid="49"/>
                                        </p:tgtEl>
                                        <p:attrNameLst>
                                          <p:attrName>ppt_x</p:attrName>
                                        </p:attrNameLst>
                                      </p:cBhvr>
                                      <p:tavLst>
                                        <p:tav tm="0">
                                          <p:val>
                                            <p:strVal val="1+#ppt_w/2"/>
                                          </p:val>
                                        </p:tav>
                                        <p:tav tm="100000">
                                          <p:val>
                                            <p:strVal val="#ppt_x"/>
                                          </p:val>
                                        </p:tav>
                                      </p:tavLst>
                                    </p:anim>
                                    <p:anim calcmode="lin" valueType="num">
                                      <p:cBhvr additive="base">
                                        <p:cTn id="128" dur="500" fill="hold"/>
                                        <p:tgtEl>
                                          <p:spTgt spid="49"/>
                                        </p:tgtEl>
                                        <p:attrNameLst>
                                          <p:attrName>ppt_y</p:attrName>
                                        </p:attrNameLst>
                                      </p:cBhvr>
                                      <p:tavLst>
                                        <p:tav tm="0">
                                          <p:val>
                                            <p:strVal val="#ppt_y"/>
                                          </p:val>
                                        </p:tav>
                                        <p:tav tm="100000">
                                          <p:val>
                                            <p:strVal val="#ppt_y"/>
                                          </p:val>
                                        </p:tav>
                                      </p:tavLst>
                                    </p:anim>
                                  </p:childTnLst>
                                </p:cTn>
                              </p:par>
                            </p:childTnLst>
                          </p:cTn>
                        </p:par>
                        <p:par>
                          <p:cTn id="129" fill="hold">
                            <p:stCondLst>
                              <p:cond delay="12500"/>
                            </p:stCondLst>
                            <p:childTnLst>
                              <p:par>
                                <p:cTn id="130" presetID="2" presetClass="entr" presetSubtype="4" accel="50000" decel="50000" fill="hold" grpId="0" nodeType="afterEffect">
                                  <p:stCondLst>
                                    <p:cond delay="0"/>
                                  </p:stCondLst>
                                  <p:childTnLst>
                                    <p:set>
                                      <p:cBhvr>
                                        <p:cTn id="131" dur="1" fill="hold">
                                          <p:stCondLst>
                                            <p:cond delay="0"/>
                                          </p:stCondLst>
                                        </p:cTn>
                                        <p:tgtEl>
                                          <p:spTgt spid="52"/>
                                        </p:tgtEl>
                                        <p:attrNameLst>
                                          <p:attrName>style.visibility</p:attrName>
                                        </p:attrNameLst>
                                      </p:cBhvr>
                                      <p:to>
                                        <p:strVal val="visible"/>
                                      </p:to>
                                    </p:set>
                                    <p:anim calcmode="lin" valueType="num">
                                      <p:cBhvr additive="base">
                                        <p:cTn id="132" dur="500" fill="hold"/>
                                        <p:tgtEl>
                                          <p:spTgt spid="52"/>
                                        </p:tgtEl>
                                        <p:attrNameLst>
                                          <p:attrName>ppt_x</p:attrName>
                                        </p:attrNameLst>
                                      </p:cBhvr>
                                      <p:tavLst>
                                        <p:tav tm="0">
                                          <p:val>
                                            <p:strVal val="#ppt_x"/>
                                          </p:val>
                                        </p:tav>
                                        <p:tav tm="100000">
                                          <p:val>
                                            <p:strVal val="#ppt_x"/>
                                          </p:val>
                                        </p:tav>
                                      </p:tavLst>
                                    </p:anim>
                                    <p:anim calcmode="lin" valueType="num">
                                      <p:cBhvr additive="base">
                                        <p:cTn id="133" dur="500" fill="hold"/>
                                        <p:tgtEl>
                                          <p:spTgt spid="52"/>
                                        </p:tgtEl>
                                        <p:attrNameLst>
                                          <p:attrName>ppt_y</p:attrName>
                                        </p:attrNameLst>
                                      </p:cBhvr>
                                      <p:tavLst>
                                        <p:tav tm="0">
                                          <p:val>
                                            <p:strVal val="1+#ppt_h/2"/>
                                          </p:val>
                                        </p:tav>
                                        <p:tav tm="100000">
                                          <p:val>
                                            <p:strVal val="#ppt_y"/>
                                          </p:val>
                                        </p:tav>
                                      </p:tavLst>
                                    </p:anim>
                                  </p:childTnLst>
                                </p:cTn>
                              </p:par>
                              <p:par>
                                <p:cTn id="134" presetID="2" presetClass="entr" presetSubtype="2" accel="50000" decel="50000" fill="hold" grpId="0" nodeType="withEffect">
                                  <p:stCondLst>
                                    <p:cond delay="0"/>
                                  </p:stCondLst>
                                  <p:childTnLst>
                                    <p:set>
                                      <p:cBhvr>
                                        <p:cTn id="135" dur="1" fill="hold">
                                          <p:stCondLst>
                                            <p:cond delay="0"/>
                                          </p:stCondLst>
                                        </p:cTn>
                                        <p:tgtEl>
                                          <p:spTgt spid="51"/>
                                        </p:tgtEl>
                                        <p:attrNameLst>
                                          <p:attrName>style.visibility</p:attrName>
                                        </p:attrNameLst>
                                      </p:cBhvr>
                                      <p:to>
                                        <p:strVal val="visible"/>
                                      </p:to>
                                    </p:set>
                                    <p:anim calcmode="lin" valueType="num">
                                      <p:cBhvr additive="base">
                                        <p:cTn id="136" dur="500" fill="hold"/>
                                        <p:tgtEl>
                                          <p:spTgt spid="51"/>
                                        </p:tgtEl>
                                        <p:attrNameLst>
                                          <p:attrName>ppt_x</p:attrName>
                                        </p:attrNameLst>
                                      </p:cBhvr>
                                      <p:tavLst>
                                        <p:tav tm="0">
                                          <p:val>
                                            <p:strVal val="1+#ppt_w/2"/>
                                          </p:val>
                                        </p:tav>
                                        <p:tav tm="100000">
                                          <p:val>
                                            <p:strVal val="#ppt_x"/>
                                          </p:val>
                                        </p:tav>
                                      </p:tavLst>
                                    </p:anim>
                                    <p:anim calcmode="lin" valueType="num">
                                      <p:cBhvr additive="base">
                                        <p:cTn id="13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1" grpId="0"/>
      <p:bldP spid="21" grpId="0" animBg="1"/>
      <p:bldP spid="26" grpId="0"/>
      <p:bldP spid="34" grpId="0" animBg="1"/>
      <p:bldP spid="39" grpId="0"/>
      <p:bldGraphic spid="46" grpId="0">
        <p:bldSub>
          <a:bldChart bld="series"/>
        </p:bldSub>
      </p:bldGraphic>
      <p:bldP spid="47" grpId="0"/>
      <p:bldP spid="48" grpId="0" animBg="1"/>
      <p:bldP spid="49" grpId="0"/>
      <p:bldP spid="50" grpId="0" animBg="1"/>
      <p:bldP spid="51" grpId="0"/>
      <p:bldP spid="5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30" name="任意多边形 29"/>
          <p:cNvSpPr/>
          <p:nvPr/>
        </p:nvSpPr>
        <p:spPr bwMode="auto">
          <a:xfrm flipH="1">
            <a:off x="3615964" y="1701805"/>
            <a:ext cx="1359558" cy="304678"/>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tx1">
                <a:lumMod val="75000"/>
                <a:lumOff val="25000"/>
              </a:schemeClr>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00" kern="0">
              <a:solidFill>
                <a:srgbClr val="000000"/>
              </a:solidFill>
              <a:cs typeface="+mn-ea"/>
              <a:sym typeface="Arial" panose="020B0604020202020204" pitchFamily="34" charset="0"/>
            </a:endParaRPr>
          </a:p>
        </p:txBody>
      </p:sp>
      <p:grpSp>
        <p:nvGrpSpPr>
          <p:cNvPr id="31" name="组合 30"/>
          <p:cNvGrpSpPr/>
          <p:nvPr/>
        </p:nvGrpSpPr>
        <p:grpSpPr>
          <a:xfrm>
            <a:off x="406733" y="1340747"/>
            <a:ext cx="3141364" cy="1181190"/>
            <a:chOff x="658459" y="1183830"/>
            <a:chExt cx="3140137" cy="1180729"/>
          </a:xfrm>
        </p:grpSpPr>
        <p:grpSp>
          <p:nvGrpSpPr>
            <p:cNvPr id="32" name="组合 31"/>
            <p:cNvGrpSpPr/>
            <p:nvPr/>
          </p:nvGrpSpPr>
          <p:grpSpPr>
            <a:xfrm>
              <a:off x="658459" y="1183830"/>
              <a:ext cx="3140137" cy="1180729"/>
              <a:chOff x="694606" y="1600991"/>
              <a:chExt cx="3140137" cy="1180729"/>
            </a:xfrm>
          </p:grpSpPr>
          <p:sp>
            <p:nvSpPr>
              <p:cNvPr id="34" name="椭圆 33"/>
              <p:cNvSpPr/>
              <p:nvPr/>
            </p:nvSpPr>
            <p:spPr>
              <a:xfrm rot="2700000">
                <a:off x="1129081" y="1607192"/>
                <a:ext cx="302626" cy="290223"/>
              </a:xfrm>
              <a:prstGeom prst="ellipse">
                <a:avLst/>
              </a:prstGeom>
              <a:solidFill>
                <a:schemeClr val="accent1"/>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35" name="Group 59"/>
              <p:cNvGrpSpPr/>
              <p:nvPr/>
            </p:nvGrpSpPr>
            <p:grpSpPr>
              <a:xfrm>
                <a:off x="694606" y="1614705"/>
                <a:ext cx="3140137" cy="1167015"/>
                <a:chOff x="7141343" y="3093071"/>
                <a:chExt cx="1568224" cy="875060"/>
              </a:xfrm>
            </p:grpSpPr>
            <p:sp>
              <p:nvSpPr>
                <p:cNvPr id="36" name="TextBox 35"/>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37"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grpSp>
        <p:cxnSp>
          <p:nvCxnSpPr>
            <p:cNvPr id="33" name="直接连接符 32"/>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8" name="任意多边形 37"/>
          <p:cNvSpPr/>
          <p:nvPr/>
        </p:nvSpPr>
        <p:spPr bwMode="auto">
          <a:xfrm flipH="1" flipV="1">
            <a:off x="3729524" y="5234575"/>
            <a:ext cx="1359558" cy="356303"/>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tx1">
                <a:lumMod val="75000"/>
                <a:lumOff val="25000"/>
              </a:schemeClr>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00" kern="0">
              <a:solidFill>
                <a:srgbClr val="000000"/>
              </a:solidFill>
              <a:cs typeface="+mn-ea"/>
              <a:sym typeface="Arial" panose="020B0604020202020204" pitchFamily="34" charset="0"/>
            </a:endParaRPr>
          </a:p>
        </p:txBody>
      </p:sp>
      <p:grpSp>
        <p:nvGrpSpPr>
          <p:cNvPr id="39" name="组合 38"/>
          <p:cNvGrpSpPr/>
          <p:nvPr/>
        </p:nvGrpSpPr>
        <p:grpSpPr>
          <a:xfrm>
            <a:off x="985908" y="4073095"/>
            <a:ext cx="3141364" cy="1181190"/>
            <a:chOff x="658459" y="1183830"/>
            <a:chExt cx="3140137" cy="1180729"/>
          </a:xfrm>
        </p:grpSpPr>
        <p:grpSp>
          <p:nvGrpSpPr>
            <p:cNvPr id="40" name="组合 39"/>
            <p:cNvGrpSpPr/>
            <p:nvPr/>
          </p:nvGrpSpPr>
          <p:grpSpPr>
            <a:xfrm>
              <a:off x="658459" y="1183830"/>
              <a:ext cx="3140137" cy="1180729"/>
              <a:chOff x="694606" y="1600991"/>
              <a:chExt cx="3140137" cy="1180729"/>
            </a:xfrm>
          </p:grpSpPr>
          <p:sp>
            <p:nvSpPr>
              <p:cNvPr id="42" name="椭圆 41"/>
              <p:cNvSpPr/>
              <p:nvPr/>
            </p:nvSpPr>
            <p:spPr>
              <a:xfrm rot="2700000">
                <a:off x="1129081" y="1607192"/>
                <a:ext cx="302626" cy="290223"/>
              </a:xfrm>
              <a:prstGeom prst="ellipse">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43" name="Group 59"/>
              <p:cNvGrpSpPr/>
              <p:nvPr/>
            </p:nvGrpSpPr>
            <p:grpSpPr>
              <a:xfrm>
                <a:off x="694606" y="1614705"/>
                <a:ext cx="3140137" cy="1167015"/>
                <a:chOff x="7141343" y="3093071"/>
                <a:chExt cx="1568224" cy="875060"/>
              </a:xfrm>
            </p:grpSpPr>
            <p:sp>
              <p:nvSpPr>
                <p:cNvPr id="44" name="TextBox 43"/>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45"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文本标题二</a:t>
                  </a:r>
                  <a:endParaRPr lang="en-US" sz="1800" b="1" dirty="0">
                    <a:solidFill>
                      <a:schemeClr val="tx1">
                        <a:lumMod val="75000"/>
                        <a:lumOff val="25000"/>
                      </a:schemeClr>
                    </a:solidFill>
                    <a:cs typeface="+mn-ea"/>
                  </a:endParaRPr>
                </a:p>
              </p:txBody>
            </p:sp>
          </p:grpSp>
        </p:grpSp>
        <p:cxnSp>
          <p:nvCxnSpPr>
            <p:cNvPr id="41" name="直接连接符 40"/>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任意多边形 45"/>
          <p:cNvSpPr/>
          <p:nvPr/>
        </p:nvSpPr>
        <p:spPr bwMode="auto">
          <a:xfrm>
            <a:off x="6793843" y="1715752"/>
            <a:ext cx="1464480" cy="317308"/>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tx1">
                <a:lumMod val="75000"/>
                <a:lumOff val="25000"/>
              </a:schemeClr>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00" kern="0">
              <a:solidFill>
                <a:srgbClr val="000000"/>
              </a:solidFill>
              <a:cs typeface="+mn-ea"/>
              <a:sym typeface="Arial" panose="020B0604020202020204" pitchFamily="34" charset="0"/>
            </a:endParaRPr>
          </a:p>
        </p:txBody>
      </p:sp>
      <p:grpSp>
        <p:nvGrpSpPr>
          <p:cNvPr id="47" name="组合 46"/>
          <p:cNvGrpSpPr/>
          <p:nvPr/>
        </p:nvGrpSpPr>
        <p:grpSpPr>
          <a:xfrm>
            <a:off x="8358933" y="1456207"/>
            <a:ext cx="3141364" cy="1181190"/>
            <a:chOff x="658459" y="1183830"/>
            <a:chExt cx="3140137" cy="1180729"/>
          </a:xfrm>
        </p:grpSpPr>
        <p:grpSp>
          <p:nvGrpSpPr>
            <p:cNvPr id="48" name="组合 47"/>
            <p:cNvGrpSpPr/>
            <p:nvPr/>
          </p:nvGrpSpPr>
          <p:grpSpPr>
            <a:xfrm>
              <a:off x="658459" y="1183830"/>
              <a:ext cx="3140137" cy="1180729"/>
              <a:chOff x="694606" y="1600991"/>
              <a:chExt cx="3140137" cy="1180729"/>
            </a:xfrm>
          </p:grpSpPr>
          <p:sp>
            <p:nvSpPr>
              <p:cNvPr id="50" name="椭圆 49"/>
              <p:cNvSpPr/>
              <p:nvPr/>
            </p:nvSpPr>
            <p:spPr>
              <a:xfrm rot="2700000">
                <a:off x="1129081" y="1607192"/>
                <a:ext cx="302626" cy="290223"/>
              </a:xfrm>
              <a:prstGeom prst="ellipse">
                <a:avLst/>
              </a:prstGeom>
              <a:solidFill>
                <a:schemeClr val="accent3"/>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51" name="Group 59"/>
              <p:cNvGrpSpPr/>
              <p:nvPr/>
            </p:nvGrpSpPr>
            <p:grpSpPr>
              <a:xfrm>
                <a:off x="694606" y="1614705"/>
                <a:ext cx="3140137" cy="1167015"/>
                <a:chOff x="7141343" y="3093071"/>
                <a:chExt cx="1568224" cy="875060"/>
              </a:xfrm>
            </p:grpSpPr>
            <p:sp>
              <p:nvSpPr>
                <p:cNvPr id="52" name="TextBox 51"/>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53"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文本标题三</a:t>
                  </a:r>
                  <a:endParaRPr lang="en-US" sz="1800" b="1" dirty="0">
                    <a:solidFill>
                      <a:schemeClr val="tx1">
                        <a:lumMod val="75000"/>
                        <a:lumOff val="25000"/>
                      </a:schemeClr>
                    </a:solidFill>
                    <a:cs typeface="+mn-ea"/>
                  </a:endParaRPr>
                </a:p>
              </p:txBody>
            </p:sp>
          </p:grpSp>
        </p:grpSp>
        <p:cxnSp>
          <p:nvCxnSpPr>
            <p:cNvPr id="49" name="直接连接符 48"/>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4" name="任意多边形 53"/>
          <p:cNvSpPr/>
          <p:nvPr/>
        </p:nvSpPr>
        <p:spPr bwMode="auto">
          <a:xfrm flipV="1">
            <a:off x="7178129" y="5213742"/>
            <a:ext cx="1340285" cy="377136"/>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tx1">
                <a:lumMod val="75000"/>
                <a:lumOff val="25000"/>
              </a:schemeClr>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000" kern="0">
              <a:solidFill>
                <a:srgbClr val="000000"/>
              </a:solidFill>
              <a:cs typeface="+mn-ea"/>
              <a:sym typeface="Arial" panose="020B0604020202020204" pitchFamily="34" charset="0"/>
            </a:endParaRPr>
          </a:p>
        </p:txBody>
      </p:sp>
      <p:grpSp>
        <p:nvGrpSpPr>
          <p:cNvPr id="55" name="组合 54"/>
          <p:cNvGrpSpPr/>
          <p:nvPr/>
        </p:nvGrpSpPr>
        <p:grpSpPr>
          <a:xfrm>
            <a:off x="8142084" y="4081312"/>
            <a:ext cx="3141364" cy="1181190"/>
            <a:chOff x="658459" y="1183830"/>
            <a:chExt cx="3140137" cy="1180729"/>
          </a:xfrm>
        </p:grpSpPr>
        <p:grpSp>
          <p:nvGrpSpPr>
            <p:cNvPr id="56" name="组合 55"/>
            <p:cNvGrpSpPr/>
            <p:nvPr/>
          </p:nvGrpSpPr>
          <p:grpSpPr>
            <a:xfrm>
              <a:off x="658459" y="1183830"/>
              <a:ext cx="3140137" cy="1180729"/>
              <a:chOff x="694606" y="1600991"/>
              <a:chExt cx="3140137" cy="1180729"/>
            </a:xfrm>
          </p:grpSpPr>
          <p:sp>
            <p:nvSpPr>
              <p:cNvPr id="58" name="椭圆 57"/>
              <p:cNvSpPr/>
              <p:nvPr/>
            </p:nvSpPr>
            <p:spPr>
              <a:xfrm rot="2700000">
                <a:off x="1129081" y="1607192"/>
                <a:ext cx="302626" cy="290223"/>
              </a:xfrm>
              <a:prstGeom prst="ellipse">
                <a:avLst/>
              </a:prstGeom>
              <a:solidFill>
                <a:schemeClr val="accent4"/>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59" name="Group 59"/>
              <p:cNvGrpSpPr/>
              <p:nvPr/>
            </p:nvGrpSpPr>
            <p:grpSpPr>
              <a:xfrm>
                <a:off x="694606" y="1614705"/>
                <a:ext cx="3140137" cy="1167015"/>
                <a:chOff x="7141343" y="3093071"/>
                <a:chExt cx="1568224" cy="875060"/>
              </a:xfrm>
            </p:grpSpPr>
            <p:sp>
              <p:nvSpPr>
                <p:cNvPr id="60" name="TextBox 59"/>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61"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文本标题四</a:t>
                  </a:r>
                  <a:endParaRPr lang="en-US" sz="1800" b="1" dirty="0">
                    <a:solidFill>
                      <a:schemeClr val="tx1">
                        <a:lumMod val="75000"/>
                        <a:lumOff val="25000"/>
                      </a:schemeClr>
                    </a:solidFill>
                    <a:cs typeface="+mn-ea"/>
                  </a:endParaRPr>
                </a:p>
              </p:txBody>
            </p:sp>
          </p:grpSp>
        </p:grpSp>
        <p:cxnSp>
          <p:nvCxnSpPr>
            <p:cNvPr id="57" name="直接连接符 56"/>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62" name="Picture 2" descr="C:\Users\Administrator\各行业\医疗\sda.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2309" y="1536660"/>
            <a:ext cx="3901537" cy="3908036"/>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right)">
                                      <p:cBhvr>
                                        <p:cTn id="30" dur="500"/>
                                        <p:tgtEl>
                                          <p:spTgt spid="30"/>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right)">
                                      <p:cBhvr>
                                        <p:cTn id="40" dur="500"/>
                                        <p:tgtEl>
                                          <p:spTgt spid="38"/>
                                        </p:tgtEl>
                                      </p:cBhvr>
                                    </p:animEffect>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500" fill="hold"/>
                                        <p:tgtEl>
                                          <p:spTgt spid="39"/>
                                        </p:tgtEl>
                                        <p:attrNameLst>
                                          <p:attrName>ppt_w</p:attrName>
                                        </p:attrNameLst>
                                      </p:cBhvr>
                                      <p:tavLst>
                                        <p:tav tm="0">
                                          <p:val>
                                            <p:fltVal val="0"/>
                                          </p:val>
                                        </p:tav>
                                        <p:tav tm="100000">
                                          <p:val>
                                            <p:strVal val="#ppt_w"/>
                                          </p:val>
                                        </p:tav>
                                      </p:tavLst>
                                    </p:anim>
                                    <p:anim calcmode="lin" valueType="num">
                                      <p:cBhvr>
                                        <p:cTn id="45" dur="500" fill="hold"/>
                                        <p:tgtEl>
                                          <p:spTgt spid="39"/>
                                        </p:tgtEl>
                                        <p:attrNameLst>
                                          <p:attrName>ppt_h</p:attrName>
                                        </p:attrNameLst>
                                      </p:cBhvr>
                                      <p:tavLst>
                                        <p:tav tm="0">
                                          <p:val>
                                            <p:fltVal val="0"/>
                                          </p:val>
                                        </p:tav>
                                        <p:tav tm="100000">
                                          <p:val>
                                            <p:strVal val="#ppt_h"/>
                                          </p:val>
                                        </p:tav>
                                      </p:tavLst>
                                    </p:anim>
                                    <p:animEffect transition="in" filter="fade">
                                      <p:cBhvr>
                                        <p:cTn id="46" dur="500"/>
                                        <p:tgtEl>
                                          <p:spTgt spid="39"/>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left)">
                                      <p:cBhvr>
                                        <p:cTn id="50" dur="500"/>
                                        <p:tgtEl>
                                          <p:spTgt spid="46"/>
                                        </p:tgtEl>
                                      </p:cBhvr>
                                    </p:animEffect>
                                  </p:childTnLst>
                                </p:cTn>
                              </p:par>
                            </p:childTnLst>
                          </p:cTn>
                        </p:par>
                        <p:par>
                          <p:cTn id="51" fill="hold">
                            <p:stCondLst>
                              <p:cond delay="5000"/>
                            </p:stCondLst>
                            <p:childTnLst>
                              <p:par>
                                <p:cTn id="52" presetID="53" presetClass="entr" presetSubtype="16"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p:cTn id="54" dur="500" fill="hold"/>
                                        <p:tgtEl>
                                          <p:spTgt spid="47"/>
                                        </p:tgtEl>
                                        <p:attrNameLst>
                                          <p:attrName>ppt_w</p:attrName>
                                        </p:attrNameLst>
                                      </p:cBhvr>
                                      <p:tavLst>
                                        <p:tav tm="0">
                                          <p:val>
                                            <p:fltVal val="0"/>
                                          </p:val>
                                        </p:tav>
                                        <p:tav tm="100000">
                                          <p:val>
                                            <p:strVal val="#ppt_w"/>
                                          </p:val>
                                        </p:tav>
                                      </p:tavLst>
                                    </p:anim>
                                    <p:anim calcmode="lin" valueType="num">
                                      <p:cBhvr>
                                        <p:cTn id="55" dur="500" fill="hold"/>
                                        <p:tgtEl>
                                          <p:spTgt spid="47"/>
                                        </p:tgtEl>
                                        <p:attrNameLst>
                                          <p:attrName>ppt_h</p:attrName>
                                        </p:attrNameLst>
                                      </p:cBhvr>
                                      <p:tavLst>
                                        <p:tav tm="0">
                                          <p:val>
                                            <p:fltVal val="0"/>
                                          </p:val>
                                        </p:tav>
                                        <p:tav tm="100000">
                                          <p:val>
                                            <p:strVal val="#ppt_h"/>
                                          </p:val>
                                        </p:tav>
                                      </p:tavLst>
                                    </p:anim>
                                    <p:animEffect transition="in" filter="fade">
                                      <p:cBhvr>
                                        <p:cTn id="56" dur="500"/>
                                        <p:tgtEl>
                                          <p:spTgt spid="47"/>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left)">
                                      <p:cBhvr>
                                        <p:cTn id="60" dur="500"/>
                                        <p:tgtEl>
                                          <p:spTgt spid="54"/>
                                        </p:tgtEl>
                                      </p:cBhvr>
                                    </p:animEffect>
                                  </p:childTnLst>
                                </p:cTn>
                              </p:par>
                            </p:childTnLst>
                          </p:cTn>
                        </p:par>
                        <p:par>
                          <p:cTn id="61" fill="hold">
                            <p:stCondLst>
                              <p:cond delay="6000"/>
                            </p:stCondLst>
                            <p:childTnLst>
                              <p:par>
                                <p:cTn id="62" presetID="53" presetClass="entr" presetSubtype="16"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p:cTn id="64" dur="500" fill="hold"/>
                                        <p:tgtEl>
                                          <p:spTgt spid="55"/>
                                        </p:tgtEl>
                                        <p:attrNameLst>
                                          <p:attrName>ppt_w</p:attrName>
                                        </p:attrNameLst>
                                      </p:cBhvr>
                                      <p:tavLst>
                                        <p:tav tm="0">
                                          <p:val>
                                            <p:fltVal val="0"/>
                                          </p:val>
                                        </p:tav>
                                        <p:tav tm="100000">
                                          <p:val>
                                            <p:strVal val="#ppt_w"/>
                                          </p:val>
                                        </p:tav>
                                      </p:tavLst>
                                    </p:anim>
                                    <p:anim calcmode="lin" valueType="num">
                                      <p:cBhvr>
                                        <p:cTn id="65" dur="500" fill="hold"/>
                                        <p:tgtEl>
                                          <p:spTgt spid="55"/>
                                        </p:tgtEl>
                                        <p:attrNameLst>
                                          <p:attrName>ppt_h</p:attrName>
                                        </p:attrNameLst>
                                      </p:cBhvr>
                                      <p:tavLst>
                                        <p:tav tm="0">
                                          <p:val>
                                            <p:fltVal val="0"/>
                                          </p:val>
                                        </p:tav>
                                        <p:tav tm="100000">
                                          <p:val>
                                            <p:strVal val="#ppt_h"/>
                                          </p:val>
                                        </p:tav>
                                      </p:tavLst>
                                    </p:anim>
                                    <p:animEffect transition="in" filter="fade">
                                      <p:cBhvr>
                                        <p:cTn id="6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0" grpId="0" animBg="1"/>
      <p:bldP spid="38" grpId="0" animBg="1"/>
      <p:bldP spid="46" grpId="0" animBg="1"/>
      <p:bldP spid="5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6" name="组合 5"/>
          <p:cNvGrpSpPr/>
          <p:nvPr/>
        </p:nvGrpSpPr>
        <p:grpSpPr>
          <a:xfrm>
            <a:off x="4224648" y="1340746"/>
            <a:ext cx="3961987" cy="3992859"/>
            <a:chOff x="2916382" y="1447509"/>
            <a:chExt cx="3055938" cy="3079750"/>
          </a:xfrm>
        </p:grpSpPr>
        <p:sp>
          <p:nvSpPr>
            <p:cNvPr id="7" name="Freeform 5"/>
            <p:cNvSpPr/>
            <p:nvPr/>
          </p:nvSpPr>
          <p:spPr bwMode="auto">
            <a:xfrm>
              <a:off x="2916382" y="1447509"/>
              <a:ext cx="3055938" cy="2982913"/>
            </a:xfrm>
            <a:custGeom>
              <a:avLst/>
              <a:gdLst/>
              <a:ahLst/>
              <a:cxnLst>
                <a:cxn ang="0">
                  <a:pos x="277" y="130"/>
                </a:cxn>
                <a:cxn ang="0">
                  <a:pos x="278" y="103"/>
                </a:cxn>
                <a:cxn ang="0">
                  <a:pos x="261" y="81"/>
                </a:cxn>
                <a:cxn ang="0">
                  <a:pos x="256" y="57"/>
                </a:cxn>
                <a:cxn ang="0">
                  <a:pos x="239" y="44"/>
                </a:cxn>
                <a:cxn ang="0">
                  <a:pos x="231" y="29"/>
                </a:cxn>
                <a:cxn ang="0">
                  <a:pos x="209" y="18"/>
                </a:cxn>
                <a:cxn ang="0">
                  <a:pos x="171" y="0"/>
                </a:cxn>
                <a:cxn ang="0">
                  <a:pos x="152" y="4"/>
                </a:cxn>
                <a:cxn ang="0">
                  <a:pos x="139" y="14"/>
                </a:cxn>
                <a:cxn ang="0">
                  <a:pos x="133" y="9"/>
                </a:cxn>
                <a:cxn ang="0">
                  <a:pos x="112" y="2"/>
                </a:cxn>
                <a:cxn ang="0">
                  <a:pos x="79" y="18"/>
                </a:cxn>
                <a:cxn ang="0">
                  <a:pos x="56" y="29"/>
                </a:cxn>
                <a:cxn ang="0">
                  <a:pos x="47" y="44"/>
                </a:cxn>
                <a:cxn ang="0">
                  <a:pos x="30" y="57"/>
                </a:cxn>
                <a:cxn ang="0">
                  <a:pos x="25" y="81"/>
                </a:cxn>
                <a:cxn ang="0">
                  <a:pos x="8" y="103"/>
                </a:cxn>
                <a:cxn ang="0">
                  <a:pos x="9" y="130"/>
                </a:cxn>
                <a:cxn ang="0">
                  <a:pos x="1" y="167"/>
                </a:cxn>
                <a:cxn ang="0">
                  <a:pos x="22" y="207"/>
                </a:cxn>
                <a:cxn ang="0">
                  <a:pos x="29" y="233"/>
                </a:cxn>
                <a:cxn ang="0">
                  <a:pos x="50" y="246"/>
                </a:cxn>
                <a:cxn ang="0">
                  <a:pos x="58" y="262"/>
                </a:cxn>
                <a:cxn ang="0">
                  <a:pos x="84" y="273"/>
                </a:cxn>
                <a:cxn ang="0">
                  <a:pos x="90" y="272"/>
                </a:cxn>
                <a:cxn ang="0">
                  <a:pos x="114" y="280"/>
                </a:cxn>
                <a:cxn ang="0">
                  <a:pos x="146" y="260"/>
                </a:cxn>
                <a:cxn ang="0">
                  <a:pos x="159" y="274"/>
                </a:cxn>
                <a:cxn ang="0">
                  <a:pos x="175" y="279"/>
                </a:cxn>
                <a:cxn ang="0">
                  <a:pos x="196" y="272"/>
                </a:cxn>
                <a:cxn ang="0">
                  <a:pos x="203" y="273"/>
                </a:cxn>
                <a:cxn ang="0">
                  <a:pos x="225" y="265"/>
                </a:cxn>
                <a:cxn ang="0">
                  <a:pos x="237" y="246"/>
                </a:cxn>
                <a:cxn ang="0">
                  <a:pos x="257" y="233"/>
                </a:cxn>
                <a:cxn ang="0">
                  <a:pos x="265" y="207"/>
                </a:cxn>
                <a:cxn ang="0">
                  <a:pos x="286" y="167"/>
                </a:cxn>
                <a:cxn ang="0">
                  <a:pos x="277" y="130"/>
                </a:cxn>
              </a:cxnLst>
              <a:rect l="0" t="0" r="r" b="b"/>
              <a:pathLst>
                <a:path w="287" h="280">
                  <a:moveTo>
                    <a:pt x="277" y="130"/>
                  </a:moveTo>
                  <a:cubicBezTo>
                    <a:pt x="281" y="122"/>
                    <a:pt x="281" y="112"/>
                    <a:pt x="278" y="103"/>
                  </a:cubicBezTo>
                  <a:cubicBezTo>
                    <a:pt x="275" y="93"/>
                    <a:pt x="269" y="85"/>
                    <a:pt x="261" y="81"/>
                  </a:cubicBezTo>
                  <a:cubicBezTo>
                    <a:pt x="262" y="73"/>
                    <a:pt x="261" y="64"/>
                    <a:pt x="256" y="57"/>
                  </a:cubicBezTo>
                  <a:cubicBezTo>
                    <a:pt x="252" y="51"/>
                    <a:pt x="246" y="46"/>
                    <a:pt x="239" y="44"/>
                  </a:cubicBezTo>
                  <a:cubicBezTo>
                    <a:pt x="238" y="38"/>
                    <a:pt x="235" y="33"/>
                    <a:pt x="231" y="29"/>
                  </a:cubicBezTo>
                  <a:cubicBezTo>
                    <a:pt x="225" y="22"/>
                    <a:pt x="217" y="19"/>
                    <a:pt x="209" y="18"/>
                  </a:cubicBezTo>
                  <a:cubicBezTo>
                    <a:pt x="201" y="7"/>
                    <a:pt x="187" y="0"/>
                    <a:pt x="171" y="0"/>
                  </a:cubicBezTo>
                  <a:cubicBezTo>
                    <a:pt x="164" y="0"/>
                    <a:pt x="158" y="1"/>
                    <a:pt x="152" y="4"/>
                  </a:cubicBezTo>
                  <a:cubicBezTo>
                    <a:pt x="146" y="7"/>
                    <a:pt x="142" y="10"/>
                    <a:pt x="139" y="14"/>
                  </a:cubicBezTo>
                  <a:cubicBezTo>
                    <a:pt x="137" y="12"/>
                    <a:pt x="135" y="11"/>
                    <a:pt x="133" y="9"/>
                  </a:cubicBezTo>
                  <a:cubicBezTo>
                    <a:pt x="127" y="4"/>
                    <a:pt x="120" y="2"/>
                    <a:pt x="112" y="2"/>
                  </a:cubicBezTo>
                  <a:cubicBezTo>
                    <a:pt x="100" y="2"/>
                    <a:pt x="89" y="8"/>
                    <a:pt x="79" y="18"/>
                  </a:cubicBezTo>
                  <a:cubicBezTo>
                    <a:pt x="71" y="18"/>
                    <a:pt x="62" y="22"/>
                    <a:pt x="56" y="29"/>
                  </a:cubicBezTo>
                  <a:cubicBezTo>
                    <a:pt x="52" y="33"/>
                    <a:pt x="49" y="38"/>
                    <a:pt x="47" y="44"/>
                  </a:cubicBezTo>
                  <a:cubicBezTo>
                    <a:pt x="40" y="46"/>
                    <a:pt x="34" y="51"/>
                    <a:pt x="30" y="57"/>
                  </a:cubicBezTo>
                  <a:cubicBezTo>
                    <a:pt x="26" y="64"/>
                    <a:pt x="24" y="73"/>
                    <a:pt x="25" y="81"/>
                  </a:cubicBezTo>
                  <a:cubicBezTo>
                    <a:pt x="17" y="85"/>
                    <a:pt x="11" y="93"/>
                    <a:pt x="8" y="103"/>
                  </a:cubicBezTo>
                  <a:cubicBezTo>
                    <a:pt x="5" y="112"/>
                    <a:pt x="6" y="122"/>
                    <a:pt x="9" y="130"/>
                  </a:cubicBezTo>
                  <a:cubicBezTo>
                    <a:pt x="0" y="143"/>
                    <a:pt x="0" y="161"/>
                    <a:pt x="1" y="167"/>
                  </a:cubicBezTo>
                  <a:cubicBezTo>
                    <a:pt x="2" y="185"/>
                    <a:pt x="10" y="199"/>
                    <a:pt x="22" y="207"/>
                  </a:cubicBezTo>
                  <a:cubicBezTo>
                    <a:pt x="21" y="216"/>
                    <a:pt x="24" y="225"/>
                    <a:pt x="29" y="233"/>
                  </a:cubicBezTo>
                  <a:cubicBezTo>
                    <a:pt x="35" y="240"/>
                    <a:pt x="42" y="245"/>
                    <a:pt x="50" y="246"/>
                  </a:cubicBezTo>
                  <a:cubicBezTo>
                    <a:pt x="51" y="252"/>
                    <a:pt x="54" y="258"/>
                    <a:pt x="58" y="262"/>
                  </a:cubicBezTo>
                  <a:cubicBezTo>
                    <a:pt x="65" y="269"/>
                    <a:pt x="74" y="273"/>
                    <a:pt x="84" y="273"/>
                  </a:cubicBezTo>
                  <a:cubicBezTo>
                    <a:pt x="86" y="273"/>
                    <a:pt x="88" y="273"/>
                    <a:pt x="90" y="272"/>
                  </a:cubicBezTo>
                  <a:cubicBezTo>
                    <a:pt x="98" y="278"/>
                    <a:pt x="106" y="280"/>
                    <a:pt x="114" y="280"/>
                  </a:cubicBezTo>
                  <a:cubicBezTo>
                    <a:pt x="127" y="280"/>
                    <a:pt x="139" y="273"/>
                    <a:pt x="146" y="260"/>
                  </a:cubicBezTo>
                  <a:cubicBezTo>
                    <a:pt x="149" y="266"/>
                    <a:pt x="153" y="271"/>
                    <a:pt x="159" y="274"/>
                  </a:cubicBezTo>
                  <a:cubicBezTo>
                    <a:pt x="164" y="277"/>
                    <a:pt x="169" y="279"/>
                    <a:pt x="175" y="279"/>
                  </a:cubicBezTo>
                  <a:cubicBezTo>
                    <a:pt x="183" y="279"/>
                    <a:pt x="190" y="277"/>
                    <a:pt x="196" y="272"/>
                  </a:cubicBezTo>
                  <a:cubicBezTo>
                    <a:pt x="198" y="273"/>
                    <a:pt x="201" y="273"/>
                    <a:pt x="203" y="273"/>
                  </a:cubicBezTo>
                  <a:cubicBezTo>
                    <a:pt x="211" y="273"/>
                    <a:pt x="219" y="270"/>
                    <a:pt x="225" y="265"/>
                  </a:cubicBezTo>
                  <a:cubicBezTo>
                    <a:pt x="231" y="260"/>
                    <a:pt x="235" y="254"/>
                    <a:pt x="237" y="246"/>
                  </a:cubicBezTo>
                  <a:cubicBezTo>
                    <a:pt x="245" y="245"/>
                    <a:pt x="252" y="240"/>
                    <a:pt x="257" y="233"/>
                  </a:cubicBezTo>
                  <a:cubicBezTo>
                    <a:pt x="263" y="225"/>
                    <a:pt x="265" y="216"/>
                    <a:pt x="265" y="207"/>
                  </a:cubicBezTo>
                  <a:cubicBezTo>
                    <a:pt x="276" y="199"/>
                    <a:pt x="284" y="185"/>
                    <a:pt x="286" y="167"/>
                  </a:cubicBezTo>
                  <a:cubicBezTo>
                    <a:pt x="287" y="156"/>
                    <a:pt x="285" y="141"/>
                    <a:pt x="277" y="130"/>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8" name="Freeform 6"/>
            <p:cNvSpPr>
              <a:spLocks noEditPoints="1"/>
            </p:cNvSpPr>
            <p:nvPr/>
          </p:nvSpPr>
          <p:spPr bwMode="auto">
            <a:xfrm>
              <a:off x="3011632" y="1501484"/>
              <a:ext cx="2865438" cy="3025775"/>
            </a:xfrm>
            <a:custGeom>
              <a:avLst/>
              <a:gdLst/>
              <a:ahLst/>
              <a:cxnLst>
                <a:cxn ang="0">
                  <a:pos x="124" y="67"/>
                </a:cxn>
                <a:cxn ang="0">
                  <a:pos x="124" y="212"/>
                </a:cxn>
                <a:cxn ang="0">
                  <a:pos x="23" y="197"/>
                </a:cxn>
                <a:cxn ang="0">
                  <a:pos x="27" y="81"/>
                </a:cxn>
                <a:cxn ang="0">
                  <a:pos x="150" y="13"/>
                </a:cxn>
                <a:cxn ang="0">
                  <a:pos x="151" y="135"/>
                </a:cxn>
                <a:cxn ang="0">
                  <a:pos x="187" y="88"/>
                </a:cxn>
                <a:cxn ang="0">
                  <a:pos x="160" y="72"/>
                </a:cxn>
                <a:cxn ang="0">
                  <a:pos x="178" y="75"/>
                </a:cxn>
                <a:cxn ang="0">
                  <a:pos x="150" y="13"/>
                </a:cxn>
                <a:cxn ang="0">
                  <a:pos x="158" y="255"/>
                </a:cxn>
                <a:cxn ang="0">
                  <a:pos x="211" y="225"/>
                </a:cxn>
                <a:cxn ang="0">
                  <a:pos x="252" y="131"/>
                </a:cxn>
                <a:cxn ang="0">
                  <a:pos x="220" y="166"/>
                </a:cxn>
                <a:cxn ang="0">
                  <a:pos x="214" y="192"/>
                </a:cxn>
                <a:cxn ang="0">
                  <a:pos x="211" y="147"/>
                </a:cxn>
                <a:cxn ang="0">
                  <a:pos x="171" y="133"/>
                </a:cxn>
                <a:cxn ang="0">
                  <a:pos x="188" y="236"/>
                </a:cxn>
                <a:cxn ang="0">
                  <a:pos x="160" y="214"/>
                </a:cxn>
                <a:cxn ang="0">
                  <a:pos x="154" y="141"/>
                </a:cxn>
                <a:cxn ang="0">
                  <a:pos x="237" y="128"/>
                </a:cxn>
                <a:cxn ang="0">
                  <a:pos x="211" y="63"/>
                </a:cxn>
                <a:cxn ang="0">
                  <a:pos x="195" y="23"/>
                </a:cxn>
                <a:cxn ang="0">
                  <a:pos x="144" y="91"/>
                </a:cxn>
                <a:cxn ang="0">
                  <a:pos x="143" y="234"/>
                </a:cxn>
                <a:cxn ang="0">
                  <a:pos x="210" y="253"/>
                </a:cxn>
                <a:cxn ang="0">
                  <a:pos x="267" y="161"/>
                </a:cxn>
                <a:cxn ang="0">
                  <a:pos x="222" y="46"/>
                </a:cxn>
                <a:cxn ang="0">
                  <a:pos x="90" y="120"/>
                </a:cxn>
                <a:cxn ang="0">
                  <a:pos x="96" y="119"/>
                </a:cxn>
                <a:cxn ang="0">
                  <a:pos x="92" y="126"/>
                </a:cxn>
                <a:cxn ang="0">
                  <a:pos x="52" y="139"/>
                </a:cxn>
                <a:cxn ang="0">
                  <a:pos x="118" y="163"/>
                </a:cxn>
                <a:cxn ang="0">
                  <a:pos x="115" y="17"/>
                </a:cxn>
                <a:cxn ang="0">
                  <a:pos x="97" y="56"/>
                </a:cxn>
                <a:cxn ang="0">
                  <a:pos x="111" y="40"/>
                </a:cxn>
                <a:cxn ang="0">
                  <a:pos x="79" y="76"/>
                </a:cxn>
                <a:cxn ang="0">
                  <a:pos x="98" y="171"/>
                </a:cxn>
                <a:cxn ang="0">
                  <a:pos x="97" y="195"/>
                </a:cxn>
                <a:cxn ang="0">
                  <a:pos x="94" y="237"/>
                </a:cxn>
                <a:cxn ang="0">
                  <a:pos x="77" y="162"/>
                </a:cxn>
                <a:cxn ang="0">
                  <a:pos x="8" y="161"/>
                </a:cxn>
                <a:cxn ang="0">
                  <a:pos x="85" y="249"/>
                </a:cxn>
                <a:cxn ang="0">
                  <a:pos x="98" y="171"/>
                </a:cxn>
                <a:cxn ang="0">
                  <a:pos x="62" y="99"/>
                </a:cxn>
                <a:cxn ang="0">
                  <a:pos x="38" y="86"/>
                </a:cxn>
              </a:cxnLst>
              <a:rect l="0" t="0" r="r" b="b"/>
              <a:pathLst>
                <a:path w="269" h="284">
                  <a:moveTo>
                    <a:pt x="74" y="23"/>
                  </a:moveTo>
                  <a:cubicBezTo>
                    <a:pt x="85" y="9"/>
                    <a:pt x="103" y="0"/>
                    <a:pt x="119" y="12"/>
                  </a:cubicBezTo>
                  <a:cubicBezTo>
                    <a:pt x="136" y="25"/>
                    <a:pt x="135" y="50"/>
                    <a:pt x="124" y="67"/>
                  </a:cubicBezTo>
                  <a:cubicBezTo>
                    <a:pt x="135" y="81"/>
                    <a:pt x="134" y="105"/>
                    <a:pt x="121" y="117"/>
                  </a:cubicBezTo>
                  <a:cubicBezTo>
                    <a:pt x="132" y="130"/>
                    <a:pt x="133" y="153"/>
                    <a:pt x="123" y="167"/>
                  </a:cubicBezTo>
                  <a:cubicBezTo>
                    <a:pt x="135" y="179"/>
                    <a:pt x="135" y="200"/>
                    <a:pt x="124" y="212"/>
                  </a:cubicBezTo>
                  <a:cubicBezTo>
                    <a:pt x="149" y="245"/>
                    <a:pt x="113" y="284"/>
                    <a:pt x="84" y="257"/>
                  </a:cubicBezTo>
                  <a:cubicBezTo>
                    <a:pt x="67" y="263"/>
                    <a:pt x="49" y="251"/>
                    <a:pt x="49" y="233"/>
                  </a:cubicBezTo>
                  <a:cubicBezTo>
                    <a:pt x="31" y="233"/>
                    <a:pt x="18" y="215"/>
                    <a:pt x="23" y="197"/>
                  </a:cubicBezTo>
                  <a:cubicBezTo>
                    <a:pt x="9" y="191"/>
                    <a:pt x="2" y="176"/>
                    <a:pt x="1" y="161"/>
                  </a:cubicBezTo>
                  <a:cubicBezTo>
                    <a:pt x="0" y="149"/>
                    <a:pt x="3" y="134"/>
                    <a:pt x="12" y="126"/>
                  </a:cubicBezTo>
                  <a:cubicBezTo>
                    <a:pt x="0" y="111"/>
                    <a:pt x="9" y="86"/>
                    <a:pt x="27" y="81"/>
                  </a:cubicBezTo>
                  <a:cubicBezTo>
                    <a:pt x="21" y="66"/>
                    <a:pt x="30" y="47"/>
                    <a:pt x="47" y="46"/>
                  </a:cubicBezTo>
                  <a:cubicBezTo>
                    <a:pt x="46" y="33"/>
                    <a:pt x="61" y="20"/>
                    <a:pt x="74" y="23"/>
                  </a:cubicBezTo>
                  <a:close/>
                  <a:moveTo>
                    <a:pt x="150" y="13"/>
                  </a:moveTo>
                  <a:cubicBezTo>
                    <a:pt x="132" y="21"/>
                    <a:pt x="147" y="40"/>
                    <a:pt x="155" y="49"/>
                  </a:cubicBezTo>
                  <a:cubicBezTo>
                    <a:pt x="135" y="59"/>
                    <a:pt x="137" y="80"/>
                    <a:pt x="156" y="91"/>
                  </a:cubicBezTo>
                  <a:cubicBezTo>
                    <a:pt x="140" y="101"/>
                    <a:pt x="133" y="124"/>
                    <a:pt x="151" y="135"/>
                  </a:cubicBezTo>
                  <a:cubicBezTo>
                    <a:pt x="155" y="133"/>
                    <a:pt x="160" y="132"/>
                    <a:pt x="164" y="132"/>
                  </a:cubicBezTo>
                  <a:cubicBezTo>
                    <a:pt x="164" y="120"/>
                    <a:pt x="171" y="111"/>
                    <a:pt x="183" y="108"/>
                  </a:cubicBezTo>
                  <a:cubicBezTo>
                    <a:pt x="181" y="101"/>
                    <a:pt x="183" y="94"/>
                    <a:pt x="187" y="88"/>
                  </a:cubicBezTo>
                  <a:cubicBezTo>
                    <a:pt x="182" y="87"/>
                    <a:pt x="177" y="84"/>
                    <a:pt x="173" y="78"/>
                  </a:cubicBezTo>
                  <a:cubicBezTo>
                    <a:pt x="168" y="81"/>
                    <a:pt x="162" y="81"/>
                    <a:pt x="157" y="78"/>
                  </a:cubicBezTo>
                  <a:cubicBezTo>
                    <a:pt x="160" y="72"/>
                    <a:pt x="160" y="72"/>
                    <a:pt x="160" y="72"/>
                  </a:cubicBezTo>
                  <a:cubicBezTo>
                    <a:pt x="167" y="77"/>
                    <a:pt x="180" y="69"/>
                    <a:pt x="179" y="60"/>
                  </a:cubicBezTo>
                  <a:cubicBezTo>
                    <a:pt x="185" y="59"/>
                    <a:pt x="185" y="59"/>
                    <a:pt x="185" y="59"/>
                  </a:cubicBezTo>
                  <a:cubicBezTo>
                    <a:pt x="186" y="65"/>
                    <a:pt x="183" y="71"/>
                    <a:pt x="178" y="75"/>
                  </a:cubicBezTo>
                  <a:cubicBezTo>
                    <a:pt x="188" y="88"/>
                    <a:pt x="211" y="82"/>
                    <a:pt x="204" y="59"/>
                  </a:cubicBezTo>
                  <a:cubicBezTo>
                    <a:pt x="229" y="47"/>
                    <a:pt x="206" y="22"/>
                    <a:pt x="191" y="32"/>
                  </a:cubicBezTo>
                  <a:cubicBezTo>
                    <a:pt x="189" y="15"/>
                    <a:pt x="166" y="6"/>
                    <a:pt x="150" y="13"/>
                  </a:cubicBezTo>
                  <a:close/>
                  <a:moveTo>
                    <a:pt x="155" y="192"/>
                  </a:moveTo>
                  <a:cubicBezTo>
                    <a:pt x="136" y="197"/>
                    <a:pt x="135" y="223"/>
                    <a:pt x="151" y="231"/>
                  </a:cubicBezTo>
                  <a:cubicBezTo>
                    <a:pt x="148" y="241"/>
                    <a:pt x="149" y="250"/>
                    <a:pt x="158" y="255"/>
                  </a:cubicBezTo>
                  <a:cubicBezTo>
                    <a:pt x="168" y="261"/>
                    <a:pt x="176" y="256"/>
                    <a:pt x="183" y="249"/>
                  </a:cubicBezTo>
                  <a:cubicBezTo>
                    <a:pt x="191" y="253"/>
                    <a:pt x="199" y="253"/>
                    <a:pt x="206" y="248"/>
                  </a:cubicBezTo>
                  <a:cubicBezTo>
                    <a:pt x="214" y="241"/>
                    <a:pt x="213" y="234"/>
                    <a:pt x="211" y="225"/>
                  </a:cubicBezTo>
                  <a:cubicBezTo>
                    <a:pt x="230" y="232"/>
                    <a:pt x="246" y="212"/>
                    <a:pt x="237" y="194"/>
                  </a:cubicBezTo>
                  <a:cubicBezTo>
                    <a:pt x="253" y="188"/>
                    <a:pt x="259" y="177"/>
                    <a:pt x="261" y="161"/>
                  </a:cubicBezTo>
                  <a:cubicBezTo>
                    <a:pt x="262" y="151"/>
                    <a:pt x="260" y="137"/>
                    <a:pt x="252" y="131"/>
                  </a:cubicBezTo>
                  <a:cubicBezTo>
                    <a:pt x="248" y="133"/>
                    <a:pt x="245" y="134"/>
                    <a:pt x="241" y="135"/>
                  </a:cubicBezTo>
                  <a:cubicBezTo>
                    <a:pt x="236" y="144"/>
                    <a:pt x="228" y="150"/>
                    <a:pt x="218" y="149"/>
                  </a:cubicBezTo>
                  <a:cubicBezTo>
                    <a:pt x="216" y="154"/>
                    <a:pt x="217" y="161"/>
                    <a:pt x="220" y="166"/>
                  </a:cubicBezTo>
                  <a:cubicBezTo>
                    <a:pt x="226" y="163"/>
                    <a:pt x="234" y="165"/>
                    <a:pt x="241" y="169"/>
                  </a:cubicBezTo>
                  <a:cubicBezTo>
                    <a:pt x="237" y="174"/>
                    <a:pt x="237" y="174"/>
                    <a:pt x="237" y="174"/>
                  </a:cubicBezTo>
                  <a:cubicBezTo>
                    <a:pt x="224" y="166"/>
                    <a:pt x="212" y="176"/>
                    <a:pt x="214" y="192"/>
                  </a:cubicBezTo>
                  <a:cubicBezTo>
                    <a:pt x="208" y="192"/>
                    <a:pt x="208" y="192"/>
                    <a:pt x="208" y="192"/>
                  </a:cubicBezTo>
                  <a:cubicBezTo>
                    <a:pt x="207" y="184"/>
                    <a:pt x="208" y="176"/>
                    <a:pt x="214" y="170"/>
                  </a:cubicBezTo>
                  <a:cubicBezTo>
                    <a:pt x="210" y="163"/>
                    <a:pt x="210" y="154"/>
                    <a:pt x="211" y="147"/>
                  </a:cubicBezTo>
                  <a:cubicBezTo>
                    <a:pt x="202" y="143"/>
                    <a:pt x="197" y="134"/>
                    <a:pt x="198" y="124"/>
                  </a:cubicBezTo>
                  <a:cubicBezTo>
                    <a:pt x="192" y="123"/>
                    <a:pt x="188" y="119"/>
                    <a:pt x="185" y="114"/>
                  </a:cubicBezTo>
                  <a:cubicBezTo>
                    <a:pt x="175" y="116"/>
                    <a:pt x="170" y="124"/>
                    <a:pt x="171" y="133"/>
                  </a:cubicBezTo>
                  <a:cubicBezTo>
                    <a:pt x="189" y="140"/>
                    <a:pt x="193" y="161"/>
                    <a:pt x="182" y="176"/>
                  </a:cubicBezTo>
                  <a:cubicBezTo>
                    <a:pt x="195" y="186"/>
                    <a:pt x="195" y="206"/>
                    <a:pt x="184" y="218"/>
                  </a:cubicBezTo>
                  <a:cubicBezTo>
                    <a:pt x="189" y="223"/>
                    <a:pt x="190" y="230"/>
                    <a:pt x="188" y="236"/>
                  </a:cubicBezTo>
                  <a:cubicBezTo>
                    <a:pt x="182" y="234"/>
                    <a:pt x="182" y="234"/>
                    <a:pt x="182" y="234"/>
                  </a:cubicBezTo>
                  <a:cubicBezTo>
                    <a:pt x="185" y="221"/>
                    <a:pt x="173" y="216"/>
                    <a:pt x="163" y="220"/>
                  </a:cubicBezTo>
                  <a:cubicBezTo>
                    <a:pt x="160" y="214"/>
                    <a:pt x="160" y="214"/>
                    <a:pt x="160" y="214"/>
                  </a:cubicBezTo>
                  <a:cubicBezTo>
                    <a:pt x="166" y="212"/>
                    <a:pt x="173" y="211"/>
                    <a:pt x="179" y="214"/>
                  </a:cubicBezTo>
                  <a:cubicBezTo>
                    <a:pt x="191" y="203"/>
                    <a:pt x="185" y="182"/>
                    <a:pt x="171" y="179"/>
                  </a:cubicBezTo>
                  <a:cubicBezTo>
                    <a:pt x="195" y="157"/>
                    <a:pt x="173" y="131"/>
                    <a:pt x="154" y="141"/>
                  </a:cubicBezTo>
                  <a:cubicBezTo>
                    <a:pt x="135" y="152"/>
                    <a:pt x="139" y="182"/>
                    <a:pt x="155" y="192"/>
                  </a:cubicBezTo>
                  <a:close/>
                  <a:moveTo>
                    <a:pt x="231" y="86"/>
                  </a:moveTo>
                  <a:cubicBezTo>
                    <a:pt x="262" y="88"/>
                    <a:pt x="262" y="128"/>
                    <a:pt x="237" y="128"/>
                  </a:cubicBezTo>
                  <a:cubicBezTo>
                    <a:pt x="227" y="152"/>
                    <a:pt x="202" y="144"/>
                    <a:pt x="204" y="119"/>
                  </a:cubicBezTo>
                  <a:cubicBezTo>
                    <a:pt x="187" y="115"/>
                    <a:pt x="183" y="100"/>
                    <a:pt x="196" y="88"/>
                  </a:cubicBezTo>
                  <a:cubicBezTo>
                    <a:pt x="207" y="85"/>
                    <a:pt x="214" y="74"/>
                    <a:pt x="211" y="63"/>
                  </a:cubicBezTo>
                  <a:cubicBezTo>
                    <a:pt x="215" y="60"/>
                    <a:pt x="218" y="57"/>
                    <a:pt x="220" y="53"/>
                  </a:cubicBezTo>
                  <a:cubicBezTo>
                    <a:pt x="238" y="53"/>
                    <a:pt x="241" y="76"/>
                    <a:pt x="231" y="86"/>
                  </a:cubicBezTo>
                  <a:close/>
                  <a:moveTo>
                    <a:pt x="195" y="23"/>
                  </a:moveTo>
                  <a:cubicBezTo>
                    <a:pt x="188" y="6"/>
                    <a:pt x="163" y="0"/>
                    <a:pt x="147" y="7"/>
                  </a:cubicBezTo>
                  <a:cubicBezTo>
                    <a:pt x="128" y="16"/>
                    <a:pt x="134" y="34"/>
                    <a:pt x="145" y="47"/>
                  </a:cubicBezTo>
                  <a:cubicBezTo>
                    <a:pt x="132" y="57"/>
                    <a:pt x="132" y="80"/>
                    <a:pt x="144" y="91"/>
                  </a:cubicBezTo>
                  <a:cubicBezTo>
                    <a:pt x="131" y="103"/>
                    <a:pt x="131" y="128"/>
                    <a:pt x="145" y="139"/>
                  </a:cubicBezTo>
                  <a:cubicBezTo>
                    <a:pt x="131" y="152"/>
                    <a:pt x="131" y="177"/>
                    <a:pt x="143" y="190"/>
                  </a:cubicBezTo>
                  <a:cubicBezTo>
                    <a:pt x="131" y="200"/>
                    <a:pt x="131" y="225"/>
                    <a:pt x="143" y="234"/>
                  </a:cubicBezTo>
                  <a:cubicBezTo>
                    <a:pt x="141" y="245"/>
                    <a:pt x="145" y="255"/>
                    <a:pt x="154" y="261"/>
                  </a:cubicBezTo>
                  <a:cubicBezTo>
                    <a:pt x="165" y="267"/>
                    <a:pt x="176" y="265"/>
                    <a:pt x="185" y="257"/>
                  </a:cubicBezTo>
                  <a:cubicBezTo>
                    <a:pt x="193" y="260"/>
                    <a:pt x="203" y="259"/>
                    <a:pt x="210" y="253"/>
                  </a:cubicBezTo>
                  <a:cubicBezTo>
                    <a:pt x="216" y="248"/>
                    <a:pt x="219" y="241"/>
                    <a:pt x="219" y="233"/>
                  </a:cubicBezTo>
                  <a:cubicBezTo>
                    <a:pt x="237" y="233"/>
                    <a:pt x="250" y="215"/>
                    <a:pt x="245" y="197"/>
                  </a:cubicBezTo>
                  <a:cubicBezTo>
                    <a:pt x="259" y="191"/>
                    <a:pt x="266" y="176"/>
                    <a:pt x="267" y="161"/>
                  </a:cubicBezTo>
                  <a:cubicBezTo>
                    <a:pt x="268" y="149"/>
                    <a:pt x="266" y="134"/>
                    <a:pt x="256" y="126"/>
                  </a:cubicBezTo>
                  <a:cubicBezTo>
                    <a:pt x="269" y="111"/>
                    <a:pt x="260" y="86"/>
                    <a:pt x="241" y="81"/>
                  </a:cubicBezTo>
                  <a:cubicBezTo>
                    <a:pt x="247" y="66"/>
                    <a:pt x="238" y="47"/>
                    <a:pt x="222" y="46"/>
                  </a:cubicBezTo>
                  <a:cubicBezTo>
                    <a:pt x="222" y="33"/>
                    <a:pt x="208" y="20"/>
                    <a:pt x="195" y="23"/>
                  </a:cubicBezTo>
                  <a:close/>
                  <a:moveTo>
                    <a:pt x="70" y="116"/>
                  </a:moveTo>
                  <a:cubicBezTo>
                    <a:pt x="75" y="124"/>
                    <a:pt x="83" y="125"/>
                    <a:pt x="90" y="120"/>
                  </a:cubicBezTo>
                  <a:cubicBezTo>
                    <a:pt x="89" y="111"/>
                    <a:pt x="93" y="103"/>
                    <a:pt x="100" y="98"/>
                  </a:cubicBezTo>
                  <a:cubicBezTo>
                    <a:pt x="104" y="103"/>
                    <a:pt x="104" y="103"/>
                    <a:pt x="104" y="103"/>
                  </a:cubicBezTo>
                  <a:cubicBezTo>
                    <a:pt x="99" y="107"/>
                    <a:pt x="96" y="112"/>
                    <a:pt x="96" y="119"/>
                  </a:cubicBezTo>
                  <a:cubicBezTo>
                    <a:pt x="97" y="124"/>
                    <a:pt x="100" y="130"/>
                    <a:pt x="105" y="132"/>
                  </a:cubicBezTo>
                  <a:cubicBezTo>
                    <a:pt x="103" y="138"/>
                    <a:pt x="103" y="138"/>
                    <a:pt x="103" y="138"/>
                  </a:cubicBezTo>
                  <a:cubicBezTo>
                    <a:pt x="98" y="136"/>
                    <a:pt x="94" y="132"/>
                    <a:pt x="92" y="126"/>
                  </a:cubicBezTo>
                  <a:cubicBezTo>
                    <a:pt x="83" y="132"/>
                    <a:pt x="72" y="130"/>
                    <a:pt x="66" y="122"/>
                  </a:cubicBezTo>
                  <a:cubicBezTo>
                    <a:pt x="61" y="126"/>
                    <a:pt x="55" y="128"/>
                    <a:pt x="49" y="128"/>
                  </a:cubicBezTo>
                  <a:cubicBezTo>
                    <a:pt x="51" y="132"/>
                    <a:pt x="52" y="135"/>
                    <a:pt x="52" y="139"/>
                  </a:cubicBezTo>
                  <a:cubicBezTo>
                    <a:pt x="67" y="136"/>
                    <a:pt x="79" y="143"/>
                    <a:pt x="83" y="159"/>
                  </a:cubicBezTo>
                  <a:cubicBezTo>
                    <a:pt x="88" y="158"/>
                    <a:pt x="94" y="159"/>
                    <a:pt x="98" y="163"/>
                  </a:cubicBezTo>
                  <a:cubicBezTo>
                    <a:pt x="104" y="160"/>
                    <a:pt x="112" y="160"/>
                    <a:pt x="118" y="163"/>
                  </a:cubicBezTo>
                  <a:cubicBezTo>
                    <a:pt x="128" y="148"/>
                    <a:pt x="124" y="129"/>
                    <a:pt x="111" y="117"/>
                  </a:cubicBezTo>
                  <a:cubicBezTo>
                    <a:pt x="127" y="104"/>
                    <a:pt x="130" y="84"/>
                    <a:pt x="116" y="68"/>
                  </a:cubicBezTo>
                  <a:cubicBezTo>
                    <a:pt x="127" y="55"/>
                    <a:pt x="132" y="29"/>
                    <a:pt x="115" y="17"/>
                  </a:cubicBezTo>
                  <a:cubicBezTo>
                    <a:pt x="100" y="6"/>
                    <a:pt x="85" y="19"/>
                    <a:pt x="77" y="31"/>
                  </a:cubicBezTo>
                  <a:cubicBezTo>
                    <a:pt x="62" y="25"/>
                    <a:pt x="48" y="41"/>
                    <a:pt x="57" y="56"/>
                  </a:cubicBezTo>
                  <a:cubicBezTo>
                    <a:pt x="67" y="73"/>
                    <a:pt x="95" y="76"/>
                    <a:pt x="97" y="56"/>
                  </a:cubicBezTo>
                  <a:cubicBezTo>
                    <a:pt x="90" y="55"/>
                    <a:pt x="85" y="52"/>
                    <a:pt x="80" y="47"/>
                  </a:cubicBezTo>
                  <a:cubicBezTo>
                    <a:pt x="86" y="43"/>
                    <a:pt x="86" y="43"/>
                    <a:pt x="86" y="43"/>
                  </a:cubicBezTo>
                  <a:cubicBezTo>
                    <a:pt x="93" y="52"/>
                    <a:pt x="107" y="52"/>
                    <a:pt x="111" y="40"/>
                  </a:cubicBezTo>
                  <a:cubicBezTo>
                    <a:pt x="117" y="42"/>
                    <a:pt x="117" y="42"/>
                    <a:pt x="117" y="42"/>
                  </a:cubicBezTo>
                  <a:cubicBezTo>
                    <a:pt x="115" y="48"/>
                    <a:pt x="110" y="53"/>
                    <a:pt x="103" y="55"/>
                  </a:cubicBezTo>
                  <a:cubicBezTo>
                    <a:pt x="103" y="69"/>
                    <a:pt x="92" y="77"/>
                    <a:pt x="79" y="76"/>
                  </a:cubicBezTo>
                  <a:cubicBezTo>
                    <a:pt x="84" y="86"/>
                    <a:pt x="82" y="98"/>
                    <a:pt x="72" y="103"/>
                  </a:cubicBezTo>
                  <a:cubicBezTo>
                    <a:pt x="73" y="107"/>
                    <a:pt x="72" y="112"/>
                    <a:pt x="70" y="116"/>
                  </a:cubicBezTo>
                  <a:close/>
                  <a:moveTo>
                    <a:pt x="98" y="171"/>
                  </a:moveTo>
                  <a:cubicBezTo>
                    <a:pt x="86" y="160"/>
                    <a:pt x="73" y="165"/>
                    <a:pt x="77" y="181"/>
                  </a:cubicBezTo>
                  <a:cubicBezTo>
                    <a:pt x="59" y="189"/>
                    <a:pt x="61" y="209"/>
                    <a:pt x="79" y="211"/>
                  </a:cubicBezTo>
                  <a:cubicBezTo>
                    <a:pt x="81" y="202"/>
                    <a:pt x="88" y="197"/>
                    <a:pt x="97" y="195"/>
                  </a:cubicBezTo>
                  <a:cubicBezTo>
                    <a:pt x="98" y="201"/>
                    <a:pt x="98" y="201"/>
                    <a:pt x="98" y="201"/>
                  </a:cubicBezTo>
                  <a:cubicBezTo>
                    <a:pt x="81" y="205"/>
                    <a:pt x="82" y="225"/>
                    <a:pt x="96" y="231"/>
                  </a:cubicBezTo>
                  <a:cubicBezTo>
                    <a:pt x="94" y="237"/>
                    <a:pt x="94" y="237"/>
                    <a:pt x="94" y="237"/>
                  </a:cubicBezTo>
                  <a:cubicBezTo>
                    <a:pt x="86" y="234"/>
                    <a:pt x="80" y="227"/>
                    <a:pt x="79" y="218"/>
                  </a:cubicBezTo>
                  <a:cubicBezTo>
                    <a:pt x="56" y="215"/>
                    <a:pt x="51" y="189"/>
                    <a:pt x="69" y="177"/>
                  </a:cubicBezTo>
                  <a:cubicBezTo>
                    <a:pt x="69" y="171"/>
                    <a:pt x="72" y="165"/>
                    <a:pt x="77" y="162"/>
                  </a:cubicBezTo>
                  <a:cubicBezTo>
                    <a:pt x="73" y="142"/>
                    <a:pt x="55" y="143"/>
                    <a:pt x="43" y="149"/>
                  </a:cubicBezTo>
                  <a:cubicBezTo>
                    <a:pt x="48" y="139"/>
                    <a:pt x="47" y="126"/>
                    <a:pt x="31" y="125"/>
                  </a:cubicBezTo>
                  <a:cubicBezTo>
                    <a:pt x="13" y="125"/>
                    <a:pt x="6" y="145"/>
                    <a:pt x="8" y="161"/>
                  </a:cubicBezTo>
                  <a:cubicBezTo>
                    <a:pt x="9" y="177"/>
                    <a:pt x="16" y="188"/>
                    <a:pt x="31" y="194"/>
                  </a:cubicBezTo>
                  <a:cubicBezTo>
                    <a:pt x="25" y="214"/>
                    <a:pt x="37" y="230"/>
                    <a:pt x="57" y="225"/>
                  </a:cubicBezTo>
                  <a:cubicBezTo>
                    <a:pt x="54" y="245"/>
                    <a:pt x="67" y="256"/>
                    <a:pt x="85" y="249"/>
                  </a:cubicBezTo>
                  <a:cubicBezTo>
                    <a:pt x="111" y="276"/>
                    <a:pt x="141" y="242"/>
                    <a:pt x="116" y="212"/>
                  </a:cubicBezTo>
                  <a:cubicBezTo>
                    <a:pt x="127" y="202"/>
                    <a:pt x="130" y="184"/>
                    <a:pt x="119" y="172"/>
                  </a:cubicBezTo>
                  <a:cubicBezTo>
                    <a:pt x="113" y="166"/>
                    <a:pt x="104" y="166"/>
                    <a:pt x="98" y="171"/>
                  </a:cubicBezTo>
                  <a:close/>
                  <a:moveTo>
                    <a:pt x="18" y="122"/>
                  </a:moveTo>
                  <a:cubicBezTo>
                    <a:pt x="26" y="118"/>
                    <a:pt x="32" y="118"/>
                    <a:pt x="41" y="121"/>
                  </a:cubicBezTo>
                  <a:cubicBezTo>
                    <a:pt x="54" y="125"/>
                    <a:pt x="75" y="113"/>
                    <a:pt x="62" y="99"/>
                  </a:cubicBezTo>
                  <a:cubicBezTo>
                    <a:pt x="75" y="100"/>
                    <a:pt x="80" y="83"/>
                    <a:pt x="70" y="75"/>
                  </a:cubicBezTo>
                  <a:cubicBezTo>
                    <a:pt x="60" y="72"/>
                    <a:pt x="52" y="63"/>
                    <a:pt x="48" y="53"/>
                  </a:cubicBezTo>
                  <a:cubicBezTo>
                    <a:pt x="30" y="53"/>
                    <a:pt x="28" y="76"/>
                    <a:pt x="38" y="86"/>
                  </a:cubicBezTo>
                  <a:cubicBezTo>
                    <a:pt x="19" y="85"/>
                    <a:pt x="6" y="108"/>
                    <a:pt x="18" y="122"/>
                  </a:cubicBezTo>
                  <a:close/>
                </a:path>
              </a:pathLst>
            </a:custGeom>
            <a:solidFill>
              <a:srgbClr val="FFFFFF"/>
            </a:solidFill>
            <a:ln w="27" cap="flat">
              <a:solidFill>
                <a:srgbClr val="FFFFFF"/>
              </a:solidFill>
              <a:prstDash val="solid"/>
              <a:miter lim="800000"/>
            </a:ln>
          </p:spPr>
          <p:txBody>
            <a:bodyPr vert="horz" wrap="square" lIns="91476" tIns="45738" rIns="91476" bIns="45738" numCol="1" anchor="t" anchorCtr="0" compatLnSpc="1"/>
            <a:lstStyle/>
            <a:p>
              <a:endParaRPr lang="en-US" sz="2100">
                <a:cs typeface="+mn-ea"/>
              </a:endParaRPr>
            </a:p>
          </p:txBody>
        </p:sp>
      </p:grpSp>
      <p:grpSp>
        <p:nvGrpSpPr>
          <p:cNvPr id="9" name="组合 8"/>
          <p:cNvGrpSpPr/>
          <p:nvPr/>
        </p:nvGrpSpPr>
        <p:grpSpPr>
          <a:xfrm>
            <a:off x="1099434" y="1276988"/>
            <a:ext cx="3141364" cy="1181190"/>
            <a:chOff x="658459" y="1183830"/>
            <a:chExt cx="3140137" cy="1180729"/>
          </a:xfrm>
        </p:grpSpPr>
        <p:grpSp>
          <p:nvGrpSpPr>
            <p:cNvPr id="10" name="组合 9"/>
            <p:cNvGrpSpPr/>
            <p:nvPr/>
          </p:nvGrpSpPr>
          <p:grpSpPr>
            <a:xfrm>
              <a:off x="658459" y="1183830"/>
              <a:ext cx="3140137" cy="1180729"/>
              <a:chOff x="694606" y="1600991"/>
              <a:chExt cx="3140137" cy="1180729"/>
            </a:xfrm>
          </p:grpSpPr>
          <p:sp>
            <p:nvSpPr>
              <p:cNvPr id="12" name="椭圆 11"/>
              <p:cNvSpPr/>
              <p:nvPr/>
            </p:nvSpPr>
            <p:spPr>
              <a:xfrm rot="2700000">
                <a:off x="1129081" y="1607192"/>
                <a:ext cx="302626" cy="290223"/>
              </a:xfrm>
              <a:prstGeom prst="ellipse">
                <a:avLst/>
              </a:prstGeom>
              <a:solidFill>
                <a:schemeClr val="accent1"/>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13" name="Group 59"/>
              <p:cNvGrpSpPr/>
              <p:nvPr/>
            </p:nvGrpSpPr>
            <p:grpSpPr>
              <a:xfrm>
                <a:off x="694606" y="1614705"/>
                <a:ext cx="3140137" cy="1167015"/>
                <a:chOff x="7141343" y="3093071"/>
                <a:chExt cx="1568224" cy="875060"/>
              </a:xfrm>
            </p:grpSpPr>
            <p:sp>
              <p:nvSpPr>
                <p:cNvPr id="14" name="TextBox 13"/>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15"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grpSp>
        <p:cxnSp>
          <p:nvCxnSpPr>
            <p:cNvPr id="11" name="直接连接符 10"/>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38262" y="3250102"/>
            <a:ext cx="3141364" cy="1181190"/>
            <a:chOff x="658459" y="1183830"/>
            <a:chExt cx="3140137" cy="1180729"/>
          </a:xfrm>
        </p:grpSpPr>
        <p:grpSp>
          <p:nvGrpSpPr>
            <p:cNvPr id="17" name="组合 16"/>
            <p:cNvGrpSpPr/>
            <p:nvPr/>
          </p:nvGrpSpPr>
          <p:grpSpPr>
            <a:xfrm>
              <a:off x="658459" y="1183830"/>
              <a:ext cx="3140137" cy="1180729"/>
              <a:chOff x="694606" y="1600991"/>
              <a:chExt cx="3140137" cy="1180729"/>
            </a:xfrm>
          </p:grpSpPr>
          <p:sp>
            <p:nvSpPr>
              <p:cNvPr id="19" name="椭圆 18"/>
              <p:cNvSpPr/>
              <p:nvPr/>
            </p:nvSpPr>
            <p:spPr>
              <a:xfrm rot="2700000">
                <a:off x="1129081" y="1607192"/>
                <a:ext cx="302626" cy="290223"/>
              </a:xfrm>
              <a:prstGeom prst="ellipse">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20" name="Group 59"/>
              <p:cNvGrpSpPr/>
              <p:nvPr/>
            </p:nvGrpSpPr>
            <p:grpSpPr>
              <a:xfrm>
                <a:off x="694606" y="1614705"/>
                <a:ext cx="3140137" cy="1167015"/>
                <a:chOff x="7141343" y="3093071"/>
                <a:chExt cx="1568224" cy="875060"/>
              </a:xfrm>
            </p:grpSpPr>
            <p:sp>
              <p:nvSpPr>
                <p:cNvPr id="21" name="TextBox 20"/>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22"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文本标题二</a:t>
                  </a:r>
                  <a:endParaRPr lang="en-US" sz="1800" b="1" dirty="0">
                    <a:solidFill>
                      <a:schemeClr val="tx1">
                        <a:lumMod val="75000"/>
                        <a:lumOff val="25000"/>
                      </a:schemeClr>
                    </a:solidFill>
                    <a:cs typeface="+mn-ea"/>
                  </a:endParaRPr>
                </a:p>
              </p:txBody>
            </p:sp>
          </p:grpSp>
        </p:grpSp>
        <p:cxnSp>
          <p:nvCxnSpPr>
            <p:cNvPr id="18" name="直接连接符 17"/>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524716" y="5130927"/>
            <a:ext cx="3141364" cy="1181190"/>
            <a:chOff x="658459" y="1183830"/>
            <a:chExt cx="3140137" cy="1180729"/>
          </a:xfrm>
        </p:grpSpPr>
        <p:grpSp>
          <p:nvGrpSpPr>
            <p:cNvPr id="24" name="组合 23"/>
            <p:cNvGrpSpPr/>
            <p:nvPr/>
          </p:nvGrpSpPr>
          <p:grpSpPr>
            <a:xfrm>
              <a:off x="658459" y="1183830"/>
              <a:ext cx="3140137" cy="1180729"/>
              <a:chOff x="694606" y="1600991"/>
              <a:chExt cx="3140137" cy="1180729"/>
            </a:xfrm>
          </p:grpSpPr>
          <p:sp>
            <p:nvSpPr>
              <p:cNvPr id="26" name="椭圆 25"/>
              <p:cNvSpPr/>
              <p:nvPr/>
            </p:nvSpPr>
            <p:spPr>
              <a:xfrm rot="2700000">
                <a:off x="1129081" y="1607192"/>
                <a:ext cx="302626" cy="290223"/>
              </a:xfrm>
              <a:prstGeom prst="ellipse">
                <a:avLst/>
              </a:prstGeom>
              <a:solidFill>
                <a:schemeClr val="accent3"/>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27" name="Group 59"/>
              <p:cNvGrpSpPr/>
              <p:nvPr/>
            </p:nvGrpSpPr>
            <p:grpSpPr>
              <a:xfrm>
                <a:off x="694606" y="1614705"/>
                <a:ext cx="3140137" cy="1167015"/>
                <a:chOff x="7141343" y="3093071"/>
                <a:chExt cx="1568224" cy="875060"/>
              </a:xfrm>
            </p:grpSpPr>
            <p:sp>
              <p:nvSpPr>
                <p:cNvPr id="28" name="TextBox 27"/>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29"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文本标题三</a:t>
                  </a:r>
                  <a:endParaRPr lang="en-US" sz="1800" b="1" dirty="0">
                    <a:solidFill>
                      <a:schemeClr val="tx1">
                        <a:lumMod val="75000"/>
                        <a:lumOff val="25000"/>
                      </a:schemeClr>
                    </a:solidFill>
                    <a:cs typeface="+mn-ea"/>
                  </a:endParaRPr>
                </a:p>
              </p:txBody>
            </p:sp>
          </p:grpSp>
        </p:grpSp>
        <p:cxnSp>
          <p:nvCxnSpPr>
            <p:cNvPr id="25" name="直接连接符 24"/>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8402744" y="1325031"/>
            <a:ext cx="3141364" cy="1196906"/>
            <a:chOff x="658459" y="1168120"/>
            <a:chExt cx="3140137" cy="1196439"/>
          </a:xfrm>
        </p:grpSpPr>
        <p:grpSp>
          <p:nvGrpSpPr>
            <p:cNvPr id="31" name="组合 30"/>
            <p:cNvGrpSpPr/>
            <p:nvPr/>
          </p:nvGrpSpPr>
          <p:grpSpPr>
            <a:xfrm>
              <a:off x="658459" y="1168120"/>
              <a:ext cx="3140137" cy="1196439"/>
              <a:chOff x="694606" y="1585281"/>
              <a:chExt cx="3140137" cy="1196439"/>
            </a:xfrm>
          </p:grpSpPr>
          <p:sp>
            <p:nvSpPr>
              <p:cNvPr id="33" name="椭圆 32"/>
              <p:cNvSpPr/>
              <p:nvPr/>
            </p:nvSpPr>
            <p:spPr>
              <a:xfrm rot="2700000">
                <a:off x="2978808" y="1591482"/>
                <a:ext cx="302626" cy="290223"/>
              </a:xfrm>
              <a:prstGeom prst="ellipse">
                <a:avLst/>
              </a:prstGeom>
              <a:solidFill>
                <a:schemeClr val="accent4"/>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34" name="Group 59"/>
              <p:cNvGrpSpPr/>
              <p:nvPr/>
            </p:nvGrpSpPr>
            <p:grpSpPr>
              <a:xfrm>
                <a:off x="694606" y="1614705"/>
                <a:ext cx="3140137" cy="1167015"/>
                <a:chOff x="7141343" y="3093071"/>
                <a:chExt cx="1568224" cy="875060"/>
              </a:xfrm>
            </p:grpSpPr>
            <p:sp>
              <p:nvSpPr>
                <p:cNvPr id="35" name="TextBox 34"/>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36"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文本标题四</a:t>
                  </a:r>
                  <a:endParaRPr lang="en-US" sz="1800" b="1" dirty="0">
                    <a:solidFill>
                      <a:schemeClr val="tx1">
                        <a:lumMod val="75000"/>
                        <a:lumOff val="25000"/>
                      </a:schemeClr>
                    </a:solidFill>
                    <a:cs typeface="+mn-ea"/>
                  </a:endParaRPr>
                </a:p>
              </p:txBody>
            </p:sp>
          </p:grpSp>
        </p:grpSp>
        <p:cxnSp>
          <p:nvCxnSpPr>
            <p:cNvPr id="32" name="直接连接符 31"/>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8582977" y="3372164"/>
            <a:ext cx="3141364" cy="1181191"/>
            <a:chOff x="658459" y="1183829"/>
            <a:chExt cx="3140137" cy="1180730"/>
          </a:xfrm>
        </p:grpSpPr>
        <p:grpSp>
          <p:nvGrpSpPr>
            <p:cNvPr id="38" name="组合 37"/>
            <p:cNvGrpSpPr/>
            <p:nvPr/>
          </p:nvGrpSpPr>
          <p:grpSpPr>
            <a:xfrm>
              <a:off x="658459" y="1183829"/>
              <a:ext cx="3140137" cy="1180730"/>
              <a:chOff x="694606" y="1600990"/>
              <a:chExt cx="3140137" cy="1180730"/>
            </a:xfrm>
          </p:grpSpPr>
          <p:sp>
            <p:nvSpPr>
              <p:cNvPr id="40" name="椭圆 39"/>
              <p:cNvSpPr/>
              <p:nvPr/>
            </p:nvSpPr>
            <p:spPr>
              <a:xfrm rot="2700000">
                <a:off x="3008248" y="1607191"/>
                <a:ext cx="302626" cy="290223"/>
              </a:xfrm>
              <a:prstGeom prst="ellipse">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41" name="Group 59"/>
              <p:cNvGrpSpPr/>
              <p:nvPr/>
            </p:nvGrpSpPr>
            <p:grpSpPr>
              <a:xfrm>
                <a:off x="694606" y="1614705"/>
                <a:ext cx="3140137" cy="1167015"/>
                <a:chOff x="7141343" y="3093071"/>
                <a:chExt cx="1568224" cy="875060"/>
              </a:xfrm>
            </p:grpSpPr>
            <p:sp>
              <p:nvSpPr>
                <p:cNvPr id="42" name="TextBox 41"/>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43"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文本标题二</a:t>
                  </a:r>
                  <a:endParaRPr lang="en-US" sz="1800" b="1" dirty="0">
                    <a:solidFill>
                      <a:schemeClr val="tx1">
                        <a:lumMod val="75000"/>
                        <a:lumOff val="25000"/>
                      </a:schemeClr>
                    </a:solidFill>
                    <a:cs typeface="+mn-ea"/>
                  </a:endParaRPr>
                </a:p>
              </p:txBody>
            </p:sp>
          </p:grpSp>
        </p:grpSp>
        <p:cxnSp>
          <p:nvCxnSpPr>
            <p:cNvPr id="39" name="直接连接符 38"/>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7638572" y="5243453"/>
            <a:ext cx="3141364" cy="1168434"/>
            <a:chOff x="658459" y="1196581"/>
            <a:chExt cx="3140137" cy="1167978"/>
          </a:xfrm>
        </p:grpSpPr>
        <p:grpSp>
          <p:nvGrpSpPr>
            <p:cNvPr id="45" name="组合 44"/>
            <p:cNvGrpSpPr/>
            <p:nvPr/>
          </p:nvGrpSpPr>
          <p:grpSpPr>
            <a:xfrm>
              <a:off x="658459" y="1196581"/>
              <a:ext cx="3140137" cy="1167978"/>
              <a:chOff x="694606" y="1613742"/>
              <a:chExt cx="3140137" cy="1167978"/>
            </a:xfrm>
          </p:grpSpPr>
          <p:sp>
            <p:nvSpPr>
              <p:cNvPr id="47" name="椭圆 46"/>
              <p:cNvSpPr/>
              <p:nvPr/>
            </p:nvSpPr>
            <p:spPr>
              <a:xfrm rot="2700000">
                <a:off x="2979831" y="1619943"/>
                <a:ext cx="302626" cy="290223"/>
              </a:xfrm>
              <a:prstGeom prst="ellipse">
                <a:avLst/>
              </a:prstGeom>
              <a:solidFill>
                <a:schemeClr val="accent3"/>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48" name="Group 59"/>
              <p:cNvGrpSpPr/>
              <p:nvPr/>
            </p:nvGrpSpPr>
            <p:grpSpPr>
              <a:xfrm>
                <a:off x="694606" y="1614705"/>
                <a:ext cx="3140137" cy="1167015"/>
                <a:chOff x="7141343" y="3093071"/>
                <a:chExt cx="1568224" cy="875060"/>
              </a:xfrm>
            </p:grpSpPr>
            <p:sp>
              <p:nvSpPr>
                <p:cNvPr id="49" name="TextBox 48"/>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50"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文本标题三</a:t>
                  </a:r>
                  <a:endParaRPr lang="en-US" sz="1800" b="1" dirty="0">
                    <a:solidFill>
                      <a:schemeClr val="tx1">
                        <a:lumMod val="75000"/>
                        <a:lumOff val="25000"/>
                      </a:schemeClr>
                    </a:solidFill>
                    <a:cs typeface="+mn-ea"/>
                  </a:endParaRPr>
                </a:p>
              </p:txBody>
            </p:sp>
          </p:grpSp>
        </p:grpSp>
        <p:cxnSp>
          <p:nvCxnSpPr>
            <p:cNvPr id="46" name="直接连接符 45"/>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ppt_x"/>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 presetClass="entr" presetSubtype="1"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0-#ppt_h/2"/>
                                          </p:val>
                                        </p:tav>
                                        <p:tav tm="100000">
                                          <p:val>
                                            <p:strVal val="#ppt_y"/>
                                          </p:val>
                                        </p:tav>
                                      </p:tavLst>
                                    </p:anim>
                                  </p:childTnLst>
                                </p:cTn>
                              </p:par>
                            </p:childTnLst>
                          </p:cTn>
                        </p:par>
                        <p:par>
                          <p:cTn id="41" fill="hold">
                            <p:stCondLst>
                              <p:cond delay="4000"/>
                            </p:stCondLst>
                            <p:childTnLst>
                              <p:par>
                                <p:cTn id="42" presetID="2" presetClass="entr" presetSubtype="4"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ppt_x"/>
                                          </p:val>
                                        </p:tav>
                                        <p:tav tm="100000">
                                          <p:val>
                                            <p:strVal val="#ppt_x"/>
                                          </p:val>
                                        </p:tav>
                                      </p:tavLst>
                                    </p:anim>
                                    <p:anim calcmode="lin" valueType="num">
                                      <p:cBhvr additive="base">
                                        <p:cTn id="45" dur="500" fill="hold"/>
                                        <p:tgtEl>
                                          <p:spTgt spid="30"/>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4"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ppt_x"/>
                                          </p:val>
                                        </p:tav>
                                        <p:tav tm="100000">
                                          <p:val>
                                            <p:strVal val="#ppt_x"/>
                                          </p:val>
                                        </p:tav>
                                      </p:tavLst>
                                    </p:anim>
                                    <p:anim calcmode="lin" valueType="num">
                                      <p:cBhvr additive="base">
                                        <p:cTn id="50" dur="500" fill="hold"/>
                                        <p:tgtEl>
                                          <p:spTgt spid="37"/>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1"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additive="base">
                                        <p:cTn id="54" dur="500" fill="hold"/>
                                        <p:tgtEl>
                                          <p:spTgt spid="44"/>
                                        </p:tgtEl>
                                        <p:attrNameLst>
                                          <p:attrName>ppt_x</p:attrName>
                                        </p:attrNameLst>
                                      </p:cBhvr>
                                      <p:tavLst>
                                        <p:tav tm="0">
                                          <p:val>
                                            <p:strVal val="#ppt_x"/>
                                          </p:val>
                                        </p:tav>
                                        <p:tav tm="100000">
                                          <p:val>
                                            <p:strVal val="#ppt_x"/>
                                          </p:val>
                                        </p:tav>
                                      </p:tavLst>
                                    </p:anim>
                                    <p:anim calcmode="lin" valueType="num">
                                      <p:cBhvr additive="base">
                                        <p:cTn id="55"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任意多边形 5"/>
          <p:cNvSpPr/>
          <p:nvPr/>
        </p:nvSpPr>
        <p:spPr>
          <a:xfrm>
            <a:off x="4506291" y="1171110"/>
            <a:ext cx="3182593" cy="2193976"/>
          </a:xfrm>
          <a:custGeom>
            <a:avLst/>
            <a:gdLst>
              <a:gd name="connsiteX0" fmla="*/ 0 w 3181350"/>
              <a:gd name="connsiteY0" fmla="*/ 0 h 2193118"/>
              <a:gd name="connsiteX1" fmla="*/ 3181350 w 3181350"/>
              <a:gd name="connsiteY1" fmla="*/ 0 h 2193118"/>
              <a:gd name="connsiteX2" fmla="*/ 3181350 w 3181350"/>
              <a:gd name="connsiteY2" fmla="*/ 2193118 h 2193118"/>
              <a:gd name="connsiteX3" fmla="*/ 2351976 w 3181350"/>
              <a:gd name="connsiteY3" fmla="*/ 2193118 h 2193118"/>
              <a:gd name="connsiteX4" fmla="*/ 2350668 w 3181350"/>
              <a:gd name="connsiteY4" fmla="*/ 2167217 h 2193118"/>
              <a:gd name="connsiteX5" fmla="*/ 1590675 w 3181350"/>
              <a:gd name="connsiteY5" fmla="*/ 1481388 h 2193118"/>
              <a:gd name="connsiteX6" fmla="*/ 830682 w 3181350"/>
              <a:gd name="connsiteY6" fmla="*/ 2167217 h 2193118"/>
              <a:gd name="connsiteX7" fmla="*/ 829374 w 3181350"/>
              <a:gd name="connsiteY7" fmla="*/ 2193118 h 2193118"/>
              <a:gd name="connsiteX8" fmla="*/ 0 w 3181350"/>
              <a:gd name="connsiteY8" fmla="*/ 2193118 h 2193118"/>
              <a:gd name="connsiteX9" fmla="*/ 0 w 3181350"/>
              <a:gd name="connsiteY9" fmla="*/ 0 h 219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1350" h="2193118">
                <a:moveTo>
                  <a:pt x="0" y="0"/>
                </a:moveTo>
                <a:lnTo>
                  <a:pt x="3181350" y="0"/>
                </a:lnTo>
                <a:lnTo>
                  <a:pt x="3181350" y="2193118"/>
                </a:lnTo>
                <a:lnTo>
                  <a:pt x="2351976" y="2193118"/>
                </a:lnTo>
                <a:lnTo>
                  <a:pt x="2350668" y="2167217"/>
                </a:lnTo>
                <a:cubicBezTo>
                  <a:pt x="2311547" y="1781997"/>
                  <a:pt x="1986217" y="1481388"/>
                  <a:pt x="1590675" y="1481388"/>
                </a:cubicBezTo>
                <a:cubicBezTo>
                  <a:pt x="1195134" y="1481388"/>
                  <a:pt x="869804" y="1781997"/>
                  <a:pt x="830682" y="2167217"/>
                </a:cubicBezTo>
                <a:lnTo>
                  <a:pt x="829374" y="2193118"/>
                </a:lnTo>
                <a:lnTo>
                  <a:pt x="0" y="2193118"/>
                </a:lnTo>
                <a:lnTo>
                  <a:pt x="0" y="0"/>
                </a:lnTo>
                <a:close/>
              </a:path>
            </a:pathLst>
          </a:custGeom>
          <a:solidFill>
            <a:schemeClr val="accent4"/>
          </a:solidFill>
          <a:ln w="4762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sp>
        <p:nvSpPr>
          <p:cNvPr id="7" name="任意多边形 6"/>
          <p:cNvSpPr/>
          <p:nvPr/>
        </p:nvSpPr>
        <p:spPr>
          <a:xfrm flipV="1">
            <a:off x="4506291" y="3494503"/>
            <a:ext cx="3182593" cy="2193976"/>
          </a:xfrm>
          <a:custGeom>
            <a:avLst/>
            <a:gdLst>
              <a:gd name="connsiteX0" fmla="*/ 0 w 3181350"/>
              <a:gd name="connsiteY0" fmla="*/ 0 h 2193118"/>
              <a:gd name="connsiteX1" fmla="*/ 3181350 w 3181350"/>
              <a:gd name="connsiteY1" fmla="*/ 0 h 2193118"/>
              <a:gd name="connsiteX2" fmla="*/ 3181350 w 3181350"/>
              <a:gd name="connsiteY2" fmla="*/ 2193118 h 2193118"/>
              <a:gd name="connsiteX3" fmla="*/ 2351976 w 3181350"/>
              <a:gd name="connsiteY3" fmla="*/ 2193118 h 2193118"/>
              <a:gd name="connsiteX4" fmla="*/ 2350668 w 3181350"/>
              <a:gd name="connsiteY4" fmla="*/ 2167217 h 2193118"/>
              <a:gd name="connsiteX5" fmla="*/ 1590675 w 3181350"/>
              <a:gd name="connsiteY5" fmla="*/ 1481388 h 2193118"/>
              <a:gd name="connsiteX6" fmla="*/ 830682 w 3181350"/>
              <a:gd name="connsiteY6" fmla="*/ 2167217 h 2193118"/>
              <a:gd name="connsiteX7" fmla="*/ 829374 w 3181350"/>
              <a:gd name="connsiteY7" fmla="*/ 2193118 h 2193118"/>
              <a:gd name="connsiteX8" fmla="*/ 0 w 3181350"/>
              <a:gd name="connsiteY8" fmla="*/ 2193118 h 2193118"/>
              <a:gd name="connsiteX9" fmla="*/ 0 w 3181350"/>
              <a:gd name="connsiteY9" fmla="*/ 0 h 219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1350" h="2193118">
                <a:moveTo>
                  <a:pt x="0" y="0"/>
                </a:moveTo>
                <a:lnTo>
                  <a:pt x="3181350" y="0"/>
                </a:lnTo>
                <a:lnTo>
                  <a:pt x="3181350" y="2193118"/>
                </a:lnTo>
                <a:lnTo>
                  <a:pt x="2351976" y="2193118"/>
                </a:lnTo>
                <a:lnTo>
                  <a:pt x="2350668" y="2167217"/>
                </a:lnTo>
                <a:cubicBezTo>
                  <a:pt x="2311547" y="1781997"/>
                  <a:pt x="1986217" y="1481388"/>
                  <a:pt x="1590675" y="1481388"/>
                </a:cubicBezTo>
                <a:cubicBezTo>
                  <a:pt x="1195134" y="1481388"/>
                  <a:pt x="869804" y="1781997"/>
                  <a:pt x="830682" y="2167217"/>
                </a:cubicBezTo>
                <a:lnTo>
                  <a:pt x="829374" y="2193118"/>
                </a:lnTo>
                <a:lnTo>
                  <a:pt x="0" y="2193118"/>
                </a:lnTo>
                <a:lnTo>
                  <a:pt x="0" y="0"/>
                </a:lnTo>
                <a:close/>
              </a:path>
            </a:pathLst>
          </a:custGeom>
          <a:solidFill>
            <a:schemeClr val="accent3"/>
          </a:solidFill>
          <a:ln w="476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sp>
        <p:nvSpPr>
          <p:cNvPr id="8" name="矩形 7"/>
          <p:cNvSpPr/>
          <p:nvPr/>
        </p:nvSpPr>
        <p:spPr>
          <a:xfrm>
            <a:off x="1047942" y="1171110"/>
            <a:ext cx="3290962" cy="2263226"/>
          </a:xfrm>
          <a:prstGeom prst="rect">
            <a:avLst/>
          </a:prstGeom>
          <a:blipFill>
            <a:blip r:embed="rId3"/>
            <a:stretch>
              <a:fillRect/>
            </a:stretch>
          </a:blip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9" name="矩形 8"/>
          <p:cNvSpPr/>
          <p:nvPr/>
        </p:nvSpPr>
        <p:spPr>
          <a:xfrm>
            <a:off x="1047941" y="3501831"/>
            <a:ext cx="3290962" cy="2193976"/>
          </a:xfrm>
          <a:prstGeom prst="rect">
            <a:avLst/>
          </a:prstGeom>
          <a:blipFill>
            <a:blip r:embed="rId4"/>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10" name="矩形 9"/>
          <p:cNvSpPr/>
          <p:nvPr/>
        </p:nvSpPr>
        <p:spPr>
          <a:xfrm>
            <a:off x="7826456" y="1115462"/>
            <a:ext cx="3290962" cy="2263226"/>
          </a:xfrm>
          <a:prstGeom prst="rect">
            <a:avLst/>
          </a:prstGeom>
          <a:blipFill>
            <a:blip r:embed="rId5"/>
            <a:stretch>
              <a:fillRect/>
            </a:stretch>
          </a:blip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11" name="矩形 10"/>
          <p:cNvSpPr/>
          <p:nvPr/>
        </p:nvSpPr>
        <p:spPr>
          <a:xfrm>
            <a:off x="7826455" y="3446183"/>
            <a:ext cx="3290962" cy="2193976"/>
          </a:xfrm>
          <a:prstGeom prst="rect">
            <a:avLst/>
          </a:prstGeom>
          <a:blipFill>
            <a:blip r:embed="rId6"/>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12" name="椭圆 11"/>
          <p:cNvSpPr/>
          <p:nvPr/>
        </p:nvSpPr>
        <p:spPr>
          <a:xfrm>
            <a:off x="5419142" y="2748268"/>
            <a:ext cx="1372136" cy="1372136"/>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sp>
        <p:nvSpPr>
          <p:cNvPr id="13" name="Freeform 110"/>
          <p:cNvSpPr>
            <a:spLocks noEditPoints="1"/>
          </p:cNvSpPr>
          <p:nvPr/>
        </p:nvSpPr>
        <p:spPr bwMode="auto">
          <a:xfrm>
            <a:off x="5649144" y="3108090"/>
            <a:ext cx="952500" cy="652491"/>
          </a:xfrm>
          <a:custGeom>
            <a:avLst/>
            <a:gdLst/>
            <a:ahLst/>
            <a:cxnLst>
              <a:cxn ang="0">
                <a:pos x="286" y="182"/>
              </a:cxn>
              <a:cxn ang="0">
                <a:pos x="276" y="47"/>
              </a:cxn>
              <a:cxn ang="0">
                <a:pos x="216" y="179"/>
              </a:cxn>
              <a:cxn ang="0">
                <a:pos x="208" y="185"/>
              </a:cxn>
              <a:cxn ang="0">
                <a:pos x="209" y="11"/>
              </a:cxn>
              <a:cxn ang="0">
                <a:pos x="105" y="0"/>
              </a:cxn>
              <a:cxn ang="0">
                <a:pos x="94" y="182"/>
              </a:cxn>
              <a:cxn ang="0">
                <a:pos x="88" y="185"/>
              </a:cxn>
              <a:cxn ang="0">
                <a:pos x="87" y="47"/>
              </a:cxn>
              <a:cxn ang="0">
                <a:pos x="18" y="57"/>
              </a:cxn>
              <a:cxn ang="0">
                <a:pos x="19" y="185"/>
              </a:cxn>
              <a:cxn ang="0">
                <a:pos x="0" y="207"/>
              </a:cxn>
              <a:cxn ang="0">
                <a:pos x="303" y="185"/>
              </a:cxn>
              <a:cxn ang="0">
                <a:pos x="50" y="142"/>
              </a:cxn>
              <a:cxn ang="0">
                <a:pos x="35" y="126"/>
              </a:cxn>
              <a:cxn ang="0">
                <a:pos x="50" y="142"/>
              </a:cxn>
              <a:cxn ang="0">
                <a:pos x="35" y="115"/>
              </a:cxn>
              <a:cxn ang="0">
                <a:pos x="50" y="99"/>
              </a:cxn>
              <a:cxn ang="0">
                <a:pos x="50" y="89"/>
              </a:cxn>
              <a:cxn ang="0">
                <a:pos x="35" y="73"/>
              </a:cxn>
              <a:cxn ang="0">
                <a:pos x="50" y="89"/>
              </a:cxn>
              <a:cxn ang="0">
                <a:pos x="59" y="142"/>
              </a:cxn>
              <a:cxn ang="0">
                <a:pos x="74" y="126"/>
              </a:cxn>
              <a:cxn ang="0">
                <a:pos x="74" y="115"/>
              </a:cxn>
              <a:cxn ang="0">
                <a:pos x="59" y="99"/>
              </a:cxn>
              <a:cxn ang="0">
                <a:pos x="74" y="115"/>
              </a:cxn>
              <a:cxn ang="0">
                <a:pos x="59" y="89"/>
              </a:cxn>
              <a:cxn ang="0">
                <a:pos x="74" y="73"/>
              </a:cxn>
              <a:cxn ang="0">
                <a:pos x="175" y="184"/>
              </a:cxn>
              <a:cxn ang="0">
                <a:pos x="130" y="128"/>
              </a:cxn>
              <a:cxn ang="0">
                <a:pos x="175" y="184"/>
              </a:cxn>
              <a:cxn ang="0">
                <a:pos x="114" y="43"/>
              </a:cxn>
              <a:cxn ang="0">
                <a:pos x="189" y="43"/>
              </a:cxn>
              <a:cxn ang="0">
                <a:pos x="249" y="142"/>
              </a:cxn>
              <a:cxn ang="0">
                <a:pos x="233" y="126"/>
              </a:cxn>
              <a:cxn ang="0">
                <a:pos x="249" y="142"/>
              </a:cxn>
              <a:cxn ang="0">
                <a:pos x="233" y="115"/>
              </a:cxn>
              <a:cxn ang="0">
                <a:pos x="249" y="99"/>
              </a:cxn>
              <a:cxn ang="0">
                <a:pos x="249" y="89"/>
              </a:cxn>
              <a:cxn ang="0">
                <a:pos x="233" y="73"/>
              </a:cxn>
              <a:cxn ang="0">
                <a:pos x="249" y="89"/>
              </a:cxn>
              <a:cxn ang="0">
                <a:pos x="257" y="142"/>
              </a:cxn>
              <a:cxn ang="0">
                <a:pos x="272" y="126"/>
              </a:cxn>
              <a:cxn ang="0">
                <a:pos x="272" y="115"/>
              </a:cxn>
              <a:cxn ang="0">
                <a:pos x="257" y="99"/>
              </a:cxn>
              <a:cxn ang="0">
                <a:pos x="272" y="115"/>
              </a:cxn>
              <a:cxn ang="0">
                <a:pos x="257" y="89"/>
              </a:cxn>
              <a:cxn ang="0">
                <a:pos x="272" y="73"/>
              </a:cxn>
              <a:cxn ang="0">
                <a:pos x="161" y="33"/>
              </a:cxn>
              <a:cxn ang="0">
                <a:pos x="175" y="52"/>
              </a:cxn>
              <a:cxn ang="0">
                <a:pos x="161" y="66"/>
              </a:cxn>
              <a:cxn ang="0">
                <a:pos x="142" y="52"/>
              </a:cxn>
              <a:cxn ang="0">
                <a:pos x="128" y="33"/>
              </a:cxn>
              <a:cxn ang="0">
                <a:pos x="142" y="19"/>
              </a:cxn>
              <a:cxn ang="0">
                <a:pos x="161" y="33"/>
              </a:cxn>
              <a:cxn ang="0">
                <a:pos x="161" y="33"/>
              </a:cxn>
            </a:cxnLst>
            <a:rect l="0" t="0" r="r" b="b"/>
            <a:pathLst>
              <a:path w="303" h="207">
                <a:moveTo>
                  <a:pt x="286" y="185"/>
                </a:moveTo>
                <a:cubicBezTo>
                  <a:pt x="286" y="184"/>
                  <a:pt x="286" y="183"/>
                  <a:pt x="286" y="182"/>
                </a:cubicBezTo>
                <a:cubicBezTo>
                  <a:pt x="286" y="57"/>
                  <a:pt x="286" y="57"/>
                  <a:pt x="286" y="57"/>
                </a:cubicBezTo>
                <a:cubicBezTo>
                  <a:pt x="286" y="51"/>
                  <a:pt x="282" y="47"/>
                  <a:pt x="276" y="47"/>
                </a:cubicBezTo>
                <a:cubicBezTo>
                  <a:pt x="216" y="47"/>
                  <a:pt x="216" y="47"/>
                  <a:pt x="216" y="47"/>
                </a:cubicBezTo>
                <a:cubicBezTo>
                  <a:pt x="216" y="179"/>
                  <a:pt x="216" y="179"/>
                  <a:pt x="216" y="179"/>
                </a:cubicBezTo>
                <a:cubicBezTo>
                  <a:pt x="216" y="181"/>
                  <a:pt x="216" y="183"/>
                  <a:pt x="215" y="185"/>
                </a:cubicBezTo>
                <a:cubicBezTo>
                  <a:pt x="208" y="185"/>
                  <a:pt x="208" y="185"/>
                  <a:pt x="208" y="185"/>
                </a:cubicBezTo>
                <a:cubicBezTo>
                  <a:pt x="209" y="184"/>
                  <a:pt x="209" y="183"/>
                  <a:pt x="209" y="182"/>
                </a:cubicBezTo>
                <a:cubicBezTo>
                  <a:pt x="209" y="11"/>
                  <a:pt x="209" y="11"/>
                  <a:pt x="209" y="11"/>
                </a:cubicBezTo>
                <a:cubicBezTo>
                  <a:pt x="209" y="5"/>
                  <a:pt x="204" y="0"/>
                  <a:pt x="198" y="0"/>
                </a:cubicBezTo>
                <a:cubicBezTo>
                  <a:pt x="105" y="0"/>
                  <a:pt x="105" y="0"/>
                  <a:pt x="105" y="0"/>
                </a:cubicBezTo>
                <a:cubicBezTo>
                  <a:pt x="99" y="0"/>
                  <a:pt x="94" y="5"/>
                  <a:pt x="94" y="11"/>
                </a:cubicBezTo>
                <a:cubicBezTo>
                  <a:pt x="94" y="182"/>
                  <a:pt x="94" y="182"/>
                  <a:pt x="94" y="182"/>
                </a:cubicBezTo>
                <a:cubicBezTo>
                  <a:pt x="94" y="183"/>
                  <a:pt x="94" y="184"/>
                  <a:pt x="95" y="185"/>
                </a:cubicBezTo>
                <a:cubicBezTo>
                  <a:pt x="88" y="185"/>
                  <a:pt x="88" y="185"/>
                  <a:pt x="88" y="185"/>
                </a:cubicBezTo>
                <a:cubicBezTo>
                  <a:pt x="87" y="183"/>
                  <a:pt x="87" y="181"/>
                  <a:pt x="87" y="179"/>
                </a:cubicBezTo>
                <a:cubicBezTo>
                  <a:pt x="87" y="47"/>
                  <a:pt x="87" y="47"/>
                  <a:pt x="87" y="47"/>
                </a:cubicBezTo>
                <a:cubicBezTo>
                  <a:pt x="29" y="47"/>
                  <a:pt x="29" y="47"/>
                  <a:pt x="29" y="47"/>
                </a:cubicBezTo>
                <a:cubicBezTo>
                  <a:pt x="23" y="47"/>
                  <a:pt x="18" y="51"/>
                  <a:pt x="18" y="57"/>
                </a:cubicBezTo>
                <a:cubicBezTo>
                  <a:pt x="18" y="182"/>
                  <a:pt x="18" y="182"/>
                  <a:pt x="18" y="182"/>
                </a:cubicBezTo>
                <a:cubicBezTo>
                  <a:pt x="18" y="183"/>
                  <a:pt x="18" y="184"/>
                  <a:pt x="19" y="185"/>
                </a:cubicBezTo>
                <a:cubicBezTo>
                  <a:pt x="0" y="185"/>
                  <a:pt x="0" y="185"/>
                  <a:pt x="0" y="185"/>
                </a:cubicBezTo>
                <a:cubicBezTo>
                  <a:pt x="0" y="207"/>
                  <a:pt x="0" y="207"/>
                  <a:pt x="0" y="207"/>
                </a:cubicBezTo>
                <a:cubicBezTo>
                  <a:pt x="303" y="207"/>
                  <a:pt x="303" y="207"/>
                  <a:pt x="303" y="207"/>
                </a:cubicBezTo>
                <a:cubicBezTo>
                  <a:pt x="303" y="185"/>
                  <a:pt x="303" y="185"/>
                  <a:pt x="303" y="185"/>
                </a:cubicBezTo>
                <a:lnTo>
                  <a:pt x="286" y="185"/>
                </a:lnTo>
                <a:close/>
                <a:moveTo>
                  <a:pt x="50" y="142"/>
                </a:moveTo>
                <a:cubicBezTo>
                  <a:pt x="35" y="142"/>
                  <a:pt x="35" y="142"/>
                  <a:pt x="35" y="142"/>
                </a:cubicBezTo>
                <a:cubicBezTo>
                  <a:pt x="35" y="126"/>
                  <a:pt x="35" y="126"/>
                  <a:pt x="35" y="126"/>
                </a:cubicBezTo>
                <a:cubicBezTo>
                  <a:pt x="50" y="126"/>
                  <a:pt x="50" y="126"/>
                  <a:pt x="50" y="126"/>
                </a:cubicBezTo>
                <a:lnTo>
                  <a:pt x="50" y="142"/>
                </a:lnTo>
                <a:close/>
                <a:moveTo>
                  <a:pt x="50" y="115"/>
                </a:moveTo>
                <a:cubicBezTo>
                  <a:pt x="35" y="115"/>
                  <a:pt x="35" y="115"/>
                  <a:pt x="35" y="115"/>
                </a:cubicBezTo>
                <a:cubicBezTo>
                  <a:pt x="35" y="99"/>
                  <a:pt x="35" y="99"/>
                  <a:pt x="35" y="99"/>
                </a:cubicBezTo>
                <a:cubicBezTo>
                  <a:pt x="50" y="99"/>
                  <a:pt x="50" y="99"/>
                  <a:pt x="50" y="99"/>
                </a:cubicBezTo>
                <a:lnTo>
                  <a:pt x="50" y="115"/>
                </a:lnTo>
                <a:close/>
                <a:moveTo>
                  <a:pt x="50" y="89"/>
                </a:moveTo>
                <a:cubicBezTo>
                  <a:pt x="35" y="89"/>
                  <a:pt x="35" y="89"/>
                  <a:pt x="35" y="89"/>
                </a:cubicBezTo>
                <a:cubicBezTo>
                  <a:pt x="35" y="73"/>
                  <a:pt x="35" y="73"/>
                  <a:pt x="35" y="73"/>
                </a:cubicBezTo>
                <a:cubicBezTo>
                  <a:pt x="50" y="73"/>
                  <a:pt x="50" y="73"/>
                  <a:pt x="50" y="73"/>
                </a:cubicBezTo>
                <a:lnTo>
                  <a:pt x="50" y="89"/>
                </a:lnTo>
                <a:close/>
                <a:moveTo>
                  <a:pt x="74" y="142"/>
                </a:moveTo>
                <a:cubicBezTo>
                  <a:pt x="59" y="142"/>
                  <a:pt x="59" y="142"/>
                  <a:pt x="59" y="142"/>
                </a:cubicBezTo>
                <a:cubicBezTo>
                  <a:pt x="59" y="126"/>
                  <a:pt x="59" y="126"/>
                  <a:pt x="59" y="126"/>
                </a:cubicBezTo>
                <a:cubicBezTo>
                  <a:pt x="74" y="126"/>
                  <a:pt x="74" y="126"/>
                  <a:pt x="74" y="126"/>
                </a:cubicBezTo>
                <a:lnTo>
                  <a:pt x="74" y="142"/>
                </a:lnTo>
                <a:close/>
                <a:moveTo>
                  <a:pt x="74" y="115"/>
                </a:moveTo>
                <a:cubicBezTo>
                  <a:pt x="59" y="115"/>
                  <a:pt x="59" y="115"/>
                  <a:pt x="59" y="115"/>
                </a:cubicBezTo>
                <a:cubicBezTo>
                  <a:pt x="59" y="99"/>
                  <a:pt x="59" y="99"/>
                  <a:pt x="59" y="99"/>
                </a:cubicBezTo>
                <a:cubicBezTo>
                  <a:pt x="74" y="99"/>
                  <a:pt x="74" y="99"/>
                  <a:pt x="74" y="99"/>
                </a:cubicBezTo>
                <a:lnTo>
                  <a:pt x="74" y="115"/>
                </a:lnTo>
                <a:close/>
                <a:moveTo>
                  <a:pt x="74" y="89"/>
                </a:moveTo>
                <a:cubicBezTo>
                  <a:pt x="59" y="89"/>
                  <a:pt x="59" y="89"/>
                  <a:pt x="59" y="89"/>
                </a:cubicBezTo>
                <a:cubicBezTo>
                  <a:pt x="59" y="73"/>
                  <a:pt x="59" y="73"/>
                  <a:pt x="59" y="73"/>
                </a:cubicBezTo>
                <a:cubicBezTo>
                  <a:pt x="74" y="73"/>
                  <a:pt x="74" y="73"/>
                  <a:pt x="74" y="73"/>
                </a:cubicBezTo>
                <a:lnTo>
                  <a:pt x="74" y="89"/>
                </a:lnTo>
                <a:close/>
                <a:moveTo>
                  <a:pt x="175" y="184"/>
                </a:moveTo>
                <a:cubicBezTo>
                  <a:pt x="130" y="184"/>
                  <a:pt x="130" y="184"/>
                  <a:pt x="130" y="184"/>
                </a:cubicBezTo>
                <a:cubicBezTo>
                  <a:pt x="130" y="128"/>
                  <a:pt x="130" y="128"/>
                  <a:pt x="130" y="128"/>
                </a:cubicBezTo>
                <a:cubicBezTo>
                  <a:pt x="175" y="128"/>
                  <a:pt x="175" y="128"/>
                  <a:pt x="175" y="128"/>
                </a:cubicBezTo>
                <a:lnTo>
                  <a:pt x="175" y="184"/>
                </a:lnTo>
                <a:close/>
                <a:moveTo>
                  <a:pt x="152" y="80"/>
                </a:moveTo>
                <a:cubicBezTo>
                  <a:pt x="131" y="80"/>
                  <a:pt x="114" y="63"/>
                  <a:pt x="114" y="43"/>
                </a:cubicBezTo>
                <a:cubicBezTo>
                  <a:pt x="114" y="22"/>
                  <a:pt x="131" y="5"/>
                  <a:pt x="152" y="5"/>
                </a:cubicBezTo>
                <a:cubicBezTo>
                  <a:pt x="172" y="5"/>
                  <a:pt x="189" y="22"/>
                  <a:pt x="189" y="43"/>
                </a:cubicBezTo>
                <a:cubicBezTo>
                  <a:pt x="189" y="63"/>
                  <a:pt x="172" y="80"/>
                  <a:pt x="152" y="80"/>
                </a:cubicBezTo>
                <a:close/>
                <a:moveTo>
                  <a:pt x="249" y="142"/>
                </a:moveTo>
                <a:cubicBezTo>
                  <a:pt x="233" y="142"/>
                  <a:pt x="233" y="142"/>
                  <a:pt x="233" y="142"/>
                </a:cubicBezTo>
                <a:cubicBezTo>
                  <a:pt x="233" y="126"/>
                  <a:pt x="233" y="126"/>
                  <a:pt x="233" y="126"/>
                </a:cubicBezTo>
                <a:cubicBezTo>
                  <a:pt x="249" y="126"/>
                  <a:pt x="249" y="126"/>
                  <a:pt x="249" y="126"/>
                </a:cubicBezTo>
                <a:lnTo>
                  <a:pt x="249" y="142"/>
                </a:lnTo>
                <a:close/>
                <a:moveTo>
                  <a:pt x="249" y="115"/>
                </a:moveTo>
                <a:cubicBezTo>
                  <a:pt x="233" y="115"/>
                  <a:pt x="233" y="115"/>
                  <a:pt x="233" y="115"/>
                </a:cubicBezTo>
                <a:cubicBezTo>
                  <a:pt x="233" y="99"/>
                  <a:pt x="233" y="99"/>
                  <a:pt x="233" y="99"/>
                </a:cubicBezTo>
                <a:cubicBezTo>
                  <a:pt x="249" y="99"/>
                  <a:pt x="249" y="99"/>
                  <a:pt x="249" y="99"/>
                </a:cubicBezTo>
                <a:lnTo>
                  <a:pt x="249" y="115"/>
                </a:lnTo>
                <a:close/>
                <a:moveTo>
                  <a:pt x="249" y="89"/>
                </a:moveTo>
                <a:cubicBezTo>
                  <a:pt x="233" y="89"/>
                  <a:pt x="233" y="89"/>
                  <a:pt x="233" y="89"/>
                </a:cubicBezTo>
                <a:cubicBezTo>
                  <a:pt x="233" y="73"/>
                  <a:pt x="233" y="73"/>
                  <a:pt x="233" y="73"/>
                </a:cubicBezTo>
                <a:cubicBezTo>
                  <a:pt x="249" y="73"/>
                  <a:pt x="249" y="73"/>
                  <a:pt x="249" y="73"/>
                </a:cubicBezTo>
                <a:lnTo>
                  <a:pt x="249" y="89"/>
                </a:lnTo>
                <a:close/>
                <a:moveTo>
                  <a:pt x="272" y="142"/>
                </a:moveTo>
                <a:cubicBezTo>
                  <a:pt x="257" y="142"/>
                  <a:pt x="257" y="142"/>
                  <a:pt x="257" y="142"/>
                </a:cubicBezTo>
                <a:cubicBezTo>
                  <a:pt x="257" y="126"/>
                  <a:pt x="257" y="126"/>
                  <a:pt x="257" y="126"/>
                </a:cubicBezTo>
                <a:cubicBezTo>
                  <a:pt x="272" y="126"/>
                  <a:pt x="272" y="126"/>
                  <a:pt x="272" y="126"/>
                </a:cubicBezTo>
                <a:lnTo>
                  <a:pt x="272" y="142"/>
                </a:lnTo>
                <a:close/>
                <a:moveTo>
                  <a:pt x="272" y="115"/>
                </a:moveTo>
                <a:cubicBezTo>
                  <a:pt x="257" y="115"/>
                  <a:pt x="257" y="115"/>
                  <a:pt x="257" y="115"/>
                </a:cubicBezTo>
                <a:cubicBezTo>
                  <a:pt x="257" y="99"/>
                  <a:pt x="257" y="99"/>
                  <a:pt x="257" y="99"/>
                </a:cubicBezTo>
                <a:cubicBezTo>
                  <a:pt x="272" y="99"/>
                  <a:pt x="272" y="99"/>
                  <a:pt x="272" y="99"/>
                </a:cubicBezTo>
                <a:lnTo>
                  <a:pt x="272" y="115"/>
                </a:lnTo>
                <a:close/>
                <a:moveTo>
                  <a:pt x="272" y="89"/>
                </a:moveTo>
                <a:cubicBezTo>
                  <a:pt x="257" y="89"/>
                  <a:pt x="257" y="89"/>
                  <a:pt x="257" y="89"/>
                </a:cubicBezTo>
                <a:cubicBezTo>
                  <a:pt x="257" y="73"/>
                  <a:pt x="257" y="73"/>
                  <a:pt x="257" y="73"/>
                </a:cubicBezTo>
                <a:cubicBezTo>
                  <a:pt x="272" y="73"/>
                  <a:pt x="272" y="73"/>
                  <a:pt x="272" y="73"/>
                </a:cubicBezTo>
                <a:lnTo>
                  <a:pt x="272" y="89"/>
                </a:lnTo>
                <a:close/>
                <a:moveTo>
                  <a:pt x="161" y="33"/>
                </a:moveTo>
                <a:cubicBezTo>
                  <a:pt x="175" y="33"/>
                  <a:pt x="175" y="33"/>
                  <a:pt x="175" y="33"/>
                </a:cubicBezTo>
                <a:cubicBezTo>
                  <a:pt x="175" y="52"/>
                  <a:pt x="175" y="52"/>
                  <a:pt x="175" y="52"/>
                </a:cubicBezTo>
                <a:cubicBezTo>
                  <a:pt x="161" y="52"/>
                  <a:pt x="161" y="52"/>
                  <a:pt x="161" y="52"/>
                </a:cubicBezTo>
                <a:cubicBezTo>
                  <a:pt x="161" y="66"/>
                  <a:pt x="161" y="66"/>
                  <a:pt x="161" y="66"/>
                </a:cubicBezTo>
                <a:cubicBezTo>
                  <a:pt x="142" y="66"/>
                  <a:pt x="142" y="66"/>
                  <a:pt x="142" y="66"/>
                </a:cubicBezTo>
                <a:cubicBezTo>
                  <a:pt x="142" y="52"/>
                  <a:pt x="142" y="52"/>
                  <a:pt x="142" y="52"/>
                </a:cubicBezTo>
                <a:cubicBezTo>
                  <a:pt x="128" y="52"/>
                  <a:pt x="128" y="52"/>
                  <a:pt x="128" y="52"/>
                </a:cubicBezTo>
                <a:cubicBezTo>
                  <a:pt x="128" y="33"/>
                  <a:pt x="128" y="33"/>
                  <a:pt x="128" y="33"/>
                </a:cubicBezTo>
                <a:cubicBezTo>
                  <a:pt x="142" y="33"/>
                  <a:pt x="142" y="33"/>
                  <a:pt x="142" y="33"/>
                </a:cubicBezTo>
                <a:cubicBezTo>
                  <a:pt x="142" y="19"/>
                  <a:pt x="142" y="19"/>
                  <a:pt x="142" y="19"/>
                </a:cubicBezTo>
                <a:cubicBezTo>
                  <a:pt x="161" y="19"/>
                  <a:pt x="161" y="19"/>
                  <a:pt x="161" y="19"/>
                </a:cubicBezTo>
                <a:lnTo>
                  <a:pt x="161" y="33"/>
                </a:lnTo>
                <a:close/>
                <a:moveTo>
                  <a:pt x="161" y="33"/>
                </a:moveTo>
                <a:cubicBezTo>
                  <a:pt x="161" y="33"/>
                  <a:pt x="161" y="33"/>
                  <a:pt x="161" y="33"/>
                </a:cubicBezTo>
              </a:path>
            </a:pathLst>
          </a:custGeom>
          <a:solidFill>
            <a:schemeClr val="accent1"/>
          </a:solidFill>
          <a:ln w="9525">
            <a:noFill/>
            <a:round/>
          </a:ln>
        </p:spPr>
        <p:txBody>
          <a:bodyPr vert="horz" wrap="square" lIns="121965" tIns="60982" rIns="121965" bIns="60982" numCol="1" anchor="t" anchorCtr="0" compatLnSpc="1"/>
          <a:lstStyle/>
          <a:p>
            <a:endParaRPr lang="en-US" sz="2100">
              <a:cs typeface="+mn-ea"/>
            </a:endParaRPr>
          </a:p>
        </p:txBody>
      </p:sp>
      <p:sp>
        <p:nvSpPr>
          <p:cNvPr id="14" name="文本框 26"/>
          <p:cNvSpPr txBox="1"/>
          <p:nvPr/>
        </p:nvSpPr>
        <p:spPr>
          <a:xfrm>
            <a:off x="4765057" y="1397036"/>
            <a:ext cx="2708893" cy="10622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rPr>
              <a:t>请在这里添加相应的文字内容请在这里添加相应的文字内容请在这里添加相应的文字内容</a:t>
            </a:r>
            <a:endParaRPr lang="zh-CN" altLang="en-US" sz="1400" dirty="0">
              <a:solidFill>
                <a:schemeClr val="bg1"/>
              </a:solidFill>
              <a:cs typeface="+mn-ea"/>
            </a:endParaRPr>
          </a:p>
        </p:txBody>
      </p:sp>
      <p:sp>
        <p:nvSpPr>
          <p:cNvPr id="15" name="文本框 27"/>
          <p:cNvSpPr txBox="1"/>
          <p:nvPr/>
        </p:nvSpPr>
        <p:spPr>
          <a:xfrm>
            <a:off x="4765057" y="4373319"/>
            <a:ext cx="2708893" cy="106224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rPr>
              <a:t>请在这里添加相应的文字内容请在这里添加相应的文字内容请在这里添加相应的文字内容</a:t>
            </a:r>
            <a:endParaRPr lang="zh-CN" altLang="en-US" sz="1400" dirty="0">
              <a:solidFill>
                <a:schemeClr val="bg1"/>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anim calcmode="lin" valueType="num">
                                      <p:cBhvr>
                                        <p:cTn id="46" dur="500" fill="hold"/>
                                        <p:tgtEl>
                                          <p:spTgt spid="6"/>
                                        </p:tgtEl>
                                        <p:attrNameLst>
                                          <p:attrName>ppt_x</p:attrName>
                                        </p:attrNameLst>
                                      </p:cBhvr>
                                      <p:tavLst>
                                        <p:tav tm="0">
                                          <p:val>
                                            <p:strVal val="#ppt_x"/>
                                          </p:val>
                                        </p:tav>
                                        <p:tav tm="100000">
                                          <p:val>
                                            <p:strVal val="#ppt_x"/>
                                          </p:val>
                                        </p:tav>
                                      </p:tavLst>
                                    </p:anim>
                                    <p:anim calcmode="lin" valueType="num">
                                      <p:cBhvr>
                                        <p:cTn id="47" dur="500" fill="hold"/>
                                        <p:tgtEl>
                                          <p:spTgt spid="6"/>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47" presetClass="entr" presetSubtype="0"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anim calcmode="lin" valueType="num">
                                      <p:cBhvr>
                                        <p:cTn id="52" dur="500" fill="hold"/>
                                        <p:tgtEl>
                                          <p:spTgt spid="7"/>
                                        </p:tgtEl>
                                        <p:attrNameLst>
                                          <p:attrName>ppt_x</p:attrName>
                                        </p:attrNameLst>
                                      </p:cBhvr>
                                      <p:tavLst>
                                        <p:tav tm="0">
                                          <p:val>
                                            <p:strVal val="#ppt_x"/>
                                          </p:val>
                                        </p:tav>
                                        <p:tav tm="100000">
                                          <p:val>
                                            <p:strVal val="#ppt_x"/>
                                          </p:val>
                                        </p:tav>
                                      </p:tavLst>
                                    </p:anim>
                                    <p:anim calcmode="lin" valueType="num">
                                      <p:cBhvr>
                                        <p:cTn id="53" dur="500" fill="hold"/>
                                        <p:tgtEl>
                                          <p:spTgt spid="7"/>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6000"/>
                            </p:stCondLst>
                            <p:childTnLst>
                              <p:par>
                                <p:cTn id="65" presetID="16" presetClass="entr" presetSubtype="21"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arn(inVertical)">
                                      <p:cBhvr>
                                        <p:cTn id="67" dur="500"/>
                                        <p:tgtEl>
                                          <p:spTgt spid="14"/>
                                        </p:tgtEl>
                                      </p:cBhvr>
                                    </p:animEffect>
                                  </p:childTnLst>
                                </p:cTn>
                              </p:par>
                            </p:childTnLst>
                          </p:cTn>
                        </p:par>
                        <p:par>
                          <p:cTn id="68" fill="hold">
                            <p:stCondLst>
                              <p:cond delay="6500"/>
                            </p:stCondLst>
                            <p:childTnLst>
                              <p:par>
                                <p:cTn id="69" presetID="16" presetClass="entr" presetSubtype="2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barn(inVertical)">
                                      <p:cBhvr>
                                        <p:cTn id="7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1610279" y="1213312"/>
            <a:ext cx="7497580" cy="4953855"/>
          </a:xfrm>
          <a:prstGeom prst="parallelogram">
            <a:avLst/>
          </a:prstGeom>
          <a:blipFill>
            <a:blip r:embed="rId1"/>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4" name="组合 3"/>
          <p:cNvGrpSpPr/>
          <p:nvPr/>
        </p:nvGrpSpPr>
        <p:grpSpPr>
          <a:xfrm>
            <a:off x="3825908" y="1534804"/>
            <a:ext cx="9836499" cy="3604309"/>
            <a:chOff x="3824414" y="1535544"/>
            <a:chExt cx="9832658" cy="3602901"/>
          </a:xfrm>
        </p:grpSpPr>
        <p:sp>
          <p:nvSpPr>
            <p:cNvPr id="5" name="平行四边形 4"/>
            <p:cNvSpPr/>
            <p:nvPr/>
          </p:nvSpPr>
          <p:spPr>
            <a:xfrm>
              <a:off x="3824414" y="2182650"/>
              <a:ext cx="9832658" cy="286077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10" name="组合 9"/>
            <p:cNvGrpSpPr/>
            <p:nvPr/>
          </p:nvGrpSpPr>
          <p:grpSpPr>
            <a:xfrm>
              <a:off x="10639417" y="1535544"/>
              <a:ext cx="2201514" cy="3602901"/>
              <a:chOff x="10438042" y="1014215"/>
              <a:chExt cx="2520066" cy="4124230"/>
            </a:xfrm>
          </p:grpSpPr>
          <p:sp>
            <p:nvSpPr>
              <p:cNvPr id="11" name="Freeform 8"/>
              <p:cNvSpPr/>
              <p:nvPr/>
            </p:nvSpPr>
            <p:spPr bwMode="auto">
              <a:xfrm>
                <a:off x="10438042" y="1702886"/>
                <a:ext cx="1790467" cy="3435559"/>
              </a:xfrm>
              <a:custGeom>
                <a:avLst/>
                <a:gdLst>
                  <a:gd name="T0" fmla="*/ 0 w 464"/>
                  <a:gd name="T1" fmla="*/ 908 h 908"/>
                  <a:gd name="T2" fmla="*/ 0 w 464"/>
                  <a:gd name="T3" fmla="*/ 757 h 908"/>
                  <a:gd name="T4" fmla="*/ 279 w 464"/>
                  <a:gd name="T5" fmla="*/ 238 h 908"/>
                  <a:gd name="T6" fmla="*/ 230 w 464"/>
                  <a:gd name="T7" fmla="*/ 161 h 908"/>
                  <a:gd name="T8" fmla="*/ 181 w 464"/>
                  <a:gd name="T9" fmla="*/ 225 h 908"/>
                  <a:gd name="T10" fmla="*/ 181 w 464"/>
                  <a:gd name="T11" fmla="*/ 282 h 908"/>
                  <a:gd name="T12" fmla="*/ 0 w 464"/>
                  <a:gd name="T13" fmla="*/ 282 h 908"/>
                  <a:gd name="T14" fmla="*/ 0 w 464"/>
                  <a:gd name="T15" fmla="*/ 215 h 908"/>
                  <a:gd name="T16" fmla="*/ 230 w 464"/>
                  <a:gd name="T17" fmla="*/ 0 h 908"/>
                  <a:gd name="T18" fmla="*/ 460 w 464"/>
                  <a:gd name="T19" fmla="*/ 228 h 908"/>
                  <a:gd name="T20" fmla="*/ 198 w 464"/>
                  <a:gd name="T21" fmla="*/ 742 h 908"/>
                  <a:gd name="T22" fmla="*/ 464 w 464"/>
                  <a:gd name="T23" fmla="*/ 742 h 908"/>
                  <a:gd name="T24" fmla="*/ 464 w 464"/>
                  <a:gd name="T25" fmla="*/ 908 h 908"/>
                  <a:gd name="T26" fmla="*/ 0 w 464"/>
                  <a:gd name="T27" fmla="*/ 908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4" h="908">
                    <a:moveTo>
                      <a:pt x="0" y="908"/>
                    </a:moveTo>
                    <a:cubicBezTo>
                      <a:pt x="0" y="757"/>
                      <a:pt x="0" y="757"/>
                      <a:pt x="0" y="757"/>
                    </a:cubicBezTo>
                    <a:cubicBezTo>
                      <a:pt x="0" y="611"/>
                      <a:pt x="279" y="357"/>
                      <a:pt x="279" y="238"/>
                    </a:cubicBezTo>
                    <a:cubicBezTo>
                      <a:pt x="279" y="176"/>
                      <a:pt x="266" y="161"/>
                      <a:pt x="230" y="161"/>
                    </a:cubicBezTo>
                    <a:cubicBezTo>
                      <a:pt x="195" y="161"/>
                      <a:pt x="181" y="176"/>
                      <a:pt x="181" y="225"/>
                    </a:cubicBezTo>
                    <a:cubicBezTo>
                      <a:pt x="181" y="282"/>
                      <a:pt x="181" y="282"/>
                      <a:pt x="181" y="282"/>
                    </a:cubicBezTo>
                    <a:cubicBezTo>
                      <a:pt x="0" y="282"/>
                      <a:pt x="0" y="282"/>
                      <a:pt x="0" y="282"/>
                    </a:cubicBezTo>
                    <a:cubicBezTo>
                      <a:pt x="0" y="215"/>
                      <a:pt x="0" y="215"/>
                      <a:pt x="0" y="215"/>
                    </a:cubicBezTo>
                    <a:cubicBezTo>
                      <a:pt x="0" y="74"/>
                      <a:pt x="51" y="0"/>
                      <a:pt x="230" y="0"/>
                    </a:cubicBezTo>
                    <a:cubicBezTo>
                      <a:pt x="406" y="0"/>
                      <a:pt x="460" y="59"/>
                      <a:pt x="460" y="228"/>
                    </a:cubicBezTo>
                    <a:cubicBezTo>
                      <a:pt x="460" y="440"/>
                      <a:pt x="312" y="516"/>
                      <a:pt x="198" y="742"/>
                    </a:cubicBezTo>
                    <a:cubicBezTo>
                      <a:pt x="464" y="742"/>
                      <a:pt x="464" y="742"/>
                      <a:pt x="464" y="742"/>
                    </a:cubicBezTo>
                    <a:cubicBezTo>
                      <a:pt x="464" y="908"/>
                      <a:pt x="464" y="908"/>
                      <a:pt x="464" y="908"/>
                    </a:cubicBezTo>
                    <a:lnTo>
                      <a:pt x="0" y="9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5" name="Rectangle 12"/>
              <p:cNvSpPr>
                <a:spLocks noChangeArrowheads="1"/>
              </p:cNvSpPr>
              <p:nvPr/>
            </p:nvSpPr>
            <p:spPr bwMode="auto">
              <a:xfrm>
                <a:off x="11498909" y="1014215"/>
                <a:ext cx="1459199" cy="14814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76" tIns="45738" rIns="91476" bIns="45738" numCol="1" anchor="t" anchorCtr="0" compatLnSpc="1"/>
              <a:lstStyle/>
              <a:p>
                <a:endParaRPr lang="zh-CN" altLang="en-US" sz="2100">
                  <a:cs typeface="+mn-ea"/>
                </a:endParaRPr>
              </a:p>
            </p:txBody>
          </p:sp>
        </p:grpSp>
      </p:grpSp>
      <p:sp>
        <p:nvSpPr>
          <p:cNvPr id="6" name="文本框 5"/>
          <p:cNvSpPr txBox="1"/>
          <p:nvPr/>
        </p:nvSpPr>
        <p:spPr>
          <a:xfrm>
            <a:off x="4224649" y="3021394"/>
            <a:ext cx="6555288" cy="1200798"/>
          </a:xfrm>
          <a:prstGeom prst="rect">
            <a:avLst/>
          </a:prstGeom>
          <a:noFill/>
        </p:spPr>
        <p:txBody>
          <a:bodyPr wrap="square" rtlCol="0">
            <a:spAutoFit/>
          </a:bodyPr>
          <a:lstStyle/>
          <a:p>
            <a:pPr algn="ctr"/>
            <a:r>
              <a:rPr lang="zh-CN" altLang="en-US" sz="7205" dirty="0">
                <a:solidFill>
                  <a:schemeClr val="bg1"/>
                </a:solidFill>
                <a:latin typeface="+mn-ea"/>
                <a:cs typeface="+mn-ea"/>
              </a:rPr>
              <a:t>成功项目展示</a:t>
            </a:r>
            <a:endParaRPr lang="zh-CN" altLang="en-US" sz="7205" dirty="0">
              <a:solidFill>
                <a:schemeClr val="bg1"/>
              </a:solidFill>
              <a:latin typeface="+mn-ea"/>
              <a:cs typeface="+mn-ea"/>
            </a:endParaRPr>
          </a:p>
        </p:txBody>
      </p:sp>
      <p:sp>
        <p:nvSpPr>
          <p:cNvPr id="9" name="矩形 8"/>
          <p:cNvSpPr/>
          <p:nvPr/>
        </p:nvSpPr>
        <p:spPr>
          <a:xfrm>
            <a:off x="1" y="170216"/>
            <a:ext cx="480186" cy="629042"/>
          </a:xfrm>
          <a:prstGeom prst="rect">
            <a:avLst/>
          </a:prstGeom>
          <a:solidFill>
            <a:srgbClr val="F66E0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accent1"/>
              </a:solidFill>
              <a:cs typeface="+mn-ea"/>
            </a:endParaRPr>
          </a:p>
        </p:txBody>
      </p:sp>
      <p:sp>
        <p:nvSpPr>
          <p:cNvPr id="12" name="文本框 5"/>
          <p:cNvSpPr txBox="1"/>
          <p:nvPr/>
        </p:nvSpPr>
        <p:spPr>
          <a:xfrm>
            <a:off x="491618" y="199201"/>
            <a:ext cx="3865067" cy="585003"/>
          </a:xfrm>
          <a:prstGeom prst="rect">
            <a:avLst/>
          </a:prstGeom>
          <a:noFill/>
        </p:spPr>
        <p:txBody>
          <a:bodyPr wrap="none" rtlCol="0">
            <a:spAutoFit/>
          </a:bodyPr>
          <a:lstStyle/>
          <a:p>
            <a:r>
              <a:rPr lang="zh-CN" altLang="en-US" sz="3200" b="1" dirty="0">
                <a:solidFill>
                  <a:schemeClr val="accent1"/>
                </a:solidFill>
                <a:latin typeface="+mn-ea"/>
                <a:cs typeface="+mn-ea"/>
              </a:rPr>
              <a:t>过渡</a:t>
            </a:r>
            <a:r>
              <a:rPr lang="en-US" altLang="zh-CN" sz="3200" b="1" dirty="0">
                <a:solidFill>
                  <a:schemeClr val="accent1"/>
                </a:solidFill>
                <a:latin typeface="+mn-ea"/>
                <a:cs typeface="+mn-ea"/>
              </a:rPr>
              <a:t>/TRANSITION</a:t>
            </a:r>
            <a:endParaRPr lang="zh-CN" altLang="en-US" sz="3200" b="1" dirty="0">
              <a:solidFill>
                <a:schemeClr val="accent1"/>
              </a:solidFill>
              <a:latin typeface="+mn-ea"/>
              <a:cs typeface="+mn-ea"/>
            </a:endParaRPr>
          </a:p>
        </p:txBody>
      </p:sp>
      <p:sp>
        <p:nvSpPr>
          <p:cNvPr id="14" name="TextBox 111"/>
          <p:cNvSpPr txBox="1">
            <a:spLocks noChangeArrowheads="1"/>
          </p:cNvSpPr>
          <p:nvPr/>
        </p:nvSpPr>
        <p:spPr bwMode="auto">
          <a:xfrm>
            <a:off x="5305190" y="5116094"/>
            <a:ext cx="6699360"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a:defRPr>
                <a:solidFill>
                  <a:schemeClr val="tx1"/>
                </a:solidFill>
                <a:latin typeface="Lao UI" panose="020B0502040204020203" pitchFamily="34" charset="0"/>
                <a:ea typeface="微软雅黑" pitchFamily="34" charset="-122"/>
              </a:defRPr>
            </a:lvl1pPr>
            <a:lvl2pPr marL="742950" indent="-285750">
              <a:defRPr>
                <a:solidFill>
                  <a:schemeClr val="tx1"/>
                </a:solidFill>
                <a:latin typeface="Lao UI" panose="020B0502040204020203" pitchFamily="34" charset="0"/>
                <a:ea typeface="微软雅黑" pitchFamily="34" charset="-122"/>
              </a:defRPr>
            </a:lvl2pPr>
            <a:lvl3pPr marL="1143000" indent="-228600">
              <a:defRPr>
                <a:solidFill>
                  <a:schemeClr val="tx1"/>
                </a:solidFill>
                <a:latin typeface="Lao UI" panose="020B0502040204020203" pitchFamily="34" charset="0"/>
                <a:ea typeface="微软雅黑" pitchFamily="34" charset="-122"/>
              </a:defRPr>
            </a:lvl3pPr>
            <a:lvl4pPr marL="1600200" indent="-228600">
              <a:defRPr>
                <a:solidFill>
                  <a:schemeClr val="tx1"/>
                </a:solidFill>
                <a:latin typeface="Lao UI" panose="020B0502040204020203" pitchFamily="34" charset="0"/>
                <a:ea typeface="微软雅黑" pitchFamily="34" charset="-122"/>
              </a:defRPr>
            </a:lvl4pPr>
            <a:lvl5pPr marL="2057400" indent="-228600">
              <a:defRPr>
                <a:solidFill>
                  <a:schemeClr val="tx1"/>
                </a:solidFill>
                <a:latin typeface="Lao UI" panose="020B0502040204020203" pitchFamily="34" charset="0"/>
                <a:ea typeface="微软雅黑"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itchFamily="34" charset="-122"/>
              </a:defRPr>
            </a:lvl9pPr>
          </a:lstStyle>
          <a:p>
            <a:pPr defTabSz="914400">
              <a:lnSpc>
                <a:spcPct val="120000"/>
              </a:lnSpc>
              <a:defRPr/>
            </a:pPr>
            <a:r>
              <a:rPr lang="zh-CN" altLang="en-US" sz="1600" dirty="0">
                <a:solidFill>
                  <a:schemeClr val="accent2"/>
                </a:solidFill>
                <a:latin typeface="+mn-ea"/>
                <a:ea typeface="+mn-ea"/>
                <a:cs typeface="+mn-ea"/>
              </a:rPr>
              <a:t>可在此处添加简短问题说明文字，具体说明文字在此处添加此处单击此处添加文字阐述。单击此处添加文字阐述，添加简短问题说明文字。</a:t>
            </a:r>
            <a:endParaRPr lang="zh-CN" altLang="en-US" sz="1600" baseline="-3000" dirty="0">
              <a:solidFill>
                <a:schemeClr val="accent2"/>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14:presetBounceEnd="60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60000">
                                          <p:cBhvr additive="base">
                                            <p:cTn id="15" dur="75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60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60000">
                                          <p:cBhvr additive="base">
                                            <p:cTn id="19" dur="75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5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9" grpId="0" animBg="1"/>
          <p:bldP spid="12"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0-#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1+#ppt_w/2"/>
                                              </p:val>
                                            </p:tav>
                                            <p:tav tm="100000">
                                              <p:val>
                                                <p:strVal val="#ppt_x"/>
                                              </p:val>
                                            </p:tav>
                                          </p:tavLst>
                                        </p:anim>
                                        <p:anim calcmode="lin" valueType="num">
                                          <p:cBhvr additive="base">
                                            <p:cTn id="20" dur="75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5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9" grpId="0" animBg="1"/>
          <p:bldP spid="12" grpId="0"/>
          <p:bldP spid="1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Oval 133"/>
          <p:cNvSpPr/>
          <p:nvPr/>
        </p:nvSpPr>
        <p:spPr>
          <a:xfrm>
            <a:off x="4139400" y="1829350"/>
            <a:ext cx="3916378" cy="3917795"/>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grpSp>
        <p:nvGrpSpPr>
          <p:cNvPr id="7" name="Group 136"/>
          <p:cNvGrpSpPr>
            <a:grpSpLocks noChangeAspect="1"/>
          </p:cNvGrpSpPr>
          <p:nvPr/>
        </p:nvGrpSpPr>
        <p:grpSpPr>
          <a:xfrm>
            <a:off x="4350202" y="1700510"/>
            <a:ext cx="1132621" cy="1133031"/>
            <a:chOff x="3103741" y="1655244"/>
            <a:chExt cx="566163" cy="566163"/>
          </a:xfrm>
        </p:grpSpPr>
        <p:sp>
          <p:nvSpPr>
            <p:cNvPr id="8" name="Sev01"/>
            <p:cNvSpPr>
              <a:spLocks noChangeAspect="1"/>
            </p:cNvSpPr>
            <p:nvPr/>
          </p:nvSpPr>
          <p:spPr>
            <a:xfrm>
              <a:off x="3103741" y="1655244"/>
              <a:ext cx="566163" cy="566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FontAwesome" pitchFamily="2" charset="0"/>
                <a:cs typeface="+mn-ea"/>
              </a:endParaRPr>
            </a:p>
          </p:txBody>
        </p:sp>
        <p:grpSp>
          <p:nvGrpSpPr>
            <p:cNvPr id="9" name="Group 21"/>
            <p:cNvGrpSpPr/>
            <p:nvPr/>
          </p:nvGrpSpPr>
          <p:grpSpPr>
            <a:xfrm>
              <a:off x="3185976" y="1758796"/>
              <a:ext cx="401693" cy="359060"/>
              <a:chOff x="654724" y="1637314"/>
              <a:chExt cx="1229523" cy="1099028"/>
            </a:xfrm>
            <a:solidFill>
              <a:schemeClr val="accent1">
                <a:lumMod val="50000"/>
              </a:schemeClr>
            </a:solidFill>
          </p:grpSpPr>
          <p:sp>
            <p:nvSpPr>
              <p:cNvPr id="10" name="Freeform 94"/>
              <p:cNvSpPr/>
              <p:nvPr/>
            </p:nvSpPr>
            <p:spPr bwMode="auto">
              <a:xfrm>
                <a:off x="1022259" y="1825274"/>
                <a:ext cx="452541" cy="328032"/>
              </a:xfrm>
              <a:custGeom>
                <a:avLst/>
                <a:gdLst/>
                <a:ahLst/>
                <a:cxnLst>
                  <a:cxn ang="0">
                    <a:pos x="241" y="389"/>
                  </a:cxn>
                  <a:cxn ang="0">
                    <a:pos x="410" y="422"/>
                  </a:cxn>
                  <a:cxn ang="0">
                    <a:pos x="517" y="385"/>
                  </a:cxn>
                  <a:cxn ang="0">
                    <a:pos x="626" y="183"/>
                  </a:cxn>
                  <a:cxn ang="0">
                    <a:pos x="473" y="18"/>
                  </a:cxn>
                  <a:cxn ang="0">
                    <a:pos x="305" y="99"/>
                  </a:cxn>
                  <a:cxn ang="0">
                    <a:pos x="286" y="112"/>
                  </a:cxn>
                  <a:cxn ang="0">
                    <a:pos x="265" y="102"/>
                  </a:cxn>
                  <a:cxn ang="0">
                    <a:pos x="115" y="81"/>
                  </a:cxn>
                  <a:cxn ang="0">
                    <a:pos x="0" y="197"/>
                  </a:cxn>
                  <a:cxn ang="0">
                    <a:pos x="15" y="207"/>
                  </a:cxn>
                  <a:cxn ang="0">
                    <a:pos x="144" y="456"/>
                  </a:cxn>
                  <a:cxn ang="0">
                    <a:pos x="241" y="389"/>
                  </a:cxn>
                </a:cxnLst>
                <a:rect l="0" t="0" r="r" b="b"/>
                <a:pathLst>
                  <a:path w="630" h="456">
                    <a:moveTo>
                      <a:pt x="241" y="389"/>
                    </a:moveTo>
                    <a:cubicBezTo>
                      <a:pt x="322" y="372"/>
                      <a:pt x="383" y="404"/>
                      <a:pt x="410" y="422"/>
                    </a:cubicBezTo>
                    <a:cubicBezTo>
                      <a:pt x="430" y="411"/>
                      <a:pt x="469" y="392"/>
                      <a:pt x="517" y="385"/>
                    </a:cubicBezTo>
                    <a:cubicBezTo>
                      <a:pt x="518" y="326"/>
                      <a:pt x="543" y="229"/>
                      <a:pt x="626" y="183"/>
                    </a:cubicBezTo>
                    <a:cubicBezTo>
                      <a:pt x="630" y="140"/>
                      <a:pt x="596" y="38"/>
                      <a:pt x="473" y="18"/>
                    </a:cubicBezTo>
                    <a:cubicBezTo>
                      <a:pt x="360" y="0"/>
                      <a:pt x="308" y="95"/>
                      <a:pt x="305" y="99"/>
                    </a:cubicBezTo>
                    <a:cubicBezTo>
                      <a:pt x="302" y="106"/>
                      <a:pt x="294" y="111"/>
                      <a:pt x="286" y="112"/>
                    </a:cubicBezTo>
                    <a:cubicBezTo>
                      <a:pt x="278" y="112"/>
                      <a:pt x="270" y="109"/>
                      <a:pt x="265" y="102"/>
                    </a:cubicBezTo>
                    <a:cubicBezTo>
                      <a:pt x="263" y="100"/>
                      <a:pt x="226" y="54"/>
                      <a:pt x="115" y="81"/>
                    </a:cubicBezTo>
                    <a:cubicBezTo>
                      <a:pt x="23" y="102"/>
                      <a:pt x="4" y="172"/>
                      <a:pt x="0" y="197"/>
                    </a:cubicBezTo>
                    <a:cubicBezTo>
                      <a:pt x="5" y="200"/>
                      <a:pt x="10" y="203"/>
                      <a:pt x="15" y="207"/>
                    </a:cubicBezTo>
                    <a:cubicBezTo>
                      <a:pt x="108" y="274"/>
                      <a:pt x="136" y="382"/>
                      <a:pt x="144" y="456"/>
                    </a:cubicBezTo>
                    <a:cubicBezTo>
                      <a:pt x="163" y="426"/>
                      <a:pt x="194" y="398"/>
                      <a:pt x="241" y="389"/>
                    </a:cubicBezTo>
                    <a:close/>
                  </a:path>
                </a:pathLst>
              </a:custGeom>
              <a:solidFill>
                <a:schemeClr val="bg1"/>
              </a:solidFill>
              <a:ln w="9525">
                <a:noFill/>
                <a:round/>
              </a:ln>
            </p:spPr>
            <p:txBody>
              <a:bodyPr vert="horz" wrap="square" lIns="91476" tIns="45738" rIns="91476" bIns="45738" numCol="1" anchor="t" anchorCtr="0" compatLnSpc="1"/>
              <a:lstStyle/>
              <a:p>
                <a:endParaRPr lang="en-US" sz="2100">
                  <a:solidFill>
                    <a:schemeClr val="accent1"/>
                  </a:solidFill>
                  <a:cs typeface="+mn-ea"/>
                </a:endParaRPr>
              </a:p>
            </p:txBody>
          </p:sp>
          <p:sp>
            <p:nvSpPr>
              <p:cNvPr id="11" name="Freeform 95"/>
              <p:cNvSpPr/>
              <p:nvPr/>
            </p:nvSpPr>
            <p:spPr bwMode="auto">
              <a:xfrm>
                <a:off x="654724" y="1637314"/>
                <a:ext cx="1229523" cy="1099028"/>
              </a:xfrm>
              <a:custGeom>
                <a:avLst/>
                <a:gdLst/>
                <a:ahLst/>
                <a:cxnLst>
                  <a:cxn ang="0">
                    <a:pos x="1586" y="533"/>
                  </a:cxn>
                  <a:cxn ang="0">
                    <a:pos x="1180" y="215"/>
                  </a:cxn>
                  <a:cxn ang="0">
                    <a:pos x="327" y="309"/>
                  </a:cxn>
                  <a:cxn ang="0">
                    <a:pos x="446" y="934"/>
                  </a:cxn>
                  <a:cxn ang="0">
                    <a:pos x="498" y="508"/>
                  </a:cxn>
                  <a:cxn ang="0">
                    <a:pos x="264" y="643"/>
                  </a:cxn>
                  <a:cxn ang="0">
                    <a:pos x="415" y="697"/>
                  </a:cxn>
                  <a:cxn ang="0">
                    <a:pos x="434" y="741"/>
                  </a:cxn>
                  <a:cxn ang="0">
                    <a:pos x="219" y="660"/>
                  </a:cxn>
                  <a:cxn ang="0">
                    <a:pos x="466" y="438"/>
                  </a:cxn>
                  <a:cxn ang="0">
                    <a:pos x="790" y="314"/>
                  </a:cxn>
                  <a:cxn ang="0">
                    <a:pos x="1145" y="323"/>
                  </a:cxn>
                  <a:cxn ang="0">
                    <a:pos x="1449" y="496"/>
                  </a:cxn>
                  <a:cxn ang="0">
                    <a:pos x="1556" y="882"/>
                  </a:cxn>
                  <a:cxn ang="0">
                    <a:pos x="1272" y="974"/>
                  </a:cxn>
                  <a:cxn ang="0">
                    <a:pos x="807" y="1047"/>
                  </a:cxn>
                  <a:cxn ang="0">
                    <a:pos x="717" y="974"/>
                  </a:cxn>
                  <a:cxn ang="0">
                    <a:pos x="760" y="954"/>
                  </a:cxn>
                  <a:cxn ang="0">
                    <a:pos x="942" y="931"/>
                  </a:cxn>
                  <a:cxn ang="0">
                    <a:pos x="1454" y="953"/>
                  </a:cxn>
                  <a:cxn ang="0">
                    <a:pos x="1460" y="727"/>
                  </a:cxn>
                  <a:cxn ang="0">
                    <a:pos x="1415" y="530"/>
                  </a:cxn>
                  <a:cxn ang="0">
                    <a:pos x="1076" y="644"/>
                  </a:cxn>
                  <a:cxn ang="0">
                    <a:pos x="1264" y="785"/>
                  </a:cxn>
                  <a:cxn ang="0">
                    <a:pos x="934" y="733"/>
                  </a:cxn>
                  <a:cxn ang="0">
                    <a:pos x="762" y="698"/>
                  </a:cxn>
                  <a:cxn ang="0">
                    <a:pos x="649" y="831"/>
                  </a:cxn>
                  <a:cxn ang="0">
                    <a:pos x="467" y="1053"/>
                  </a:cxn>
                  <a:cxn ang="0">
                    <a:pos x="817" y="1278"/>
                  </a:cxn>
                  <a:cxn ang="0">
                    <a:pos x="1161" y="1148"/>
                  </a:cxn>
                  <a:cxn ang="0">
                    <a:pos x="1107" y="1079"/>
                  </a:cxn>
                  <a:cxn ang="0">
                    <a:pos x="1206" y="1132"/>
                  </a:cxn>
                  <a:cxn ang="0">
                    <a:pos x="1176" y="1277"/>
                  </a:cxn>
                  <a:cxn ang="0">
                    <a:pos x="837" y="1335"/>
                  </a:cxn>
                  <a:cxn ang="0">
                    <a:pos x="1340" y="1413"/>
                  </a:cxn>
                  <a:cxn ang="0">
                    <a:pos x="1704" y="806"/>
                  </a:cxn>
                </a:cxnLst>
                <a:rect l="0" t="0" r="r" b="b"/>
                <a:pathLst>
                  <a:path w="1711" h="1531">
                    <a:moveTo>
                      <a:pt x="1704" y="806"/>
                    </a:moveTo>
                    <a:cubicBezTo>
                      <a:pt x="1698" y="609"/>
                      <a:pt x="1586" y="533"/>
                      <a:pt x="1586" y="533"/>
                    </a:cubicBezTo>
                    <a:cubicBezTo>
                      <a:pt x="1586" y="533"/>
                      <a:pt x="1573" y="438"/>
                      <a:pt x="1486" y="336"/>
                    </a:cubicBezTo>
                    <a:cubicBezTo>
                      <a:pt x="1352" y="188"/>
                      <a:pt x="1180" y="215"/>
                      <a:pt x="1180" y="215"/>
                    </a:cubicBezTo>
                    <a:cubicBezTo>
                      <a:pt x="959" y="0"/>
                      <a:pt x="732" y="165"/>
                      <a:pt x="732" y="165"/>
                    </a:cubicBezTo>
                    <a:cubicBezTo>
                      <a:pt x="417" y="62"/>
                      <a:pt x="327" y="309"/>
                      <a:pt x="327" y="309"/>
                    </a:cubicBezTo>
                    <a:cubicBezTo>
                      <a:pt x="147" y="328"/>
                      <a:pt x="0" y="540"/>
                      <a:pt x="132" y="766"/>
                    </a:cubicBezTo>
                    <a:cubicBezTo>
                      <a:pt x="233" y="940"/>
                      <a:pt x="382" y="942"/>
                      <a:pt x="446" y="934"/>
                    </a:cubicBezTo>
                    <a:cubicBezTo>
                      <a:pt x="466" y="879"/>
                      <a:pt x="511" y="818"/>
                      <a:pt x="608" y="791"/>
                    </a:cubicBezTo>
                    <a:cubicBezTo>
                      <a:pt x="609" y="782"/>
                      <a:pt x="621" y="597"/>
                      <a:pt x="498" y="508"/>
                    </a:cubicBezTo>
                    <a:cubicBezTo>
                      <a:pt x="424" y="455"/>
                      <a:pt x="342" y="468"/>
                      <a:pt x="297" y="503"/>
                    </a:cubicBezTo>
                    <a:cubicBezTo>
                      <a:pt x="254" y="536"/>
                      <a:pt x="242" y="587"/>
                      <a:pt x="264" y="643"/>
                    </a:cubicBezTo>
                    <a:cubicBezTo>
                      <a:pt x="275" y="671"/>
                      <a:pt x="292" y="690"/>
                      <a:pt x="316" y="700"/>
                    </a:cubicBezTo>
                    <a:cubicBezTo>
                      <a:pt x="361" y="719"/>
                      <a:pt x="415" y="697"/>
                      <a:pt x="415" y="697"/>
                    </a:cubicBezTo>
                    <a:cubicBezTo>
                      <a:pt x="427" y="692"/>
                      <a:pt x="441" y="697"/>
                      <a:pt x="447" y="710"/>
                    </a:cubicBezTo>
                    <a:cubicBezTo>
                      <a:pt x="452" y="722"/>
                      <a:pt x="446" y="736"/>
                      <a:pt x="434" y="741"/>
                    </a:cubicBezTo>
                    <a:cubicBezTo>
                      <a:pt x="431" y="742"/>
                      <a:pt x="361" y="771"/>
                      <a:pt x="297" y="744"/>
                    </a:cubicBezTo>
                    <a:cubicBezTo>
                      <a:pt x="262" y="730"/>
                      <a:pt x="235" y="701"/>
                      <a:pt x="219" y="660"/>
                    </a:cubicBezTo>
                    <a:cubicBezTo>
                      <a:pt x="189" y="584"/>
                      <a:pt x="208" y="511"/>
                      <a:pt x="268" y="465"/>
                    </a:cubicBezTo>
                    <a:cubicBezTo>
                      <a:pt x="323" y="422"/>
                      <a:pt x="398" y="413"/>
                      <a:pt x="466" y="438"/>
                    </a:cubicBezTo>
                    <a:cubicBezTo>
                      <a:pt x="478" y="387"/>
                      <a:pt x="518" y="319"/>
                      <a:pt x="614" y="296"/>
                    </a:cubicBezTo>
                    <a:cubicBezTo>
                      <a:pt x="707" y="274"/>
                      <a:pt x="762" y="295"/>
                      <a:pt x="790" y="314"/>
                    </a:cubicBezTo>
                    <a:cubicBezTo>
                      <a:pt x="824" y="270"/>
                      <a:pt x="893" y="217"/>
                      <a:pt x="992" y="233"/>
                    </a:cubicBezTo>
                    <a:cubicBezTo>
                      <a:pt x="1074" y="246"/>
                      <a:pt x="1121" y="289"/>
                      <a:pt x="1145" y="323"/>
                    </a:cubicBezTo>
                    <a:cubicBezTo>
                      <a:pt x="1168" y="355"/>
                      <a:pt x="1182" y="392"/>
                      <a:pt x="1185" y="426"/>
                    </a:cubicBezTo>
                    <a:cubicBezTo>
                      <a:pt x="1278" y="403"/>
                      <a:pt x="1386" y="432"/>
                      <a:pt x="1449" y="496"/>
                    </a:cubicBezTo>
                    <a:cubicBezTo>
                      <a:pt x="1501" y="549"/>
                      <a:pt x="1519" y="621"/>
                      <a:pt x="1500" y="699"/>
                    </a:cubicBezTo>
                    <a:cubicBezTo>
                      <a:pt x="1524" y="723"/>
                      <a:pt x="1570" y="782"/>
                      <a:pt x="1556" y="882"/>
                    </a:cubicBezTo>
                    <a:cubicBezTo>
                      <a:pt x="1549" y="935"/>
                      <a:pt x="1520" y="976"/>
                      <a:pt x="1474" y="997"/>
                    </a:cubicBezTo>
                    <a:cubicBezTo>
                      <a:pt x="1416" y="1024"/>
                      <a:pt x="1336" y="1015"/>
                      <a:pt x="1272" y="974"/>
                    </a:cubicBezTo>
                    <a:cubicBezTo>
                      <a:pt x="1180" y="916"/>
                      <a:pt x="1038" y="913"/>
                      <a:pt x="972" y="968"/>
                    </a:cubicBezTo>
                    <a:cubicBezTo>
                      <a:pt x="922" y="1010"/>
                      <a:pt x="863" y="1052"/>
                      <a:pt x="807" y="1047"/>
                    </a:cubicBezTo>
                    <a:cubicBezTo>
                      <a:pt x="803" y="1047"/>
                      <a:pt x="799" y="1046"/>
                      <a:pt x="794" y="1045"/>
                    </a:cubicBezTo>
                    <a:cubicBezTo>
                      <a:pt x="762" y="1038"/>
                      <a:pt x="735" y="1014"/>
                      <a:pt x="717" y="974"/>
                    </a:cubicBezTo>
                    <a:cubicBezTo>
                      <a:pt x="711" y="962"/>
                      <a:pt x="716" y="948"/>
                      <a:pt x="728" y="942"/>
                    </a:cubicBezTo>
                    <a:cubicBezTo>
                      <a:pt x="740" y="937"/>
                      <a:pt x="754" y="942"/>
                      <a:pt x="760" y="954"/>
                    </a:cubicBezTo>
                    <a:cubicBezTo>
                      <a:pt x="772" y="980"/>
                      <a:pt x="787" y="994"/>
                      <a:pt x="805" y="998"/>
                    </a:cubicBezTo>
                    <a:cubicBezTo>
                      <a:pt x="844" y="1007"/>
                      <a:pt x="902" y="964"/>
                      <a:pt x="942" y="931"/>
                    </a:cubicBezTo>
                    <a:cubicBezTo>
                      <a:pt x="1024" y="862"/>
                      <a:pt x="1187" y="864"/>
                      <a:pt x="1297" y="934"/>
                    </a:cubicBezTo>
                    <a:cubicBezTo>
                      <a:pt x="1348" y="966"/>
                      <a:pt x="1410" y="974"/>
                      <a:pt x="1454" y="953"/>
                    </a:cubicBezTo>
                    <a:cubicBezTo>
                      <a:pt x="1485" y="939"/>
                      <a:pt x="1504" y="912"/>
                      <a:pt x="1509" y="876"/>
                    </a:cubicBezTo>
                    <a:cubicBezTo>
                      <a:pt x="1523" y="774"/>
                      <a:pt x="1460" y="728"/>
                      <a:pt x="1460" y="727"/>
                    </a:cubicBezTo>
                    <a:cubicBezTo>
                      <a:pt x="1451" y="721"/>
                      <a:pt x="1448" y="711"/>
                      <a:pt x="1450" y="701"/>
                    </a:cubicBezTo>
                    <a:cubicBezTo>
                      <a:pt x="1470" y="633"/>
                      <a:pt x="1458" y="574"/>
                      <a:pt x="1415" y="530"/>
                    </a:cubicBezTo>
                    <a:cubicBezTo>
                      <a:pt x="1363" y="476"/>
                      <a:pt x="1272" y="453"/>
                      <a:pt x="1195" y="473"/>
                    </a:cubicBezTo>
                    <a:cubicBezTo>
                      <a:pt x="1093" y="499"/>
                      <a:pt x="1078" y="609"/>
                      <a:pt x="1076" y="644"/>
                    </a:cubicBezTo>
                    <a:cubicBezTo>
                      <a:pt x="1136" y="647"/>
                      <a:pt x="1204" y="674"/>
                      <a:pt x="1267" y="751"/>
                    </a:cubicBezTo>
                    <a:cubicBezTo>
                      <a:pt x="1275" y="762"/>
                      <a:pt x="1274" y="777"/>
                      <a:pt x="1264" y="785"/>
                    </a:cubicBezTo>
                    <a:cubicBezTo>
                      <a:pt x="1253" y="794"/>
                      <a:pt x="1238" y="792"/>
                      <a:pt x="1230" y="782"/>
                    </a:cubicBezTo>
                    <a:cubicBezTo>
                      <a:pt x="1095" y="617"/>
                      <a:pt x="941" y="728"/>
                      <a:pt x="934" y="733"/>
                    </a:cubicBezTo>
                    <a:cubicBezTo>
                      <a:pt x="925" y="740"/>
                      <a:pt x="912" y="739"/>
                      <a:pt x="904" y="732"/>
                    </a:cubicBezTo>
                    <a:cubicBezTo>
                      <a:pt x="902" y="730"/>
                      <a:pt x="845" y="681"/>
                      <a:pt x="762" y="698"/>
                    </a:cubicBezTo>
                    <a:cubicBezTo>
                      <a:pt x="683" y="714"/>
                      <a:pt x="669" y="810"/>
                      <a:pt x="669" y="811"/>
                    </a:cubicBezTo>
                    <a:cubicBezTo>
                      <a:pt x="667" y="821"/>
                      <a:pt x="659" y="829"/>
                      <a:pt x="649" y="831"/>
                    </a:cubicBezTo>
                    <a:cubicBezTo>
                      <a:pt x="466" y="864"/>
                      <a:pt x="476" y="1025"/>
                      <a:pt x="476" y="1032"/>
                    </a:cubicBezTo>
                    <a:cubicBezTo>
                      <a:pt x="477" y="1040"/>
                      <a:pt x="473" y="1048"/>
                      <a:pt x="467" y="1053"/>
                    </a:cubicBezTo>
                    <a:cubicBezTo>
                      <a:pt x="495" y="1292"/>
                      <a:pt x="815" y="1270"/>
                      <a:pt x="815" y="1270"/>
                    </a:cubicBezTo>
                    <a:cubicBezTo>
                      <a:pt x="816" y="1273"/>
                      <a:pt x="816" y="1276"/>
                      <a:pt x="817" y="1278"/>
                    </a:cubicBezTo>
                    <a:cubicBezTo>
                      <a:pt x="826" y="1282"/>
                      <a:pt x="1041" y="1363"/>
                      <a:pt x="1138" y="1248"/>
                    </a:cubicBezTo>
                    <a:cubicBezTo>
                      <a:pt x="1162" y="1208"/>
                      <a:pt x="1170" y="1174"/>
                      <a:pt x="1161" y="1148"/>
                    </a:cubicBezTo>
                    <a:cubicBezTo>
                      <a:pt x="1151" y="1120"/>
                      <a:pt x="1122" y="1110"/>
                      <a:pt x="1122" y="1110"/>
                    </a:cubicBezTo>
                    <a:cubicBezTo>
                      <a:pt x="1109" y="1106"/>
                      <a:pt x="1103" y="1092"/>
                      <a:pt x="1107" y="1079"/>
                    </a:cubicBezTo>
                    <a:cubicBezTo>
                      <a:pt x="1111" y="1067"/>
                      <a:pt x="1125" y="1060"/>
                      <a:pt x="1138" y="1064"/>
                    </a:cubicBezTo>
                    <a:cubicBezTo>
                      <a:pt x="1140" y="1065"/>
                      <a:pt x="1188" y="1082"/>
                      <a:pt x="1206" y="1132"/>
                    </a:cubicBezTo>
                    <a:cubicBezTo>
                      <a:pt x="1221" y="1172"/>
                      <a:pt x="1211" y="1220"/>
                      <a:pt x="1178" y="1274"/>
                    </a:cubicBezTo>
                    <a:cubicBezTo>
                      <a:pt x="1177" y="1275"/>
                      <a:pt x="1177" y="1276"/>
                      <a:pt x="1176" y="1277"/>
                    </a:cubicBezTo>
                    <a:cubicBezTo>
                      <a:pt x="1116" y="1350"/>
                      <a:pt x="1024" y="1363"/>
                      <a:pt x="946" y="1356"/>
                    </a:cubicBezTo>
                    <a:cubicBezTo>
                      <a:pt x="903" y="1353"/>
                      <a:pt x="864" y="1343"/>
                      <a:pt x="837" y="1335"/>
                    </a:cubicBezTo>
                    <a:cubicBezTo>
                      <a:pt x="893" y="1460"/>
                      <a:pt x="1019" y="1517"/>
                      <a:pt x="1153" y="1523"/>
                    </a:cubicBezTo>
                    <a:cubicBezTo>
                      <a:pt x="1310" y="1531"/>
                      <a:pt x="1340" y="1413"/>
                      <a:pt x="1340" y="1413"/>
                    </a:cubicBezTo>
                    <a:cubicBezTo>
                      <a:pt x="1551" y="1329"/>
                      <a:pt x="1506" y="1116"/>
                      <a:pt x="1506" y="1116"/>
                    </a:cubicBezTo>
                    <a:cubicBezTo>
                      <a:pt x="1594" y="1103"/>
                      <a:pt x="1711" y="1004"/>
                      <a:pt x="1704" y="806"/>
                    </a:cubicBezTo>
                    <a:close/>
                  </a:path>
                </a:pathLst>
              </a:custGeom>
              <a:solidFill>
                <a:schemeClr val="bg1"/>
              </a:solidFill>
              <a:ln w="9525">
                <a:noFill/>
                <a:round/>
              </a:ln>
            </p:spPr>
            <p:txBody>
              <a:bodyPr vert="horz" wrap="square" lIns="91476" tIns="45738" rIns="91476" bIns="45738" numCol="1" anchor="t" anchorCtr="0" compatLnSpc="1"/>
              <a:lstStyle/>
              <a:p>
                <a:endParaRPr lang="en-US" sz="2100">
                  <a:solidFill>
                    <a:schemeClr val="accent1"/>
                  </a:solidFill>
                  <a:cs typeface="+mn-ea"/>
                </a:endParaRPr>
              </a:p>
            </p:txBody>
          </p:sp>
        </p:grpSp>
      </p:grpSp>
      <p:grpSp>
        <p:nvGrpSpPr>
          <p:cNvPr id="12" name="Group 134"/>
          <p:cNvGrpSpPr>
            <a:grpSpLocks noChangeAspect="1"/>
          </p:cNvGrpSpPr>
          <p:nvPr/>
        </p:nvGrpSpPr>
        <p:grpSpPr>
          <a:xfrm>
            <a:off x="6712224" y="1700510"/>
            <a:ext cx="1132621" cy="1133031"/>
            <a:chOff x="5191015" y="1475714"/>
            <a:chExt cx="566163" cy="566163"/>
          </a:xfrm>
        </p:grpSpPr>
        <p:sp>
          <p:nvSpPr>
            <p:cNvPr id="13" name="Sev01"/>
            <p:cNvSpPr>
              <a:spLocks noChangeAspect="1"/>
            </p:cNvSpPr>
            <p:nvPr/>
          </p:nvSpPr>
          <p:spPr>
            <a:xfrm>
              <a:off x="5191015" y="1475714"/>
              <a:ext cx="566163" cy="5661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FontAwesome" pitchFamily="2" charset="0"/>
                <a:cs typeface="+mn-ea"/>
              </a:endParaRPr>
            </a:p>
          </p:txBody>
        </p:sp>
        <p:sp>
          <p:nvSpPr>
            <p:cNvPr id="14" name="Freeform 128"/>
            <p:cNvSpPr/>
            <p:nvPr/>
          </p:nvSpPr>
          <p:spPr bwMode="auto">
            <a:xfrm>
              <a:off x="5318077" y="1576030"/>
              <a:ext cx="312039" cy="365531"/>
            </a:xfrm>
            <a:custGeom>
              <a:avLst/>
              <a:gdLst/>
              <a:ahLst/>
              <a:cxnLst>
                <a:cxn ang="0">
                  <a:pos x="94" y="45"/>
                </a:cxn>
                <a:cxn ang="0">
                  <a:pos x="99" y="92"/>
                </a:cxn>
                <a:cxn ang="0">
                  <a:pos x="71" y="118"/>
                </a:cxn>
                <a:cxn ang="0">
                  <a:pos x="10" y="116"/>
                </a:cxn>
                <a:cxn ang="0">
                  <a:pos x="24" y="62"/>
                </a:cxn>
                <a:cxn ang="0">
                  <a:pos x="44" y="48"/>
                </a:cxn>
                <a:cxn ang="0">
                  <a:pos x="45" y="42"/>
                </a:cxn>
                <a:cxn ang="0">
                  <a:pos x="28" y="40"/>
                </a:cxn>
                <a:cxn ang="0">
                  <a:pos x="32" y="25"/>
                </a:cxn>
                <a:cxn ang="0">
                  <a:pos x="43" y="28"/>
                </a:cxn>
                <a:cxn ang="0">
                  <a:pos x="37" y="14"/>
                </a:cxn>
                <a:cxn ang="0">
                  <a:pos x="45" y="7"/>
                </a:cxn>
                <a:cxn ang="0">
                  <a:pos x="45" y="3"/>
                </a:cxn>
                <a:cxn ang="0">
                  <a:pos x="48" y="1"/>
                </a:cxn>
                <a:cxn ang="0">
                  <a:pos x="52" y="3"/>
                </a:cxn>
                <a:cxn ang="0">
                  <a:pos x="53" y="6"/>
                </a:cxn>
                <a:cxn ang="0">
                  <a:pos x="55" y="6"/>
                </a:cxn>
                <a:cxn ang="0">
                  <a:pos x="56" y="2"/>
                </a:cxn>
                <a:cxn ang="0">
                  <a:pos x="59" y="1"/>
                </a:cxn>
                <a:cxn ang="0">
                  <a:pos x="62" y="4"/>
                </a:cxn>
                <a:cxn ang="0">
                  <a:pos x="62" y="8"/>
                </a:cxn>
                <a:cxn ang="0">
                  <a:pos x="67" y="9"/>
                </a:cxn>
                <a:cxn ang="0">
                  <a:pos x="69" y="4"/>
                </a:cxn>
                <a:cxn ang="0">
                  <a:pos x="76" y="7"/>
                </a:cxn>
                <a:cxn ang="0">
                  <a:pos x="76" y="19"/>
                </a:cxn>
                <a:cxn ang="0">
                  <a:pos x="80" y="33"/>
                </a:cxn>
                <a:cxn ang="0">
                  <a:pos x="79" y="18"/>
                </a:cxn>
                <a:cxn ang="0">
                  <a:pos x="86" y="17"/>
                </a:cxn>
                <a:cxn ang="0">
                  <a:pos x="89" y="26"/>
                </a:cxn>
                <a:cxn ang="0">
                  <a:pos x="91" y="18"/>
                </a:cxn>
                <a:cxn ang="0">
                  <a:pos x="96" y="17"/>
                </a:cxn>
                <a:cxn ang="0">
                  <a:pos x="99" y="21"/>
                </a:cxn>
                <a:cxn ang="0">
                  <a:pos x="94" y="45"/>
                </a:cxn>
              </a:cxnLst>
              <a:rect l="0" t="0" r="r" b="b"/>
              <a:pathLst>
                <a:path w="114" h="133">
                  <a:moveTo>
                    <a:pt x="94" y="45"/>
                  </a:moveTo>
                  <a:cubicBezTo>
                    <a:pt x="94" y="45"/>
                    <a:pt x="114" y="65"/>
                    <a:pt x="99" y="92"/>
                  </a:cubicBezTo>
                  <a:cubicBezTo>
                    <a:pt x="99" y="92"/>
                    <a:pt x="96" y="105"/>
                    <a:pt x="71" y="118"/>
                  </a:cubicBezTo>
                  <a:cubicBezTo>
                    <a:pt x="46" y="130"/>
                    <a:pt x="20" y="133"/>
                    <a:pt x="10" y="116"/>
                  </a:cubicBezTo>
                  <a:cubicBezTo>
                    <a:pt x="0" y="98"/>
                    <a:pt x="18" y="67"/>
                    <a:pt x="24" y="62"/>
                  </a:cubicBezTo>
                  <a:cubicBezTo>
                    <a:pt x="24" y="62"/>
                    <a:pt x="26" y="51"/>
                    <a:pt x="44" y="48"/>
                  </a:cubicBezTo>
                  <a:cubicBezTo>
                    <a:pt x="44" y="48"/>
                    <a:pt x="51" y="42"/>
                    <a:pt x="45" y="42"/>
                  </a:cubicBezTo>
                  <a:cubicBezTo>
                    <a:pt x="38" y="43"/>
                    <a:pt x="29" y="43"/>
                    <a:pt x="28" y="40"/>
                  </a:cubicBezTo>
                  <a:cubicBezTo>
                    <a:pt x="27" y="37"/>
                    <a:pt x="28" y="26"/>
                    <a:pt x="32" y="25"/>
                  </a:cubicBezTo>
                  <a:cubicBezTo>
                    <a:pt x="36" y="24"/>
                    <a:pt x="43" y="28"/>
                    <a:pt x="43" y="28"/>
                  </a:cubicBezTo>
                  <a:cubicBezTo>
                    <a:pt x="43" y="28"/>
                    <a:pt x="48" y="17"/>
                    <a:pt x="37" y="14"/>
                  </a:cubicBezTo>
                  <a:cubicBezTo>
                    <a:pt x="37" y="14"/>
                    <a:pt x="38" y="6"/>
                    <a:pt x="45" y="7"/>
                  </a:cubicBezTo>
                  <a:cubicBezTo>
                    <a:pt x="45" y="3"/>
                    <a:pt x="45" y="3"/>
                    <a:pt x="45" y="3"/>
                  </a:cubicBezTo>
                  <a:cubicBezTo>
                    <a:pt x="45" y="3"/>
                    <a:pt x="46" y="1"/>
                    <a:pt x="48" y="1"/>
                  </a:cubicBezTo>
                  <a:cubicBezTo>
                    <a:pt x="51" y="1"/>
                    <a:pt x="52" y="3"/>
                    <a:pt x="52" y="3"/>
                  </a:cubicBezTo>
                  <a:cubicBezTo>
                    <a:pt x="53" y="6"/>
                    <a:pt x="53" y="6"/>
                    <a:pt x="53" y="6"/>
                  </a:cubicBezTo>
                  <a:cubicBezTo>
                    <a:pt x="55" y="6"/>
                    <a:pt x="55" y="6"/>
                    <a:pt x="55" y="6"/>
                  </a:cubicBezTo>
                  <a:cubicBezTo>
                    <a:pt x="56" y="2"/>
                    <a:pt x="56" y="2"/>
                    <a:pt x="56" y="2"/>
                  </a:cubicBezTo>
                  <a:cubicBezTo>
                    <a:pt x="56" y="2"/>
                    <a:pt x="56" y="0"/>
                    <a:pt x="59" y="1"/>
                  </a:cubicBezTo>
                  <a:cubicBezTo>
                    <a:pt x="63" y="2"/>
                    <a:pt x="62" y="4"/>
                    <a:pt x="62" y="4"/>
                  </a:cubicBezTo>
                  <a:cubicBezTo>
                    <a:pt x="62" y="4"/>
                    <a:pt x="62" y="8"/>
                    <a:pt x="62" y="8"/>
                  </a:cubicBezTo>
                  <a:cubicBezTo>
                    <a:pt x="62" y="8"/>
                    <a:pt x="65" y="11"/>
                    <a:pt x="67" y="9"/>
                  </a:cubicBezTo>
                  <a:cubicBezTo>
                    <a:pt x="69" y="4"/>
                    <a:pt x="69" y="4"/>
                    <a:pt x="69" y="4"/>
                  </a:cubicBezTo>
                  <a:cubicBezTo>
                    <a:pt x="69" y="4"/>
                    <a:pt x="74" y="2"/>
                    <a:pt x="76" y="7"/>
                  </a:cubicBezTo>
                  <a:cubicBezTo>
                    <a:pt x="76" y="7"/>
                    <a:pt x="71" y="14"/>
                    <a:pt x="76" y="19"/>
                  </a:cubicBezTo>
                  <a:cubicBezTo>
                    <a:pt x="76" y="19"/>
                    <a:pt x="80" y="24"/>
                    <a:pt x="80" y="33"/>
                  </a:cubicBezTo>
                  <a:cubicBezTo>
                    <a:pt x="80" y="33"/>
                    <a:pt x="81" y="22"/>
                    <a:pt x="79" y="18"/>
                  </a:cubicBezTo>
                  <a:cubicBezTo>
                    <a:pt x="79" y="18"/>
                    <a:pt x="82" y="15"/>
                    <a:pt x="86" y="17"/>
                  </a:cubicBezTo>
                  <a:cubicBezTo>
                    <a:pt x="86" y="17"/>
                    <a:pt x="86" y="25"/>
                    <a:pt x="89" y="26"/>
                  </a:cubicBezTo>
                  <a:cubicBezTo>
                    <a:pt x="91" y="26"/>
                    <a:pt x="91" y="18"/>
                    <a:pt x="91" y="18"/>
                  </a:cubicBezTo>
                  <a:cubicBezTo>
                    <a:pt x="91" y="18"/>
                    <a:pt x="92" y="16"/>
                    <a:pt x="96" y="17"/>
                  </a:cubicBezTo>
                  <a:cubicBezTo>
                    <a:pt x="100" y="18"/>
                    <a:pt x="99" y="21"/>
                    <a:pt x="99" y="21"/>
                  </a:cubicBezTo>
                  <a:cubicBezTo>
                    <a:pt x="99" y="21"/>
                    <a:pt x="86" y="31"/>
                    <a:pt x="94" y="45"/>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15" name="Group 141"/>
          <p:cNvGrpSpPr>
            <a:grpSpLocks noChangeAspect="1"/>
          </p:cNvGrpSpPr>
          <p:nvPr/>
        </p:nvGrpSpPr>
        <p:grpSpPr>
          <a:xfrm>
            <a:off x="4350202" y="4774796"/>
            <a:ext cx="1132621" cy="1133031"/>
            <a:chOff x="3529971" y="3804732"/>
            <a:chExt cx="566163" cy="566163"/>
          </a:xfrm>
        </p:grpSpPr>
        <p:sp>
          <p:nvSpPr>
            <p:cNvPr id="16" name="Sev01"/>
            <p:cNvSpPr>
              <a:spLocks noChangeAspect="1"/>
            </p:cNvSpPr>
            <p:nvPr/>
          </p:nvSpPr>
          <p:spPr>
            <a:xfrm>
              <a:off x="3529971" y="3804732"/>
              <a:ext cx="566163" cy="5661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FontAwesome" pitchFamily="2" charset="0"/>
                <a:cs typeface="+mn-ea"/>
              </a:endParaRPr>
            </a:p>
          </p:txBody>
        </p:sp>
        <p:sp>
          <p:nvSpPr>
            <p:cNvPr id="17" name="Freeform 6"/>
            <p:cNvSpPr/>
            <p:nvPr/>
          </p:nvSpPr>
          <p:spPr bwMode="auto">
            <a:xfrm>
              <a:off x="3637811" y="3906443"/>
              <a:ext cx="361459" cy="362742"/>
            </a:xfrm>
            <a:custGeom>
              <a:avLst/>
              <a:gdLst/>
              <a:ahLst/>
              <a:cxnLst>
                <a:cxn ang="0">
                  <a:pos x="56" y="0"/>
                </a:cxn>
                <a:cxn ang="0">
                  <a:pos x="74" y="0"/>
                </a:cxn>
                <a:cxn ang="0">
                  <a:pos x="89" y="30"/>
                </a:cxn>
                <a:cxn ang="0">
                  <a:pos x="128" y="30"/>
                </a:cxn>
                <a:cxn ang="0">
                  <a:pos x="135" y="100"/>
                </a:cxn>
                <a:cxn ang="0">
                  <a:pos x="46" y="118"/>
                </a:cxn>
                <a:cxn ang="0">
                  <a:pos x="18" y="141"/>
                </a:cxn>
                <a:cxn ang="0">
                  <a:pos x="1" y="141"/>
                </a:cxn>
                <a:cxn ang="0">
                  <a:pos x="28" y="96"/>
                </a:cxn>
                <a:cxn ang="0">
                  <a:pos x="82" y="71"/>
                </a:cxn>
                <a:cxn ang="0">
                  <a:pos x="69" y="45"/>
                </a:cxn>
                <a:cxn ang="0">
                  <a:pos x="56" y="0"/>
                </a:cxn>
              </a:cxnLst>
              <a:rect l="0" t="0" r="r" b="b"/>
              <a:pathLst>
                <a:path w="153" h="153">
                  <a:moveTo>
                    <a:pt x="56" y="0"/>
                  </a:moveTo>
                  <a:cubicBezTo>
                    <a:pt x="74" y="0"/>
                    <a:pt x="74" y="0"/>
                    <a:pt x="74" y="0"/>
                  </a:cubicBezTo>
                  <a:cubicBezTo>
                    <a:pt x="74" y="0"/>
                    <a:pt x="72" y="42"/>
                    <a:pt x="89" y="30"/>
                  </a:cubicBezTo>
                  <a:cubicBezTo>
                    <a:pt x="97" y="25"/>
                    <a:pt x="111" y="15"/>
                    <a:pt x="128" y="30"/>
                  </a:cubicBezTo>
                  <a:cubicBezTo>
                    <a:pt x="141" y="41"/>
                    <a:pt x="153" y="60"/>
                    <a:pt x="135" y="100"/>
                  </a:cubicBezTo>
                  <a:cubicBezTo>
                    <a:pt x="125" y="121"/>
                    <a:pt x="94" y="153"/>
                    <a:pt x="46" y="118"/>
                  </a:cubicBezTo>
                  <a:cubicBezTo>
                    <a:pt x="38" y="112"/>
                    <a:pt x="19" y="99"/>
                    <a:pt x="18" y="141"/>
                  </a:cubicBezTo>
                  <a:cubicBezTo>
                    <a:pt x="1" y="141"/>
                    <a:pt x="1" y="141"/>
                    <a:pt x="1" y="141"/>
                  </a:cubicBezTo>
                  <a:cubicBezTo>
                    <a:pt x="1" y="141"/>
                    <a:pt x="0" y="92"/>
                    <a:pt x="28" y="96"/>
                  </a:cubicBezTo>
                  <a:cubicBezTo>
                    <a:pt x="43" y="97"/>
                    <a:pt x="77" y="106"/>
                    <a:pt x="82" y="71"/>
                  </a:cubicBezTo>
                  <a:cubicBezTo>
                    <a:pt x="83" y="64"/>
                    <a:pt x="87" y="55"/>
                    <a:pt x="69" y="45"/>
                  </a:cubicBezTo>
                  <a:cubicBezTo>
                    <a:pt x="62" y="41"/>
                    <a:pt x="56" y="37"/>
                    <a:pt x="56" y="0"/>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18" name="Group 138"/>
          <p:cNvGrpSpPr>
            <a:grpSpLocks noChangeAspect="1"/>
          </p:cNvGrpSpPr>
          <p:nvPr/>
        </p:nvGrpSpPr>
        <p:grpSpPr>
          <a:xfrm>
            <a:off x="3639051" y="3221732"/>
            <a:ext cx="1132621" cy="1133031"/>
            <a:chOff x="2820659" y="2697407"/>
            <a:chExt cx="566163" cy="566163"/>
          </a:xfrm>
        </p:grpSpPr>
        <p:sp>
          <p:nvSpPr>
            <p:cNvPr id="19" name="Sev01"/>
            <p:cNvSpPr>
              <a:spLocks noChangeAspect="1"/>
            </p:cNvSpPr>
            <p:nvPr/>
          </p:nvSpPr>
          <p:spPr>
            <a:xfrm>
              <a:off x="2820659" y="2697407"/>
              <a:ext cx="566163" cy="5661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FontAwesome" pitchFamily="2" charset="0"/>
                <a:cs typeface="+mn-ea"/>
              </a:endParaRPr>
            </a:p>
          </p:txBody>
        </p:sp>
        <p:sp>
          <p:nvSpPr>
            <p:cNvPr id="20" name="Freeform 126"/>
            <p:cNvSpPr/>
            <p:nvPr/>
          </p:nvSpPr>
          <p:spPr bwMode="auto">
            <a:xfrm>
              <a:off x="2933942" y="2847658"/>
              <a:ext cx="364947" cy="277549"/>
            </a:xfrm>
            <a:custGeom>
              <a:avLst/>
              <a:gdLst/>
              <a:ahLst/>
              <a:cxnLst>
                <a:cxn ang="0">
                  <a:pos x="95" y="11"/>
                </a:cxn>
                <a:cxn ang="0">
                  <a:pos x="76" y="7"/>
                </a:cxn>
                <a:cxn ang="0">
                  <a:pos x="54" y="9"/>
                </a:cxn>
                <a:cxn ang="0">
                  <a:pos x="13" y="28"/>
                </a:cxn>
                <a:cxn ang="0">
                  <a:pos x="6" y="84"/>
                </a:cxn>
                <a:cxn ang="0">
                  <a:pos x="6" y="116"/>
                </a:cxn>
                <a:cxn ang="0">
                  <a:pos x="38" y="107"/>
                </a:cxn>
                <a:cxn ang="0">
                  <a:pos x="72" y="100"/>
                </a:cxn>
                <a:cxn ang="0">
                  <a:pos x="99" y="74"/>
                </a:cxn>
                <a:cxn ang="0">
                  <a:pos x="126" y="62"/>
                </a:cxn>
                <a:cxn ang="0">
                  <a:pos x="141" y="51"/>
                </a:cxn>
                <a:cxn ang="0">
                  <a:pos x="152" y="33"/>
                </a:cxn>
                <a:cxn ang="0">
                  <a:pos x="162" y="9"/>
                </a:cxn>
                <a:cxn ang="0">
                  <a:pos x="130" y="9"/>
                </a:cxn>
                <a:cxn ang="0">
                  <a:pos x="95" y="11"/>
                </a:cxn>
              </a:cxnLst>
              <a:rect l="0" t="0" r="r" b="b"/>
              <a:pathLst>
                <a:path w="167" h="127">
                  <a:moveTo>
                    <a:pt x="95" y="11"/>
                  </a:moveTo>
                  <a:cubicBezTo>
                    <a:pt x="95" y="11"/>
                    <a:pt x="89" y="6"/>
                    <a:pt x="76" y="7"/>
                  </a:cubicBezTo>
                  <a:cubicBezTo>
                    <a:pt x="63" y="7"/>
                    <a:pt x="60" y="9"/>
                    <a:pt x="54" y="9"/>
                  </a:cubicBezTo>
                  <a:cubicBezTo>
                    <a:pt x="48" y="10"/>
                    <a:pt x="25" y="10"/>
                    <a:pt x="13" y="28"/>
                  </a:cubicBezTo>
                  <a:cubicBezTo>
                    <a:pt x="1" y="46"/>
                    <a:pt x="0" y="73"/>
                    <a:pt x="6" y="84"/>
                  </a:cubicBezTo>
                  <a:cubicBezTo>
                    <a:pt x="6" y="84"/>
                    <a:pt x="11" y="109"/>
                    <a:pt x="6" y="116"/>
                  </a:cubicBezTo>
                  <a:cubicBezTo>
                    <a:pt x="6" y="116"/>
                    <a:pt x="6" y="127"/>
                    <a:pt x="38" y="107"/>
                  </a:cubicBezTo>
                  <a:cubicBezTo>
                    <a:pt x="38" y="107"/>
                    <a:pt x="62" y="108"/>
                    <a:pt x="72" y="100"/>
                  </a:cubicBezTo>
                  <a:cubicBezTo>
                    <a:pt x="83" y="93"/>
                    <a:pt x="99" y="74"/>
                    <a:pt x="99" y="74"/>
                  </a:cubicBezTo>
                  <a:cubicBezTo>
                    <a:pt x="99" y="74"/>
                    <a:pt x="124" y="66"/>
                    <a:pt x="126" y="62"/>
                  </a:cubicBezTo>
                  <a:cubicBezTo>
                    <a:pt x="128" y="58"/>
                    <a:pt x="139" y="51"/>
                    <a:pt x="141" y="51"/>
                  </a:cubicBezTo>
                  <a:cubicBezTo>
                    <a:pt x="144" y="50"/>
                    <a:pt x="149" y="37"/>
                    <a:pt x="152" y="33"/>
                  </a:cubicBezTo>
                  <a:cubicBezTo>
                    <a:pt x="155" y="29"/>
                    <a:pt x="167" y="19"/>
                    <a:pt x="162" y="9"/>
                  </a:cubicBezTo>
                  <a:cubicBezTo>
                    <a:pt x="157" y="0"/>
                    <a:pt x="138" y="9"/>
                    <a:pt x="130" y="9"/>
                  </a:cubicBezTo>
                  <a:cubicBezTo>
                    <a:pt x="122" y="10"/>
                    <a:pt x="106" y="4"/>
                    <a:pt x="95" y="11"/>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21" name="Group 143"/>
          <p:cNvGrpSpPr>
            <a:grpSpLocks noChangeAspect="1"/>
          </p:cNvGrpSpPr>
          <p:nvPr/>
        </p:nvGrpSpPr>
        <p:grpSpPr>
          <a:xfrm>
            <a:off x="6712224" y="4774796"/>
            <a:ext cx="1132621" cy="1133031"/>
            <a:chOff x="5191015" y="3647292"/>
            <a:chExt cx="566163" cy="566163"/>
          </a:xfrm>
        </p:grpSpPr>
        <p:sp>
          <p:nvSpPr>
            <p:cNvPr id="22" name="Sev01"/>
            <p:cNvSpPr>
              <a:spLocks noChangeAspect="1"/>
            </p:cNvSpPr>
            <p:nvPr/>
          </p:nvSpPr>
          <p:spPr>
            <a:xfrm>
              <a:off x="5191015" y="3647292"/>
              <a:ext cx="566163" cy="5661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FontAwesome" pitchFamily="2" charset="0"/>
                <a:cs typeface="+mn-ea"/>
              </a:endParaRPr>
            </a:p>
          </p:txBody>
        </p:sp>
        <p:sp>
          <p:nvSpPr>
            <p:cNvPr id="23" name="Freeform 127"/>
            <p:cNvSpPr/>
            <p:nvPr/>
          </p:nvSpPr>
          <p:spPr bwMode="auto">
            <a:xfrm>
              <a:off x="5271338" y="3772933"/>
              <a:ext cx="402680" cy="349188"/>
            </a:xfrm>
            <a:custGeom>
              <a:avLst/>
              <a:gdLst/>
              <a:ahLst/>
              <a:cxnLst>
                <a:cxn ang="0">
                  <a:pos x="147" y="45"/>
                </a:cxn>
                <a:cxn ang="0">
                  <a:pos x="145" y="31"/>
                </a:cxn>
                <a:cxn ang="0">
                  <a:pos x="140" y="16"/>
                </a:cxn>
                <a:cxn ang="0">
                  <a:pos x="109" y="10"/>
                </a:cxn>
                <a:cxn ang="0">
                  <a:pos x="96" y="15"/>
                </a:cxn>
                <a:cxn ang="0">
                  <a:pos x="81" y="17"/>
                </a:cxn>
                <a:cxn ang="0">
                  <a:pos x="66" y="17"/>
                </a:cxn>
                <a:cxn ang="0">
                  <a:pos x="52" y="15"/>
                </a:cxn>
                <a:cxn ang="0">
                  <a:pos x="43" y="11"/>
                </a:cxn>
                <a:cxn ang="0">
                  <a:pos x="16" y="14"/>
                </a:cxn>
                <a:cxn ang="0">
                  <a:pos x="9" y="32"/>
                </a:cxn>
                <a:cxn ang="0">
                  <a:pos x="3" y="43"/>
                </a:cxn>
                <a:cxn ang="0">
                  <a:pos x="4" y="63"/>
                </a:cxn>
                <a:cxn ang="0">
                  <a:pos x="6" y="78"/>
                </a:cxn>
                <a:cxn ang="0">
                  <a:pos x="23" y="99"/>
                </a:cxn>
                <a:cxn ang="0">
                  <a:pos x="35" y="70"/>
                </a:cxn>
                <a:cxn ang="0">
                  <a:pos x="32" y="58"/>
                </a:cxn>
                <a:cxn ang="0">
                  <a:pos x="30" y="44"/>
                </a:cxn>
                <a:cxn ang="0">
                  <a:pos x="29" y="36"/>
                </a:cxn>
                <a:cxn ang="0">
                  <a:pos x="36" y="30"/>
                </a:cxn>
                <a:cxn ang="0">
                  <a:pos x="46" y="32"/>
                </a:cxn>
                <a:cxn ang="0">
                  <a:pos x="65" y="36"/>
                </a:cxn>
                <a:cxn ang="0">
                  <a:pos x="82" y="36"/>
                </a:cxn>
                <a:cxn ang="0">
                  <a:pos x="102" y="31"/>
                </a:cxn>
                <a:cxn ang="0">
                  <a:pos x="114" y="28"/>
                </a:cxn>
                <a:cxn ang="0">
                  <a:pos x="122" y="38"/>
                </a:cxn>
                <a:cxn ang="0">
                  <a:pos x="121" y="47"/>
                </a:cxn>
                <a:cxn ang="0">
                  <a:pos x="110" y="55"/>
                </a:cxn>
                <a:cxn ang="0">
                  <a:pos x="95" y="59"/>
                </a:cxn>
                <a:cxn ang="0">
                  <a:pos x="74" y="70"/>
                </a:cxn>
                <a:cxn ang="0">
                  <a:pos x="66" y="84"/>
                </a:cxn>
                <a:cxn ang="0">
                  <a:pos x="66" y="105"/>
                </a:cxn>
                <a:cxn ang="0">
                  <a:pos x="78" y="121"/>
                </a:cxn>
                <a:cxn ang="0">
                  <a:pos x="81" y="127"/>
                </a:cxn>
                <a:cxn ang="0">
                  <a:pos x="85" y="120"/>
                </a:cxn>
                <a:cxn ang="0">
                  <a:pos x="91" y="95"/>
                </a:cxn>
                <a:cxn ang="0">
                  <a:pos x="95" y="81"/>
                </a:cxn>
                <a:cxn ang="0">
                  <a:pos x="105" y="78"/>
                </a:cxn>
                <a:cxn ang="0">
                  <a:pos x="142" y="71"/>
                </a:cxn>
                <a:cxn ang="0">
                  <a:pos x="143" y="55"/>
                </a:cxn>
              </a:cxnLst>
              <a:rect l="0" t="0" r="r" b="b"/>
              <a:pathLst>
                <a:path w="147" h="127">
                  <a:moveTo>
                    <a:pt x="143" y="55"/>
                  </a:moveTo>
                  <a:cubicBezTo>
                    <a:pt x="146" y="52"/>
                    <a:pt x="147" y="49"/>
                    <a:pt x="147" y="45"/>
                  </a:cubicBezTo>
                  <a:cubicBezTo>
                    <a:pt x="147" y="41"/>
                    <a:pt x="146" y="38"/>
                    <a:pt x="144" y="36"/>
                  </a:cubicBezTo>
                  <a:cubicBezTo>
                    <a:pt x="144" y="34"/>
                    <a:pt x="145" y="32"/>
                    <a:pt x="145" y="31"/>
                  </a:cubicBezTo>
                  <a:cubicBezTo>
                    <a:pt x="145" y="26"/>
                    <a:pt x="142" y="22"/>
                    <a:pt x="139" y="20"/>
                  </a:cubicBezTo>
                  <a:cubicBezTo>
                    <a:pt x="139" y="19"/>
                    <a:pt x="140" y="17"/>
                    <a:pt x="140" y="16"/>
                  </a:cubicBezTo>
                  <a:cubicBezTo>
                    <a:pt x="140" y="7"/>
                    <a:pt x="133" y="0"/>
                    <a:pt x="124" y="0"/>
                  </a:cubicBezTo>
                  <a:cubicBezTo>
                    <a:pt x="117" y="0"/>
                    <a:pt x="112" y="4"/>
                    <a:pt x="109" y="10"/>
                  </a:cubicBezTo>
                  <a:cubicBezTo>
                    <a:pt x="108" y="10"/>
                    <a:pt x="107" y="9"/>
                    <a:pt x="105" y="9"/>
                  </a:cubicBezTo>
                  <a:cubicBezTo>
                    <a:pt x="101" y="9"/>
                    <a:pt x="98" y="12"/>
                    <a:pt x="96" y="15"/>
                  </a:cubicBezTo>
                  <a:cubicBezTo>
                    <a:pt x="94" y="14"/>
                    <a:pt x="92" y="14"/>
                    <a:pt x="90" y="14"/>
                  </a:cubicBezTo>
                  <a:cubicBezTo>
                    <a:pt x="86" y="14"/>
                    <a:pt x="83" y="15"/>
                    <a:pt x="81" y="17"/>
                  </a:cubicBezTo>
                  <a:cubicBezTo>
                    <a:pt x="79" y="16"/>
                    <a:pt x="76" y="15"/>
                    <a:pt x="73" y="15"/>
                  </a:cubicBezTo>
                  <a:cubicBezTo>
                    <a:pt x="70" y="15"/>
                    <a:pt x="68" y="16"/>
                    <a:pt x="66" y="17"/>
                  </a:cubicBezTo>
                  <a:cubicBezTo>
                    <a:pt x="63" y="15"/>
                    <a:pt x="61" y="14"/>
                    <a:pt x="57" y="14"/>
                  </a:cubicBezTo>
                  <a:cubicBezTo>
                    <a:pt x="55" y="14"/>
                    <a:pt x="54" y="14"/>
                    <a:pt x="52" y="15"/>
                  </a:cubicBezTo>
                  <a:cubicBezTo>
                    <a:pt x="50" y="13"/>
                    <a:pt x="47" y="11"/>
                    <a:pt x="44" y="11"/>
                  </a:cubicBezTo>
                  <a:cubicBezTo>
                    <a:pt x="43" y="11"/>
                    <a:pt x="43" y="11"/>
                    <a:pt x="43" y="11"/>
                  </a:cubicBezTo>
                  <a:cubicBezTo>
                    <a:pt x="41" y="6"/>
                    <a:pt x="36" y="3"/>
                    <a:pt x="30" y="3"/>
                  </a:cubicBezTo>
                  <a:cubicBezTo>
                    <a:pt x="23" y="3"/>
                    <a:pt x="17" y="8"/>
                    <a:pt x="16" y="14"/>
                  </a:cubicBezTo>
                  <a:cubicBezTo>
                    <a:pt x="11" y="16"/>
                    <a:pt x="7" y="21"/>
                    <a:pt x="7" y="26"/>
                  </a:cubicBezTo>
                  <a:cubicBezTo>
                    <a:pt x="7" y="28"/>
                    <a:pt x="8" y="30"/>
                    <a:pt x="9" y="32"/>
                  </a:cubicBezTo>
                  <a:cubicBezTo>
                    <a:pt x="5" y="34"/>
                    <a:pt x="3" y="38"/>
                    <a:pt x="3" y="43"/>
                  </a:cubicBezTo>
                  <a:cubicBezTo>
                    <a:pt x="3" y="43"/>
                    <a:pt x="3" y="43"/>
                    <a:pt x="3" y="43"/>
                  </a:cubicBezTo>
                  <a:cubicBezTo>
                    <a:pt x="1" y="46"/>
                    <a:pt x="0" y="49"/>
                    <a:pt x="0" y="53"/>
                  </a:cubicBezTo>
                  <a:cubicBezTo>
                    <a:pt x="0" y="57"/>
                    <a:pt x="2" y="60"/>
                    <a:pt x="4" y="63"/>
                  </a:cubicBezTo>
                  <a:cubicBezTo>
                    <a:pt x="4" y="65"/>
                    <a:pt x="3" y="67"/>
                    <a:pt x="3" y="68"/>
                  </a:cubicBezTo>
                  <a:cubicBezTo>
                    <a:pt x="3" y="72"/>
                    <a:pt x="4" y="75"/>
                    <a:pt x="6" y="78"/>
                  </a:cubicBezTo>
                  <a:cubicBezTo>
                    <a:pt x="6" y="79"/>
                    <a:pt x="6" y="80"/>
                    <a:pt x="6" y="82"/>
                  </a:cubicBezTo>
                  <a:cubicBezTo>
                    <a:pt x="6" y="91"/>
                    <a:pt x="13" y="99"/>
                    <a:pt x="23" y="99"/>
                  </a:cubicBezTo>
                  <a:cubicBezTo>
                    <a:pt x="32" y="99"/>
                    <a:pt x="40" y="91"/>
                    <a:pt x="40" y="82"/>
                  </a:cubicBezTo>
                  <a:cubicBezTo>
                    <a:pt x="40" y="77"/>
                    <a:pt x="38" y="73"/>
                    <a:pt x="35" y="70"/>
                  </a:cubicBezTo>
                  <a:cubicBezTo>
                    <a:pt x="35" y="70"/>
                    <a:pt x="35" y="69"/>
                    <a:pt x="35" y="68"/>
                  </a:cubicBezTo>
                  <a:cubicBezTo>
                    <a:pt x="35" y="65"/>
                    <a:pt x="34" y="61"/>
                    <a:pt x="32" y="58"/>
                  </a:cubicBezTo>
                  <a:cubicBezTo>
                    <a:pt x="33" y="57"/>
                    <a:pt x="33" y="55"/>
                    <a:pt x="33" y="53"/>
                  </a:cubicBezTo>
                  <a:cubicBezTo>
                    <a:pt x="33" y="49"/>
                    <a:pt x="32" y="46"/>
                    <a:pt x="30" y="44"/>
                  </a:cubicBezTo>
                  <a:cubicBezTo>
                    <a:pt x="30" y="43"/>
                    <a:pt x="30" y="43"/>
                    <a:pt x="30" y="43"/>
                  </a:cubicBezTo>
                  <a:cubicBezTo>
                    <a:pt x="30" y="40"/>
                    <a:pt x="30" y="38"/>
                    <a:pt x="29" y="36"/>
                  </a:cubicBezTo>
                  <a:cubicBezTo>
                    <a:pt x="30" y="35"/>
                    <a:pt x="31" y="33"/>
                    <a:pt x="32" y="31"/>
                  </a:cubicBezTo>
                  <a:cubicBezTo>
                    <a:pt x="34" y="31"/>
                    <a:pt x="35" y="30"/>
                    <a:pt x="36" y="30"/>
                  </a:cubicBezTo>
                  <a:cubicBezTo>
                    <a:pt x="38" y="32"/>
                    <a:pt x="41" y="33"/>
                    <a:pt x="44" y="33"/>
                  </a:cubicBezTo>
                  <a:cubicBezTo>
                    <a:pt x="45" y="33"/>
                    <a:pt x="45" y="33"/>
                    <a:pt x="46" y="32"/>
                  </a:cubicBezTo>
                  <a:cubicBezTo>
                    <a:pt x="48" y="36"/>
                    <a:pt x="53" y="39"/>
                    <a:pt x="57" y="39"/>
                  </a:cubicBezTo>
                  <a:cubicBezTo>
                    <a:pt x="60" y="39"/>
                    <a:pt x="63" y="38"/>
                    <a:pt x="65" y="36"/>
                  </a:cubicBezTo>
                  <a:cubicBezTo>
                    <a:pt x="67" y="38"/>
                    <a:pt x="70" y="39"/>
                    <a:pt x="73" y="39"/>
                  </a:cubicBezTo>
                  <a:cubicBezTo>
                    <a:pt x="76" y="39"/>
                    <a:pt x="79" y="38"/>
                    <a:pt x="82" y="36"/>
                  </a:cubicBezTo>
                  <a:cubicBezTo>
                    <a:pt x="84" y="38"/>
                    <a:pt x="87" y="39"/>
                    <a:pt x="90" y="39"/>
                  </a:cubicBezTo>
                  <a:cubicBezTo>
                    <a:pt x="95" y="39"/>
                    <a:pt x="100" y="36"/>
                    <a:pt x="102" y="31"/>
                  </a:cubicBezTo>
                  <a:cubicBezTo>
                    <a:pt x="103" y="31"/>
                    <a:pt x="104" y="32"/>
                    <a:pt x="105" y="32"/>
                  </a:cubicBezTo>
                  <a:cubicBezTo>
                    <a:pt x="109" y="32"/>
                    <a:pt x="112" y="30"/>
                    <a:pt x="114" y="28"/>
                  </a:cubicBezTo>
                  <a:cubicBezTo>
                    <a:pt x="115" y="29"/>
                    <a:pt x="117" y="30"/>
                    <a:pt x="120" y="31"/>
                  </a:cubicBezTo>
                  <a:cubicBezTo>
                    <a:pt x="120" y="34"/>
                    <a:pt x="121" y="36"/>
                    <a:pt x="122" y="38"/>
                  </a:cubicBezTo>
                  <a:cubicBezTo>
                    <a:pt x="121" y="40"/>
                    <a:pt x="121" y="43"/>
                    <a:pt x="121" y="45"/>
                  </a:cubicBezTo>
                  <a:cubicBezTo>
                    <a:pt x="121" y="46"/>
                    <a:pt x="121" y="47"/>
                    <a:pt x="121" y="47"/>
                  </a:cubicBezTo>
                  <a:cubicBezTo>
                    <a:pt x="119" y="48"/>
                    <a:pt x="117" y="50"/>
                    <a:pt x="116" y="51"/>
                  </a:cubicBezTo>
                  <a:cubicBezTo>
                    <a:pt x="114" y="52"/>
                    <a:pt x="111" y="53"/>
                    <a:pt x="110" y="55"/>
                  </a:cubicBezTo>
                  <a:cubicBezTo>
                    <a:pt x="108" y="54"/>
                    <a:pt x="107" y="54"/>
                    <a:pt x="105" y="54"/>
                  </a:cubicBezTo>
                  <a:cubicBezTo>
                    <a:pt x="101" y="54"/>
                    <a:pt x="98" y="56"/>
                    <a:pt x="95" y="59"/>
                  </a:cubicBezTo>
                  <a:cubicBezTo>
                    <a:pt x="93" y="57"/>
                    <a:pt x="90" y="56"/>
                    <a:pt x="88" y="56"/>
                  </a:cubicBezTo>
                  <a:cubicBezTo>
                    <a:pt x="80" y="56"/>
                    <a:pt x="74" y="62"/>
                    <a:pt x="74" y="70"/>
                  </a:cubicBezTo>
                  <a:cubicBezTo>
                    <a:pt x="74" y="70"/>
                    <a:pt x="74" y="71"/>
                    <a:pt x="74" y="71"/>
                  </a:cubicBezTo>
                  <a:cubicBezTo>
                    <a:pt x="69" y="73"/>
                    <a:pt x="66" y="78"/>
                    <a:pt x="66" y="84"/>
                  </a:cubicBezTo>
                  <a:cubicBezTo>
                    <a:pt x="66" y="88"/>
                    <a:pt x="68" y="92"/>
                    <a:pt x="70" y="95"/>
                  </a:cubicBezTo>
                  <a:cubicBezTo>
                    <a:pt x="68" y="97"/>
                    <a:pt x="66" y="101"/>
                    <a:pt x="66" y="105"/>
                  </a:cubicBezTo>
                  <a:cubicBezTo>
                    <a:pt x="66" y="112"/>
                    <a:pt x="71" y="118"/>
                    <a:pt x="77" y="120"/>
                  </a:cubicBezTo>
                  <a:cubicBezTo>
                    <a:pt x="77" y="120"/>
                    <a:pt x="78" y="121"/>
                    <a:pt x="78" y="121"/>
                  </a:cubicBezTo>
                  <a:cubicBezTo>
                    <a:pt x="79" y="124"/>
                    <a:pt x="80" y="127"/>
                    <a:pt x="80" y="127"/>
                  </a:cubicBezTo>
                  <a:cubicBezTo>
                    <a:pt x="81" y="127"/>
                    <a:pt x="81" y="127"/>
                    <a:pt x="81" y="127"/>
                  </a:cubicBezTo>
                  <a:cubicBezTo>
                    <a:pt x="81" y="127"/>
                    <a:pt x="83" y="124"/>
                    <a:pt x="84" y="121"/>
                  </a:cubicBezTo>
                  <a:cubicBezTo>
                    <a:pt x="84" y="121"/>
                    <a:pt x="84" y="120"/>
                    <a:pt x="85" y="120"/>
                  </a:cubicBezTo>
                  <a:cubicBezTo>
                    <a:pt x="91" y="118"/>
                    <a:pt x="96" y="112"/>
                    <a:pt x="96" y="105"/>
                  </a:cubicBezTo>
                  <a:cubicBezTo>
                    <a:pt x="96" y="101"/>
                    <a:pt x="94" y="97"/>
                    <a:pt x="91" y="95"/>
                  </a:cubicBezTo>
                  <a:cubicBezTo>
                    <a:pt x="94" y="92"/>
                    <a:pt x="96" y="88"/>
                    <a:pt x="96" y="84"/>
                  </a:cubicBezTo>
                  <a:cubicBezTo>
                    <a:pt x="96" y="83"/>
                    <a:pt x="95" y="82"/>
                    <a:pt x="95" y="81"/>
                  </a:cubicBezTo>
                  <a:cubicBezTo>
                    <a:pt x="97" y="79"/>
                    <a:pt x="98" y="78"/>
                    <a:pt x="99" y="76"/>
                  </a:cubicBezTo>
                  <a:cubicBezTo>
                    <a:pt x="101" y="77"/>
                    <a:pt x="103" y="78"/>
                    <a:pt x="105" y="78"/>
                  </a:cubicBezTo>
                  <a:cubicBezTo>
                    <a:pt x="108" y="84"/>
                    <a:pt x="115" y="89"/>
                    <a:pt x="122" y="89"/>
                  </a:cubicBezTo>
                  <a:cubicBezTo>
                    <a:pt x="133" y="89"/>
                    <a:pt x="141" y="81"/>
                    <a:pt x="142" y="71"/>
                  </a:cubicBezTo>
                  <a:cubicBezTo>
                    <a:pt x="144" y="68"/>
                    <a:pt x="145" y="65"/>
                    <a:pt x="145" y="61"/>
                  </a:cubicBezTo>
                  <a:cubicBezTo>
                    <a:pt x="145" y="59"/>
                    <a:pt x="144" y="57"/>
                    <a:pt x="143" y="55"/>
                  </a:cubicBezTo>
                </a:path>
              </a:pathLst>
            </a:custGeom>
            <a:solidFill>
              <a:schemeClr val="bg1"/>
            </a:solidFill>
            <a:ln w="9525">
              <a:noFill/>
              <a:round/>
            </a:ln>
          </p:spPr>
          <p:txBody>
            <a:bodyPr vert="horz" wrap="square" lIns="91476" tIns="45738" rIns="91476" bIns="45738" numCol="1" anchor="t" anchorCtr="0" compatLnSpc="1"/>
            <a:lstStyle/>
            <a:p>
              <a:endParaRPr lang="en-US" sz="2100" dirty="0">
                <a:solidFill>
                  <a:schemeClr val="accent6">
                    <a:lumMod val="50000"/>
                  </a:schemeClr>
                </a:solidFill>
                <a:cs typeface="+mn-ea"/>
              </a:endParaRPr>
            </a:p>
          </p:txBody>
        </p:sp>
      </p:grpSp>
      <p:grpSp>
        <p:nvGrpSpPr>
          <p:cNvPr id="24" name="Group 149"/>
          <p:cNvGrpSpPr>
            <a:grpSpLocks noChangeAspect="1"/>
          </p:cNvGrpSpPr>
          <p:nvPr/>
        </p:nvGrpSpPr>
        <p:grpSpPr>
          <a:xfrm>
            <a:off x="7403688" y="3221732"/>
            <a:ext cx="1132621" cy="1133031"/>
            <a:chOff x="5757178" y="2414326"/>
            <a:chExt cx="566163" cy="566163"/>
          </a:xfrm>
        </p:grpSpPr>
        <p:sp>
          <p:nvSpPr>
            <p:cNvPr id="25" name="Sev01"/>
            <p:cNvSpPr>
              <a:spLocks noChangeAspect="1"/>
            </p:cNvSpPr>
            <p:nvPr/>
          </p:nvSpPr>
          <p:spPr>
            <a:xfrm>
              <a:off x="5757178" y="2414326"/>
              <a:ext cx="566163" cy="566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FontAwesome" pitchFamily="2" charset="0"/>
                <a:cs typeface="+mn-ea"/>
              </a:endParaRPr>
            </a:p>
          </p:txBody>
        </p:sp>
        <p:grpSp>
          <p:nvGrpSpPr>
            <p:cNvPr id="26" name="Group 10"/>
            <p:cNvGrpSpPr/>
            <p:nvPr/>
          </p:nvGrpSpPr>
          <p:grpSpPr>
            <a:xfrm>
              <a:off x="5820428" y="2519017"/>
              <a:ext cx="456173" cy="340272"/>
              <a:chOff x="1320094" y="1424694"/>
              <a:chExt cx="487363" cy="363538"/>
            </a:xfrm>
            <a:solidFill>
              <a:schemeClr val="accent3">
                <a:lumMod val="50000"/>
              </a:schemeClr>
            </a:solidFill>
          </p:grpSpPr>
          <p:sp>
            <p:nvSpPr>
              <p:cNvPr id="27" name="Freeform 13"/>
              <p:cNvSpPr/>
              <p:nvPr/>
            </p:nvSpPr>
            <p:spPr bwMode="auto">
              <a:xfrm>
                <a:off x="1320094" y="1424694"/>
                <a:ext cx="487363" cy="363538"/>
              </a:xfrm>
              <a:custGeom>
                <a:avLst/>
                <a:gdLst/>
                <a:ahLst/>
                <a:cxnLst>
                  <a:cxn ang="0">
                    <a:pos x="108" y="17"/>
                  </a:cxn>
                  <a:cxn ang="0">
                    <a:pos x="92" y="17"/>
                  </a:cxn>
                  <a:cxn ang="0">
                    <a:pos x="92" y="46"/>
                  </a:cxn>
                  <a:cxn ang="0">
                    <a:pos x="87" y="41"/>
                  </a:cxn>
                  <a:cxn ang="0">
                    <a:pos x="87" y="36"/>
                  </a:cxn>
                  <a:cxn ang="0">
                    <a:pos x="78" y="36"/>
                  </a:cxn>
                  <a:cxn ang="0">
                    <a:pos x="78" y="41"/>
                  </a:cxn>
                  <a:cxn ang="0">
                    <a:pos x="73" y="46"/>
                  </a:cxn>
                  <a:cxn ang="0">
                    <a:pos x="73" y="17"/>
                  </a:cxn>
                  <a:cxn ang="0">
                    <a:pos x="57" y="17"/>
                  </a:cxn>
                  <a:cxn ang="0">
                    <a:pos x="24" y="115"/>
                  </a:cxn>
                  <a:cxn ang="0">
                    <a:pos x="45" y="110"/>
                  </a:cxn>
                  <a:cxn ang="0">
                    <a:pos x="73" y="94"/>
                  </a:cxn>
                  <a:cxn ang="0">
                    <a:pos x="73" y="52"/>
                  </a:cxn>
                  <a:cxn ang="0">
                    <a:pos x="83" y="42"/>
                  </a:cxn>
                  <a:cxn ang="0">
                    <a:pos x="92" y="52"/>
                  </a:cxn>
                  <a:cxn ang="0">
                    <a:pos x="92" y="94"/>
                  </a:cxn>
                  <a:cxn ang="0">
                    <a:pos x="120" y="110"/>
                  </a:cxn>
                  <a:cxn ang="0">
                    <a:pos x="142" y="115"/>
                  </a:cxn>
                  <a:cxn ang="0">
                    <a:pos x="108" y="17"/>
                  </a:cxn>
                </a:cxnLst>
                <a:rect l="0" t="0" r="r" b="b"/>
                <a:pathLst>
                  <a:path w="166" h="124">
                    <a:moveTo>
                      <a:pt x="108" y="17"/>
                    </a:moveTo>
                    <a:cubicBezTo>
                      <a:pt x="92" y="0"/>
                      <a:pt x="92" y="17"/>
                      <a:pt x="92" y="17"/>
                    </a:cubicBezTo>
                    <a:cubicBezTo>
                      <a:pt x="92" y="46"/>
                      <a:pt x="92" y="46"/>
                      <a:pt x="92" y="46"/>
                    </a:cubicBezTo>
                    <a:cubicBezTo>
                      <a:pt x="87" y="41"/>
                      <a:pt x="87" y="41"/>
                      <a:pt x="87" y="41"/>
                    </a:cubicBezTo>
                    <a:cubicBezTo>
                      <a:pt x="87" y="36"/>
                      <a:pt x="87" y="36"/>
                      <a:pt x="87" y="36"/>
                    </a:cubicBezTo>
                    <a:cubicBezTo>
                      <a:pt x="78" y="36"/>
                      <a:pt x="78" y="36"/>
                      <a:pt x="78" y="36"/>
                    </a:cubicBezTo>
                    <a:cubicBezTo>
                      <a:pt x="78" y="41"/>
                      <a:pt x="78" y="41"/>
                      <a:pt x="78" y="41"/>
                    </a:cubicBezTo>
                    <a:cubicBezTo>
                      <a:pt x="73" y="46"/>
                      <a:pt x="73" y="46"/>
                      <a:pt x="73" y="46"/>
                    </a:cubicBezTo>
                    <a:cubicBezTo>
                      <a:pt x="73" y="17"/>
                      <a:pt x="73" y="17"/>
                      <a:pt x="73" y="17"/>
                    </a:cubicBezTo>
                    <a:cubicBezTo>
                      <a:pt x="73" y="17"/>
                      <a:pt x="73" y="0"/>
                      <a:pt x="57" y="17"/>
                    </a:cubicBezTo>
                    <a:cubicBezTo>
                      <a:pt x="57" y="17"/>
                      <a:pt x="0" y="77"/>
                      <a:pt x="24" y="115"/>
                    </a:cubicBezTo>
                    <a:cubicBezTo>
                      <a:pt x="26" y="119"/>
                      <a:pt x="36" y="124"/>
                      <a:pt x="45" y="110"/>
                    </a:cubicBezTo>
                    <a:cubicBezTo>
                      <a:pt x="50" y="104"/>
                      <a:pt x="70" y="116"/>
                      <a:pt x="73" y="94"/>
                    </a:cubicBezTo>
                    <a:cubicBezTo>
                      <a:pt x="73" y="52"/>
                      <a:pt x="73" y="52"/>
                      <a:pt x="73" y="52"/>
                    </a:cubicBezTo>
                    <a:cubicBezTo>
                      <a:pt x="83" y="42"/>
                      <a:pt x="83" y="42"/>
                      <a:pt x="83" y="42"/>
                    </a:cubicBezTo>
                    <a:cubicBezTo>
                      <a:pt x="92" y="52"/>
                      <a:pt x="92" y="52"/>
                      <a:pt x="92" y="52"/>
                    </a:cubicBezTo>
                    <a:cubicBezTo>
                      <a:pt x="92" y="94"/>
                      <a:pt x="92" y="94"/>
                      <a:pt x="92" y="94"/>
                    </a:cubicBezTo>
                    <a:cubicBezTo>
                      <a:pt x="95" y="116"/>
                      <a:pt x="115" y="104"/>
                      <a:pt x="120" y="110"/>
                    </a:cubicBezTo>
                    <a:cubicBezTo>
                      <a:pt x="130" y="124"/>
                      <a:pt x="139" y="119"/>
                      <a:pt x="142" y="115"/>
                    </a:cubicBezTo>
                    <a:cubicBezTo>
                      <a:pt x="166" y="77"/>
                      <a:pt x="108" y="17"/>
                      <a:pt x="108" y="17"/>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28" name="Rectangle 14"/>
              <p:cNvSpPr>
                <a:spLocks noChangeArrowheads="1"/>
              </p:cNvSpPr>
              <p:nvPr/>
            </p:nvSpPr>
            <p:spPr bwMode="auto">
              <a:xfrm>
                <a:off x="1548355" y="1450975"/>
                <a:ext cx="26988" cy="14288"/>
              </a:xfrm>
              <a:prstGeom prst="rect">
                <a:avLst/>
              </a:prstGeom>
              <a:solidFill>
                <a:schemeClr val="bg1"/>
              </a:solidFill>
              <a:ln w="9525">
                <a:noFill/>
                <a:miter lim="800000"/>
              </a:ln>
            </p:spPr>
            <p:txBody>
              <a:bodyPr vert="horz" wrap="square" lIns="91476" tIns="45738" rIns="91476" bIns="45738" numCol="1" anchor="t" anchorCtr="0" compatLnSpc="1"/>
              <a:lstStyle/>
              <a:p>
                <a:endParaRPr lang="en-US" sz="2100">
                  <a:cs typeface="+mn-ea"/>
                </a:endParaRPr>
              </a:p>
            </p:txBody>
          </p:sp>
          <p:sp>
            <p:nvSpPr>
              <p:cNvPr id="29" name="Rectangle 15"/>
              <p:cNvSpPr>
                <a:spLocks noChangeArrowheads="1"/>
              </p:cNvSpPr>
              <p:nvPr/>
            </p:nvSpPr>
            <p:spPr bwMode="auto">
              <a:xfrm>
                <a:off x="1548355" y="1481138"/>
                <a:ext cx="26988" cy="14288"/>
              </a:xfrm>
              <a:prstGeom prst="rect">
                <a:avLst/>
              </a:prstGeom>
              <a:solidFill>
                <a:schemeClr val="bg1"/>
              </a:solidFill>
              <a:ln w="9525">
                <a:noFill/>
                <a:miter lim="800000"/>
              </a:ln>
            </p:spPr>
            <p:txBody>
              <a:bodyPr vert="horz" wrap="square" lIns="91476" tIns="45738" rIns="91476" bIns="45738" numCol="1" anchor="t" anchorCtr="0" compatLnSpc="1"/>
              <a:lstStyle/>
              <a:p>
                <a:endParaRPr lang="en-US" sz="2100">
                  <a:cs typeface="+mn-ea"/>
                </a:endParaRPr>
              </a:p>
            </p:txBody>
          </p:sp>
          <p:sp>
            <p:nvSpPr>
              <p:cNvPr id="30" name="Rectangle 16"/>
              <p:cNvSpPr>
                <a:spLocks noChangeArrowheads="1"/>
              </p:cNvSpPr>
              <p:nvPr/>
            </p:nvSpPr>
            <p:spPr bwMode="auto">
              <a:xfrm>
                <a:off x="1548355" y="1509713"/>
                <a:ext cx="26988" cy="14288"/>
              </a:xfrm>
              <a:prstGeom prst="rect">
                <a:avLst/>
              </a:prstGeom>
              <a:solidFill>
                <a:schemeClr val="bg1"/>
              </a:solidFill>
              <a:ln w="9525">
                <a:noFill/>
                <a:miter lim="800000"/>
              </a:ln>
            </p:spPr>
            <p:txBody>
              <a:bodyPr vert="horz" wrap="square" lIns="91476" tIns="45738" rIns="91476" bIns="45738" numCol="1" anchor="t" anchorCtr="0" compatLnSpc="1"/>
              <a:lstStyle/>
              <a:p>
                <a:endParaRPr lang="en-US" sz="2100">
                  <a:cs typeface="+mn-ea"/>
                </a:endParaRPr>
              </a:p>
            </p:txBody>
          </p:sp>
        </p:grpSp>
      </p:grpSp>
      <p:grpSp>
        <p:nvGrpSpPr>
          <p:cNvPr id="31" name="组合 30"/>
          <p:cNvGrpSpPr/>
          <p:nvPr/>
        </p:nvGrpSpPr>
        <p:grpSpPr>
          <a:xfrm>
            <a:off x="952486" y="1589172"/>
            <a:ext cx="3141364" cy="1181190"/>
            <a:chOff x="658459" y="1183830"/>
            <a:chExt cx="3140137" cy="1180729"/>
          </a:xfrm>
        </p:grpSpPr>
        <p:grpSp>
          <p:nvGrpSpPr>
            <p:cNvPr id="32" name="组合 31"/>
            <p:cNvGrpSpPr/>
            <p:nvPr/>
          </p:nvGrpSpPr>
          <p:grpSpPr>
            <a:xfrm>
              <a:off x="658459" y="1183830"/>
              <a:ext cx="3140137" cy="1180729"/>
              <a:chOff x="694606" y="1600991"/>
              <a:chExt cx="3140137" cy="1180729"/>
            </a:xfrm>
          </p:grpSpPr>
          <p:sp>
            <p:nvSpPr>
              <p:cNvPr id="34" name="椭圆 33"/>
              <p:cNvSpPr/>
              <p:nvPr/>
            </p:nvSpPr>
            <p:spPr>
              <a:xfrm rot="2700000">
                <a:off x="1129081" y="1607192"/>
                <a:ext cx="302626" cy="290223"/>
              </a:xfrm>
              <a:prstGeom prst="ellipse">
                <a:avLst/>
              </a:prstGeom>
              <a:solidFill>
                <a:schemeClr val="accent1"/>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35" name="Group 59"/>
              <p:cNvGrpSpPr/>
              <p:nvPr/>
            </p:nvGrpSpPr>
            <p:grpSpPr>
              <a:xfrm>
                <a:off x="694606" y="1614705"/>
                <a:ext cx="3140137" cy="1167015"/>
                <a:chOff x="7141343" y="3093071"/>
                <a:chExt cx="1568224" cy="875060"/>
              </a:xfrm>
            </p:grpSpPr>
            <p:sp>
              <p:nvSpPr>
                <p:cNvPr id="36" name="TextBox 35"/>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37"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grpSp>
        <p:cxnSp>
          <p:nvCxnSpPr>
            <p:cNvPr id="33" name="直接连接符 32"/>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638262" y="3250102"/>
            <a:ext cx="3141364" cy="1181190"/>
            <a:chOff x="658459" y="1183830"/>
            <a:chExt cx="3140137" cy="1180729"/>
          </a:xfrm>
        </p:grpSpPr>
        <p:grpSp>
          <p:nvGrpSpPr>
            <p:cNvPr id="39" name="组合 38"/>
            <p:cNvGrpSpPr/>
            <p:nvPr/>
          </p:nvGrpSpPr>
          <p:grpSpPr>
            <a:xfrm>
              <a:off x="658459" y="1183830"/>
              <a:ext cx="3140137" cy="1180729"/>
              <a:chOff x="694606" y="1600991"/>
              <a:chExt cx="3140137" cy="1180729"/>
            </a:xfrm>
          </p:grpSpPr>
          <p:sp>
            <p:nvSpPr>
              <p:cNvPr id="41" name="椭圆 40"/>
              <p:cNvSpPr/>
              <p:nvPr/>
            </p:nvSpPr>
            <p:spPr>
              <a:xfrm rot="2700000">
                <a:off x="1129081" y="1607192"/>
                <a:ext cx="302626" cy="290223"/>
              </a:xfrm>
              <a:prstGeom prst="ellipse">
                <a:avLst/>
              </a:prstGeom>
              <a:solidFill>
                <a:schemeClr val="accent4"/>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42" name="Group 59"/>
              <p:cNvGrpSpPr/>
              <p:nvPr/>
            </p:nvGrpSpPr>
            <p:grpSpPr>
              <a:xfrm>
                <a:off x="694606" y="1614705"/>
                <a:ext cx="3140137" cy="1167015"/>
                <a:chOff x="7141343" y="3093071"/>
                <a:chExt cx="1568224" cy="875060"/>
              </a:xfrm>
            </p:grpSpPr>
            <p:sp>
              <p:nvSpPr>
                <p:cNvPr id="43" name="TextBox 42"/>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44"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文本标题四</a:t>
                  </a:r>
                  <a:endParaRPr lang="en-US" sz="1800" b="1" dirty="0">
                    <a:solidFill>
                      <a:schemeClr val="tx1">
                        <a:lumMod val="75000"/>
                        <a:lumOff val="25000"/>
                      </a:schemeClr>
                    </a:solidFill>
                    <a:cs typeface="+mn-ea"/>
                  </a:endParaRPr>
                </a:p>
              </p:txBody>
            </p:sp>
          </p:grpSp>
        </p:grpSp>
        <p:cxnSp>
          <p:nvCxnSpPr>
            <p:cNvPr id="40" name="直接连接符 39"/>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1524716" y="5130927"/>
            <a:ext cx="3141364" cy="1181190"/>
            <a:chOff x="658459" y="1183830"/>
            <a:chExt cx="3140137" cy="1180729"/>
          </a:xfrm>
        </p:grpSpPr>
        <p:grpSp>
          <p:nvGrpSpPr>
            <p:cNvPr id="46" name="组合 45"/>
            <p:cNvGrpSpPr/>
            <p:nvPr/>
          </p:nvGrpSpPr>
          <p:grpSpPr>
            <a:xfrm>
              <a:off x="658459" y="1183830"/>
              <a:ext cx="3140137" cy="1180729"/>
              <a:chOff x="694606" y="1600991"/>
              <a:chExt cx="3140137" cy="1180729"/>
            </a:xfrm>
          </p:grpSpPr>
          <p:sp>
            <p:nvSpPr>
              <p:cNvPr id="48" name="椭圆 47"/>
              <p:cNvSpPr/>
              <p:nvPr/>
            </p:nvSpPr>
            <p:spPr>
              <a:xfrm rot="2700000">
                <a:off x="1129081" y="1607192"/>
                <a:ext cx="302626" cy="290223"/>
              </a:xfrm>
              <a:prstGeom prst="ellipse">
                <a:avLst/>
              </a:prstGeom>
              <a:solidFill>
                <a:schemeClr val="accent5"/>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49" name="Group 59"/>
              <p:cNvGrpSpPr/>
              <p:nvPr/>
            </p:nvGrpSpPr>
            <p:grpSpPr>
              <a:xfrm>
                <a:off x="694606" y="1614705"/>
                <a:ext cx="3140137" cy="1167015"/>
                <a:chOff x="7141343" y="3093071"/>
                <a:chExt cx="1568224" cy="875060"/>
              </a:xfrm>
            </p:grpSpPr>
            <p:sp>
              <p:nvSpPr>
                <p:cNvPr id="50" name="TextBox 49"/>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51"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文本标题五</a:t>
                  </a:r>
                  <a:endParaRPr lang="en-US" sz="1800" b="1" dirty="0">
                    <a:solidFill>
                      <a:schemeClr val="tx1">
                        <a:lumMod val="75000"/>
                        <a:lumOff val="25000"/>
                      </a:schemeClr>
                    </a:solidFill>
                    <a:cs typeface="+mn-ea"/>
                  </a:endParaRPr>
                </a:p>
              </p:txBody>
            </p:sp>
          </p:grpSp>
        </p:grpSp>
        <p:cxnSp>
          <p:nvCxnSpPr>
            <p:cNvPr id="47" name="直接连接符 46"/>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8402744" y="1325031"/>
            <a:ext cx="3141364" cy="1196906"/>
            <a:chOff x="658459" y="1168120"/>
            <a:chExt cx="3140137" cy="1196439"/>
          </a:xfrm>
        </p:grpSpPr>
        <p:grpSp>
          <p:nvGrpSpPr>
            <p:cNvPr id="53" name="组合 52"/>
            <p:cNvGrpSpPr/>
            <p:nvPr/>
          </p:nvGrpSpPr>
          <p:grpSpPr>
            <a:xfrm>
              <a:off x="658459" y="1168120"/>
              <a:ext cx="3140137" cy="1196439"/>
              <a:chOff x="694606" y="1585281"/>
              <a:chExt cx="3140137" cy="1196439"/>
            </a:xfrm>
          </p:grpSpPr>
          <p:sp>
            <p:nvSpPr>
              <p:cNvPr id="55" name="椭圆 54"/>
              <p:cNvSpPr/>
              <p:nvPr/>
            </p:nvSpPr>
            <p:spPr>
              <a:xfrm rot="2700000">
                <a:off x="2978808" y="1591482"/>
                <a:ext cx="302626" cy="290223"/>
              </a:xfrm>
              <a:prstGeom prst="ellipse">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56" name="Group 59"/>
              <p:cNvGrpSpPr/>
              <p:nvPr/>
            </p:nvGrpSpPr>
            <p:grpSpPr>
              <a:xfrm>
                <a:off x="694606" y="1614705"/>
                <a:ext cx="3140137" cy="1167015"/>
                <a:chOff x="7141343" y="3093071"/>
                <a:chExt cx="1568224" cy="875060"/>
              </a:xfrm>
            </p:grpSpPr>
            <p:sp>
              <p:nvSpPr>
                <p:cNvPr id="57" name="TextBox 56"/>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58"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文本标题二</a:t>
                  </a:r>
                  <a:endParaRPr lang="en-US" sz="1800" b="1" dirty="0">
                    <a:solidFill>
                      <a:schemeClr val="tx1">
                        <a:lumMod val="75000"/>
                        <a:lumOff val="25000"/>
                      </a:schemeClr>
                    </a:solidFill>
                    <a:cs typeface="+mn-ea"/>
                  </a:endParaRPr>
                </a:p>
              </p:txBody>
            </p:sp>
          </p:grpSp>
        </p:grpSp>
        <p:cxnSp>
          <p:nvCxnSpPr>
            <p:cNvPr id="54" name="直接连接符 53"/>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8582977" y="3372164"/>
            <a:ext cx="3141364" cy="1181191"/>
            <a:chOff x="658459" y="1183829"/>
            <a:chExt cx="3140137" cy="1180730"/>
          </a:xfrm>
        </p:grpSpPr>
        <p:grpSp>
          <p:nvGrpSpPr>
            <p:cNvPr id="60" name="组合 59"/>
            <p:cNvGrpSpPr/>
            <p:nvPr/>
          </p:nvGrpSpPr>
          <p:grpSpPr>
            <a:xfrm>
              <a:off x="658459" y="1183829"/>
              <a:ext cx="3140137" cy="1180730"/>
              <a:chOff x="694606" y="1600990"/>
              <a:chExt cx="3140137" cy="1180730"/>
            </a:xfrm>
          </p:grpSpPr>
          <p:sp>
            <p:nvSpPr>
              <p:cNvPr id="62" name="椭圆 61"/>
              <p:cNvSpPr/>
              <p:nvPr/>
            </p:nvSpPr>
            <p:spPr>
              <a:xfrm rot="2700000">
                <a:off x="3008248" y="1607191"/>
                <a:ext cx="302626" cy="290223"/>
              </a:xfrm>
              <a:prstGeom prst="ellipse">
                <a:avLst/>
              </a:prstGeom>
              <a:solidFill>
                <a:schemeClr val="accent3"/>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63" name="Group 59"/>
              <p:cNvGrpSpPr/>
              <p:nvPr/>
            </p:nvGrpSpPr>
            <p:grpSpPr>
              <a:xfrm>
                <a:off x="694606" y="1614705"/>
                <a:ext cx="3140137" cy="1167015"/>
                <a:chOff x="7141343" y="3093071"/>
                <a:chExt cx="1568224" cy="875060"/>
              </a:xfrm>
            </p:grpSpPr>
            <p:sp>
              <p:nvSpPr>
                <p:cNvPr id="64" name="TextBox 63"/>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65"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文本标题三</a:t>
                  </a:r>
                  <a:endParaRPr lang="en-US" sz="1800" b="1" dirty="0">
                    <a:solidFill>
                      <a:schemeClr val="tx1">
                        <a:lumMod val="75000"/>
                        <a:lumOff val="25000"/>
                      </a:schemeClr>
                    </a:solidFill>
                    <a:cs typeface="+mn-ea"/>
                  </a:endParaRPr>
                </a:p>
              </p:txBody>
            </p:sp>
          </p:grpSp>
        </p:grpSp>
        <p:cxnSp>
          <p:nvCxnSpPr>
            <p:cNvPr id="61" name="直接连接符 60"/>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7638572" y="5243453"/>
            <a:ext cx="3141364" cy="1168434"/>
            <a:chOff x="658459" y="1196581"/>
            <a:chExt cx="3140137" cy="1167978"/>
          </a:xfrm>
        </p:grpSpPr>
        <p:grpSp>
          <p:nvGrpSpPr>
            <p:cNvPr id="67" name="组合 66"/>
            <p:cNvGrpSpPr/>
            <p:nvPr/>
          </p:nvGrpSpPr>
          <p:grpSpPr>
            <a:xfrm>
              <a:off x="658459" y="1196581"/>
              <a:ext cx="3140137" cy="1167978"/>
              <a:chOff x="694606" y="1613742"/>
              <a:chExt cx="3140137" cy="1167978"/>
            </a:xfrm>
          </p:grpSpPr>
          <p:sp>
            <p:nvSpPr>
              <p:cNvPr id="69" name="椭圆 68"/>
              <p:cNvSpPr/>
              <p:nvPr/>
            </p:nvSpPr>
            <p:spPr>
              <a:xfrm rot="2700000">
                <a:off x="2979831" y="1619943"/>
                <a:ext cx="302626" cy="290223"/>
              </a:xfrm>
              <a:prstGeom prst="ellipse">
                <a:avLst/>
              </a:prstGeom>
              <a:solidFill>
                <a:schemeClr val="accent6"/>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70" name="Group 59"/>
              <p:cNvGrpSpPr/>
              <p:nvPr/>
            </p:nvGrpSpPr>
            <p:grpSpPr>
              <a:xfrm>
                <a:off x="694606" y="1614705"/>
                <a:ext cx="3140137" cy="1167015"/>
                <a:chOff x="7141343" y="3093071"/>
                <a:chExt cx="1568224" cy="875060"/>
              </a:xfrm>
            </p:grpSpPr>
            <p:sp>
              <p:nvSpPr>
                <p:cNvPr id="71" name="TextBox 70"/>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72"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文本标题六</a:t>
                  </a:r>
                  <a:endParaRPr lang="en-US" sz="1800" b="1" dirty="0">
                    <a:solidFill>
                      <a:schemeClr val="tx1">
                        <a:lumMod val="75000"/>
                        <a:lumOff val="25000"/>
                      </a:schemeClr>
                    </a:solidFill>
                    <a:cs typeface="+mn-ea"/>
                  </a:endParaRPr>
                </a:p>
              </p:txBody>
            </p:sp>
          </p:grpSp>
        </p:grpSp>
        <p:cxnSp>
          <p:nvCxnSpPr>
            <p:cNvPr id="68" name="直接连接符 67"/>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74" name="Picture 2" descr="C:\Users\Administrator\各行业\医疗\f.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736" t="7336" r="14973" b="10250"/>
          <a:stretch>
            <a:fillRect/>
          </a:stretch>
        </p:blipFill>
        <p:spPr bwMode="auto">
          <a:xfrm>
            <a:off x="5289045" y="2626310"/>
            <a:ext cx="1507660" cy="221104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anim calcmode="lin" valueType="num">
                                      <p:cBhvr>
                                        <p:cTn id="26" dur="500" fill="hold"/>
                                        <p:tgtEl>
                                          <p:spTgt spid="74"/>
                                        </p:tgtEl>
                                        <p:attrNameLst>
                                          <p:attrName>ppt_x</p:attrName>
                                        </p:attrNameLst>
                                      </p:cBhvr>
                                      <p:tavLst>
                                        <p:tav tm="0">
                                          <p:val>
                                            <p:strVal val="#ppt_x"/>
                                          </p:val>
                                        </p:tav>
                                        <p:tav tm="100000">
                                          <p:val>
                                            <p:strVal val="#ppt_x"/>
                                          </p:val>
                                        </p:tav>
                                      </p:tavLst>
                                    </p:anim>
                                    <p:anim calcmode="lin" valueType="num">
                                      <p:cBhvr>
                                        <p:cTn id="27" dur="500" fill="hold"/>
                                        <p:tgtEl>
                                          <p:spTgt spid="74"/>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edge">
                                      <p:cBhvr>
                                        <p:cTn id="31" dur="1000"/>
                                        <p:tgtEl>
                                          <p:spTgt spid="6"/>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4000"/>
                            </p:stCondLst>
                            <p:childTnLst>
                              <p:par>
                                <p:cTn id="39" presetID="16" presetClass="entr" presetSubtype="21"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barn(inVertical)">
                                      <p:cBhvr>
                                        <p:cTn id="41" dur="500"/>
                                        <p:tgtEl>
                                          <p:spTgt spid="31"/>
                                        </p:tgtEl>
                                      </p:cBhvr>
                                    </p:animEffect>
                                  </p:childTnLst>
                                </p:cTn>
                              </p:par>
                            </p:childTnLst>
                          </p:cTn>
                        </p:par>
                        <p:par>
                          <p:cTn id="42" fill="hold">
                            <p:stCondLst>
                              <p:cond delay="450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5000"/>
                            </p:stCondLst>
                            <p:childTnLst>
                              <p:par>
                                <p:cTn id="49" presetID="16" presetClass="entr" presetSubtype="21" fill="hold"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barn(inVertical)">
                                      <p:cBhvr>
                                        <p:cTn id="51" dur="500"/>
                                        <p:tgtEl>
                                          <p:spTgt spid="52"/>
                                        </p:tgtEl>
                                      </p:cBhvr>
                                    </p:animEffect>
                                  </p:childTnLst>
                                </p:cTn>
                              </p:par>
                            </p:childTnLst>
                          </p:cTn>
                        </p:par>
                        <p:par>
                          <p:cTn id="52" fill="hold">
                            <p:stCondLst>
                              <p:cond delay="5500"/>
                            </p:stCondLst>
                            <p:childTnLst>
                              <p:par>
                                <p:cTn id="53" presetID="53" presetClass="entr" presetSubtype="16"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childTnLst>
                          </p:cTn>
                        </p:par>
                        <p:par>
                          <p:cTn id="58" fill="hold">
                            <p:stCondLst>
                              <p:cond delay="6000"/>
                            </p:stCondLst>
                            <p:childTnLst>
                              <p:par>
                                <p:cTn id="59" presetID="16" presetClass="entr" presetSubtype="21"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barn(inVertical)">
                                      <p:cBhvr>
                                        <p:cTn id="61" dur="500"/>
                                        <p:tgtEl>
                                          <p:spTgt spid="59"/>
                                        </p:tgtEl>
                                      </p:cBhvr>
                                    </p:animEffect>
                                  </p:childTnLst>
                                </p:cTn>
                              </p:par>
                            </p:childTnLst>
                          </p:cTn>
                        </p:par>
                        <p:par>
                          <p:cTn id="62" fill="hold">
                            <p:stCondLst>
                              <p:cond delay="6500"/>
                            </p:stCondLst>
                            <p:childTnLst>
                              <p:par>
                                <p:cTn id="63" presetID="53" presetClass="entr" presetSubtype="16"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Effect transition="in" filter="fade">
                                      <p:cBhvr>
                                        <p:cTn id="67" dur="500"/>
                                        <p:tgtEl>
                                          <p:spTgt spid="18"/>
                                        </p:tgtEl>
                                      </p:cBhvr>
                                    </p:animEffect>
                                  </p:childTnLst>
                                </p:cTn>
                              </p:par>
                            </p:childTnLst>
                          </p:cTn>
                        </p:par>
                        <p:par>
                          <p:cTn id="68" fill="hold">
                            <p:stCondLst>
                              <p:cond delay="7000"/>
                            </p:stCondLst>
                            <p:childTnLst>
                              <p:par>
                                <p:cTn id="69" presetID="16" presetClass="entr" presetSubtype="21"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barn(inVertical)">
                                      <p:cBhvr>
                                        <p:cTn id="71" dur="500"/>
                                        <p:tgtEl>
                                          <p:spTgt spid="38"/>
                                        </p:tgtEl>
                                      </p:cBhvr>
                                    </p:animEffect>
                                  </p:childTnLst>
                                </p:cTn>
                              </p:par>
                            </p:childTnLst>
                          </p:cTn>
                        </p:par>
                        <p:par>
                          <p:cTn id="72" fill="hold">
                            <p:stCondLst>
                              <p:cond delay="7500"/>
                            </p:stCondLst>
                            <p:childTnLst>
                              <p:par>
                                <p:cTn id="73" presetID="53" presetClass="entr" presetSubtype="16"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childTnLst>
                          </p:cTn>
                        </p:par>
                        <p:par>
                          <p:cTn id="78" fill="hold">
                            <p:stCondLst>
                              <p:cond delay="8000"/>
                            </p:stCondLst>
                            <p:childTnLst>
                              <p:par>
                                <p:cTn id="79" presetID="16" presetClass="entr" presetSubtype="21" fill="hold"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barn(inVertical)">
                                      <p:cBhvr>
                                        <p:cTn id="81" dur="500"/>
                                        <p:tgtEl>
                                          <p:spTgt spid="45"/>
                                        </p:tgtEl>
                                      </p:cBhvr>
                                    </p:animEffect>
                                  </p:childTnLst>
                                </p:cTn>
                              </p:par>
                            </p:childTnLst>
                          </p:cTn>
                        </p:par>
                        <p:par>
                          <p:cTn id="82" fill="hold">
                            <p:stCondLst>
                              <p:cond delay="8500"/>
                            </p:stCondLst>
                            <p:childTnLst>
                              <p:par>
                                <p:cTn id="83" presetID="53" presetClass="entr" presetSubtype="16"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p:cTn id="85" dur="500" fill="hold"/>
                                        <p:tgtEl>
                                          <p:spTgt spid="21"/>
                                        </p:tgtEl>
                                        <p:attrNameLst>
                                          <p:attrName>ppt_w</p:attrName>
                                        </p:attrNameLst>
                                      </p:cBhvr>
                                      <p:tavLst>
                                        <p:tav tm="0">
                                          <p:val>
                                            <p:fltVal val="0"/>
                                          </p:val>
                                        </p:tav>
                                        <p:tav tm="100000">
                                          <p:val>
                                            <p:strVal val="#ppt_w"/>
                                          </p:val>
                                        </p:tav>
                                      </p:tavLst>
                                    </p:anim>
                                    <p:anim calcmode="lin" valueType="num">
                                      <p:cBhvr>
                                        <p:cTn id="86" dur="500" fill="hold"/>
                                        <p:tgtEl>
                                          <p:spTgt spid="21"/>
                                        </p:tgtEl>
                                        <p:attrNameLst>
                                          <p:attrName>ppt_h</p:attrName>
                                        </p:attrNameLst>
                                      </p:cBhvr>
                                      <p:tavLst>
                                        <p:tav tm="0">
                                          <p:val>
                                            <p:fltVal val="0"/>
                                          </p:val>
                                        </p:tav>
                                        <p:tav tm="100000">
                                          <p:val>
                                            <p:strVal val="#ppt_h"/>
                                          </p:val>
                                        </p:tav>
                                      </p:tavLst>
                                    </p:anim>
                                    <p:animEffect transition="in" filter="fade">
                                      <p:cBhvr>
                                        <p:cTn id="87" dur="500"/>
                                        <p:tgtEl>
                                          <p:spTgt spid="21"/>
                                        </p:tgtEl>
                                      </p:cBhvr>
                                    </p:animEffect>
                                  </p:childTnLst>
                                </p:cTn>
                              </p:par>
                            </p:childTnLst>
                          </p:cTn>
                        </p:par>
                        <p:par>
                          <p:cTn id="88" fill="hold">
                            <p:stCondLst>
                              <p:cond delay="9000"/>
                            </p:stCondLst>
                            <p:childTnLst>
                              <p:par>
                                <p:cTn id="89" presetID="16" presetClass="entr" presetSubtype="21" fill="hold"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barn(inVertical)">
                                      <p:cBhvr>
                                        <p:cTn id="9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Rounded Rectangle 239"/>
          <p:cNvSpPr/>
          <p:nvPr/>
        </p:nvSpPr>
        <p:spPr>
          <a:xfrm>
            <a:off x="4023195" y="5283748"/>
            <a:ext cx="2077549" cy="75918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7" name="Rounded Rectangle 238"/>
          <p:cNvSpPr/>
          <p:nvPr/>
        </p:nvSpPr>
        <p:spPr>
          <a:xfrm>
            <a:off x="4023195" y="4431111"/>
            <a:ext cx="2077549" cy="75918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8" name="Isosceles Triangle 82"/>
          <p:cNvSpPr/>
          <p:nvPr/>
        </p:nvSpPr>
        <p:spPr>
          <a:xfrm rot="13787019">
            <a:off x="2763781" y="2472911"/>
            <a:ext cx="2267575" cy="2700389"/>
          </a:xfrm>
          <a:prstGeom prst="triangle">
            <a:avLst>
              <a:gd name="adj" fmla="val 4920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9" name="Oval 68"/>
          <p:cNvSpPr/>
          <p:nvPr/>
        </p:nvSpPr>
        <p:spPr>
          <a:xfrm rot="21366453">
            <a:off x="4013571" y="1663004"/>
            <a:ext cx="2247064" cy="2247877"/>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10" name="Freeform 5"/>
          <p:cNvSpPr>
            <a:spLocks noEditPoints="1"/>
          </p:cNvSpPr>
          <p:nvPr/>
        </p:nvSpPr>
        <p:spPr bwMode="auto">
          <a:xfrm rot="21366453">
            <a:off x="5443154" y="3019435"/>
            <a:ext cx="459450" cy="493763"/>
          </a:xfrm>
          <a:custGeom>
            <a:avLst/>
            <a:gdLst/>
            <a:ahLst/>
            <a:cxnLst>
              <a:cxn ang="0">
                <a:pos x="261" y="74"/>
              </a:cxn>
              <a:cxn ang="0">
                <a:pos x="282" y="53"/>
              </a:cxn>
              <a:cxn ang="0">
                <a:pos x="261" y="32"/>
              </a:cxn>
              <a:cxn ang="0">
                <a:pos x="240" y="53"/>
              </a:cxn>
              <a:cxn ang="0">
                <a:pos x="244" y="65"/>
              </a:cxn>
              <a:cxn ang="0">
                <a:pos x="146" y="41"/>
              </a:cxn>
              <a:cxn ang="0">
                <a:pos x="162" y="21"/>
              </a:cxn>
              <a:cxn ang="0">
                <a:pos x="142" y="0"/>
              </a:cxn>
              <a:cxn ang="0">
                <a:pos x="121" y="21"/>
              </a:cxn>
              <a:cxn ang="0">
                <a:pos x="142" y="41"/>
              </a:cxn>
              <a:cxn ang="0">
                <a:pos x="144" y="41"/>
              </a:cxn>
              <a:cxn ang="0">
                <a:pos x="88" y="112"/>
              </a:cxn>
              <a:cxn ang="0">
                <a:pos x="90" y="105"/>
              </a:cxn>
              <a:cxn ang="0">
                <a:pos x="69" y="84"/>
              </a:cxn>
              <a:cxn ang="0">
                <a:pos x="48" y="105"/>
              </a:cxn>
              <a:cxn ang="0">
                <a:pos x="69" y="125"/>
              </a:cxn>
              <a:cxn ang="0">
                <a:pos x="85" y="118"/>
              </a:cxn>
              <a:cxn ang="0">
                <a:pos x="41" y="168"/>
              </a:cxn>
              <a:cxn ang="0">
                <a:pos x="41" y="164"/>
              </a:cxn>
              <a:cxn ang="0">
                <a:pos x="21" y="144"/>
              </a:cxn>
              <a:cxn ang="0">
                <a:pos x="0" y="164"/>
              </a:cxn>
              <a:cxn ang="0">
                <a:pos x="21" y="185"/>
              </a:cxn>
              <a:cxn ang="0">
                <a:pos x="41" y="169"/>
              </a:cxn>
              <a:cxn ang="0">
                <a:pos x="75" y="225"/>
              </a:cxn>
              <a:cxn ang="0">
                <a:pos x="62" y="220"/>
              </a:cxn>
              <a:cxn ang="0">
                <a:pos x="41" y="241"/>
              </a:cxn>
              <a:cxn ang="0">
                <a:pos x="62" y="262"/>
              </a:cxn>
              <a:cxn ang="0">
                <a:pos x="83" y="241"/>
              </a:cxn>
              <a:cxn ang="0">
                <a:pos x="78" y="228"/>
              </a:cxn>
              <a:cxn ang="0">
                <a:pos x="143" y="262"/>
              </a:cxn>
              <a:cxn ang="0">
                <a:pos x="127" y="283"/>
              </a:cxn>
              <a:cxn ang="0">
                <a:pos x="147" y="303"/>
              </a:cxn>
              <a:cxn ang="0">
                <a:pos x="168" y="283"/>
              </a:cxn>
              <a:cxn ang="0">
                <a:pos x="154" y="263"/>
              </a:cxn>
              <a:cxn ang="0">
                <a:pos x="222" y="242"/>
              </a:cxn>
              <a:cxn ang="0">
                <a:pos x="220" y="250"/>
              </a:cxn>
              <a:cxn ang="0">
                <a:pos x="241" y="271"/>
              </a:cxn>
              <a:cxn ang="0">
                <a:pos x="261" y="250"/>
              </a:cxn>
              <a:cxn ang="0">
                <a:pos x="241" y="229"/>
              </a:cxn>
              <a:cxn ang="0">
                <a:pos x="225" y="237"/>
              </a:cxn>
              <a:cxn ang="0">
                <a:pos x="228" y="162"/>
              </a:cxn>
              <a:cxn ang="0">
                <a:pos x="249" y="178"/>
              </a:cxn>
              <a:cxn ang="0">
                <a:pos x="269" y="157"/>
              </a:cxn>
              <a:cxn ang="0">
                <a:pos x="249" y="137"/>
              </a:cxn>
              <a:cxn ang="0">
                <a:pos x="229" y="151"/>
              </a:cxn>
              <a:cxn ang="0">
                <a:pos x="245" y="66"/>
              </a:cxn>
              <a:cxn ang="0">
                <a:pos x="261" y="74"/>
              </a:cxn>
              <a:cxn ang="0">
                <a:pos x="124" y="184"/>
              </a:cxn>
              <a:cxn ang="0">
                <a:pos x="115" y="176"/>
              </a:cxn>
              <a:cxn ang="0">
                <a:pos x="124" y="168"/>
              </a:cxn>
              <a:cxn ang="0">
                <a:pos x="132" y="176"/>
              </a:cxn>
              <a:cxn ang="0">
                <a:pos x="124" y="184"/>
              </a:cxn>
              <a:cxn ang="0">
                <a:pos x="168" y="145"/>
              </a:cxn>
              <a:cxn ang="0">
                <a:pos x="156" y="133"/>
              </a:cxn>
              <a:cxn ang="0">
                <a:pos x="168" y="121"/>
              </a:cxn>
              <a:cxn ang="0">
                <a:pos x="180" y="133"/>
              </a:cxn>
              <a:cxn ang="0">
                <a:pos x="168" y="145"/>
              </a:cxn>
              <a:cxn ang="0">
                <a:pos x="168" y="145"/>
              </a:cxn>
              <a:cxn ang="0">
                <a:pos x="168" y="145"/>
              </a:cxn>
            </a:cxnLst>
            <a:rect l="0" t="0" r="r" b="b"/>
            <a:pathLst>
              <a:path w="282" h="303">
                <a:moveTo>
                  <a:pt x="261" y="74"/>
                </a:moveTo>
                <a:cubicBezTo>
                  <a:pt x="272" y="74"/>
                  <a:pt x="282" y="64"/>
                  <a:pt x="282" y="53"/>
                </a:cubicBezTo>
                <a:cubicBezTo>
                  <a:pt x="282" y="41"/>
                  <a:pt x="272" y="32"/>
                  <a:pt x="261" y="32"/>
                </a:cubicBezTo>
                <a:cubicBezTo>
                  <a:pt x="249" y="32"/>
                  <a:pt x="240" y="41"/>
                  <a:pt x="240" y="53"/>
                </a:cubicBezTo>
                <a:cubicBezTo>
                  <a:pt x="240" y="57"/>
                  <a:pt x="242" y="61"/>
                  <a:pt x="244" y="65"/>
                </a:cubicBezTo>
                <a:cubicBezTo>
                  <a:pt x="217" y="86"/>
                  <a:pt x="165" y="114"/>
                  <a:pt x="146" y="41"/>
                </a:cubicBezTo>
                <a:cubicBezTo>
                  <a:pt x="155" y="39"/>
                  <a:pt x="162" y="31"/>
                  <a:pt x="162" y="21"/>
                </a:cubicBezTo>
                <a:cubicBezTo>
                  <a:pt x="162" y="9"/>
                  <a:pt x="153" y="0"/>
                  <a:pt x="142" y="0"/>
                </a:cubicBezTo>
                <a:cubicBezTo>
                  <a:pt x="130" y="0"/>
                  <a:pt x="121" y="9"/>
                  <a:pt x="121" y="21"/>
                </a:cubicBezTo>
                <a:cubicBezTo>
                  <a:pt x="121" y="32"/>
                  <a:pt x="130" y="41"/>
                  <a:pt x="142" y="41"/>
                </a:cubicBezTo>
                <a:cubicBezTo>
                  <a:pt x="142" y="41"/>
                  <a:pt x="143" y="41"/>
                  <a:pt x="144" y="41"/>
                </a:cubicBezTo>
                <a:cubicBezTo>
                  <a:pt x="143" y="95"/>
                  <a:pt x="145" y="143"/>
                  <a:pt x="88" y="112"/>
                </a:cubicBezTo>
                <a:cubicBezTo>
                  <a:pt x="89" y="110"/>
                  <a:pt x="90" y="107"/>
                  <a:pt x="90" y="105"/>
                </a:cubicBezTo>
                <a:cubicBezTo>
                  <a:pt x="90" y="93"/>
                  <a:pt x="81" y="84"/>
                  <a:pt x="69" y="84"/>
                </a:cubicBezTo>
                <a:cubicBezTo>
                  <a:pt x="58" y="84"/>
                  <a:pt x="48" y="93"/>
                  <a:pt x="48" y="105"/>
                </a:cubicBezTo>
                <a:cubicBezTo>
                  <a:pt x="48" y="116"/>
                  <a:pt x="58" y="125"/>
                  <a:pt x="69" y="125"/>
                </a:cubicBezTo>
                <a:cubicBezTo>
                  <a:pt x="75" y="125"/>
                  <a:pt x="81" y="123"/>
                  <a:pt x="85" y="118"/>
                </a:cubicBezTo>
                <a:cubicBezTo>
                  <a:pt x="119" y="159"/>
                  <a:pt x="102" y="167"/>
                  <a:pt x="41" y="168"/>
                </a:cubicBezTo>
                <a:cubicBezTo>
                  <a:pt x="41" y="167"/>
                  <a:pt x="41" y="166"/>
                  <a:pt x="41" y="164"/>
                </a:cubicBezTo>
                <a:cubicBezTo>
                  <a:pt x="41" y="153"/>
                  <a:pt x="32" y="144"/>
                  <a:pt x="21" y="144"/>
                </a:cubicBezTo>
                <a:cubicBezTo>
                  <a:pt x="9" y="144"/>
                  <a:pt x="0" y="153"/>
                  <a:pt x="0" y="164"/>
                </a:cubicBezTo>
                <a:cubicBezTo>
                  <a:pt x="0" y="176"/>
                  <a:pt x="9" y="185"/>
                  <a:pt x="21" y="185"/>
                </a:cubicBezTo>
                <a:cubicBezTo>
                  <a:pt x="31" y="185"/>
                  <a:pt x="39" y="178"/>
                  <a:pt x="41" y="169"/>
                </a:cubicBezTo>
                <a:cubicBezTo>
                  <a:pt x="82" y="184"/>
                  <a:pt x="92" y="196"/>
                  <a:pt x="75" y="225"/>
                </a:cubicBezTo>
                <a:cubicBezTo>
                  <a:pt x="71" y="222"/>
                  <a:pt x="67" y="220"/>
                  <a:pt x="62" y="220"/>
                </a:cubicBezTo>
                <a:cubicBezTo>
                  <a:pt x="51" y="220"/>
                  <a:pt x="41" y="230"/>
                  <a:pt x="41" y="241"/>
                </a:cubicBezTo>
                <a:cubicBezTo>
                  <a:pt x="41" y="253"/>
                  <a:pt x="51" y="262"/>
                  <a:pt x="62" y="262"/>
                </a:cubicBezTo>
                <a:cubicBezTo>
                  <a:pt x="74" y="262"/>
                  <a:pt x="83" y="253"/>
                  <a:pt x="83" y="241"/>
                </a:cubicBezTo>
                <a:cubicBezTo>
                  <a:pt x="83" y="236"/>
                  <a:pt x="81" y="232"/>
                  <a:pt x="78" y="228"/>
                </a:cubicBezTo>
                <a:cubicBezTo>
                  <a:pt x="121" y="197"/>
                  <a:pt x="141" y="198"/>
                  <a:pt x="143" y="262"/>
                </a:cubicBezTo>
                <a:cubicBezTo>
                  <a:pt x="134" y="264"/>
                  <a:pt x="127" y="273"/>
                  <a:pt x="127" y="283"/>
                </a:cubicBezTo>
                <a:cubicBezTo>
                  <a:pt x="127" y="294"/>
                  <a:pt x="136" y="303"/>
                  <a:pt x="147" y="303"/>
                </a:cubicBezTo>
                <a:cubicBezTo>
                  <a:pt x="159" y="303"/>
                  <a:pt x="168" y="294"/>
                  <a:pt x="168" y="283"/>
                </a:cubicBezTo>
                <a:cubicBezTo>
                  <a:pt x="168" y="273"/>
                  <a:pt x="162" y="265"/>
                  <a:pt x="154" y="263"/>
                </a:cubicBezTo>
                <a:cubicBezTo>
                  <a:pt x="172" y="230"/>
                  <a:pt x="188" y="225"/>
                  <a:pt x="222" y="242"/>
                </a:cubicBezTo>
                <a:cubicBezTo>
                  <a:pt x="221" y="244"/>
                  <a:pt x="220" y="247"/>
                  <a:pt x="220" y="250"/>
                </a:cubicBezTo>
                <a:cubicBezTo>
                  <a:pt x="220" y="261"/>
                  <a:pt x="229" y="271"/>
                  <a:pt x="241" y="271"/>
                </a:cubicBezTo>
                <a:cubicBezTo>
                  <a:pt x="252" y="271"/>
                  <a:pt x="261" y="261"/>
                  <a:pt x="261" y="250"/>
                </a:cubicBezTo>
                <a:cubicBezTo>
                  <a:pt x="261" y="238"/>
                  <a:pt x="252" y="229"/>
                  <a:pt x="241" y="229"/>
                </a:cubicBezTo>
                <a:cubicBezTo>
                  <a:pt x="234" y="229"/>
                  <a:pt x="229" y="232"/>
                  <a:pt x="225" y="237"/>
                </a:cubicBezTo>
                <a:cubicBezTo>
                  <a:pt x="200" y="211"/>
                  <a:pt x="182" y="177"/>
                  <a:pt x="228" y="162"/>
                </a:cubicBezTo>
                <a:cubicBezTo>
                  <a:pt x="230" y="171"/>
                  <a:pt x="239" y="178"/>
                  <a:pt x="249" y="178"/>
                </a:cubicBezTo>
                <a:cubicBezTo>
                  <a:pt x="260" y="178"/>
                  <a:pt x="269" y="169"/>
                  <a:pt x="269" y="157"/>
                </a:cubicBezTo>
                <a:cubicBezTo>
                  <a:pt x="269" y="146"/>
                  <a:pt x="260" y="137"/>
                  <a:pt x="249" y="137"/>
                </a:cubicBezTo>
                <a:cubicBezTo>
                  <a:pt x="239" y="137"/>
                  <a:pt x="232" y="142"/>
                  <a:pt x="229" y="151"/>
                </a:cubicBezTo>
                <a:cubicBezTo>
                  <a:pt x="199" y="129"/>
                  <a:pt x="226" y="89"/>
                  <a:pt x="245" y="66"/>
                </a:cubicBezTo>
                <a:cubicBezTo>
                  <a:pt x="249" y="71"/>
                  <a:pt x="255" y="74"/>
                  <a:pt x="261" y="74"/>
                </a:cubicBezTo>
                <a:close/>
                <a:moveTo>
                  <a:pt x="124" y="184"/>
                </a:moveTo>
                <a:cubicBezTo>
                  <a:pt x="119" y="184"/>
                  <a:pt x="115" y="181"/>
                  <a:pt x="115" y="176"/>
                </a:cubicBezTo>
                <a:cubicBezTo>
                  <a:pt x="115" y="172"/>
                  <a:pt x="119" y="168"/>
                  <a:pt x="124" y="168"/>
                </a:cubicBezTo>
                <a:cubicBezTo>
                  <a:pt x="128" y="168"/>
                  <a:pt x="132" y="172"/>
                  <a:pt x="132" y="176"/>
                </a:cubicBezTo>
                <a:cubicBezTo>
                  <a:pt x="132" y="181"/>
                  <a:pt x="128" y="184"/>
                  <a:pt x="124" y="184"/>
                </a:cubicBezTo>
                <a:close/>
                <a:moveTo>
                  <a:pt x="168" y="145"/>
                </a:moveTo>
                <a:cubicBezTo>
                  <a:pt x="161" y="145"/>
                  <a:pt x="156" y="140"/>
                  <a:pt x="156" y="133"/>
                </a:cubicBezTo>
                <a:cubicBezTo>
                  <a:pt x="156" y="126"/>
                  <a:pt x="161" y="121"/>
                  <a:pt x="168" y="121"/>
                </a:cubicBezTo>
                <a:cubicBezTo>
                  <a:pt x="175" y="121"/>
                  <a:pt x="180" y="126"/>
                  <a:pt x="180" y="133"/>
                </a:cubicBezTo>
                <a:cubicBezTo>
                  <a:pt x="180" y="140"/>
                  <a:pt x="175" y="145"/>
                  <a:pt x="168" y="145"/>
                </a:cubicBezTo>
                <a:close/>
                <a:moveTo>
                  <a:pt x="168" y="145"/>
                </a:moveTo>
                <a:cubicBezTo>
                  <a:pt x="168" y="145"/>
                  <a:pt x="168" y="145"/>
                  <a:pt x="168" y="145"/>
                </a:cubicBezTo>
              </a:path>
            </a:pathLst>
          </a:custGeom>
          <a:solidFill>
            <a:schemeClr val="accent6"/>
          </a:solidFill>
          <a:ln w="9525">
            <a:noFill/>
            <a:round/>
          </a:ln>
        </p:spPr>
        <p:txBody>
          <a:bodyPr vert="horz" wrap="square" lIns="121965" tIns="60982" rIns="121965" bIns="60982" numCol="1" anchor="t" anchorCtr="0" compatLnSpc="1"/>
          <a:lstStyle/>
          <a:p>
            <a:endParaRPr lang="en-US" sz="2100">
              <a:cs typeface="+mn-ea"/>
            </a:endParaRPr>
          </a:p>
        </p:txBody>
      </p:sp>
      <p:sp>
        <p:nvSpPr>
          <p:cNvPr id="11" name="Freeform 9"/>
          <p:cNvSpPr>
            <a:spLocks noEditPoints="1"/>
          </p:cNvSpPr>
          <p:nvPr/>
        </p:nvSpPr>
        <p:spPr bwMode="auto">
          <a:xfrm rot="20602326">
            <a:off x="4794988" y="1876053"/>
            <a:ext cx="850235" cy="465919"/>
          </a:xfrm>
          <a:custGeom>
            <a:avLst/>
            <a:gdLst/>
            <a:ahLst/>
            <a:cxnLst>
              <a:cxn ang="0">
                <a:pos x="83" y="15"/>
              </a:cxn>
              <a:cxn ang="0">
                <a:pos x="65" y="13"/>
              </a:cxn>
              <a:cxn ang="0">
                <a:pos x="71" y="10"/>
              </a:cxn>
              <a:cxn ang="0">
                <a:pos x="63" y="13"/>
              </a:cxn>
              <a:cxn ang="0">
                <a:pos x="56" y="6"/>
              </a:cxn>
              <a:cxn ang="0">
                <a:pos x="52" y="5"/>
              </a:cxn>
              <a:cxn ang="0">
                <a:pos x="53" y="10"/>
              </a:cxn>
              <a:cxn ang="0">
                <a:pos x="40" y="7"/>
              </a:cxn>
              <a:cxn ang="0">
                <a:pos x="36" y="4"/>
              </a:cxn>
              <a:cxn ang="0">
                <a:pos x="39" y="8"/>
              </a:cxn>
              <a:cxn ang="0">
                <a:pos x="31" y="17"/>
              </a:cxn>
              <a:cxn ang="0">
                <a:pos x="23" y="16"/>
              </a:cxn>
              <a:cxn ang="0">
                <a:pos x="7" y="34"/>
              </a:cxn>
              <a:cxn ang="0">
                <a:pos x="2" y="42"/>
              </a:cxn>
              <a:cxn ang="0">
                <a:pos x="8" y="37"/>
              </a:cxn>
              <a:cxn ang="0">
                <a:pos x="31" y="38"/>
              </a:cxn>
              <a:cxn ang="0">
                <a:pos x="32" y="45"/>
              </a:cxn>
              <a:cxn ang="0">
                <a:pos x="33" y="39"/>
              </a:cxn>
              <a:cxn ang="0">
                <a:pos x="39" y="46"/>
              </a:cxn>
              <a:cxn ang="0">
                <a:pos x="44" y="42"/>
              </a:cxn>
              <a:cxn ang="0">
                <a:pos x="53" y="37"/>
              </a:cxn>
              <a:cxn ang="0">
                <a:pos x="53" y="44"/>
              </a:cxn>
              <a:cxn ang="0">
                <a:pos x="56" y="39"/>
              </a:cxn>
              <a:cxn ang="0">
                <a:pos x="62" y="33"/>
              </a:cxn>
              <a:cxn ang="0">
                <a:pos x="71" y="34"/>
              </a:cxn>
              <a:cxn ang="0">
                <a:pos x="69" y="27"/>
              </a:cxn>
              <a:cxn ang="0">
                <a:pos x="74" y="31"/>
              </a:cxn>
              <a:cxn ang="0">
                <a:pos x="69" y="25"/>
              </a:cxn>
              <a:cxn ang="0">
                <a:pos x="83" y="17"/>
              </a:cxn>
              <a:cxn ang="0">
                <a:pos x="87" y="10"/>
              </a:cxn>
              <a:cxn ang="0">
                <a:pos x="39" y="18"/>
              </a:cxn>
              <a:cxn ang="0">
                <a:pos x="43" y="32"/>
              </a:cxn>
              <a:cxn ang="0">
                <a:pos x="64" y="18"/>
              </a:cxn>
              <a:cxn ang="0">
                <a:pos x="63" y="27"/>
              </a:cxn>
            </a:cxnLst>
            <a:rect l="0" t="0" r="r" b="b"/>
            <a:pathLst>
              <a:path w="92" h="49">
                <a:moveTo>
                  <a:pt x="87" y="10"/>
                </a:moveTo>
                <a:cubicBezTo>
                  <a:pt x="84" y="10"/>
                  <a:pt x="85" y="13"/>
                  <a:pt x="83" y="15"/>
                </a:cubicBezTo>
                <a:cubicBezTo>
                  <a:pt x="78" y="16"/>
                  <a:pt x="73" y="17"/>
                  <a:pt x="69" y="18"/>
                </a:cubicBezTo>
                <a:cubicBezTo>
                  <a:pt x="68" y="16"/>
                  <a:pt x="66" y="15"/>
                  <a:pt x="65" y="13"/>
                </a:cubicBezTo>
                <a:cubicBezTo>
                  <a:pt x="66" y="13"/>
                  <a:pt x="66" y="11"/>
                  <a:pt x="67" y="11"/>
                </a:cubicBezTo>
                <a:cubicBezTo>
                  <a:pt x="68" y="10"/>
                  <a:pt x="71" y="11"/>
                  <a:pt x="71" y="10"/>
                </a:cubicBezTo>
                <a:cubicBezTo>
                  <a:pt x="70" y="8"/>
                  <a:pt x="70" y="6"/>
                  <a:pt x="66" y="6"/>
                </a:cubicBezTo>
                <a:cubicBezTo>
                  <a:pt x="64" y="8"/>
                  <a:pt x="67" y="11"/>
                  <a:pt x="63" y="13"/>
                </a:cubicBezTo>
                <a:cubicBezTo>
                  <a:pt x="61" y="11"/>
                  <a:pt x="57" y="11"/>
                  <a:pt x="55" y="10"/>
                </a:cubicBezTo>
                <a:cubicBezTo>
                  <a:pt x="56" y="9"/>
                  <a:pt x="56" y="7"/>
                  <a:pt x="56" y="6"/>
                </a:cubicBezTo>
                <a:cubicBezTo>
                  <a:pt x="57" y="6"/>
                  <a:pt x="59" y="7"/>
                  <a:pt x="59" y="6"/>
                </a:cubicBezTo>
                <a:cubicBezTo>
                  <a:pt x="59" y="3"/>
                  <a:pt x="53" y="0"/>
                  <a:pt x="52" y="5"/>
                </a:cubicBezTo>
                <a:cubicBezTo>
                  <a:pt x="52" y="7"/>
                  <a:pt x="54" y="5"/>
                  <a:pt x="54" y="7"/>
                </a:cubicBezTo>
                <a:cubicBezTo>
                  <a:pt x="54" y="8"/>
                  <a:pt x="54" y="9"/>
                  <a:pt x="53" y="10"/>
                </a:cubicBezTo>
                <a:cubicBezTo>
                  <a:pt x="49" y="10"/>
                  <a:pt x="45" y="9"/>
                  <a:pt x="42" y="11"/>
                </a:cubicBezTo>
                <a:cubicBezTo>
                  <a:pt x="41" y="9"/>
                  <a:pt x="40" y="9"/>
                  <a:pt x="40" y="7"/>
                </a:cubicBezTo>
                <a:cubicBezTo>
                  <a:pt x="42" y="7"/>
                  <a:pt x="43" y="7"/>
                  <a:pt x="43" y="5"/>
                </a:cubicBezTo>
                <a:cubicBezTo>
                  <a:pt x="42" y="3"/>
                  <a:pt x="38" y="3"/>
                  <a:pt x="36" y="4"/>
                </a:cubicBezTo>
                <a:cubicBezTo>
                  <a:pt x="36" y="7"/>
                  <a:pt x="36" y="7"/>
                  <a:pt x="36" y="7"/>
                </a:cubicBezTo>
                <a:cubicBezTo>
                  <a:pt x="37" y="8"/>
                  <a:pt x="39" y="7"/>
                  <a:pt x="39" y="8"/>
                </a:cubicBezTo>
                <a:cubicBezTo>
                  <a:pt x="40" y="9"/>
                  <a:pt x="40" y="10"/>
                  <a:pt x="40" y="11"/>
                </a:cubicBezTo>
                <a:cubicBezTo>
                  <a:pt x="36" y="12"/>
                  <a:pt x="34" y="15"/>
                  <a:pt x="31" y="17"/>
                </a:cubicBezTo>
                <a:cubicBezTo>
                  <a:pt x="28" y="15"/>
                  <a:pt x="31" y="10"/>
                  <a:pt x="27" y="9"/>
                </a:cubicBezTo>
                <a:cubicBezTo>
                  <a:pt x="25" y="9"/>
                  <a:pt x="22" y="12"/>
                  <a:pt x="23" y="16"/>
                </a:cubicBezTo>
                <a:cubicBezTo>
                  <a:pt x="37" y="15"/>
                  <a:pt x="25" y="21"/>
                  <a:pt x="26" y="29"/>
                </a:cubicBezTo>
                <a:cubicBezTo>
                  <a:pt x="20" y="30"/>
                  <a:pt x="14" y="33"/>
                  <a:pt x="7" y="34"/>
                </a:cubicBezTo>
                <a:cubicBezTo>
                  <a:pt x="6" y="34"/>
                  <a:pt x="7" y="32"/>
                  <a:pt x="5" y="33"/>
                </a:cubicBezTo>
                <a:cubicBezTo>
                  <a:pt x="1" y="33"/>
                  <a:pt x="0" y="39"/>
                  <a:pt x="2" y="42"/>
                </a:cubicBezTo>
                <a:cubicBezTo>
                  <a:pt x="4" y="42"/>
                  <a:pt x="4" y="42"/>
                  <a:pt x="6" y="42"/>
                </a:cubicBezTo>
                <a:cubicBezTo>
                  <a:pt x="7" y="41"/>
                  <a:pt x="7" y="39"/>
                  <a:pt x="8" y="37"/>
                </a:cubicBezTo>
                <a:cubicBezTo>
                  <a:pt x="14" y="35"/>
                  <a:pt x="20" y="32"/>
                  <a:pt x="27" y="31"/>
                </a:cubicBezTo>
                <a:cubicBezTo>
                  <a:pt x="27" y="34"/>
                  <a:pt x="29" y="36"/>
                  <a:pt x="31" y="38"/>
                </a:cubicBezTo>
                <a:cubicBezTo>
                  <a:pt x="30" y="41"/>
                  <a:pt x="27" y="39"/>
                  <a:pt x="25" y="41"/>
                </a:cubicBezTo>
                <a:cubicBezTo>
                  <a:pt x="25" y="45"/>
                  <a:pt x="29" y="46"/>
                  <a:pt x="32" y="45"/>
                </a:cubicBezTo>
                <a:cubicBezTo>
                  <a:pt x="32" y="43"/>
                  <a:pt x="31" y="43"/>
                  <a:pt x="31" y="42"/>
                </a:cubicBezTo>
                <a:cubicBezTo>
                  <a:pt x="32" y="41"/>
                  <a:pt x="32" y="39"/>
                  <a:pt x="33" y="39"/>
                </a:cubicBezTo>
                <a:cubicBezTo>
                  <a:pt x="35" y="40"/>
                  <a:pt x="39" y="39"/>
                  <a:pt x="41" y="40"/>
                </a:cubicBezTo>
                <a:cubicBezTo>
                  <a:pt x="42" y="44"/>
                  <a:pt x="39" y="43"/>
                  <a:pt x="39" y="46"/>
                </a:cubicBezTo>
                <a:cubicBezTo>
                  <a:pt x="40" y="49"/>
                  <a:pt x="47" y="49"/>
                  <a:pt x="46" y="44"/>
                </a:cubicBezTo>
                <a:cubicBezTo>
                  <a:pt x="46" y="43"/>
                  <a:pt x="43" y="44"/>
                  <a:pt x="44" y="42"/>
                </a:cubicBezTo>
                <a:cubicBezTo>
                  <a:pt x="43" y="41"/>
                  <a:pt x="44" y="40"/>
                  <a:pt x="44" y="39"/>
                </a:cubicBezTo>
                <a:cubicBezTo>
                  <a:pt x="48" y="39"/>
                  <a:pt x="50" y="38"/>
                  <a:pt x="53" y="37"/>
                </a:cubicBezTo>
                <a:cubicBezTo>
                  <a:pt x="54" y="38"/>
                  <a:pt x="54" y="39"/>
                  <a:pt x="55" y="40"/>
                </a:cubicBezTo>
                <a:cubicBezTo>
                  <a:pt x="54" y="42"/>
                  <a:pt x="53" y="42"/>
                  <a:pt x="53" y="44"/>
                </a:cubicBezTo>
                <a:cubicBezTo>
                  <a:pt x="56" y="46"/>
                  <a:pt x="60" y="43"/>
                  <a:pt x="60" y="40"/>
                </a:cubicBezTo>
                <a:cubicBezTo>
                  <a:pt x="60" y="38"/>
                  <a:pt x="57" y="40"/>
                  <a:pt x="56" y="39"/>
                </a:cubicBezTo>
                <a:cubicBezTo>
                  <a:pt x="56" y="38"/>
                  <a:pt x="55" y="37"/>
                  <a:pt x="55" y="36"/>
                </a:cubicBezTo>
                <a:cubicBezTo>
                  <a:pt x="58" y="35"/>
                  <a:pt x="59" y="33"/>
                  <a:pt x="62" y="33"/>
                </a:cubicBezTo>
                <a:cubicBezTo>
                  <a:pt x="65" y="34"/>
                  <a:pt x="64" y="36"/>
                  <a:pt x="65" y="39"/>
                </a:cubicBezTo>
                <a:cubicBezTo>
                  <a:pt x="68" y="39"/>
                  <a:pt x="70" y="38"/>
                  <a:pt x="71" y="34"/>
                </a:cubicBezTo>
                <a:cubicBezTo>
                  <a:pt x="68" y="32"/>
                  <a:pt x="64" y="35"/>
                  <a:pt x="64" y="31"/>
                </a:cubicBezTo>
                <a:cubicBezTo>
                  <a:pt x="66" y="30"/>
                  <a:pt x="67" y="28"/>
                  <a:pt x="69" y="27"/>
                </a:cubicBezTo>
                <a:cubicBezTo>
                  <a:pt x="70" y="27"/>
                  <a:pt x="71" y="27"/>
                  <a:pt x="72" y="27"/>
                </a:cubicBezTo>
                <a:cubicBezTo>
                  <a:pt x="72" y="29"/>
                  <a:pt x="72" y="31"/>
                  <a:pt x="74" y="31"/>
                </a:cubicBezTo>
                <a:cubicBezTo>
                  <a:pt x="78" y="32"/>
                  <a:pt x="78" y="26"/>
                  <a:pt x="76" y="24"/>
                </a:cubicBezTo>
                <a:cubicBezTo>
                  <a:pt x="73" y="24"/>
                  <a:pt x="72" y="27"/>
                  <a:pt x="69" y="25"/>
                </a:cubicBezTo>
                <a:cubicBezTo>
                  <a:pt x="70" y="23"/>
                  <a:pt x="69" y="20"/>
                  <a:pt x="70" y="19"/>
                </a:cubicBezTo>
                <a:cubicBezTo>
                  <a:pt x="74" y="18"/>
                  <a:pt x="79" y="17"/>
                  <a:pt x="83" y="17"/>
                </a:cubicBezTo>
                <a:cubicBezTo>
                  <a:pt x="85" y="19"/>
                  <a:pt x="90" y="21"/>
                  <a:pt x="92" y="17"/>
                </a:cubicBezTo>
                <a:cubicBezTo>
                  <a:pt x="91" y="13"/>
                  <a:pt x="90" y="10"/>
                  <a:pt x="87" y="10"/>
                </a:cubicBezTo>
                <a:close/>
                <a:moveTo>
                  <a:pt x="43" y="32"/>
                </a:moveTo>
                <a:cubicBezTo>
                  <a:pt x="38" y="31"/>
                  <a:pt x="34" y="21"/>
                  <a:pt x="39" y="18"/>
                </a:cubicBezTo>
                <a:cubicBezTo>
                  <a:pt x="44" y="16"/>
                  <a:pt x="52" y="19"/>
                  <a:pt x="52" y="23"/>
                </a:cubicBezTo>
                <a:cubicBezTo>
                  <a:pt x="53" y="28"/>
                  <a:pt x="47" y="32"/>
                  <a:pt x="43" y="32"/>
                </a:cubicBezTo>
                <a:close/>
                <a:moveTo>
                  <a:pt x="63" y="27"/>
                </a:moveTo>
                <a:cubicBezTo>
                  <a:pt x="55" y="27"/>
                  <a:pt x="59" y="13"/>
                  <a:pt x="64" y="18"/>
                </a:cubicBezTo>
                <a:cubicBezTo>
                  <a:pt x="64" y="21"/>
                  <a:pt x="65" y="25"/>
                  <a:pt x="63" y="27"/>
                </a:cubicBezTo>
                <a:close/>
                <a:moveTo>
                  <a:pt x="63" y="27"/>
                </a:moveTo>
                <a:cubicBezTo>
                  <a:pt x="63" y="27"/>
                  <a:pt x="63" y="27"/>
                  <a:pt x="63" y="27"/>
                </a:cubicBezTo>
              </a:path>
            </a:pathLst>
          </a:custGeom>
          <a:solidFill>
            <a:schemeClr val="accent2"/>
          </a:solidFill>
          <a:ln w="9525">
            <a:noFill/>
            <a:round/>
          </a:ln>
        </p:spPr>
        <p:txBody>
          <a:bodyPr vert="horz" wrap="square" lIns="121965" tIns="60982" rIns="121965" bIns="60982" numCol="1" anchor="t" anchorCtr="0" compatLnSpc="1"/>
          <a:lstStyle/>
          <a:p>
            <a:endParaRPr lang="en-US" sz="2100">
              <a:cs typeface="+mn-ea"/>
            </a:endParaRPr>
          </a:p>
        </p:txBody>
      </p:sp>
      <p:sp>
        <p:nvSpPr>
          <p:cNvPr id="12" name="Freeform 5"/>
          <p:cNvSpPr>
            <a:spLocks noEditPoints="1"/>
          </p:cNvSpPr>
          <p:nvPr/>
        </p:nvSpPr>
        <p:spPr bwMode="auto">
          <a:xfrm rot="21366453">
            <a:off x="4343010" y="1988492"/>
            <a:ext cx="459450" cy="493763"/>
          </a:xfrm>
          <a:custGeom>
            <a:avLst/>
            <a:gdLst/>
            <a:ahLst/>
            <a:cxnLst>
              <a:cxn ang="0">
                <a:pos x="261" y="74"/>
              </a:cxn>
              <a:cxn ang="0">
                <a:pos x="282" y="53"/>
              </a:cxn>
              <a:cxn ang="0">
                <a:pos x="261" y="32"/>
              </a:cxn>
              <a:cxn ang="0">
                <a:pos x="240" y="53"/>
              </a:cxn>
              <a:cxn ang="0">
                <a:pos x="244" y="65"/>
              </a:cxn>
              <a:cxn ang="0">
                <a:pos x="146" y="41"/>
              </a:cxn>
              <a:cxn ang="0">
                <a:pos x="162" y="21"/>
              </a:cxn>
              <a:cxn ang="0">
                <a:pos x="142" y="0"/>
              </a:cxn>
              <a:cxn ang="0">
                <a:pos x="121" y="21"/>
              </a:cxn>
              <a:cxn ang="0">
                <a:pos x="142" y="41"/>
              </a:cxn>
              <a:cxn ang="0">
                <a:pos x="144" y="41"/>
              </a:cxn>
              <a:cxn ang="0">
                <a:pos x="88" y="112"/>
              </a:cxn>
              <a:cxn ang="0">
                <a:pos x="90" y="105"/>
              </a:cxn>
              <a:cxn ang="0">
                <a:pos x="69" y="84"/>
              </a:cxn>
              <a:cxn ang="0">
                <a:pos x="48" y="105"/>
              </a:cxn>
              <a:cxn ang="0">
                <a:pos x="69" y="125"/>
              </a:cxn>
              <a:cxn ang="0">
                <a:pos x="85" y="118"/>
              </a:cxn>
              <a:cxn ang="0">
                <a:pos x="41" y="168"/>
              </a:cxn>
              <a:cxn ang="0">
                <a:pos x="41" y="164"/>
              </a:cxn>
              <a:cxn ang="0">
                <a:pos x="21" y="144"/>
              </a:cxn>
              <a:cxn ang="0">
                <a:pos x="0" y="164"/>
              </a:cxn>
              <a:cxn ang="0">
                <a:pos x="21" y="185"/>
              </a:cxn>
              <a:cxn ang="0">
                <a:pos x="41" y="169"/>
              </a:cxn>
              <a:cxn ang="0">
                <a:pos x="75" y="225"/>
              </a:cxn>
              <a:cxn ang="0">
                <a:pos x="62" y="220"/>
              </a:cxn>
              <a:cxn ang="0">
                <a:pos x="41" y="241"/>
              </a:cxn>
              <a:cxn ang="0">
                <a:pos x="62" y="262"/>
              </a:cxn>
              <a:cxn ang="0">
                <a:pos x="83" y="241"/>
              </a:cxn>
              <a:cxn ang="0">
                <a:pos x="78" y="228"/>
              </a:cxn>
              <a:cxn ang="0">
                <a:pos x="143" y="262"/>
              </a:cxn>
              <a:cxn ang="0">
                <a:pos x="127" y="283"/>
              </a:cxn>
              <a:cxn ang="0">
                <a:pos x="147" y="303"/>
              </a:cxn>
              <a:cxn ang="0">
                <a:pos x="168" y="283"/>
              </a:cxn>
              <a:cxn ang="0">
                <a:pos x="154" y="263"/>
              </a:cxn>
              <a:cxn ang="0">
                <a:pos x="222" y="242"/>
              </a:cxn>
              <a:cxn ang="0">
                <a:pos x="220" y="250"/>
              </a:cxn>
              <a:cxn ang="0">
                <a:pos x="241" y="271"/>
              </a:cxn>
              <a:cxn ang="0">
                <a:pos x="261" y="250"/>
              </a:cxn>
              <a:cxn ang="0">
                <a:pos x="241" y="229"/>
              </a:cxn>
              <a:cxn ang="0">
                <a:pos x="225" y="237"/>
              </a:cxn>
              <a:cxn ang="0">
                <a:pos x="228" y="162"/>
              </a:cxn>
              <a:cxn ang="0">
                <a:pos x="249" y="178"/>
              </a:cxn>
              <a:cxn ang="0">
                <a:pos x="269" y="157"/>
              </a:cxn>
              <a:cxn ang="0">
                <a:pos x="249" y="137"/>
              </a:cxn>
              <a:cxn ang="0">
                <a:pos x="229" y="151"/>
              </a:cxn>
              <a:cxn ang="0">
                <a:pos x="245" y="66"/>
              </a:cxn>
              <a:cxn ang="0">
                <a:pos x="261" y="74"/>
              </a:cxn>
              <a:cxn ang="0">
                <a:pos x="124" y="184"/>
              </a:cxn>
              <a:cxn ang="0">
                <a:pos x="115" y="176"/>
              </a:cxn>
              <a:cxn ang="0">
                <a:pos x="124" y="168"/>
              </a:cxn>
              <a:cxn ang="0">
                <a:pos x="132" y="176"/>
              </a:cxn>
              <a:cxn ang="0">
                <a:pos x="124" y="184"/>
              </a:cxn>
              <a:cxn ang="0">
                <a:pos x="168" y="145"/>
              </a:cxn>
              <a:cxn ang="0">
                <a:pos x="156" y="133"/>
              </a:cxn>
              <a:cxn ang="0">
                <a:pos x="168" y="121"/>
              </a:cxn>
              <a:cxn ang="0">
                <a:pos x="180" y="133"/>
              </a:cxn>
              <a:cxn ang="0">
                <a:pos x="168" y="145"/>
              </a:cxn>
              <a:cxn ang="0">
                <a:pos x="168" y="145"/>
              </a:cxn>
              <a:cxn ang="0">
                <a:pos x="168" y="145"/>
              </a:cxn>
            </a:cxnLst>
            <a:rect l="0" t="0" r="r" b="b"/>
            <a:pathLst>
              <a:path w="282" h="303">
                <a:moveTo>
                  <a:pt x="261" y="74"/>
                </a:moveTo>
                <a:cubicBezTo>
                  <a:pt x="272" y="74"/>
                  <a:pt x="282" y="64"/>
                  <a:pt x="282" y="53"/>
                </a:cubicBezTo>
                <a:cubicBezTo>
                  <a:pt x="282" y="41"/>
                  <a:pt x="272" y="32"/>
                  <a:pt x="261" y="32"/>
                </a:cubicBezTo>
                <a:cubicBezTo>
                  <a:pt x="249" y="32"/>
                  <a:pt x="240" y="41"/>
                  <a:pt x="240" y="53"/>
                </a:cubicBezTo>
                <a:cubicBezTo>
                  <a:pt x="240" y="57"/>
                  <a:pt x="242" y="61"/>
                  <a:pt x="244" y="65"/>
                </a:cubicBezTo>
                <a:cubicBezTo>
                  <a:pt x="217" y="86"/>
                  <a:pt x="165" y="114"/>
                  <a:pt x="146" y="41"/>
                </a:cubicBezTo>
                <a:cubicBezTo>
                  <a:pt x="155" y="39"/>
                  <a:pt x="162" y="31"/>
                  <a:pt x="162" y="21"/>
                </a:cubicBezTo>
                <a:cubicBezTo>
                  <a:pt x="162" y="9"/>
                  <a:pt x="153" y="0"/>
                  <a:pt x="142" y="0"/>
                </a:cubicBezTo>
                <a:cubicBezTo>
                  <a:pt x="130" y="0"/>
                  <a:pt x="121" y="9"/>
                  <a:pt x="121" y="21"/>
                </a:cubicBezTo>
                <a:cubicBezTo>
                  <a:pt x="121" y="32"/>
                  <a:pt x="130" y="41"/>
                  <a:pt x="142" y="41"/>
                </a:cubicBezTo>
                <a:cubicBezTo>
                  <a:pt x="142" y="41"/>
                  <a:pt x="143" y="41"/>
                  <a:pt x="144" y="41"/>
                </a:cubicBezTo>
                <a:cubicBezTo>
                  <a:pt x="143" y="95"/>
                  <a:pt x="145" y="143"/>
                  <a:pt x="88" y="112"/>
                </a:cubicBezTo>
                <a:cubicBezTo>
                  <a:pt x="89" y="110"/>
                  <a:pt x="90" y="107"/>
                  <a:pt x="90" y="105"/>
                </a:cubicBezTo>
                <a:cubicBezTo>
                  <a:pt x="90" y="93"/>
                  <a:pt x="81" y="84"/>
                  <a:pt x="69" y="84"/>
                </a:cubicBezTo>
                <a:cubicBezTo>
                  <a:pt x="58" y="84"/>
                  <a:pt x="48" y="93"/>
                  <a:pt x="48" y="105"/>
                </a:cubicBezTo>
                <a:cubicBezTo>
                  <a:pt x="48" y="116"/>
                  <a:pt x="58" y="125"/>
                  <a:pt x="69" y="125"/>
                </a:cubicBezTo>
                <a:cubicBezTo>
                  <a:pt x="75" y="125"/>
                  <a:pt x="81" y="123"/>
                  <a:pt x="85" y="118"/>
                </a:cubicBezTo>
                <a:cubicBezTo>
                  <a:pt x="119" y="159"/>
                  <a:pt x="102" y="167"/>
                  <a:pt x="41" y="168"/>
                </a:cubicBezTo>
                <a:cubicBezTo>
                  <a:pt x="41" y="167"/>
                  <a:pt x="41" y="166"/>
                  <a:pt x="41" y="164"/>
                </a:cubicBezTo>
                <a:cubicBezTo>
                  <a:pt x="41" y="153"/>
                  <a:pt x="32" y="144"/>
                  <a:pt x="21" y="144"/>
                </a:cubicBezTo>
                <a:cubicBezTo>
                  <a:pt x="9" y="144"/>
                  <a:pt x="0" y="153"/>
                  <a:pt x="0" y="164"/>
                </a:cubicBezTo>
                <a:cubicBezTo>
                  <a:pt x="0" y="176"/>
                  <a:pt x="9" y="185"/>
                  <a:pt x="21" y="185"/>
                </a:cubicBezTo>
                <a:cubicBezTo>
                  <a:pt x="31" y="185"/>
                  <a:pt x="39" y="178"/>
                  <a:pt x="41" y="169"/>
                </a:cubicBezTo>
                <a:cubicBezTo>
                  <a:pt x="82" y="184"/>
                  <a:pt x="92" y="196"/>
                  <a:pt x="75" y="225"/>
                </a:cubicBezTo>
                <a:cubicBezTo>
                  <a:pt x="71" y="222"/>
                  <a:pt x="67" y="220"/>
                  <a:pt x="62" y="220"/>
                </a:cubicBezTo>
                <a:cubicBezTo>
                  <a:pt x="51" y="220"/>
                  <a:pt x="41" y="230"/>
                  <a:pt x="41" y="241"/>
                </a:cubicBezTo>
                <a:cubicBezTo>
                  <a:pt x="41" y="253"/>
                  <a:pt x="51" y="262"/>
                  <a:pt x="62" y="262"/>
                </a:cubicBezTo>
                <a:cubicBezTo>
                  <a:pt x="74" y="262"/>
                  <a:pt x="83" y="253"/>
                  <a:pt x="83" y="241"/>
                </a:cubicBezTo>
                <a:cubicBezTo>
                  <a:pt x="83" y="236"/>
                  <a:pt x="81" y="232"/>
                  <a:pt x="78" y="228"/>
                </a:cubicBezTo>
                <a:cubicBezTo>
                  <a:pt x="121" y="197"/>
                  <a:pt x="141" y="198"/>
                  <a:pt x="143" y="262"/>
                </a:cubicBezTo>
                <a:cubicBezTo>
                  <a:pt x="134" y="264"/>
                  <a:pt x="127" y="273"/>
                  <a:pt x="127" y="283"/>
                </a:cubicBezTo>
                <a:cubicBezTo>
                  <a:pt x="127" y="294"/>
                  <a:pt x="136" y="303"/>
                  <a:pt x="147" y="303"/>
                </a:cubicBezTo>
                <a:cubicBezTo>
                  <a:pt x="159" y="303"/>
                  <a:pt x="168" y="294"/>
                  <a:pt x="168" y="283"/>
                </a:cubicBezTo>
                <a:cubicBezTo>
                  <a:pt x="168" y="273"/>
                  <a:pt x="162" y="265"/>
                  <a:pt x="154" y="263"/>
                </a:cubicBezTo>
                <a:cubicBezTo>
                  <a:pt x="172" y="230"/>
                  <a:pt x="188" y="225"/>
                  <a:pt x="222" y="242"/>
                </a:cubicBezTo>
                <a:cubicBezTo>
                  <a:pt x="221" y="244"/>
                  <a:pt x="220" y="247"/>
                  <a:pt x="220" y="250"/>
                </a:cubicBezTo>
                <a:cubicBezTo>
                  <a:pt x="220" y="261"/>
                  <a:pt x="229" y="271"/>
                  <a:pt x="241" y="271"/>
                </a:cubicBezTo>
                <a:cubicBezTo>
                  <a:pt x="252" y="271"/>
                  <a:pt x="261" y="261"/>
                  <a:pt x="261" y="250"/>
                </a:cubicBezTo>
                <a:cubicBezTo>
                  <a:pt x="261" y="238"/>
                  <a:pt x="252" y="229"/>
                  <a:pt x="241" y="229"/>
                </a:cubicBezTo>
                <a:cubicBezTo>
                  <a:pt x="234" y="229"/>
                  <a:pt x="229" y="232"/>
                  <a:pt x="225" y="237"/>
                </a:cubicBezTo>
                <a:cubicBezTo>
                  <a:pt x="200" y="211"/>
                  <a:pt x="182" y="177"/>
                  <a:pt x="228" y="162"/>
                </a:cubicBezTo>
                <a:cubicBezTo>
                  <a:pt x="230" y="171"/>
                  <a:pt x="239" y="178"/>
                  <a:pt x="249" y="178"/>
                </a:cubicBezTo>
                <a:cubicBezTo>
                  <a:pt x="260" y="178"/>
                  <a:pt x="269" y="169"/>
                  <a:pt x="269" y="157"/>
                </a:cubicBezTo>
                <a:cubicBezTo>
                  <a:pt x="269" y="146"/>
                  <a:pt x="260" y="137"/>
                  <a:pt x="249" y="137"/>
                </a:cubicBezTo>
                <a:cubicBezTo>
                  <a:pt x="239" y="137"/>
                  <a:pt x="232" y="142"/>
                  <a:pt x="229" y="151"/>
                </a:cubicBezTo>
                <a:cubicBezTo>
                  <a:pt x="199" y="129"/>
                  <a:pt x="226" y="89"/>
                  <a:pt x="245" y="66"/>
                </a:cubicBezTo>
                <a:cubicBezTo>
                  <a:pt x="249" y="71"/>
                  <a:pt x="255" y="74"/>
                  <a:pt x="261" y="74"/>
                </a:cubicBezTo>
                <a:close/>
                <a:moveTo>
                  <a:pt x="124" y="184"/>
                </a:moveTo>
                <a:cubicBezTo>
                  <a:pt x="119" y="184"/>
                  <a:pt x="115" y="181"/>
                  <a:pt x="115" y="176"/>
                </a:cubicBezTo>
                <a:cubicBezTo>
                  <a:pt x="115" y="172"/>
                  <a:pt x="119" y="168"/>
                  <a:pt x="124" y="168"/>
                </a:cubicBezTo>
                <a:cubicBezTo>
                  <a:pt x="128" y="168"/>
                  <a:pt x="132" y="172"/>
                  <a:pt x="132" y="176"/>
                </a:cubicBezTo>
                <a:cubicBezTo>
                  <a:pt x="132" y="181"/>
                  <a:pt x="128" y="184"/>
                  <a:pt x="124" y="184"/>
                </a:cubicBezTo>
                <a:close/>
                <a:moveTo>
                  <a:pt x="168" y="145"/>
                </a:moveTo>
                <a:cubicBezTo>
                  <a:pt x="161" y="145"/>
                  <a:pt x="156" y="140"/>
                  <a:pt x="156" y="133"/>
                </a:cubicBezTo>
                <a:cubicBezTo>
                  <a:pt x="156" y="126"/>
                  <a:pt x="161" y="121"/>
                  <a:pt x="168" y="121"/>
                </a:cubicBezTo>
                <a:cubicBezTo>
                  <a:pt x="175" y="121"/>
                  <a:pt x="180" y="126"/>
                  <a:pt x="180" y="133"/>
                </a:cubicBezTo>
                <a:cubicBezTo>
                  <a:pt x="180" y="140"/>
                  <a:pt x="175" y="145"/>
                  <a:pt x="168" y="145"/>
                </a:cubicBezTo>
                <a:close/>
                <a:moveTo>
                  <a:pt x="168" y="145"/>
                </a:moveTo>
                <a:cubicBezTo>
                  <a:pt x="168" y="145"/>
                  <a:pt x="168" y="145"/>
                  <a:pt x="168" y="145"/>
                </a:cubicBezTo>
              </a:path>
            </a:pathLst>
          </a:custGeom>
          <a:solidFill>
            <a:schemeClr val="accent1"/>
          </a:solidFill>
          <a:ln w="9525">
            <a:noFill/>
            <a:round/>
          </a:ln>
        </p:spPr>
        <p:txBody>
          <a:bodyPr vert="horz" wrap="square" lIns="121965" tIns="60982" rIns="121965" bIns="60982" numCol="1" anchor="t" anchorCtr="0" compatLnSpc="1"/>
          <a:lstStyle/>
          <a:p>
            <a:endParaRPr lang="en-US" sz="2100">
              <a:cs typeface="+mn-ea"/>
            </a:endParaRPr>
          </a:p>
        </p:txBody>
      </p:sp>
      <p:sp>
        <p:nvSpPr>
          <p:cNvPr id="13" name="Freeform 9"/>
          <p:cNvSpPr>
            <a:spLocks noEditPoints="1"/>
          </p:cNvSpPr>
          <p:nvPr/>
        </p:nvSpPr>
        <p:spPr bwMode="auto">
          <a:xfrm rot="5166453">
            <a:off x="4103000" y="2832132"/>
            <a:ext cx="850542" cy="465751"/>
          </a:xfrm>
          <a:custGeom>
            <a:avLst/>
            <a:gdLst/>
            <a:ahLst/>
            <a:cxnLst>
              <a:cxn ang="0">
                <a:pos x="83" y="15"/>
              </a:cxn>
              <a:cxn ang="0">
                <a:pos x="65" y="13"/>
              </a:cxn>
              <a:cxn ang="0">
                <a:pos x="71" y="10"/>
              </a:cxn>
              <a:cxn ang="0">
                <a:pos x="63" y="13"/>
              </a:cxn>
              <a:cxn ang="0">
                <a:pos x="56" y="6"/>
              </a:cxn>
              <a:cxn ang="0">
                <a:pos x="52" y="5"/>
              </a:cxn>
              <a:cxn ang="0">
                <a:pos x="53" y="10"/>
              </a:cxn>
              <a:cxn ang="0">
                <a:pos x="40" y="7"/>
              </a:cxn>
              <a:cxn ang="0">
                <a:pos x="36" y="4"/>
              </a:cxn>
              <a:cxn ang="0">
                <a:pos x="39" y="8"/>
              </a:cxn>
              <a:cxn ang="0">
                <a:pos x="31" y="17"/>
              </a:cxn>
              <a:cxn ang="0">
                <a:pos x="23" y="16"/>
              </a:cxn>
              <a:cxn ang="0">
                <a:pos x="7" y="34"/>
              </a:cxn>
              <a:cxn ang="0">
                <a:pos x="2" y="42"/>
              </a:cxn>
              <a:cxn ang="0">
                <a:pos x="8" y="37"/>
              </a:cxn>
              <a:cxn ang="0">
                <a:pos x="31" y="38"/>
              </a:cxn>
              <a:cxn ang="0">
                <a:pos x="32" y="45"/>
              </a:cxn>
              <a:cxn ang="0">
                <a:pos x="33" y="39"/>
              </a:cxn>
              <a:cxn ang="0">
                <a:pos x="39" y="46"/>
              </a:cxn>
              <a:cxn ang="0">
                <a:pos x="44" y="42"/>
              </a:cxn>
              <a:cxn ang="0">
                <a:pos x="53" y="37"/>
              </a:cxn>
              <a:cxn ang="0">
                <a:pos x="53" y="44"/>
              </a:cxn>
              <a:cxn ang="0">
                <a:pos x="56" y="39"/>
              </a:cxn>
              <a:cxn ang="0">
                <a:pos x="62" y="33"/>
              </a:cxn>
              <a:cxn ang="0">
                <a:pos x="71" y="34"/>
              </a:cxn>
              <a:cxn ang="0">
                <a:pos x="69" y="27"/>
              </a:cxn>
              <a:cxn ang="0">
                <a:pos x="74" y="31"/>
              </a:cxn>
              <a:cxn ang="0">
                <a:pos x="69" y="25"/>
              </a:cxn>
              <a:cxn ang="0">
                <a:pos x="83" y="17"/>
              </a:cxn>
              <a:cxn ang="0">
                <a:pos x="87" y="10"/>
              </a:cxn>
              <a:cxn ang="0">
                <a:pos x="39" y="18"/>
              </a:cxn>
              <a:cxn ang="0">
                <a:pos x="43" y="32"/>
              </a:cxn>
              <a:cxn ang="0">
                <a:pos x="64" y="18"/>
              </a:cxn>
              <a:cxn ang="0">
                <a:pos x="63" y="27"/>
              </a:cxn>
            </a:cxnLst>
            <a:rect l="0" t="0" r="r" b="b"/>
            <a:pathLst>
              <a:path w="92" h="49">
                <a:moveTo>
                  <a:pt x="87" y="10"/>
                </a:moveTo>
                <a:cubicBezTo>
                  <a:pt x="84" y="10"/>
                  <a:pt x="85" y="13"/>
                  <a:pt x="83" y="15"/>
                </a:cubicBezTo>
                <a:cubicBezTo>
                  <a:pt x="78" y="16"/>
                  <a:pt x="73" y="17"/>
                  <a:pt x="69" y="18"/>
                </a:cubicBezTo>
                <a:cubicBezTo>
                  <a:pt x="68" y="16"/>
                  <a:pt x="66" y="15"/>
                  <a:pt x="65" y="13"/>
                </a:cubicBezTo>
                <a:cubicBezTo>
                  <a:pt x="66" y="13"/>
                  <a:pt x="66" y="11"/>
                  <a:pt x="67" y="11"/>
                </a:cubicBezTo>
                <a:cubicBezTo>
                  <a:pt x="68" y="10"/>
                  <a:pt x="71" y="11"/>
                  <a:pt x="71" y="10"/>
                </a:cubicBezTo>
                <a:cubicBezTo>
                  <a:pt x="70" y="8"/>
                  <a:pt x="70" y="6"/>
                  <a:pt x="66" y="6"/>
                </a:cubicBezTo>
                <a:cubicBezTo>
                  <a:pt x="64" y="8"/>
                  <a:pt x="67" y="11"/>
                  <a:pt x="63" y="13"/>
                </a:cubicBezTo>
                <a:cubicBezTo>
                  <a:pt x="61" y="11"/>
                  <a:pt x="57" y="11"/>
                  <a:pt x="55" y="10"/>
                </a:cubicBezTo>
                <a:cubicBezTo>
                  <a:pt x="56" y="9"/>
                  <a:pt x="56" y="7"/>
                  <a:pt x="56" y="6"/>
                </a:cubicBezTo>
                <a:cubicBezTo>
                  <a:pt x="57" y="6"/>
                  <a:pt x="59" y="7"/>
                  <a:pt x="59" y="6"/>
                </a:cubicBezTo>
                <a:cubicBezTo>
                  <a:pt x="59" y="3"/>
                  <a:pt x="53" y="0"/>
                  <a:pt x="52" y="5"/>
                </a:cubicBezTo>
                <a:cubicBezTo>
                  <a:pt x="52" y="7"/>
                  <a:pt x="54" y="5"/>
                  <a:pt x="54" y="7"/>
                </a:cubicBezTo>
                <a:cubicBezTo>
                  <a:pt x="54" y="8"/>
                  <a:pt x="54" y="9"/>
                  <a:pt x="53" y="10"/>
                </a:cubicBezTo>
                <a:cubicBezTo>
                  <a:pt x="49" y="10"/>
                  <a:pt x="45" y="9"/>
                  <a:pt x="42" y="11"/>
                </a:cubicBezTo>
                <a:cubicBezTo>
                  <a:pt x="41" y="9"/>
                  <a:pt x="40" y="9"/>
                  <a:pt x="40" y="7"/>
                </a:cubicBezTo>
                <a:cubicBezTo>
                  <a:pt x="42" y="7"/>
                  <a:pt x="43" y="7"/>
                  <a:pt x="43" y="5"/>
                </a:cubicBezTo>
                <a:cubicBezTo>
                  <a:pt x="42" y="3"/>
                  <a:pt x="38" y="3"/>
                  <a:pt x="36" y="4"/>
                </a:cubicBezTo>
                <a:cubicBezTo>
                  <a:pt x="36" y="7"/>
                  <a:pt x="36" y="7"/>
                  <a:pt x="36" y="7"/>
                </a:cubicBezTo>
                <a:cubicBezTo>
                  <a:pt x="37" y="8"/>
                  <a:pt x="39" y="7"/>
                  <a:pt x="39" y="8"/>
                </a:cubicBezTo>
                <a:cubicBezTo>
                  <a:pt x="40" y="9"/>
                  <a:pt x="40" y="10"/>
                  <a:pt x="40" y="11"/>
                </a:cubicBezTo>
                <a:cubicBezTo>
                  <a:pt x="36" y="12"/>
                  <a:pt x="34" y="15"/>
                  <a:pt x="31" y="17"/>
                </a:cubicBezTo>
                <a:cubicBezTo>
                  <a:pt x="28" y="15"/>
                  <a:pt x="31" y="10"/>
                  <a:pt x="27" y="9"/>
                </a:cubicBezTo>
                <a:cubicBezTo>
                  <a:pt x="25" y="9"/>
                  <a:pt x="22" y="12"/>
                  <a:pt x="23" y="16"/>
                </a:cubicBezTo>
                <a:cubicBezTo>
                  <a:pt x="37" y="15"/>
                  <a:pt x="25" y="21"/>
                  <a:pt x="26" y="29"/>
                </a:cubicBezTo>
                <a:cubicBezTo>
                  <a:pt x="20" y="30"/>
                  <a:pt x="14" y="33"/>
                  <a:pt x="7" y="34"/>
                </a:cubicBezTo>
                <a:cubicBezTo>
                  <a:pt x="6" y="34"/>
                  <a:pt x="7" y="32"/>
                  <a:pt x="5" y="33"/>
                </a:cubicBezTo>
                <a:cubicBezTo>
                  <a:pt x="1" y="33"/>
                  <a:pt x="0" y="39"/>
                  <a:pt x="2" y="42"/>
                </a:cubicBezTo>
                <a:cubicBezTo>
                  <a:pt x="4" y="42"/>
                  <a:pt x="4" y="42"/>
                  <a:pt x="6" y="42"/>
                </a:cubicBezTo>
                <a:cubicBezTo>
                  <a:pt x="7" y="41"/>
                  <a:pt x="7" y="39"/>
                  <a:pt x="8" y="37"/>
                </a:cubicBezTo>
                <a:cubicBezTo>
                  <a:pt x="14" y="35"/>
                  <a:pt x="20" y="32"/>
                  <a:pt x="27" y="31"/>
                </a:cubicBezTo>
                <a:cubicBezTo>
                  <a:pt x="27" y="34"/>
                  <a:pt x="29" y="36"/>
                  <a:pt x="31" y="38"/>
                </a:cubicBezTo>
                <a:cubicBezTo>
                  <a:pt x="30" y="41"/>
                  <a:pt x="27" y="39"/>
                  <a:pt x="25" y="41"/>
                </a:cubicBezTo>
                <a:cubicBezTo>
                  <a:pt x="25" y="45"/>
                  <a:pt x="29" y="46"/>
                  <a:pt x="32" y="45"/>
                </a:cubicBezTo>
                <a:cubicBezTo>
                  <a:pt x="32" y="43"/>
                  <a:pt x="31" y="43"/>
                  <a:pt x="31" y="42"/>
                </a:cubicBezTo>
                <a:cubicBezTo>
                  <a:pt x="32" y="41"/>
                  <a:pt x="32" y="39"/>
                  <a:pt x="33" y="39"/>
                </a:cubicBezTo>
                <a:cubicBezTo>
                  <a:pt x="35" y="40"/>
                  <a:pt x="39" y="39"/>
                  <a:pt x="41" y="40"/>
                </a:cubicBezTo>
                <a:cubicBezTo>
                  <a:pt x="42" y="44"/>
                  <a:pt x="39" y="43"/>
                  <a:pt x="39" y="46"/>
                </a:cubicBezTo>
                <a:cubicBezTo>
                  <a:pt x="40" y="49"/>
                  <a:pt x="47" y="49"/>
                  <a:pt x="46" y="44"/>
                </a:cubicBezTo>
                <a:cubicBezTo>
                  <a:pt x="46" y="43"/>
                  <a:pt x="43" y="44"/>
                  <a:pt x="44" y="42"/>
                </a:cubicBezTo>
                <a:cubicBezTo>
                  <a:pt x="43" y="41"/>
                  <a:pt x="44" y="40"/>
                  <a:pt x="44" y="39"/>
                </a:cubicBezTo>
                <a:cubicBezTo>
                  <a:pt x="48" y="39"/>
                  <a:pt x="50" y="38"/>
                  <a:pt x="53" y="37"/>
                </a:cubicBezTo>
                <a:cubicBezTo>
                  <a:pt x="54" y="38"/>
                  <a:pt x="54" y="39"/>
                  <a:pt x="55" y="40"/>
                </a:cubicBezTo>
                <a:cubicBezTo>
                  <a:pt x="54" y="42"/>
                  <a:pt x="53" y="42"/>
                  <a:pt x="53" y="44"/>
                </a:cubicBezTo>
                <a:cubicBezTo>
                  <a:pt x="56" y="46"/>
                  <a:pt x="60" y="43"/>
                  <a:pt x="60" y="40"/>
                </a:cubicBezTo>
                <a:cubicBezTo>
                  <a:pt x="60" y="38"/>
                  <a:pt x="57" y="40"/>
                  <a:pt x="56" y="39"/>
                </a:cubicBezTo>
                <a:cubicBezTo>
                  <a:pt x="56" y="38"/>
                  <a:pt x="55" y="37"/>
                  <a:pt x="55" y="36"/>
                </a:cubicBezTo>
                <a:cubicBezTo>
                  <a:pt x="58" y="35"/>
                  <a:pt x="59" y="33"/>
                  <a:pt x="62" y="33"/>
                </a:cubicBezTo>
                <a:cubicBezTo>
                  <a:pt x="65" y="34"/>
                  <a:pt x="64" y="36"/>
                  <a:pt x="65" y="39"/>
                </a:cubicBezTo>
                <a:cubicBezTo>
                  <a:pt x="68" y="39"/>
                  <a:pt x="70" y="38"/>
                  <a:pt x="71" y="34"/>
                </a:cubicBezTo>
                <a:cubicBezTo>
                  <a:pt x="68" y="32"/>
                  <a:pt x="64" y="35"/>
                  <a:pt x="64" y="31"/>
                </a:cubicBezTo>
                <a:cubicBezTo>
                  <a:pt x="66" y="30"/>
                  <a:pt x="67" y="28"/>
                  <a:pt x="69" y="27"/>
                </a:cubicBezTo>
                <a:cubicBezTo>
                  <a:pt x="70" y="27"/>
                  <a:pt x="71" y="27"/>
                  <a:pt x="72" y="27"/>
                </a:cubicBezTo>
                <a:cubicBezTo>
                  <a:pt x="72" y="29"/>
                  <a:pt x="72" y="31"/>
                  <a:pt x="74" y="31"/>
                </a:cubicBezTo>
                <a:cubicBezTo>
                  <a:pt x="78" y="32"/>
                  <a:pt x="78" y="26"/>
                  <a:pt x="76" y="24"/>
                </a:cubicBezTo>
                <a:cubicBezTo>
                  <a:pt x="73" y="24"/>
                  <a:pt x="72" y="27"/>
                  <a:pt x="69" y="25"/>
                </a:cubicBezTo>
                <a:cubicBezTo>
                  <a:pt x="70" y="23"/>
                  <a:pt x="69" y="20"/>
                  <a:pt x="70" y="19"/>
                </a:cubicBezTo>
                <a:cubicBezTo>
                  <a:pt x="74" y="18"/>
                  <a:pt x="79" y="17"/>
                  <a:pt x="83" y="17"/>
                </a:cubicBezTo>
                <a:cubicBezTo>
                  <a:pt x="85" y="19"/>
                  <a:pt x="90" y="21"/>
                  <a:pt x="92" y="17"/>
                </a:cubicBezTo>
                <a:cubicBezTo>
                  <a:pt x="91" y="13"/>
                  <a:pt x="90" y="10"/>
                  <a:pt x="87" y="10"/>
                </a:cubicBezTo>
                <a:close/>
                <a:moveTo>
                  <a:pt x="43" y="32"/>
                </a:moveTo>
                <a:cubicBezTo>
                  <a:pt x="38" y="31"/>
                  <a:pt x="34" y="21"/>
                  <a:pt x="39" y="18"/>
                </a:cubicBezTo>
                <a:cubicBezTo>
                  <a:pt x="44" y="16"/>
                  <a:pt x="52" y="19"/>
                  <a:pt x="52" y="23"/>
                </a:cubicBezTo>
                <a:cubicBezTo>
                  <a:pt x="53" y="28"/>
                  <a:pt x="47" y="32"/>
                  <a:pt x="43" y="32"/>
                </a:cubicBezTo>
                <a:close/>
                <a:moveTo>
                  <a:pt x="63" y="27"/>
                </a:moveTo>
                <a:cubicBezTo>
                  <a:pt x="55" y="27"/>
                  <a:pt x="59" y="13"/>
                  <a:pt x="64" y="18"/>
                </a:cubicBezTo>
                <a:cubicBezTo>
                  <a:pt x="64" y="21"/>
                  <a:pt x="65" y="25"/>
                  <a:pt x="63" y="27"/>
                </a:cubicBezTo>
                <a:close/>
                <a:moveTo>
                  <a:pt x="63" y="27"/>
                </a:moveTo>
                <a:cubicBezTo>
                  <a:pt x="63" y="27"/>
                  <a:pt x="63" y="27"/>
                  <a:pt x="63" y="27"/>
                </a:cubicBezTo>
              </a:path>
            </a:pathLst>
          </a:custGeom>
          <a:solidFill>
            <a:schemeClr val="accent3"/>
          </a:solidFill>
          <a:ln w="9525">
            <a:noFill/>
            <a:round/>
          </a:ln>
        </p:spPr>
        <p:txBody>
          <a:bodyPr vert="horz" wrap="square" lIns="121965" tIns="60982" rIns="121965" bIns="60982" numCol="1" anchor="t" anchorCtr="0" compatLnSpc="1"/>
          <a:lstStyle/>
          <a:p>
            <a:endParaRPr lang="en-US" sz="2100">
              <a:cs typeface="+mn-ea"/>
            </a:endParaRPr>
          </a:p>
        </p:txBody>
      </p:sp>
      <p:sp>
        <p:nvSpPr>
          <p:cNvPr id="14" name="Freeform 13"/>
          <p:cNvSpPr>
            <a:spLocks noEditPoints="1"/>
          </p:cNvSpPr>
          <p:nvPr/>
        </p:nvSpPr>
        <p:spPr bwMode="auto">
          <a:xfrm rot="21366453">
            <a:off x="4780139" y="2471202"/>
            <a:ext cx="754007" cy="644964"/>
          </a:xfrm>
          <a:custGeom>
            <a:avLst/>
            <a:gdLst/>
            <a:ahLst/>
            <a:cxnLst>
              <a:cxn ang="0">
                <a:pos x="94" y="50"/>
              </a:cxn>
              <a:cxn ang="0">
                <a:pos x="77" y="48"/>
              </a:cxn>
              <a:cxn ang="0">
                <a:pos x="74" y="32"/>
              </a:cxn>
              <a:cxn ang="0">
                <a:pos x="86" y="26"/>
              </a:cxn>
              <a:cxn ang="0">
                <a:pos x="86" y="19"/>
              </a:cxn>
              <a:cxn ang="0">
                <a:pos x="83" y="23"/>
              </a:cxn>
              <a:cxn ang="0">
                <a:pos x="65" y="23"/>
              </a:cxn>
              <a:cxn ang="0">
                <a:pos x="74" y="11"/>
              </a:cxn>
              <a:cxn ang="0">
                <a:pos x="71" y="5"/>
              </a:cxn>
              <a:cxn ang="0">
                <a:pos x="70" y="10"/>
              </a:cxn>
              <a:cxn ang="0">
                <a:pos x="54" y="20"/>
              </a:cxn>
              <a:cxn ang="0">
                <a:pos x="57" y="10"/>
              </a:cxn>
              <a:cxn ang="0">
                <a:pos x="53" y="7"/>
              </a:cxn>
              <a:cxn ang="0">
                <a:pos x="54" y="10"/>
              </a:cxn>
              <a:cxn ang="0">
                <a:pos x="52" y="19"/>
              </a:cxn>
              <a:cxn ang="0">
                <a:pos x="35" y="8"/>
              </a:cxn>
              <a:cxn ang="0">
                <a:pos x="31" y="0"/>
              </a:cxn>
              <a:cxn ang="0">
                <a:pos x="31" y="10"/>
              </a:cxn>
              <a:cxn ang="0">
                <a:pos x="39" y="23"/>
              </a:cxn>
              <a:cxn ang="0">
                <a:pos x="20" y="23"/>
              </a:cxn>
              <a:cxn ang="0">
                <a:pos x="15" y="19"/>
              </a:cxn>
              <a:cxn ang="0">
                <a:pos x="18" y="25"/>
              </a:cxn>
              <a:cxn ang="0">
                <a:pos x="29" y="33"/>
              </a:cxn>
              <a:cxn ang="0">
                <a:pos x="11" y="43"/>
              </a:cxn>
              <a:cxn ang="0">
                <a:pos x="2" y="43"/>
              </a:cxn>
              <a:cxn ang="0">
                <a:pos x="11" y="47"/>
              </a:cxn>
              <a:cxn ang="0">
                <a:pos x="26" y="47"/>
              </a:cxn>
              <a:cxn ang="0">
                <a:pos x="17" y="56"/>
              </a:cxn>
              <a:cxn ang="0">
                <a:pos x="11" y="58"/>
              </a:cxn>
              <a:cxn ang="0">
                <a:pos x="18" y="59"/>
              </a:cxn>
              <a:cxn ang="0">
                <a:pos x="28" y="55"/>
              </a:cxn>
              <a:cxn ang="0">
                <a:pos x="33" y="71"/>
              </a:cxn>
              <a:cxn ang="0">
                <a:pos x="28" y="76"/>
              </a:cxn>
              <a:cxn ang="0">
                <a:pos x="35" y="73"/>
              </a:cxn>
              <a:cxn ang="0">
                <a:pos x="40" y="68"/>
              </a:cxn>
              <a:cxn ang="0">
                <a:pos x="47" y="83"/>
              </a:cxn>
              <a:cxn ang="0">
                <a:pos x="45" y="89"/>
              </a:cxn>
              <a:cxn ang="0">
                <a:pos x="50" y="84"/>
              </a:cxn>
              <a:cxn ang="0">
                <a:pos x="50" y="70"/>
              </a:cxn>
              <a:cxn ang="0">
                <a:pos x="61" y="69"/>
              </a:cxn>
              <a:cxn ang="0">
                <a:pos x="62" y="82"/>
              </a:cxn>
              <a:cxn ang="0">
                <a:pos x="69" y="84"/>
              </a:cxn>
              <a:cxn ang="0">
                <a:pos x="66" y="79"/>
              </a:cxn>
              <a:cxn ang="0">
                <a:pos x="69" y="64"/>
              </a:cxn>
              <a:cxn ang="0">
                <a:pos x="72" y="71"/>
              </a:cxn>
              <a:cxn ang="0">
                <a:pos x="77" y="70"/>
              </a:cxn>
              <a:cxn ang="0">
                <a:pos x="74" y="68"/>
              </a:cxn>
              <a:cxn ang="0">
                <a:pos x="76" y="53"/>
              </a:cxn>
              <a:cxn ang="0">
                <a:pos x="95" y="60"/>
              </a:cxn>
              <a:cxn ang="0">
                <a:pos x="103" y="49"/>
              </a:cxn>
              <a:cxn ang="0">
                <a:pos x="40" y="40"/>
              </a:cxn>
              <a:cxn ang="0">
                <a:pos x="48" y="40"/>
              </a:cxn>
              <a:cxn ang="0">
                <a:pos x="54" y="52"/>
              </a:cxn>
              <a:cxn ang="0">
                <a:pos x="54" y="46"/>
              </a:cxn>
              <a:cxn ang="0">
                <a:pos x="54" y="52"/>
              </a:cxn>
              <a:cxn ang="0">
                <a:pos x="60" y="36"/>
              </a:cxn>
              <a:cxn ang="0">
                <a:pos x="68" y="36"/>
              </a:cxn>
              <a:cxn ang="0">
                <a:pos x="64" y="40"/>
              </a:cxn>
            </a:cxnLst>
            <a:rect l="0" t="0" r="r" b="b"/>
            <a:pathLst>
              <a:path w="107" h="91">
                <a:moveTo>
                  <a:pt x="103" y="49"/>
                </a:moveTo>
                <a:cubicBezTo>
                  <a:pt x="100" y="47"/>
                  <a:pt x="96" y="47"/>
                  <a:pt x="94" y="50"/>
                </a:cubicBezTo>
                <a:cubicBezTo>
                  <a:pt x="94" y="51"/>
                  <a:pt x="93" y="51"/>
                  <a:pt x="93" y="51"/>
                </a:cubicBezTo>
                <a:cubicBezTo>
                  <a:pt x="77" y="48"/>
                  <a:pt x="77" y="48"/>
                  <a:pt x="77" y="48"/>
                </a:cubicBezTo>
                <a:cubicBezTo>
                  <a:pt x="77" y="47"/>
                  <a:pt x="77" y="46"/>
                  <a:pt x="77" y="45"/>
                </a:cubicBezTo>
                <a:cubicBezTo>
                  <a:pt x="77" y="40"/>
                  <a:pt x="76" y="36"/>
                  <a:pt x="74" y="32"/>
                </a:cubicBezTo>
                <a:cubicBezTo>
                  <a:pt x="84" y="25"/>
                  <a:pt x="84" y="25"/>
                  <a:pt x="84" y="25"/>
                </a:cubicBezTo>
                <a:cubicBezTo>
                  <a:pt x="85" y="26"/>
                  <a:pt x="86" y="26"/>
                  <a:pt x="86" y="26"/>
                </a:cubicBezTo>
                <a:cubicBezTo>
                  <a:pt x="88" y="26"/>
                  <a:pt x="90" y="24"/>
                  <a:pt x="90" y="22"/>
                </a:cubicBezTo>
                <a:cubicBezTo>
                  <a:pt x="89" y="20"/>
                  <a:pt x="88" y="19"/>
                  <a:pt x="86" y="19"/>
                </a:cubicBezTo>
                <a:cubicBezTo>
                  <a:pt x="84" y="19"/>
                  <a:pt x="82" y="21"/>
                  <a:pt x="82" y="23"/>
                </a:cubicBezTo>
                <a:cubicBezTo>
                  <a:pt x="82" y="23"/>
                  <a:pt x="83" y="23"/>
                  <a:pt x="83" y="23"/>
                </a:cubicBezTo>
                <a:cubicBezTo>
                  <a:pt x="72" y="30"/>
                  <a:pt x="72" y="30"/>
                  <a:pt x="72" y="30"/>
                </a:cubicBezTo>
                <a:cubicBezTo>
                  <a:pt x="70" y="27"/>
                  <a:pt x="68" y="25"/>
                  <a:pt x="65" y="23"/>
                </a:cubicBezTo>
                <a:cubicBezTo>
                  <a:pt x="72" y="11"/>
                  <a:pt x="72" y="11"/>
                  <a:pt x="72" y="11"/>
                </a:cubicBezTo>
                <a:cubicBezTo>
                  <a:pt x="73" y="11"/>
                  <a:pt x="74" y="11"/>
                  <a:pt x="74" y="11"/>
                </a:cubicBezTo>
                <a:cubicBezTo>
                  <a:pt x="76" y="10"/>
                  <a:pt x="77" y="8"/>
                  <a:pt x="76" y="6"/>
                </a:cubicBezTo>
                <a:cubicBezTo>
                  <a:pt x="75" y="4"/>
                  <a:pt x="73" y="4"/>
                  <a:pt x="71" y="5"/>
                </a:cubicBezTo>
                <a:cubicBezTo>
                  <a:pt x="69" y="6"/>
                  <a:pt x="68" y="8"/>
                  <a:pt x="69" y="10"/>
                </a:cubicBezTo>
                <a:cubicBezTo>
                  <a:pt x="70" y="10"/>
                  <a:pt x="70" y="10"/>
                  <a:pt x="70" y="10"/>
                </a:cubicBezTo>
                <a:cubicBezTo>
                  <a:pt x="62" y="22"/>
                  <a:pt x="62" y="22"/>
                  <a:pt x="62" y="22"/>
                </a:cubicBezTo>
                <a:cubicBezTo>
                  <a:pt x="60" y="21"/>
                  <a:pt x="57" y="20"/>
                  <a:pt x="54" y="20"/>
                </a:cubicBezTo>
                <a:cubicBezTo>
                  <a:pt x="56" y="11"/>
                  <a:pt x="56" y="11"/>
                  <a:pt x="56" y="11"/>
                </a:cubicBezTo>
                <a:cubicBezTo>
                  <a:pt x="56" y="11"/>
                  <a:pt x="57" y="10"/>
                  <a:pt x="57" y="10"/>
                </a:cubicBezTo>
                <a:cubicBezTo>
                  <a:pt x="58" y="9"/>
                  <a:pt x="58" y="7"/>
                  <a:pt x="57" y="6"/>
                </a:cubicBezTo>
                <a:cubicBezTo>
                  <a:pt x="56" y="5"/>
                  <a:pt x="54" y="5"/>
                  <a:pt x="53" y="7"/>
                </a:cubicBezTo>
                <a:cubicBezTo>
                  <a:pt x="52" y="8"/>
                  <a:pt x="52" y="9"/>
                  <a:pt x="53" y="10"/>
                </a:cubicBezTo>
                <a:cubicBezTo>
                  <a:pt x="54" y="10"/>
                  <a:pt x="54" y="10"/>
                  <a:pt x="54" y="10"/>
                </a:cubicBezTo>
                <a:cubicBezTo>
                  <a:pt x="52" y="20"/>
                  <a:pt x="52" y="20"/>
                  <a:pt x="52" y="20"/>
                </a:cubicBezTo>
                <a:cubicBezTo>
                  <a:pt x="52" y="20"/>
                  <a:pt x="52" y="19"/>
                  <a:pt x="52" y="19"/>
                </a:cubicBezTo>
                <a:cubicBezTo>
                  <a:pt x="48" y="19"/>
                  <a:pt x="45" y="20"/>
                  <a:pt x="42" y="21"/>
                </a:cubicBezTo>
                <a:cubicBezTo>
                  <a:pt x="35" y="8"/>
                  <a:pt x="35" y="8"/>
                  <a:pt x="35" y="8"/>
                </a:cubicBezTo>
                <a:cubicBezTo>
                  <a:pt x="36" y="7"/>
                  <a:pt x="36" y="6"/>
                  <a:pt x="36" y="5"/>
                </a:cubicBezTo>
                <a:cubicBezTo>
                  <a:pt x="36" y="2"/>
                  <a:pt x="34" y="0"/>
                  <a:pt x="31" y="0"/>
                </a:cubicBezTo>
                <a:cubicBezTo>
                  <a:pt x="28" y="0"/>
                  <a:pt x="26" y="2"/>
                  <a:pt x="26" y="5"/>
                </a:cubicBezTo>
                <a:cubicBezTo>
                  <a:pt x="26" y="8"/>
                  <a:pt x="29" y="10"/>
                  <a:pt x="31" y="10"/>
                </a:cubicBezTo>
                <a:cubicBezTo>
                  <a:pt x="32" y="10"/>
                  <a:pt x="32" y="10"/>
                  <a:pt x="32" y="10"/>
                </a:cubicBezTo>
                <a:cubicBezTo>
                  <a:pt x="39" y="23"/>
                  <a:pt x="39" y="23"/>
                  <a:pt x="39" y="23"/>
                </a:cubicBezTo>
                <a:cubicBezTo>
                  <a:pt x="36" y="25"/>
                  <a:pt x="33" y="28"/>
                  <a:pt x="30" y="31"/>
                </a:cubicBezTo>
                <a:cubicBezTo>
                  <a:pt x="20" y="23"/>
                  <a:pt x="20" y="23"/>
                  <a:pt x="20" y="23"/>
                </a:cubicBezTo>
                <a:cubicBezTo>
                  <a:pt x="20" y="22"/>
                  <a:pt x="20" y="21"/>
                  <a:pt x="20" y="20"/>
                </a:cubicBezTo>
                <a:cubicBezTo>
                  <a:pt x="19" y="19"/>
                  <a:pt x="17" y="18"/>
                  <a:pt x="15" y="19"/>
                </a:cubicBezTo>
                <a:cubicBezTo>
                  <a:pt x="13" y="19"/>
                  <a:pt x="12" y="21"/>
                  <a:pt x="13" y="23"/>
                </a:cubicBezTo>
                <a:cubicBezTo>
                  <a:pt x="14" y="25"/>
                  <a:pt x="16" y="26"/>
                  <a:pt x="18" y="25"/>
                </a:cubicBezTo>
                <a:cubicBezTo>
                  <a:pt x="18" y="25"/>
                  <a:pt x="18" y="25"/>
                  <a:pt x="19" y="25"/>
                </a:cubicBezTo>
                <a:cubicBezTo>
                  <a:pt x="29" y="33"/>
                  <a:pt x="29" y="33"/>
                  <a:pt x="29" y="33"/>
                </a:cubicBezTo>
                <a:cubicBezTo>
                  <a:pt x="28" y="36"/>
                  <a:pt x="27" y="39"/>
                  <a:pt x="26" y="43"/>
                </a:cubicBezTo>
                <a:cubicBezTo>
                  <a:pt x="11" y="43"/>
                  <a:pt x="11" y="43"/>
                  <a:pt x="11" y="43"/>
                </a:cubicBezTo>
                <a:cubicBezTo>
                  <a:pt x="10" y="42"/>
                  <a:pt x="9" y="41"/>
                  <a:pt x="8" y="41"/>
                </a:cubicBezTo>
                <a:cubicBezTo>
                  <a:pt x="6" y="39"/>
                  <a:pt x="3" y="40"/>
                  <a:pt x="2" y="43"/>
                </a:cubicBezTo>
                <a:cubicBezTo>
                  <a:pt x="0" y="45"/>
                  <a:pt x="1" y="48"/>
                  <a:pt x="4" y="49"/>
                </a:cubicBezTo>
                <a:cubicBezTo>
                  <a:pt x="6" y="51"/>
                  <a:pt x="9" y="50"/>
                  <a:pt x="11" y="47"/>
                </a:cubicBezTo>
                <a:cubicBezTo>
                  <a:pt x="11" y="47"/>
                  <a:pt x="11" y="47"/>
                  <a:pt x="11" y="47"/>
                </a:cubicBezTo>
                <a:cubicBezTo>
                  <a:pt x="26" y="47"/>
                  <a:pt x="26" y="47"/>
                  <a:pt x="26" y="47"/>
                </a:cubicBezTo>
                <a:cubicBezTo>
                  <a:pt x="26" y="49"/>
                  <a:pt x="27" y="51"/>
                  <a:pt x="27" y="52"/>
                </a:cubicBezTo>
                <a:cubicBezTo>
                  <a:pt x="17" y="56"/>
                  <a:pt x="17" y="56"/>
                  <a:pt x="17" y="56"/>
                </a:cubicBezTo>
                <a:cubicBezTo>
                  <a:pt x="17" y="56"/>
                  <a:pt x="16" y="55"/>
                  <a:pt x="15" y="55"/>
                </a:cubicBezTo>
                <a:cubicBezTo>
                  <a:pt x="13" y="55"/>
                  <a:pt x="11" y="56"/>
                  <a:pt x="11" y="58"/>
                </a:cubicBezTo>
                <a:cubicBezTo>
                  <a:pt x="11" y="60"/>
                  <a:pt x="12" y="62"/>
                  <a:pt x="14" y="62"/>
                </a:cubicBezTo>
                <a:cubicBezTo>
                  <a:pt x="16" y="63"/>
                  <a:pt x="18" y="61"/>
                  <a:pt x="18" y="59"/>
                </a:cubicBezTo>
                <a:cubicBezTo>
                  <a:pt x="18" y="59"/>
                  <a:pt x="18" y="59"/>
                  <a:pt x="18" y="59"/>
                </a:cubicBezTo>
                <a:cubicBezTo>
                  <a:pt x="28" y="55"/>
                  <a:pt x="28" y="55"/>
                  <a:pt x="28" y="55"/>
                </a:cubicBezTo>
                <a:cubicBezTo>
                  <a:pt x="30" y="59"/>
                  <a:pt x="33" y="63"/>
                  <a:pt x="38" y="66"/>
                </a:cubicBezTo>
                <a:cubicBezTo>
                  <a:pt x="33" y="71"/>
                  <a:pt x="33" y="71"/>
                  <a:pt x="33" y="71"/>
                </a:cubicBezTo>
                <a:cubicBezTo>
                  <a:pt x="32" y="71"/>
                  <a:pt x="31" y="71"/>
                  <a:pt x="30" y="71"/>
                </a:cubicBezTo>
                <a:cubicBezTo>
                  <a:pt x="28" y="72"/>
                  <a:pt x="27" y="74"/>
                  <a:pt x="28" y="76"/>
                </a:cubicBezTo>
                <a:cubicBezTo>
                  <a:pt x="29" y="78"/>
                  <a:pt x="31" y="79"/>
                  <a:pt x="33" y="78"/>
                </a:cubicBezTo>
                <a:cubicBezTo>
                  <a:pt x="35" y="77"/>
                  <a:pt x="36" y="75"/>
                  <a:pt x="35" y="73"/>
                </a:cubicBezTo>
                <a:cubicBezTo>
                  <a:pt x="35" y="73"/>
                  <a:pt x="35" y="73"/>
                  <a:pt x="35" y="73"/>
                </a:cubicBezTo>
                <a:cubicBezTo>
                  <a:pt x="40" y="68"/>
                  <a:pt x="40" y="68"/>
                  <a:pt x="40" y="68"/>
                </a:cubicBezTo>
                <a:cubicBezTo>
                  <a:pt x="42" y="69"/>
                  <a:pt x="45" y="70"/>
                  <a:pt x="48" y="70"/>
                </a:cubicBezTo>
                <a:cubicBezTo>
                  <a:pt x="47" y="83"/>
                  <a:pt x="47" y="83"/>
                  <a:pt x="47" y="83"/>
                </a:cubicBezTo>
                <a:cubicBezTo>
                  <a:pt x="46" y="83"/>
                  <a:pt x="45" y="84"/>
                  <a:pt x="44" y="84"/>
                </a:cubicBezTo>
                <a:cubicBezTo>
                  <a:pt x="43" y="86"/>
                  <a:pt x="44" y="88"/>
                  <a:pt x="45" y="89"/>
                </a:cubicBezTo>
                <a:cubicBezTo>
                  <a:pt x="47" y="91"/>
                  <a:pt x="49" y="90"/>
                  <a:pt x="50" y="89"/>
                </a:cubicBezTo>
                <a:cubicBezTo>
                  <a:pt x="51" y="87"/>
                  <a:pt x="51" y="85"/>
                  <a:pt x="50" y="84"/>
                </a:cubicBezTo>
                <a:cubicBezTo>
                  <a:pt x="49" y="84"/>
                  <a:pt x="49" y="84"/>
                  <a:pt x="49" y="83"/>
                </a:cubicBezTo>
                <a:cubicBezTo>
                  <a:pt x="50" y="70"/>
                  <a:pt x="50" y="70"/>
                  <a:pt x="50" y="70"/>
                </a:cubicBezTo>
                <a:cubicBezTo>
                  <a:pt x="51" y="70"/>
                  <a:pt x="51" y="70"/>
                  <a:pt x="52" y="70"/>
                </a:cubicBezTo>
                <a:cubicBezTo>
                  <a:pt x="55" y="70"/>
                  <a:pt x="58" y="70"/>
                  <a:pt x="61" y="69"/>
                </a:cubicBezTo>
                <a:cubicBezTo>
                  <a:pt x="64" y="80"/>
                  <a:pt x="64" y="80"/>
                  <a:pt x="64" y="80"/>
                </a:cubicBezTo>
                <a:cubicBezTo>
                  <a:pt x="63" y="81"/>
                  <a:pt x="63" y="81"/>
                  <a:pt x="62" y="82"/>
                </a:cubicBezTo>
                <a:cubicBezTo>
                  <a:pt x="62" y="84"/>
                  <a:pt x="63" y="86"/>
                  <a:pt x="65" y="86"/>
                </a:cubicBezTo>
                <a:cubicBezTo>
                  <a:pt x="67" y="87"/>
                  <a:pt x="69" y="86"/>
                  <a:pt x="69" y="84"/>
                </a:cubicBezTo>
                <a:cubicBezTo>
                  <a:pt x="70" y="82"/>
                  <a:pt x="69" y="80"/>
                  <a:pt x="67" y="80"/>
                </a:cubicBezTo>
                <a:cubicBezTo>
                  <a:pt x="67" y="79"/>
                  <a:pt x="66" y="79"/>
                  <a:pt x="66" y="79"/>
                </a:cubicBezTo>
                <a:cubicBezTo>
                  <a:pt x="63" y="68"/>
                  <a:pt x="63" y="68"/>
                  <a:pt x="63" y="68"/>
                </a:cubicBezTo>
                <a:cubicBezTo>
                  <a:pt x="65" y="67"/>
                  <a:pt x="67" y="65"/>
                  <a:pt x="69" y="64"/>
                </a:cubicBezTo>
                <a:cubicBezTo>
                  <a:pt x="72" y="69"/>
                  <a:pt x="72" y="69"/>
                  <a:pt x="72" y="69"/>
                </a:cubicBezTo>
                <a:cubicBezTo>
                  <a:pt x="72" y="70"/>
                  <a:pt x="72" y="70"/>
                  <a:pt x="72" y="71"/>
                </a:cubicBezTo>
                <a:cubicBezTo>
                  <a:pt x="72" y="72"/>
                  <a:pt x="73" y="73"/>
                  <a:pt x="75" y="73"/>
                </a:cubicBezTo>
                <a:cubicBezTo>
                  <a:pt x="76" y="73"/>
                  <a:pt x="77" y="71"/>
                  <a:pt x="77" y="70"/>
                </a:cubicBezTo>
                <a:cubicBezTo>
                  <a:pt x="77" y="69"/>
                  <a:pt x="75" y="68"/>
                  <a:pt x="74" y="68"/>
                </a:cubicBezTo>
                <a:cubicBezTo>
                  <a:pt x="74" y="68"/>
                  <a:pt x="74" y="68"/>
                  <a:pt x="74" y="68"/>
                </a:cubicBezTo>
                <a:cubicBezTo>
                  <a:pt x="70" y="63"/>
                  <a:pt x="70" y="63"/>
                  <a:pt x="70" y="63"/>
                </a:cubicBezTo>
                <a:cubicBezTo>
                  <a:pt x="73" y="60"/>
                  <a:pt x="75" y="57"/>
                  <a:pt x="76" y="53"/>
                </a:cubicBezTo>
                <a:cubicBezTo>
                  <a:pt x="93" y="56"/>
                  <a:pt x="93" y="56"/>
                  <a:pt x="93" y="56"/>
                </a:cubicBezTo>
                <a:cubicBezTo>
                  <a:pt x="93" y="57"/>
                  <a:pt x="94" y="59"/>
                  <a:pt x="95" y="60"/>
                </a:cubicBezTo>
                <a:cubicBezTo>
                  <a:pt x="98" y="62"/>
                  <a:pt x="102" y="61"/>
                  <a:pt x="104" y="58"/>
                </a:cubicBezTo>
                <a:cubicBezTo>
                  <a:pt x="107" y="55"/>
                  <a:pt x="106" y="51"/>
                  <a:pt x="103" y="49"/>
                </a:cubicBezTo>
                <a:close/>
                <a:moveTo>
                  <a:pt x="44" y="44"/>
                </a:moveTo>
                <a:cubicBezTo>
                  <a:pt x="42" y="44"/>
                  <a:pt x="40" y="42"/>
                  <a:pt x="40" y="40"/>
                </a:cubicBezTo>
                <a:cubicBezTo>
                  <a:pt x="40" y="38"/>
                  <a:pt x="42" y="36"/>
                  <a:pt x="44" y="36"/>
                </a:cubicBezTo>
                <a:cubicBezTo>
                  <a:pt x="46" y="36"/>
                  <a:pt x="48" y="38"/>
                  <a:pt x="48" y="40"/>
                </a:cubicBezTo>
                <a:cubicBezTo>
                  <a:pt x="48" y="42"/>
                  <a:pt x="46" y="44"/>
                  <a:pt x="44" y="44"/>
                </a:cubicBezTo>
                <a:close/>
                <a:moveTo>
                  <a:pt x="54" y="52"/>
                </a:moveTo>
                <a:cubicBezTo>
                  <a:pt x="52" y="52"/>
                  <a:pt x="51" y="51"/>
                  <a:pt x="51" y="49"/>
                </a:cubicBezTo>
                <a:cubicBezTo>
                  <a:pt x="51" y="48"/>
                  <a:pt x="52" y="46"/>
                  <a:pt x="54" y="46"/>
                </a:cubicBezTo>
                <a:cubicBezTo>
                  <a:pt x="55" y="46"/>
                  <a:pt x="56" y="48"/>
                  <a:pt x="56" y="49"/>
                </a:cubicBezTo>
                <a:cubicBezTo>
                  <a:pt x="56" y="51"/>
                  <a:pt x="55" y="52"/>
                  <a:pt x="54" y="52"/>
                </a:cubicBezTo>
                <a:close/>
                <a:moveTo>
                  <a:pt x="64" y="40"/>
                </a:moveTo>
                <a:cubicBezTo>
                  <a:pt x="62" y="40"/>
                  <a:pt x="60" y="38"/>
                  <a:pt x="60" y="36"/>
                </a:cubicBezTo>
                <a:cubicBezTo>
                  <a:pt x="60" y="34"/>
                  <a:pt x="62" y="32"/>
                  <a:pt x="64" y="32"/>
                </a:cubicBezTo>
                <a:cubicBezTo>
                  <a:pt x="66" y="32"/>
                  <a:pt x="68" y="34"/>
                  <a:pt x="68" y="36"/>
                </a:cubicBezTo>
                <a:cubicBezTo>
                  <a:pt x="68" y="38"/>
                  <a:pt x="66" y="40"/>
                  <a:pt x="64" y="40"/>
                </a:cubicBezTo>
                <a:close/>
                <a:moveTo>
                  <a:pt x="64" y="40"/>
                </a:moveTo>
                <a:cubicBezTo>
                  <a:pt x="64" y="40"/>
                  <a:pt x="64" y="40"/>
                  <a:pt x="64" y="40"/>
                </a:cubicBezTo>
              </a:path>
            </a:pathLst>
          </a:custGeom>
          <a:solidFill>
            <a:schemeClr val="accent4"/>
          </a:solidFill>
          <a:ln w="9525">
            <a:noFill/>
            <a:round/>
          </a:ln>
        </p:spPr>
        <p:txBody>
          <a:bodyPr vert="horz" wrap="square" lIns="121965" tIns="60982" rIns="121965" bIns="60982" numCol="1" anchor="t" anchorCtr="0" compatLnSpc="1"/>
          <a:lstStyle/>
          <a:p>
            <a:endParaRPr lang="en-US" sz="2100">
              <a:cs typeface="+mn-ea"/>
            </a:endParaRPr>
          </a:p>
        </p:txBody>
      </p:sp>
      <p:sp>
        <p:nvSpPr>
          <p:cNvPr id="15" name="Freeform 13"/>
          <p:cNvSpPr>
            <a:spLocks noEditPoints="1"/>
          </p:cNvSpPr>
          <p:nvPr/>
        </p:nvSpPr>
        <p:spPr bwMode="auto">
          <a:xfrm rot="21366453">
            <a:off x="5580842" y="2392841"/>
            <a:ext cx="459450" cy="393005"/>
          </a:xfrm>
          <a:custGeom>
            <a:avLst/>
            <a:gdLst/>
            <a:ahLst/>
            <a:cxnLst>
              <a:cxn ang="0">
                <a:pos x="94" y="50"/>
              </a:cxn>
              <a:cxn ang="0">
                <a:pos x="77" y="48"/>
              </a:cxn>
              <a:cxn ang="0">
                <a:pos x="74" y="32"/>
              </a:cxn>
              <a:cxn ang="0">
                <a:pos x="86" y="26"/>
              </a:cxn>
              <a:cxn ang="0">
                <a:pos x="86" y="19"/>
              </a:cxn>
              <a:cxn ang="0">
                <a:pos x="83" y="23"/>
              </a:cxn>
              <a:cxn ang="0">
                <a:pos x="65" y="23"/>
              </a:cxn>
              <a:cxn ang="0">
                <a:pos x="74" y="11"/>
              </a:cxn>
              <a:cxn ang="0">
                <a:pos x="71" y="5"/>
              </a:cxn>
              <a:cxn ang="0">
                <a:pos x="70" y="10"/>
              </a:cxn>
              <a:cxn ang="0">
                <a:pos x="54" y="20"/>
              </a:cxn>
              <a:cxn ang="0">
                <a:pos x="57" y="10"/>
              </a:cxn>
              <a:cxn ang="0">
                <a:pos x="53" y="7"/>
              </a:cxn>
              <a:cxn ang="0">
                <a:pos x="54" y="10"/>
              </a:cxn>
              <a:cxn ang="0">
                <a:pos x="52" y="19"/>
              </a:cxn>
              <a:cxn ang="0">
                <a:pos x="35" y="8"/>
              </a:cxn>
              <a:cxn ang="0">
                <a:pos x="31" y="0"/>
              </a:cxn>
              <a:cxn ang="0">
                <a:pos x="31" y="10"/>
              </a:cxn>
              <a:cxn ang="0">
                <a:pos x="39" y="23"/>
              </a:cxn>
              <a:cxn ang="0">
                <a:pos x="20" y="23"/>
              </a:cxn>
              <a:cxn ang="0">
                <a:pos x="15" y="19"/>
              </a:cxn>
              <a:cxn ang="0">
                <a:pos x="18" y="25"/>
              </a:cxn>
              <a:cxn ang="0">
                <a:pos x="29" y="33"/>
              </a:cxn>
              <a:cxn ang="0">
                <a:pos x="11" y="43"/>
              </a:cxn>
              <a:cxn ang="0">
                <a:pos x="2" y="43"/>
              </a:cxn>
              <a:cxn ang="0">
                <a:pos x="11" y="47"/>
              </a:cxn>
              <a:cxn ang="0">
                <a:pos x="26" y="47"/>
              </a:cxn>
              <a:cxn ang="0">
                <a:pos x="17" y="56"/>
              </a:cxn>
              <a:cxn ang="0">
                <a:pos x="11" y="58"/>
              </a:cxn>
              <a:cxn ang="0">
                <a:pos x="18" y="59"/>
              </a:cxn>
              <a:cxn ang="0">
                <a:pos x="28" y="55"/>
              </a:cxn>
              <a:cxn ang="0">
                <a:pos x="33" y="71"/>
              </a:cxn>
              <a:cxn ang="0">
                <a:pos x="28" y="76"/>
              </a:cxn>
              <a:cxn ang="0">
                <a:pos x="35" y="73"/>
              </a:cxn>
              <a:cxn ang="0">
                <a:pos x="40" y="68"/>
              </a:cxn>
              <a:cxn ang="0">
                <a:pos x="47" y="83"/>
              </a:cxn>
              <a:cxn ang="0">
                <a:pos x="45" y="89"/>
              </a:cxn>
              <a:cxn ang="0">
                <a:pos x="50" y="84"/>
              </a:cxn>
              <a:cxn ang="0">
                <a:pos x="50" y="70"/>
              </a:cxn>
              <a:cxn ang="0">
                <a:pos x="61" y="69"/>
              </a:cxn>
              <a:cxn ang="0">
                <a:pos x="62" y="82"/>
              </a:cxn>
              <a:cxn ang="0">
                <a:pos x="69" y="84"/>
              </a:cxn>
              <a:cxn ang="0">
                <a:pos x="66" y="79"/>
              </a:cxn>
              <a:cxn ang="0">
                <a:pos x="69" y="64"/>
              </a:cxn>
              <a:cxn ang="0">
                <a:pos x="72" y="71"/>
              </a:cxn>
              <a:cxn ang="0">
                <a:pos x="77" y="70"/>
              </a:cxn>
              <a:cxn ang="0">
                <a:pos x="74" y="68"/>
              </a:cxn>
              <a:cxn ang="0">
                <a:pos x="76" y="53"/>
              </a:cxn>
              <a:cxn ang="0">
                <a:pos x="95" y="60"/>
              </a:cxn>
              <a:cxn ang="0">
                <a:pos x="103" y="49"/>
              </a:cxn>
              <a:cxn ang="0">
                <a:pos x="40" y="40"/>
              </a:cxn>
              <a:cxn ang="0">
                <a:pos x="48" y="40"/>
              </a:cxn>
              <a:cxn ang="0">
                <a:pos x="54" y="52"/>
              </a:cxn>
              <a:cxn ang="0">
                <a:pos x="54" y="46"/>
              </a:cxn>
              <a:cxn ang="0">
                <a:pos x="54" y="52"/>
              </a:cxn>
              <a:cxn ang="0">
                <a:pos x="60" y="36"/>
              </a:cxn>
              <a:cxn ang="0">
                <a:pos x="68" y="36"/>
              </a:cxn>
              <a:cxn ang="0">
                <a:pos x="64" y="40"/>
              </a:cxn>
            </a:cxnLst>
            <a:rect l="0" t="0" r="r" b="b"/>
            <a:pathLst>
              <a:path w="107" h="91">
                <a:moveTo>
                  <a:pt x="103" y="49"/>
                </a:moveTo>
                <a:cubicBezTo>
                  <a:pt x="100" y="47"/>
                  <a:pt x="96" y="47"/>
                  <a:pt x="94" y="50"/>
                </a:cubicBezTo>
                <a:cubicBezTo>
                  <a:pt x="94" y="51"/>
                  <a:pt x="93" y="51"/>
                  <a:pt x="93" y="51"/>
                </a:cubicBezTo>
                <a:cubicBezTo>
                  <a:pt x="77" y="48"/>
                  <a:pt x="77" y="48"/>
                  <a:pt x="77" y="48"/>
                </a:cubicBezTo>
                <a:cubicBezTo>
                  <a:pt x="77" y="47"/>
                  <a:pt x="77" y="46"/>
                  <a:pt x="77" y="45"/>
                </a:cubicBezTo>
                <a:cubicBezTo>
                  <a:pt x="77" y="40"/>
                  <a:pt x="76" y="36"/>
                  <a:pt x="74" y="32"/>
                </a:cubicBezTo>
                <a:cubicBezTo>
                  <a:pt x="84" y="25"/>
                  <a:pt x="84" y="25"/>
                  <a:pt x="84" y="25"/>
                </a:cubicBezTo>
                <a:cubicBezTo>
                  <a:pt x="85" y="26"/>
                  <a:pt x="86" y="26"/>
                  <a:pt x="86" y="26"/>
                </a:cubicBezTo>
                <a:cubicBezTo>
                  <a:pt x="88" y="26"/>
                  <a:pt x="90" y="24"/>
                  <a:pt x="90" y="22"/>
                </a:cubicBezTo>
                <a:cubicBezTo>
                  <a:pt x="89" y="20"/>
                  <a:pt x="88" y="19"/>
                  <a:pt x="86" y="19"/>
                </a:cubicBezTo>
                <a:cubicBezTo>
                  <a:pt x="84" y="19"/>
                  <a:pt x="82" y="21"/>
                  <a:pt x="82" y="23"/>
                </a:cubicBezTo>
                <a:cubicBezTo>
                  <a:pt x="82" y="23"/>
                  <a:pt x="83" y="23"/>
                  <a:pt x="83" y="23"/>
                </a:cubicBezTo>
                <a:cubicBezTo>
                  <a:pt x="72" y="30"/>
                  <a:pt x="72" y="30"/>
                  <a:pt x="72" y="30"/>
                </a:cubicBezTo>
                <a:cubicBezTo>
                  <a:pt x="70" y="27"/>
                  <a:pt x="68" y="25"/>
                  <a:pt x="65" y="23"/>
                </a:cubicBezTo>
                <a:cubicBezTo>
                  <a:pt x="72" y="11"/>
                  <a:pt x="72" y="11"/>
                  <a:pt x="72" y="11"/>
                </a:cubicBezTo>
                <a:cubicBezTo>
                  <a:pt x="73" y="11"/>
                  <a:pt x="74" y="11"/>
                  <a:pt x="74" y="11"/>
                </a:cubicBezTo>
                <a:cubicBezTo>
                  <a:pt x="76" y="10"/>
                  <a:pt x="77" y="8"/>
                  <a:pt x="76" y="6"/>
                </a:cubicBezTo>
                <a:cubicBezTo>
                  <a:pt x="75" y="4"/>
                  <a:pt x="73" y="4"/>
                  <a:pt x="71" y="5"/>
                </a:cubicBezTo>
                <a:cubicBezTo>
                  <a:pt x="69" y="6"/>
                  <a:pt x="68" y="8"/>
                  <a:pt x="69" y="10"/>
                </a:cubicBezTo>
                <a:cubicBezTo>
                  <a:pt x="70" y="10"/>
                  <a:pt x="70" y="10"/>
                  <a:pt x="70" y="10"/>
                </a:cubicBezTo>
                <a:cubicBezTo>
                  <a:pt x="62" y="22"/>
                  <a:pt x="62" y="22"/>
                  <a:pt x="62" y="22"/>
                </a:cubicBezTo>
                <a:cubicBezTo>
                  <a:pt x="60" y="21"/>
                  <a:pt x="57" y="20"/>
                  <a:pt x="54" y="20"/>
                </a:cubicBezTo>
                <a:cubicBezTo>
                  <a:pt x="56" y="11"/>
                  <a:pt x="56" y="11"/>
                  <a:pt x="56" y="11"/>
                </a:cubicBezTo>
                <a:cubicBezTo>
                  <a:pt x="56" y="11"/>
                  <a:pt x="57" y="10"/>
                  <a:pt x="57" y="10"/>
                </a:cubicBezTo>
                <a:cubicBezTo>
                  <a:pt x="58" y="9"/>
                  <a:pt x="58" y="7"/>
                  <a:pt x="57" y="6"/>
                </a:cubicBezTo>
                <a:cubicBezTo>
                  <a:pt x="56" y="5"/>
                  <a:pt x="54" y="5"/>
                  <a:pt x="53" y="7"/>
                </a:cubicBezTo>
                <a:cubicBezTo>
                  <a:pt x="52" y="8"/>
                  <a:pt x="52" y="9"/>
                  <a:pt x="53" y="10"/>
                </a:cubicBezTo>
                <a:cubicBezTo>
                  <a:pt x="54" y="10"/>
                  <a:pt x="54" y="10"/>
                  <a:pt x="54" y="10"/>
                </a:cubicBezTo>
                <a:cubicBezTo>
                  <a:pt x="52" y="20"/>
                  <a:pt x="52" y="20"/>
                  <a:pt x="52" y="20"/>
                </a:cubicBezTo>
                <a:cubicBezTo>
                  <a:pt x="52" y="20"/>
                  <a:pt x="52" y="19"/>
                  <a:pt x="52" y="19"/>
                </a:cubicBezTo>
                <a:cubicBezTo>
                  <a:pt x="48" y="19"/>
                  <a:pt x="45" y="20"/>
                  <a:pt x="42" y="21"/>
                </a:cubicBezTo>
                <a:cubicBezTo>
                  <a:pt x="35" y="8"/>
                  <a:pt x="35" y="8"/>
                  <a:pt x="35" y="8"/>
                </a:cubicBezTo>
                <a:cubicBezTo>
                  <a:pt x="36" y="7"/>
                  <a:pt x="36" y="6"/>
                  <a:pt x="36" y="5"/>
                </a:cubicBezTo>
                <a:cubicBezTo>
                  <a:pt x="36" y="2"/>
                  <a:pt x="34" y="0"/>
                  <a:pt x="31" y="0"/>
                </a:cubicBezTo>
                <a:cubicBezTo>
                  <a:pt x="28" y="0"/>
                  <a:pt x="26" y="2"/>
                  <a:pt x="26" y="5"/>
                </a:cubicBezTo>
                <a:cubicBezTo>
                  <a:pt x="26" y="8"/>
                  <a:pt x="29" y="10"/>
                  <a:pt x="31" y="10"/>
                </a:cubicBezTo>
                <a:cubicBezTo>
                  <a:pt x="32" y="10"/>
                  <a:pt x="32" y="10"/>
                  <a:pt x="32" y="10"/>
                </a:cubicBezTo>
                <a:cubicBezTo>
                  <a:pt x="39" y="23"/>
                  <a:pt x="39" y="23"/>
                  <a:pt x="39" y="23"/>
                </a:cubicBezTo>
                <a:cubicBezTo>
                  <a:pt x="36" y="25"/>
                  <a:pt x="33" y="28"/>
                  <a:pt x="30" y="31"/>
                </a:cubicBezTo>
                <a:cubicBezTo>
                  <a:pt x="20" y="23"/>
                  <a:pt x="20" y="23"/>
                  <a:pt x="20" y="23"/>
                </a:cubicBezTo>
                <a:cubicBezTo>
                  <a:pt x="20" y="22"/>
                  <a:pt x="20" y="21"/>
                  <a:pt x="20" y="20"/>
                </a:cubicBezTo>
                <a:cubicBezTo>
                  <a:pt x="19" y="19"/>
                  <a:pt x="17" y="18"/>
                  <a:pt x="15" y="19"/>
                </a:cubicBezTo>
                <a:cubicBezTo>
                  <a:pt x="13" y="19"/>
                  <a:pt x="12" y="21"/>
                  <a:pt x="13" y="23"/>
                </a:cubicBezTo>
                <a:cubicBezTo>
                  <a:pt x="14" y="25"/>
                  <a:pt x="16" y="26"/>
                  <a:pt x="18" y="25"/>
                </a:cubicBezTo>
                <a:cubicBezTo>
                  <a:pt x="18" y="25"/>
                  <a:pt x="18" y="25"/>
                  <a:pt x="19" y="25"/>
                </a:cubicBezTo>
                <a:cubicBezTo>
                  <a:pt x="29" y="33"/>
                  <a:pt x="29" y="33"/>
                  <a:pt x="29" y="33"/>
                </a:cubicBezTo>
                <a:cubicBezTo>
                  <a:pt x="28" y="36"/>
                  <a:pt x="27" y="39"/>
                  <a:pt x="26" y="43"/>
                </a:cubicBezTo>
                <a:cubicBezTo>
                  <a:pt x="11" y="43"/>
                  <a:pt x="11" y="43"/>
                  <a:pt x="11" y="43"/>
                </a:cubicBezTo>
                <a:cubicBezTo>
                  <a:pt x="10" y="42"/>
                  <a:pt x="9" y="41"/>
                  <a:pt x="8" y="41"/>
                </a:cubicBezTo>
                <a:cubicBezTo>
                  <a:pt x="6" y="39"/>
                  <a:pt x="3" y="40"/>
                  <a:pt x="2" y="43"/>
                </a:cubicBezTo>
                <a:cubicBezTo>
                  <a:pt x="0" y="45"/>
                  <a:pt x="1" y="48"/>
                  <a:pt x="4" y="49"/>
                </a:cubicBezTo>
                <a:cubicBezTo>
                  <a:pt x="6" y="51"/>
                  <a:pt x="9" y="50"/>
                  <a:pt x="11" y="47"/>
                </a:cubicBezTo>
                <a:cubicBezTo>
                  <a:pt x="11" y="47"/>
                  <a:pt x="11" y="47"/>
                  <a:pt x="11" y="47"/>
                </a:cubicBezTo>
                <a:cubicBezTo>
                  <a:pt x="26" y="47"/>
                  <a:pt x="26" y="47"/>
                  <a:pt x="26" y="47"/>
                </a:cubicBezTo>
                <a:cubicBezTo>
                  <a:pt x="26" y="49"/>
                  <a:pt x="27" y="51"/>
                  <a:pt x="27" y="52"/>
                </a:cubicBezTo>
                <a:cubicBezTo>
                  <a:pt x="17" y="56"/>
                  <a:pt x="17" y="56"/>
                  <a:pt x="17" y="56"/>
                </a:cubicBezTo>
                <a:cubicBezTo>
                  <a:pt x="17" y="56"/>
                  <a:pt x="16" y="55"/>
                  <a:pt x="15" y="55"/>
                </a:cubicBezTo>
                <a:cubicBezTo>
                  <a:pt x="13" y="55"/>
                  <a:pt x="11" y="56"/>
                  <a:pt x="11" y="58"/>
                </a:cubicBezTo>
                <a:cubicBezTo>
                  <a:pt x="11" y="60"/>
                  <a:pt x="12" y="62"/>
                  <a:pt x="14" y="62"/>
                </a:cubicBezTo>
                <a:cubicBezTo>
                  <a:pt x="16" y="63"/>
                  <a:pt x="18" y="61"/>
                  <a:pt x="18" y="59"/>
                </a:cubicBezTo>
                <a:cubicBezTo>
                  <a:pt x="18" y="59"/>
                  <a:pt x="18" y="59"/>
                  <a:pt x="18" y="59"/>
                </a:cubicBezTo>
                <a:cubicBezTo>
                  <a:pt x="28" y="55"/>
                  <a:pt x="28" y="55"/>
                  <a:pt x="28" y="55"/>
                </a:cubicBezTo>
                <a:cubicBezTo>
                  <a:pt x="30" y="59"/>
                  <a:pt x="33" y="63"/>
                  <a:pt x="38" y="66"/>
                </a:cubicBezTo>
                <a:cubicBezTo>
                  <a:pt x="33" y="71"/>
                  <a:pt x="33" y="71"/>
                  <a:pt x="33" y="71"/>
                </a:cubicBezTo>
                <a:cubicBezTo>
                  <a:pt x="32" y="71"/>
                  <a:pt x="31" y="71"/>
                  <a:pt x="30" y="71"/>
                </a:cubicBezTo>
                <a:cubicBezTo>
                  <a:pt x="28" y="72"/>
                  <a:pt x="27" y="74"/>
                  <a:pt x="28" y="76"/>
                </a:cubicBezTo>
                <a:cubicBezTo>
                  <a:pt x="29" y="78"/>
                  <a:pt x="31" y="79"/>
                  <a:pt x="33" y="78"/>
                </a:cubicBezTo>
                <a:cubicBezTo>
                  <a:pt x="35" y="77"/>
                  <a:pt x="36" y="75"/>
                  <a:pt x="35" y="73"/>
                </a:cubicBezTo>
                <a:cubicBezTo>
                  <a:pt x="35" y="73"/>
                  <a:pt x="35" y="73"/>
                  <a:pt x="35" y="73"/>
                </a:cubicBezTo>
                <a:cubicBezTo>
                  <a:pt x="40" y="68"/>
                  <a:pt x="40" y="68"/>
                  <a:pt x="40" y="68"/>
                </a:cubicBezTo>
                <a:cubicBezTo>
                  <a:pt x="42" y="69"/>
                  <a:pt x="45" y="70"/>
                  <a:pt x="48" y="70"/>
                </a:cubicBezTo>
                <a:cubicBezTo>
                  <a:pt x="47" y="83"/>
                  <a:pt x="47" y="83"/>
                  <a:pt x="47" y="83"/>
                </a:cubicBezTo>
                <a:cubicBezTo>
                  <a:pt x="46" y="83"/>
                  <a:pt x="45" y="84"/>
                  <a:pt x="44" y="84"/>
                </a:cubicBezTo>
                <a:cubicBezTo>
                  <a:pt x="43" y="86"/>
                  <a:pt x="44" y="88"/>
                  <a:pt x="45" y="89"/>
                </a:cubicBezTo>
                <a:cubicBezTo>
                  <a:pt x="47" y="91"/>
                  <a:pt x="49" y="90"/>
                  <a:pt x="50" y="89"/>
                </a:cubicBezTo>
                <a:cubicBezTo>
                  <a:pt x="51" y="87"/>
                  <a:pt x="51" y="85"/>
                  <a:pt x="50" y="84"/>
                </a:cubicBezTo>
                <a:cubicBezTo>
                  <a:pt x="49" y="84"/>
                  <a:pt x="49" y="84"/>
                  <a:pt x="49" y="83"/>
                </a:cubicBezTo>
                <a:cubicBezTo>
                  <a:pt x="50" y="70"/>
                  <a:pt x="50" y="70"/>
                  <a:pt x="50" y="70"/>
                </a:cubicBezTo>
                <a:cubicBezTo>
                  <a:pt x="51" y="70"/>
                  <a:pt x="51" y="70"/>
                  <a:pt x="52" y="70"/>
                </a:cubicBezTo>
                <a:cubicBezTo>
                  <a:pt x="55" y="70"/>
                  <a:pt x="58" y="70"/>
                  <a:pt x="61" y="69"/>
                </a:cubicBezTo>
                <a:cubicBezTo>
                  <a:pt x="64" y="80"/>
                  <a:pt x="64" y="80"/>
                  <a:pt x="64" y="80"/>
                </a:cubicBezTo>
                <a:cubicBezTo>
                  <a:pt x="63" y="81"/>
                  <a:pt x="63" y="81"/>
                  <a:pt x="62" y="82"/>
                </a:cubicBezTo>
                <a:cubicBezTo>
                  <a:pt x="62" y="84"/>
                  <a:pt x="63" y="86"/>
                  <a:pt x="65" y="86"/>
                </a:cubicBezTo>
                <a:cubicBezTo>
                  <a:pt x="67" y="87"/>
                  <a:pt x="69" y="86"/>
                  <a:pt x="69" y="84"/>
                </a:cubicBezTo>
                <a:cubicBezTo>
                  <a:pt x="70" y="82"/>
                  <a:pt x="69" y="80"/>
                  <a:pt x="67" y="80"/>
                </a:cubicBezTo>
                <a:cubicBezTo>
                  <a:pt x="67" y="79"/>
                  <a:pt x="66" y="79"/>
                  <a:pt x="66" y="79"/>
                </a:cubicBezTo>
                <a:cubicBezTo>
                  <a:pt x="63" y="68"/>
                  <a:pt x="63" y="68"/>
                  <a:pt x="63" y="68"/>
                </a:cubicBezTo>
                <a:cubicBezTo>
                  <a:pt x="65" y="67"/>
                  <a:pt x="67" y="65"/>
                  <a:pt x="69" y="64"/>
                </a:cubicBezTo>
                <a:cubicBezTo>
                  <a:pt x="72" y="69"/>
                  <a:pt x="72" y="69"/>
                  <a:pt x="72" y="69"/>
                </a:cubicBezTo>
                <a:cubicBezTo>
                  <a:pt x="72" y="70"/>
                  <a:pt x="72" y="70"/>
                  <a:pt x="72" y="71"/>
                </a:cubicBezTo>
                <a:cubicBezTo>
                  <a:pt x="72" y="72"/>
                  <a:pt x="73" y="73"/>
                  <a:pt x="75" y="73"/>
                </a:cubicBezTo>
                <a:cubicBezTo>
                  <a:pt x="76" y="73"/>
                  <a:pt x="77" y="71"/>
                  <a:pt x="77" y="70"/>
                </a:cubicBezTo>
                <a:cubicBezTo>
                  <a:pt x="77" y="69"/>
                  <a:pt x="75" y="68"/>
                  <a:pt x="74" y="68"/>
                </a:cubicBezTo>
                <a:cubicBezTo>
                  <a:pt x="74" y="68"/>
                  <a:pt x="74" y="68"/>
                  <a:pt x="74" y="68"/>
                </a:cubicBezTo>
                <a:cubicBezTo>
                  <a:pt x="70" y="63"/>
                  <a:pt x="70" y="63"/>
                  <a:pt x="70" y="63"/>
                </a:cubicBezTo>
                <a:cubicBezTo>
                  <a:pt x="73" y="60"/>
                  <a:pt x="75" y="57"/>
                  <a:pt x="76" y="53"/>
                </a:cubicBezTo>
                <a:cubicBezTo>
                  <a:pt x="93" y="56"/>
                  <a:pt x="93" y="56"/>
                  <a:pt x="93" y="56"/>
                </a:cubicBezTo>
                <a:cubicBezTo>
                  <a:pt x="93" y="57"/>
                  <a:pt x="94" y="59"/>
                  <a:pt x="95" y="60"/>
                </a:cubicBezTo>
                <a:cubicBezTo>
                  <a:pt x="98" y="62"/>
                  <a:pt x="102" y="61"/>
                  <a:pt x="104" y="58"/>
                </a:cubicBezTo>
                <a:cubicBezTo>
                  <a:pt x="107" y="55"/>
                  <a:pt x="106" y="51"/>
                  <a:pt x="103" y="49"/>
                </a:cubicBezTo>
                <a:close/>
                <a:moveTo>
                  <a:pt x="44" y="44"/>
                </a:moveTo>
                <a:cubicBezTo>
                  <a:pt x="42" y="44"/>
                  <a:pt x="40" y="42"/>
                  <a:pt x="40" y="40"/>
                </a:cubicBezTo>
                <a:cubicBezTo>
                  <a:pt x="40" y="38"/>
                  <a:pt x="42" y="36"/>
                  <a:pt x="44" y="36"/>
                </a:cubicBezTo>
                <a:cubicBezTo>
                  <a:pt x="46" y="36"/>
                  <a:pt x="48" y="38"/>
                  <a:pt x="48" y="40"/>
                </a:cubicBezTo>
                <a:cubicBezTo>
                  <a:pt x="48" y="42"/>
                  <a:pt x="46" y="44"/>
                  <a:pt x="44" y="44"/>
                </a:cubicBezTo>
                <a:close/>
                <a:moveTo>
                  <a:pt x="54" y="52"/>
                </a:moveTo>
                <a:cubicBezTo>
                  <a:pt x="52" y="52"/>
                  <a:pt x="51" y="51"/>
                  <a:pt x="51" y="49"/>
                </a:cubicBezTo>
                <a:cubicBezTo>
                  <a:pt x="51" y="48"/>
                  <a:pt x="52" y="46"/>
                  <a:pt x="54" y="46"/>
                </a:cubicBezTo>
                <a:cubicBezTo>
                  <a:pt x="55" y="46"/>
                  <a:pt x="56" y="48"/>
                  <a:pt x="56" y="49"/>
                </a:cubicBezTo>
                <a:cubicBezTo>
                  <a:pt x="56" y="51"/>
                  <a:pt x="55" y="52"/>
                  <a:pt x="54" y="52"/>
                </a:cubicBezTo>
                <a:close/>
                <a:moveTo>
                  <a:pt x="64" y="40"/>
                </a:moveTo>
                <a:cubicBezTo>
                  <a:pt x="62" y="40"/>
                  <a:pt x="60" y="38"/>
                  <a:pt x="60" y="36"/>
                </a:cubicBezTo>
                <a:cubicBezTo>
                  <a:pt x="60" y="34"/>
                  <a:pt x="62" y="32"/>
                  <a:pt x="64" y="32"/>
                </a:cubicBezTo>
                <a:cubicBezTo>
                  <a:pt x="66" y="32"/>
                  <a:pt x="68" y="34"/>
                  <a:pt x="68" y="36"/>
                </a:cubicBezTo>
                <a:cubicBezTo>
                  <a:pt x="68" y="38"/>
                  <a:pt x="66" y="40"/>
                  <a:pt x="64" y="40"/>
                </a:cubicBezTo>
                <a:close/>
                <a:moveTo>
                  <a:pt x="64" y="40"/>
                </a:moveTo>
                <a:cubicBezTo>
                  <a:pt x="64" y="40"/>
                  <a:pt x="64" y="40"/>
                  <a:pt x="64" y="40"/>
                </a:cubicBezTo>
              </a:path>
            </a:pathLst>
          </a:custGeom>
          <a:solidFill>
            <a:schemeClr val="accent5"/>
          </a:solidFill>
          <a:ln w="9525">
            <a:noFill/>
            <a:round/>
          </a:ln>
        </p:spPr>
        <p:txBody>
          <a:bodyPr vert="horz" wrap="square" lIns="121965" tIns="60982" rIns="121965" bIns="60982" numCol="1" anchor="t" anchorCtr="0" compatLnSpc="1"/>
          <a:lstStyle/>
          <a:p>
            <a:endParaRPr lang="en-US" sz="2100">
              <a:cs typeface="+mn-ea"/>
            </a:endParaRPr>
          </a:p>
        </p:txBody>
      </p:sp>
      <p:sp>
        <p:nvSpPr>
          <p:cNvPr id="16" name="Freeform 5"/>
          <p:cNvSpPr>
            <a:spLocks noEditPoints="1"/>
          </p:cNvSpPr>
          <p:nvPr/>
        </p:nvSpPr>
        <p:spPr bwMode="auto">
          <a:xfrm rot="17122296">
            <a:off x="4844965" y="3207271"/>
            <a:ext cx="459616" cy="493585"/>
          </a:xfrm>
          <a:custGeom>
            <a:avLst/>
            <a:gdLst/>
            <a:ahLst/>
            <a:cxnLst>
              <a:cxn ang="0">
                <a:pos x="261" y="74"/>
              </a:cxn>
              <a:cxn ang="0">
                <a:pos x="282" y="53"/>
              </a:cxn>
              <a:cxn ang="0">
                <a:pos x="261" y="32"/>
              </a:cxn>
              <a:cxn ang="0">
                <a:pos x="240" y="53"/>
              </a:cxn>
              <a:cxn ang="0">
                <a:pos x="244" y="65"/>
              </a:cxn>
              <a:cxn ang="0">
                <a:pos x="146" y="41"/>
              </a:cxn>
              <a:cxn ang="0">
                <a:pos x="162" y="21"/>
              </a:cxn>
              <a:cxn ang="0">
                <a:pos x="142" y="0"/>
              </a:cxn>
              <a:cxn ang="0">
                <a:pos x="121" y="21"/>
              </a:cxn>
              <a:cxn ang="0">
                <a:pos x="142" y="41"/>
              </a:cxn>
              <a:cxn ang="0">
                <a:pos x="144" y="41"/>
              </a:cxn>
              <a:cxn ang="0">
                <a:pos x="88" y="112"/>
              </a:cxn>
              <a:cxn ang="0">
                <a:pos x="90" y="105"/>
              </a:cxn>
              <a:cxn ang="0">
                <a:pos x="69" y="84"/>
              </a:cxn>
              <a:cxn ang="0">
                <a:pos x="48" y="105"/>
              </a:cxn>
              <a:cxn ang="0">
                <a:pos x="69" y="125"/>
              </a:cxn>
              <a:cxn ang="0">
                <a:pos x="85" y="118"/>
              </a:cxn>
              <a:cxn ang="0">
                <a:pos x="41" y="168"/>
              </a:cxn>
              <a:cxn ang="0">
                <a:pos x="41" y="164"/>
              </a:cxn>
              <a:cxn ang="0">
                <a:pos x="21" y="144"/>
              </a:cxn>
              <a:cxn ang="0">
                <a:pos x="0" y="164"/>
              </a:cxn>
              <a:cxn ang="0">
                <a:pos x="21" y="185"/>
              </a:cxn>
              <a:cxn ang="0">
                <a:pos x="41" y="169"/>
              </a:cxn>
              <a:cxn ang="0">
                <a:pos x="75" y="225"/>
              </a:cxn>
              <a:cxn ang="0">
                <a:pos x="62" y="220"/>
              </a:cxn>
              <a:cxn ang="0">
                <a:pos x="41" y="241"/>
              </a:cxn>
              <a:cxn ang="0">
                <a:pos x="62" y="262"/>
              </a:cxn>
              <a:cxn ang="0">
                <a:pos x="83" y="241"/>
              </a:cxn>
              <a:cxn ang="0">
                <a:pos x="78" y="228"/>
              </a:cxn>
              <a:cxn ang="0">
                <a:pos x="143" y="262"/>
              </a:cxn>
              <a:cxn ang="0">
                <a:pos x="127" y="283"/>
              </a:cxn>
              <a:cxn ang="0">
                <a:pos x="147" y="303"/>
              </a:cxn>
              <a:cxn ang="0">
                <a:pos x="168" y="283"/>
              </a:cxn>
              <a:cxn ang="0">
                <a:pos x="154" y="263"/>
              </a:cxn>
              <a:cxn ang="0">
                <a:pos x="222" y="242"/>
              </a:cxn>
              <a:cxn ang="0">
                <a:pos x="220" y="250"/>
              </a:cxn>
              <a:cxn ang="0">
                <a:pos x="241" y="271"/>
              </a:cxn>
              <a:cxn ang="0">
                <a:pos x="261" y="250"/>
              </a:cxn>
              <a:cxn ang="0">
                <a:pos x="241" y="229"/>
              </a:cxn>
              <a:cxn ang="0">
                <a:pos x="225" y="237"/>
              </a:cxn>
              <a:cxn ang="0">
                <a:pos x="228" y="162"/>
              </a:cxn>
              <a:cxn ang="0">
                <a:pos x="249" y="178"/>
              </a:cxn>
              <a:cxn ang="0">
                <a:pos x="269" y="157"/>
              </a:cxn>
              <a:cxn ang="0">
                <a:pos x="249" y="137"/>
              </a:cxn>
              <a:cxn ang="0">
                <a:pos x="229" y="151"/>
              </a:cxn>
              <a:cxn ang="0">
                <a:pos x="245" y="66"/>
              </a:cxn>
              <a:cxn ang="0">
                <a:pos x="261" y="74"/>
              </a:cxn>
              <a:cxn ang="0">
                <a:pos x="124" y="184"/>
              </a:cxn>
              <a:cxn ang="0">
                <a:pos x="115" y="176"/>
              </a:cxn>
              <a:cxn ang="0">
                <a:pos x="124" y="168"/>
              </a:cxn>
              <a:cxn ang="0">
                <a:pos x="132" y="176"/>
              </a:cxn>
              <a:cxn ang="0">
                <a:pos x="124" y="184"/>
              </a:cxn>
              <a:cxn ang="0">
                <a:pos x="168" y="145"/>
              </a:cxn>
              <a:cxn ang="0">
                <a:pos x="156" y="133"/>
              </a:cxn>
              <a:cxn ang="0">
                <a:pos x="168" y="121"/>
              </a:cxn>
              <a:cxn ang="0">
                <a:pos x="180" y="133"/>
              </a:cxn>
              <a:cxn ang="0">
                <a:pos x="168" y="145"/>
              </a:cxn>
              <a:cxn ang="0">
                <a:pos x="168" y="145"/>
              </a:cxn>
              <a:cxn ang="0">
                <a:pos x="168" y="145"/>
              </a:cxn>
            </a:cxnLst>
            <a:rect l="0" t="0" r="r" b="b"/>
            <a:pathLst>
              <a:path w="282" h="303">
                <a:moveTo>
                  <a:pt x="261" y="74"/>
                </a:moveTo>
                <a:cubicBezTo>
                  <a:pt x="272" y="74"/>
                  <a:pt x="282" y="64"/>
                  <a:pt x="282" y="53"/>
                </a:cubicBezTo>
                <a:cubicBezTo>
                  <a:pt x="282" y="41"/>
                  <a:pt x="272" y="32"/>
                  <a:pt x="261" y="32"/>
                </a:cubicBezTo>
                <a:cubicBezTo>
                  <a:pt x="249" y="32"/>
                  <a:pt x="240" y="41"/>
                  <a:pt x="240" y="53"/>
                </a:cubicBezTo>
                <a:cubicBezTo>
                  <a:pt x="240" y="57"/>
                  <a:pt x="242" y="61"/>
                  <a:pt x="244" y="65"/>
                </a:cubicBezTo>
                <a:cubicBezTo>
                  <a:pt x="217" y="86"/>
                  <a:pt x="165" y="114"/>
                  <a:pt x="146" y="41"/>
                </a:cubicBezTo>
                <a:cubicBezTo>
                  <a:pt x="155" y="39"/>
                  <a:pt x="162" y="31"/>
                  <a:pt x="162" y="21"/>
                </a:cubicBezTo>
                <a:cubicBezTo>
                  <a:pt x="162" y="9"/>
                  <a:pt x="153" y="0"/>
                  <a:pt x="142" y="0"/>
                </a:cubicBezTo>
                <a:cubicBezTo>
                  <a:pt x="130" y="0"/>
                  <a:pt x="121" y="9"/>
                  <a:pt x="121" y="21"/>
                </a:cubicBezTo>
                <a:cubicBezTo>
                  <a:pt x="121" y="32"/>
                  <a:pt x="130" y="41"/>
                  <a:pt x="142" y="41"/>
                </a:cubicBezTo>
                <a:cubicBezTo>
                  <a:pt x="142" y="41"/>
                  <a:pt x="143" y="41"/>
                  <a:pt x="144" y="41"/>
                </a:cubicBezTo>
                <a:cubicBezTo>
                  <a:pt x="143" y="95"/>
                  <a:pt x="145" y="143"/>
                  <a:pt x="88" y="112"/>
                </a:cubicBezTo>
                <a:cubicBezTo>
                  <a:pt x="89" y="110"/>
                  <a:pt x="90" y="107"/>
                  <a:pt x="90" y="105"/>
                </a:cubicBezTo>
                <a:cubicBezTo>
                  <a:pt x="90" y="93"/>
                  <a:pt x="81" y="84"/>
                  <a:pt x="69" y="84"/>
                </a:cubicBezTo>
                <a:cubicBezTo>
                  <a:pt x="58" y="84"/>
                  <a:pt x="48" y="93"/>
                  <a:pt x="48" y="105"/>
                </a:cubicBezTo>
                <a:cubicBezTo>
                  <a:pt x="48" y="116"/>
                  <a:pt x="58" y="125"/>
                  <a:pt x="69" y="125"/>
                </a:cubicBezTo>
                <a:cubicBezTo>
                  <a:pt x="75" y="125"/>
                  <a:pt x="81" y="123"/>
                  <a:pt x="85" y="118"/>
                </a:cubicBezTo>
                <a:cubicBezTo>
                  <a:pt x="119" y="159"/>
                  <a:pt x="102" y="167"/>
                  <a:pt x="41" y="168"/>
                </a:cubicBezTo>
                <a:cubicBezTo>
                  <a:pt x="41" y="167"/>
                  <a:pt x="41" y="166"/>
                  <a:pt x="41" y="164"/>
                </a:cubicBezTo>
                <a:cubicBezTo>
                  <a:pt x="41" y="153"/>
                  <a:pt x="32" y="144"/>
                  <a:pt x="21" y="144"/>
                </a:cubicBezTo>
                <a:cubicBezTo>
                  <a:pt x="9" y="144"/>
                  <a:pt x="0" y="153"/>
                  <a:pt x="0" y="164"/>
                </a:cubicBezTo>
                <a:cubicBezTo>
                  <a:pt x="0" y="176"/>
                  <a:pt x="9" y="185"/>
                  <a:pt x="21" y="185"/>
                </a:cubicBezTo>
                <a:cubicBezTo>
                  <a:pt x="31" y="185"/>
                  <a:pt x="39" y="178"/>
                  <a:pt x="41" y="169"/>
                </a:cubicBezTo>
                <a:cubicBezTo>
                  <a:pt x="82" y="184"/>
                  <a:pt x="92" y="196"/>
                  <a:pt x="75" y="225"/>
                </a:cubicBezTo>
                <a:cubicBezTo>
                  <a:pt x="71" y="222"/>
                  <a:pt x="67" y="220"/>
                  <a:pt x="62" y="220"/>
                </a:cubicBezTo>
                <a:cubicBezTo>
                  <a:pt x="51" y="220"/>
                  <a:pt x="41" y="230"/>
                  <a:pt x="41" y="241"/>
                </a:cubicBezTo>
                <a:cubicBezTo>
                  <a:pt x="41" y="253"/>
                  <a:pt x="51" y="262"/>
                  <a:pt x="62" y="262"/>
                </a:cubicBezTo>
                <a:cubicBezTo>
                  <a:pt x="74" y="262"/>
                  <a:pt x="83" y="253"/>
                  <a:pt x="83" y="241"/>
                </a:cubicBezTo>
                <a:cubicBezTo>
                  <a:pt x="83" y="236"/>
                  <a:pt x="81" y="232"/>
                  <a:pt x="78" y="228"/>
                </a:cubicBezTo>
                <a:cubicBezTo>
                  <a:pt x="121" y="197"/>
                  <a:pt x="141" y="198"/>
                  <a:pt x="143" y="262"/>
                </a:cubicBezTo>
                <a:cubicBezTo>
                  <a:pt x="134" y="264"/>
                  <a:pt x="127" y="273"/>
                  <a:pt x="127" y="283"/>
                </a:cubicBezTo>
                <a:cubicBezTo>
                  <a:pt x="127" y="294"/>
                  <a:pt x="136" y="303"/>
                  <a:pt x="147" y="303"/>
                </a:cubicBezTo>
                <a:cubicBezTo>
                  <a:pt x="159" y="303"/>
                  <a:pt x="168" y="294"/>
                  <a:pt x="168" y="283"/>
                </a:cubicBezTo>
                <a:cubicBezTo>
                  <a:pt x="168" y="273"/>
                  <a:pt x="162" y="265"/>
                  <a:pt x="154" y="263"/>
                </a:cubicBezTo>
                <a:cubicBezTo>
                  <a:pt x="172" y="230"/>
                  <a:pt x="188" y="225"/>
                  <a:pt x="222" y="242"/>
                </a:cubicBezTo>
                <a:cubicBezTo>
                  <a:pt x="221" y="244"/>
                  <a:pt x="220" y="247"/>
                  <a:pt x="220" y="250"/>
                </a:cubicBezTo>
                <a:cubicBezTo>
                  <a:pt x="220" y="261"/>
                  <a:pt x="229" y="271"/>
                  <a:pt x="241" y="271"/>
                </a:cubicBezTo>
                <a:cubicBezTo>
                  <a:pt x="252" y="271"/>
                  <a:pt x="261" y="261"/>
                  <a:pt x="261" y="250"/>
                </a:cubicBezTo>
                <a:cubicBezTo>
                  <a:pt x="261" y="238"/>
                  <a:pt x="252" y="229"/>
                  <a:pt x="241" y="229"/>
                </a:cubicBezTo>
                <a:cubicBezTo>
                  <a:pt x="234" y="229"/>
                  <a:pt x="229" y="232"/>
                  <a:pt x="225" y="237"/>
                </a:cubicBezTo>
                <a:cubicBezTo>
                  <a:pt x="200" y="211"/>
                  <a:pt x="182" y="177"/>
                  <a:pt x="228" y="162"/>
                </a:cubicBezTo>
                <a:cubicBezTo>
                  <a:pt x="230" y="171"/>
                  <a:pt x="239" y="178"/>
                  <a:pt x="249" y="178"/>
                </a:cubicBezTo>
                <a:cubicBezTo>
                  <a:pt x="260" y="178"/>
                  <a:pt x="269" y="169"/>
                  <a:pt x="269" y="157"/>
                </a:cubicBezTo>
                <a:cubicBezTo>
                  <a:pt x="269" y="146"/>
                  <a:pt x="260" y="137"/>
                  <a:pt x="249" y="137"/>
                </a:cubicBezTo>
                <a:cubicBezTo>
                  <a:pt x="239" y="137"/>
                  <a:pt x="232" y="142"/>
                  <a:pt x="229" y="151"/>
                </a:cubicBezTo>
                <a:cubicBezTo>
                  <a:pt x="199" y="129"/>
                  <a:pt x="226" y="89"/>
                  <a:pt x="245" y="66"/>
                </a:cubicBezTo>
                <a:cubicBezTo>
                  <a:pt x="249" y="71"/>
                  <a:pt x="255" y="74"/>
                  <a:pt x="261" y="74"/>
                </a:cubicBezTo>
                <a:close/>
                <a:moveTo>
                  <a:pt x="124" y="184"/>
                </a:moveTo>
                <a:cubicBezTo>
                  <a:pt x="119" y="184"/>
                  <a:pt x="115" y="181"/>
                  <a:pt x="115" y="176"/>
                </a:cubicBezTo>
                <a:cubicBezTo>
                  <a:pt x="115" y="172"/>
                  <a:pt x="119" y="168"/>
                  <a:pt x="124" y="168"/>
                </a:cubicBezTo>
                <a:cubicBezTo>
                  <a:pt x="128" y="168"/>
                  <a:pt x="132" y="172"/>
                  <a:pt x="132" y="176"/>
                </a:cubicBezTo>
                <a:cubicBezTo>
                  <a:pt x="132" y="181"/>
                  <a:pt x="128" y="184"/>
                  <a:pt x="124" y="184"/>
                </a:cubicBezTo>
                <a:close/>
                <a:moveTo>
                  <a:pt x="168" y="145"/>
                </a:moveTo>
                <a:cubicBezTo>
                  <a:pt x="161" y="145"/>
                  <a:pt x="156" y="140"/>
                  <a:pt x="156" y="133"/>
                </a:cubicBezTo>
                <a:cubicBezTo>
                  <a:pt x="156" y="126"/>
                  <a:pt x="161" y="121"/>
                  <a:pt x="168" y="121"/>
                </a:cubicBezTo>
                <a:cubicBezTo>
                  <a:pt x="175" y="121"/>
                  <a:pt x="180" y="126"/>
                  <a:pt x="180" y="133"/>
                </a:cubicBezTo>
                <a:cubicBezTo>
                  <a:pt x="180" y="140"/>
                  <a:pt x="175" y="145"/>
                  <a:pt x="168" y="145"/>
                </a:cubicBezTo>
                <a:close/>
                <a:moveTo>
                  <a:pt x="168" y="145"/>
                </a:moveTo>
                <a:cubicBezTo>
                  <a:pt x="168" y="145"/>
                  <a:pt x="168" y="145"/>
                  <a:pt x="168" y="145"/>
                </a:cubicBezTo>
              </a:path>
            </a:pathLst>
          </a:custGeom>
          <a:solidFill>
            <a:schemeClr val="accent2"/>
          </a:solidFill>
          <a:ln w="9525">
            <a:noFill/>
            <a:round/>
          </a:ln>
        </p:spPr>
        <p:txBody>
          <a:bodyPr vert="horz" wrap="square" lIns="121965" tIns="60982" rIns="121965" bIns="60982" numCol="1" anchor="t" anchorCtr="0" compatLnSpc="1"/>
          <a:lstStyle/>
          <a:p>
            <a:endParaRPr lang="en-US" sz="2100">
              <a:cs typeface="+mn-ea"/>
            </a:endParaRPr>
          </a:p>
        </p:txBody>
      </p:sp>
      <p:grpSp>
        <p:nvGrpSpPr>
          <p:cNvPr id="17" name="Group 240"/>
          <p:cNvGrpSpPr/>
          <p:nvPr/>
        </p:nvGrpSpPr>
        <p:grpSpPr>
          <a:xfrm>
            <a:off x="5213210" y="4510866"/>
            <a:ext cx="660577" cy="599681"/>
            <a:chOff x="4104490" y="3438027"/>
            <a:chExt cx="495304" cy="449481"/>
          </a:xfrm>
          <a:solidFill>
            <a:schemeClr val="bg1"/>
          </a:solidFill>
        </p:grpSpPr>
        <p:grpSp>
          <p:nvGrpSpPr>
            <p:cNvPr id="18" name="Group 179"/>
            <p:cNvGrpSpPr/>
            <p:nvPr/>
          </p:nvGrpSpPr>
          <p:grpSpPr>
            <a:xfrm>
              <a:off x="4424169" y="3438027"/>
              <a:ext cx="175625" cy="449481"/>
              <a:chOff x="5054600" y="1652588"/>
              <a:chExt cx="187325" cy="479424"/>
            </a:xfrm>
            <a:grpFill/>
          </p:grpSpPr>
          <p:sp>
            <p:nvSpPr>
              <p:cNvPr id="22"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76" tIns="45738" rIns="91476" bIns="45738" numCol="1" anchor="t" anchorCtr="0" compatLnSpc="1"/>
              <a:lstStyle/>
              <a:p>
                <a:endParaRPr lang="en-US" sz="2100" dirty="0">
                  <a:cs typeface="+mn-ea"/>
                </a:endParaRPr>
              </a:p>
            </p:txBody>
          </p:sp>
          <p:sp>
            <p:nvSpPr>
              <p:cNvPr id="23" name="Oval 97"/>
              <p:cNvSpPr>
                <a:spLocks noChangeArrowheads="1"/>
              </p:cNvSpPr>
              <p:nvPr/>
            </p:nvSpPr>
            <p:spPr bwMode="auto">
              <a:xfrm>
                <a:off x="5110163" y="1652588"/>
                <a:ext cx="74613" cy="76200"/>
              </a:xfrm>
              <a:prstGeom prst="ellipse">
                <a:avLst/>
              </a:prstGeom>
              <a:grpFill/>
              <a:ln w="9525">
                <a:noFill/>
                <a:round/>
              </a:ln>
            </p:spPr>
            <p:txBody>
              <a:bodyPr vert="horz" wrap="square" lIns="91476" tIns="45738" rIns="91476" bIns="45738" numCol="1" anchor="t" anchorCtr="0" compatLnSpc="1"/>
              <a:lstStyle/>
              <a:p>
                <a:endParaRPr lang="en-US" sz="2100" dirty="0">
                  <a:cs typeface="+mn-ea"/>
                </a:endParaRPr>
              </a:p>
            </p:txBody>
          </p:sp>
        </p:grpSp>
        <p:grpSp>
          <p:nvGrpSpPr>
            <p:cNvPr id="19" name="Group 179"/>
            <p:cNvGrpSpPr/>
            <p:nvPr/>
          </p:nvGrpSpPr>
          <p:grpSpPr>
            <a:xfrm>
              <a:off x="4104490" y="3438027"/>
              <a:ext cx="175625" cy="449481"/>
              <a:chOff x="5054600" y="1652588"/>
              <a:chExt cx="187325" cy="479424"/>
            </a:xfrm>
            <a:grpFill/>
          </p:grpSpPr>
          <p:sp>
            <p:nvSpPr>
              <p:cNvPr id="20"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76" tIns="45738" rIns="91476" bIns="45738" numCol="1" anchor="t" anchorCtr="0" compatLnSpc="1"/>
              <a:lstStyle/>
              <a:p>
                <a:endParaRPr lang="en-US" sz="2100" dirty="0">
                  <a:cs typeface="+mn-ea"/>
                </a:endParaRPr>
              </a:p>
            </p:txBody>
          </p:sp>
          <p:sp>
            <p:nvSpPr>
              <p:cNvPr id="21" name="Oval 97"/>
              <p:cNvSpPr>
                <a:spLocks noChangeArrowheads="1"/>
              </p:cNvSpPr>
              <p:nvPr/>
            </p:nvSpPr>
            <p:spPr bwMode="auto">
              <a:xfrm>
                <a:off x="5110163" y="1652588"/>
                <a:ext cx="74613" cy="76200"/>
              </a:xfrm>
              <a:prstGeom prst="ellipse">
                <a:avLst/>
              </a:prstGeom>
              <a:grpFill/>
              <a:ln w="9525">
                <a:noFill/>
                <a:round/>
              </a:ln>
            </p:spPr>
            <p:txBody>
              <a:bodyPr vert="horz" wrap="square" lIns="91476" tIns="45738" rIns="91476" bIns="45738" numCol="1" anchor="t" anchorCtr="0" compatLnSpc="1"/>
              <a:lstStyle/>
              <a:p>
                <a:endParaRPr lang="en-US" sz="2100" dirty="0">
                  <a:cs typeface="+mn-ea"/>
                </a:endParaRPr>
              </a:p>
            </p:txBody>
          </p:sp>
        </p:grpSp>
      </p:grpSp>
      <p:grpSp>
        <p:nvGrpSpPr>
          <p:cNvPr id="24" name="Group 241"/>
          <p:cNvGrpSpPr/>
          <p:nvPr/>
        </p:nvGrpSpPr>
        <p:grpSpPr>
          <a:xfrm>
            <a:off x="5185879" y="5338208"/>
            <a:ext cx="727669" cy="650270"/>
            <a:chOff x="4083997" y="4058148"/>
            <a:chExt cx="545610" cy="487399"/>
          </a:xfrm>
          <a:solidFill>
            <a:schemeClr val="bg1"/>
          </a:solidFill>
        </p:grpSpPr>
        <p:grpSp>
          <p:nvGrpSpPr>
            <p:cNvPr id="25" name="Group 184"/>
            <p:cNvGrpSpPr/>
            <p:nvPr/>
          </p:nvGrpSpPr>
          <p:grpSpPr>
            <a:xfrm>
              <a:off x="4402576" y="4058148"/>
              <a:ext cx="227031" cy="487399"/>
              <a:chOff x="6213475" y="1668463"/>
              <a:chExt cx="227013" cy="487362"/>
            </a:xfrm>
            <a:grpFill/>
          </p:grpSpPr>
          <p:sp>
            <p:nvSpPr>
              <p:cNvPr id="29" name="Oval 98"/>
              <p:cNvSpPr>
                <a:spLocks noChangeArrowheads="1"/>
              </p:cNvSpPr>
              <p:nvPr/>
            </p:nvSpPr>
            <p:spPr bwMode="auto">
              <a:xfrm>
                <a:off x="6291263" y="1668463"/>
                <a:ext cx="73025" cy="73025"/>
              </a:xfrm>
              <a:prstGeom prst="ellipse">
                <a:avLst/>
              </a:prstGeom>
              <a:grpFill/>
              <a:ln w="9525">
                <a:noFill/>
                <a:round/>
              </a:ln>
            </p:spPr>
            <p:txBody>
              <a:bodyPr vert="horz" wrap="square" lIns="91476" tIns="45738" rIns="91476" bIns="45738" numCol="1" anchor="t" anchorCtr="0" compatLnSpc="1"/>
              <a:lstStyle/>
              <a:p>
                <a:endParaRPr lang="en-US" sz="2100" dirty="0">
                  <a:solidFill>
                    <a:schemeClr val="accent2">
                      <a:lumMod val="50000"/>
                    </a:schemeClr>
                  </a:solidFill>
                  <a:cs typeface="+mn-ea"/>
                </a:endParaRPr>
              </a:p>
            </p:txBody>
          </p:sp>
          <p:sp>
            <p:nvSpPr>
              <p:cNvPr id="30"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76" tIns="45738" rIns="91476" bIns="45738" numCol="1" anchor="t" anchorCtr="0" compatLnSpc="1"/>
              <a:lstStyle/>
              <a:p>
                <a:endParaRPr lang="en-US" sz="2100" dirty="0">
                  <a:solidFill>
                    <a:schemeClr val="accent2">
                      <a:lumMod val="50000"/>
                    </a:schemeClr>
                  </a:solidFill>
                  <a:cs typeface="+mn-ea"/>
                </a:endParaRPr>
              </a:p>
            </p:txBody>
          </p:sp>
        </p:grpSp>
        <p:grpSp>
          <p:nvGrpSpPr>
            <p:cNvPr id="26" name="Group 184"/>
            <p:cNvGrpSpPr/>
            <p:nvPr/>
          </p:nvGrpSpPr>
          <p:grpSpPr>
            <a:xfrm>
              <a:off x="4083997" y="4058148"/>
              <a:ext cx="227031" cy="487399"/>
              <a:chOff x="6213475" y="1668463"/>
              <a:chExt cx="227013" cy="487362"/>
            </a:xfrm>
            <a:grpFill/>
          </p:grpSpPr>
          <p:sp>
            <p:nvSpPr>
              <p:cNvPr id="27" name="Oval 98"/>
              <p:cNvSpPr>
                <a:spLocks noChangeArrowheads="1"/>
              </p:cNvSpPr>
              <p:nvPr/>
            </p:nvSpPr>
            <p:spPr bwMode="auto">
              <a:xfrm>
                <a:off x="6291263" y="1668463"/>
                <a:ext cx="73025" cy="73025"/>
              </a:xfrm>
              <a:prstGeom prst="ellipse">
                <a:avLst/>
              </a:prstGeom>
              <a:grpFill/>
              <a:ln w="9525">
                <a:noFill/>
                <a:round/>
              </a:ln>
            </p:spPr>
            <p:txBody>
              <a:bodyPr vert="horz" wrap="square" lIns="91476" tIns="45738" rIns="91476" bIns="45738" numCol="1" anchor="t" anchorCtr="0" compatLnSpc="1"/>
              <a:lstStyle/>
              <a:p>
                <a:endParaRPr lang="en-US" sz="2100" dirty="0">
                  <a:solidFill>
                    <a:schemeClr val="accent2">
                      <a:lumMod val="50000"/>
                    </a:schemeClr>
                  </a:solidFill>
                  <a:cs typeface="+mn-ea"/>
                </a:endParaRPr>
              </a:p>
            </p:txBody>
          </p:sp>
          <p:sp>
            <p:nvSpPr>
              <p:cNvPr id="28"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76" tIns="45738" rIns="91476" bIns="45738" numCol="1" anchor="t" anchorCtr="0" compatLnSpc="1"/>
              <a:lstStyle/>
              <a:p>
                <a:endParaRPr lang="en-US" sz="2100" dirty="0">
                  <a:solidFill>
                    <a:schemeClr val="accent2">
                      <a:lumMod val="50000"/>
                    </a:schemeClr>
                  </a:solidFill>
                  <a:cs typeface="+mn-ea"/>
                </a:endParaRPr>
              </a:p>
            </p:txBody>
          </p:sp>
        </p:grpSp>
      </p:grpSp>
      <p:grpSp>
        <p:nvGrpSpPr>
          <p:cNvPr id="31" name="Group 144"/>
          <p:cNvGrpSpPr/>
          <p:nvPr/>
        </p:nvGrpSpPr>
        <p:grpSpPr>
          <a:xfrm>
            <a:off x="10154793" y="3888410"/>
            <a:ext cx="452542" cy="1087753"/>
            <a:chOff x="7380288" y="2552700"/>
            <a:chExt cx="457200" cy="1098550"/>
          </a:xfrm>
          <a:solidFill>
            <a:schemeClr val="accent4"/>
          </a:solidFill>
        </p:grpSpPr>
        <p:sp>
          <p:nvSpPr>
            <p:cNvPr id="32" name="Freeform 75"/>
            <p:cNvSpPr>
              <a:spLocks noEditPoints="1"/>
            </p:cNvSpPr>
            <p:nvPr/>
          </p:nvSpPr>
          <p:spPr bwMode="auto">
            <a:xfrm>
              <a:off x="7380288" y="2790825"/>
              <a:ext cx="457200" cy="860425"/>
            </a:xfrm>
            <a:custGeom>
              <a:avLst/>
              <a:gdLst/>
              <a:ahLst/>
              <a:cxnLst>
                <a:cxn ang="0">
                  <a:pos x="143" y="0"/>
                </a:cxn>
                <a:cxn ang="0">
                  <a:pos x="14" y="0"/>
                </a:cxn>
                <a:cxn ang="0">
                  <a:pos x="0" y="14"/>
                </a:cxn>
                <a:cxn ang="0">
                  <a:pos x="14" y="29"/>
                </a:cxn>
                <a:cxn ang="0">
                  <a:pos x="25" y="29"/>
                </a:cxn>
                <a:cxn ang="0">
                  <a:pos x="25" y="243"/>
                </a:cxn>
                <a:cxn ang="0">
                  <a:pos x="79" y="297"/>
                </a:cxn>
                <a:cxn ang="0">
                  <a:pos x="133" y="243"/>
                </a:cxn>
                <a:cxn ang="0">
                  <a:pos x="133" y="29"/>
                </a:cxn>
                <a:cxn ang="0">
                  <a:pos x="143" y="29"/>
                </a:cxn>
                <a:cxn ang="0">
                  <a:pos x="158" y="14"/>
                </a:cxn>
                <a:cxn ang="0">
                  <a:pos x="143" y="0"/>
                </a:cxn>
                <a:cxn ang="0">
                  <a:pos x="102" y="29"/>
                </a:cxn>
                <a:cxn ang="0">
                  <a:pos x="102" y="165"/>
                </a:cxn>
                <a:cxn ang="0">
                  <a:pos x="56" y="165"/>
                </a:cxn>
                <a:cxn ang="0">
                  <a:pos x="56" y="29"/>
                </a:cxn>
                <a:cxn ang="0">
                  <a:pos x="102" y="29"/>
                </a:cxn>
                <a:cxn ang="0">
                  <a:pos x="102" y="29"/>
                </a:cxn>
                <a:cxn ang="0">
                  <a:pos x="102" y="29"/>
                </a:cxn>
              </a:cxnLst>
              <a:rect l="0" t="0" r="r" b="b"/>
              <a:pathLst>
                <a:path w="158" h="297">
                  <a:moveTo>
                    <a:pt x="143" y="0"/>
                  </a:moveTo>
                  <a:cubicBezTo>
                    <a:pt x="14" y="0"/>
                    <a:pt x="14" y="0"/>
                    <a:pt x="14" y="0"/>
                  </a:cubicBezTo>
                  <a:cubicBezTo>
                    <a:pt x="6" y="0"/>
                    <a:pt x="0" y="6"/>
                    <a:pt x="0" y="14"/>
                  </a:cubicBezTo>
                  <a:cubicBezTo>
                    <a:pt x="0" y="23"/>
                    <a:pt x="6" y="29"/>
                    <a:pt x="14" y="29"/>
                  </a:cubicBezTo>
                  <a:cubicBezTo>
                    <a:pt x="25" y="29"/>
                    <a:pt x="25" y="29"/>
                    <a:pt x="25" y="29"/>
                  </a:cubicBezTo>
                  <a:cubicBezTo>
                    <a:pt x="25" y="243"/>
                    <a:pt x="25" y="243"/>
                    <a:pt x="25" y="243"/>
                  </a:cubicBezTo>
                  <a:cubicBezTo>
                    <a:pt x="25" y="273"/>
                    <a:pt x="49" y="297"/>
                    <a:pt x="79" y="297"/>
                  </a:cubicBezTo>
                  <a:cubicBezTo>
                    <a:pt x="108" y="297"/>
                    <a:pt x="133" y="273"/>
                    <a:pt x="133" y="243"/>
                  </a:cubicBezTo>
                  <a:cubicBezTo>
                    <a:pt x="133" y="29"/>
                    <a:pt x="133" y="29"/>
                    <a:pt x="133" y="29"/>
                  </a:cubicBezTo>
                  <a:cubicBezTo>
                    <a:pt x="143" y="29"/>
                    <a:pt x="143" y="29"/>
                    <a:pt x="143" y="29"/>
                  </a:cubicBezTo>
                  <a:cubicBezTo>
                    <a:pt x="152" y="29"/>
                    <a:pt x="158" y="23"/>
                    <a:pt x="158" y="14"/>
                  </a:cubicBezTo>
                  <a:cubicBezTo>
                    <a:pt x="158" y="6"/>
                    <a:pt x="152" y="0"/>
                    <a:pt x="143" y="0"/>
                  </a:cubicBezTo>
                  <a:close/>
                  <a:moveTo>
                    <a:pt x="102" y="29"/>
                  </a:moveTo>
                  <a:cubicBezTo>
                    <a:pt x="102" y="165"/>
                    <a:pt x="102" y="165"/>
                    <a:pt x="102" y="165"/>
                  </a:cubicBezTo>
                  <a:cubicBezTo>
                    <a:pt x="56" y="165"/>
                    <a:pt x="56" y="165"/>
                    <a:pt x="56" y="165"/>
                  </a:cubicBezTo>
                  <a:cubicBezTo>
                    <a:pt x="56" y="29"/>
                    <a:pt x="56" y="29"/>
                    <a:pt x="56" y="29"/>
                  </a:cubicBezTo>
                  <a:lnTo>
                    <a:pt x="102" y="29"/>
                  </a:lnTo>
                  <a:close/>
                  <a:moveTo>
                    <a:pt x="102" y="29"/>
                  </a:moveTo>
                  <a:cubicBezTo>
                    <a:pt x="102" y="29"/>
                    <a:pt x="102" y="29"/>
                    <a:pt x="102" y="2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3" name="Freeform 76"/>
            <p:cNvSpPr>
              <a:spLocks noEditPoints="1"/>
            </p:cNvSpPr>
            <p:nvPr/>
          </p:nvSpPr>
          <p:spPr bwMode="auto">
            <a:xfrm>
              <a:off x="7507288" y="2552700"/>
              <a:ext cx="101600" cy="98425"/>
            </a:xfrm>
            <a:custGeom>
              <a:avLst/>
              <a:gdLst/>
              <a:ahLst/>
              <a:cxnLst>
                <a:cxn ang="0">
                  <a:pos x="35" y="17"/>
                </a:cxn>
                <a:cxn ang="0">
                  <a:pos x="18" y="34"/>
                </a:cxn>
                <a:cxn ang="0">
                  <a:pos x="0" y="17"/>
                </a:cxn>
                <a:cxn ang="0">
                  <a:pos x="18" y="0"/>
                </a:cxn>
                <a:cxn ang="0">
                  <a:pos x="35" y="17"/>
                </a:cxn>
                <a:cxn ang="0">
                  <a:pos x="35" y="17"/>
                </a:cxn>
                <a:cxn ang="0">
                  <a:pos x="35" y="17"/>
                </a:cxn>
              </a:cxnLst>
              <a:rect l="0" t="0" r="r" b="b"/>
              <a:pathLst>
                <a:path w="35" h="34">
                  <a:moveTo>
                    <a:pt x="35" y="17"/>
                  </a:moveTo>
                  <a:cubicBezTo>
                    <a:pt x="35" y="26"/>
                    <a:pt x="27" y="34"/>
                    <a:pt x="18" y="34"/>
                  </a:cubicBezTo>
                  <a:cubicBezTo>
                    <a:pt x="8" y="34"/>
                    <a:pt x="0" y="26"/>
                    <a:pt x="0" y="17"/>
                  </a:cubicBezTo>
                  <a:cubicBezTo>
                    <a:pt x="0" y="7"/>
                    <a:pt x="8" y="0"/>
                    <a:pt x="18" y="0"/>
                  </a:cubicBezTo>
                  <a:cubicBezTo>
                    <a:pt x="27" y="0"/>
                    <a:pt x="35" y="7"/>
                    <a:pt x="35" y="17"/>
                  </a:cubicBezTo>
                  <a:close/>
                  <a:moveTo>
                    <a:pt x="35" y="17"/>
                  </a:moveTo>
                  <a:cubicBezTo>
                    <a:pt x="35" y="17"/>
                    <a:pt x="35" y="17"/>
                    <a:pt x="35" y="17"/>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4" name="Freeform 77"/>
            <p:cNvSpPr>
              <a:spLocks noEditPoints="1"/>
            </p:cNvSpPr>
            <p:nvPr/>
          </p:nvSpPr>
          <p:spPr bwMode="auto">
            <a:xfrm>
              <a:off x="7658100" y="2671763"/>
              <a:ext cx="57150" cy="57150"/>
            </a:xfrm>
            <a:custGeom>
              <a:avLst/>
              <a:gdLst/>
              <a:ahLst/>
              <a:cxnLst>
                <a:cxn ang="0">
                  <a:pos x="20" y="10"/>
                </a:cxn>
                <a:cxn ang="0">
                  <a:pos x="10" y="20"/>
                </a:cxn>
                <a:cxn ang="0">
                  <a:pos x="0" y="10"/>
                </a:cxn>
                <a:cxn ang="0">
                  <a:pos x="10" y="0"/>
                </a:cxn>
                <a:cxn ang="0">
                  <a:pos x="20" y="10"/>
                </a:cxn>
                <a:cxn ang="0">
                  <a:pos x="20" y="10"/>
                </a:cxn>
                <a:cxn ang="0">
                  <a:pos x="20" y="10"/>
                </a:cxn>
              </a:cxnLst>
              <a:rect l="0" t="0" r="r" b="b"/>
              <a:pathLst>
                <a:path w="20" h="20">
                  <a:moveTo>
                    <a:pt x="20" y="10"/>
                  </a:moveTo>
                  <a:cubicBezTo>
                    <a:pt x="20" y="15"/>
                    <a:pt x="15" y="20"/>
                    <a:pt x="10" y="20"/>
                  </a:cubicBezTo>
                  <a:cubicBezTo>
                    <a:pt x="5" y="20"/>
                    <a:pt x="0" y="15"/>
                    <a:pt x="0" y="10"/>
                  </a:cubicBezTo>
                  <a:cubicBezTo>
                    <a:pt x="0" y="4"/>
                    <a:pt x="5" y="0"/>
                    <a:pt x="10" y="0"/>
                  </a:cubicBezTo>
                  <a:cubicBezTo>
                    <a:pt x="15" y="0"/>
                    <a:pt x="20" y="4"/>
                    <a:pt x="20" y="10"/>
                  </a:cubicBezTo>
                  <a:close/>
                  <a:moveTo>
                    <a:pt x="20" y="10"/>
                  </a:moveTo>
                  <a:cubicBezTo>
                    <a:pt x="20" y="10"/>
                    <a:pt x="20" y="10"/>
                    <a:pt x="20" y="1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5" name="Freeform 78"/>
            <p:cNvSpPr>
              <a:spLocks noEditPoints="1"/>
            </p:cNvSpPr>
            <p:nvPr/>
          </p:nvSpPr>
          <p:spPr bwMode="auto">
            <a:xfrm>
              <a:off x="7588250" y="3111500"/>
              <a:ext cx="57150" cy="58738"/>
            </a:xfrm>
            <a:custGeom>
              <a:avLst/>
              <a:gdLst/>
              <a:ahLst/>
              <a:cxnLst>
                <a:cxn ang="0">
                  <a:pos x="20" y="10"/>
                </a:cxn>
                <a:cxn ang="0">
                  <a:pos x="10" y="20"/>
                </a:cxn>
                <a:cxn ang="0">
                  <a:pos x="0" y="10"/>
                </a:cxn>
                <a:cxn ang="0">
                  <a:pos x="10" y="0"/>
                </a:cxn>
                <a:cxn ang="0">
                  <a:pos x="20" y="10"/>
                </a:cxn>
                <a:cxn ang="0">
                  <a:pos x="20" y="10"/>
                </a:cxn>
                <a:cxn ang="0">
                  <a:pos x="20" y="10"/>
                </a:cxn>
              </a:cxnLst>
              <a:rect l="0" t="0" r="r" b="b"/>
              <a:pathLst>
                <a:path w="20" h="20">
                  <a:moveTo>
                    <a:pt x="20" y="10"/>
                  </a:moveTo>
                  <a:cubicBezTo>
                    <a:pt x="20" y="15"/>
                    <a:pt x="15" y="20"/>
                    <a:pt x="10" y="20"/>
                  </a:cubicBezTo>
                  <a:cubicBezTo>
                    <a:pt x="4" y="20"/>
                    <a:pt x="0" y="15"/>
                    <a:pt x="0" y="10"/>
                  </a:cubicBezTo>
                  <a:cubicBezTo>
                    <a:pt x="0" y="4"/>
                    <a:pt x="4" y="0"/>
                    <a:pt x="10" y="0"/>
                  </a:cubicBezTo>
                  <a:cubicBezTo>
                    <a:pt x="15" y="0"/>
                    <a:pt x="20" y="4"/>
                    <a:pt x="20" y="10"/>
                  </a:cubicBezTo>
                  <a:close/>
                  <a:moveTo>
                    <a:pt x="20" y="10"/>
                  </a:moveTo>
                  <a:cubicBezTo>
                    <a:pt x="20" y="10"/>
                    <a:pt x="20" y="10"/>
                    <a:pt x="20" y="1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6" name="Freeform 79"/>
            <p:cNvSpPr>
              <a:spLocks noEditPoints="1"/>
            </p:cNvSpPr>
            <p:nvPr/>
          </p:nvSpPr>
          <p:spPr bwMode="auto">
            <a:xfrm>
              <a:off x="7581900" y="2689225"/>
              <a:ext cx="34925" cy="34925"/>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7" name="Freeform 80"/>
            <p:cNvSpPr>
              <a:spLocks noEditPoints="1"/>
            </p:cNvSpPr>
            <p:nvPr/>
          </p:nvSpPr>
          <p:spPr bwMode="auto">
            <a:xfrm>
              <a:off x="7564438" y="3201988"/>
              <a:ext cx="34925" cy="34925"/>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38" name="Group 20"/>
          <p:cNvGrpSpPr>
            <a:grpSpLocks noChangeAspect="1"/>
          </p:cNvGrpSpPr>
          <p:nvPr/>
        </p:nvGrpSpPr>
        <p:grpSpPr bwMode="auto">
          <a:xfrm>
            <a:off x="7633001" y="3950567"/>
            <a:ext cx="616979" cy="963438"/>
            <a:chOff x="3578" y="2075"/>
            <a:chExt cx="451" cy="704"/>
          </a:xfrm>
          <a:solidFill>
            <a:schemeClr val="accent3"/>
          </a:solidFill>
        </p:grpSpPr>
        <p:sp>
          <p:nvSpPr>
            <p:cNvPr id="39" name="Freeform 21"/>
            <p:cNvSpPr>
              <a:spLocks noEditPoints="1"/>
            </p:cNvSpPr>
            <p:nvPr/>
          </p:nvSpPr>
          <p:spPr bwMode="auto">
            <a:xfrm>
              <a:off x="3578" y="2075"/>
              <a:ext cx="451" cy="704"/>
            </a:xfrm>
            <a:custGeom>
              <a:avLst/>
              <a:gdLst/>
              <a:ahLst/>
              <a:cxnLst>
                <a:cxn ang="0">
                  <a:pos x="137" y="117"/>
                </a:cxn>
                <a:cxn ang="0">
                  <a:pos x="137" y="64"/>
                </a:cxn>
                <a:cxn ang="0">
                  <a:pos x="147" y="50"/>
                </a:cxn>
                <a:cxn ang="0">
                  <a:pos x="147" y="15"/>
                </a:cxn>
                <a:cxn ang="0">
                  <a:pos x="132" y="0"/>
                </a:cxn>
                <a:cxn ang="0">
                  <a:pos x="56" y="0"/>
                </a:cxn>
                <a:cxn ang="0">
                  <a:pos x="41" y="15"/>
                </a:cxn>
                <a:cxn ang="0">
                  <a:pos x="41" y="50"/>
                </a:cxn>
                <a:cxn ang="0">
                  <a:pos x="52" y="64"/>
                </a:cxn>
                <a:cxn ang="0">
                  <a:pos x="52" y="117"/>
                </a:cxn>
                <a:cxn ang="0">
                  <a:pos x="0" y="201"/>
                </a:cxn>
                <a:cxn ang="0">
                  <a:pos x="94" y="295"/>
                </a:cxn>
                <a:cxn ang="0">
                  <a:pos x="188" y="201"/>
                </a:cxn>
                <a:cxn ang="0">
                  <a:pos x="137" y="117"/>
                </a:cxn>
                <a:cxn ang="0">
                  <a:pos x="15" y="201"/>
                </a:cxn>
                <a:cxn ang="0">
                  <a:pos x="66" y="126"/>
                </a:cxn>
                <a:cxn ang="0">
                  <a:pos x="66" y="50"/>
                </a:cxn>
                <a:cxn ang="0">
                  <a:pos x="56" y="50"/>
                </a:cxn>
                <a:cxn ang="0">
                  <a:pos x="56" y="15"/>
                </a:cxn>
                <a:cxn ang="0">
                  <a:pos x="132" y="15"/>
                </a:cxn>
                <a:cxn ang="0">
                  <a:pos x="132" y="50"/>
                </a:cxn>
                <a:cxn ang="0">
                  <a:pos x="122" y="50"/>
                </a:cxn>
                <a:cxn ang="0">
                  <a:pos x="122" y="126"/>
                </a:cxn>
                <a:cxn ang="0">
                  <a:pos x="174" y="201"/>
                </a:cxn>
                <a:cxn ang="0">
                  <a:pos x="15" y="201"/>
                </a:cxn>
                <a:cxn ang="0">
                  <a:pos x="15" y="201"/>
                </a:cxn>
                <a:cxn ang="0">
                  <a:pos x="15" y="201"/>
                </a:cxn>
              </a:cxnLst>
              <a:rect l="0" t="0" r="r" b="b"/>
              <a:pathLst>
                <a:path w="188" h="295">
                  <a:moveTo>
                    <a:pt x="137" y="117"/>
                  </a:moveTo>
                  <a:cubicBezTo>
                    <a:pt x="137" y="64"/>
                    <a:pt x="137" y="64"/>
                    <a:pt x="137" y="64"/>
                  </a:cubicBezTo>
                  <a:cubicBezTo>
                    <a:pt x="143" y="62"/>
                    <a:pt x="147" y="56"/>
                    <a:pt x="147" y="50"/>
                  </a:cubicBezTo>
                  <a:cubicBezTo>
                    <a:pt x="147" y="15"/>
                    <a:pt x="147" y="15"/>
                    <a:pt x="147" y="15"/>
                  </a:cubicBezTo>
                  <a:cubicBezTo>
                    <a:pt x="147" y="7"/>
                    <a:pt x="140" y="0"/>
                    <a:pt x="132" y="0"/>
                  </a:cubicBezTo>
                  <a:cubicBezTo>
                    <a:pt x="56" y="0"/>
                    <a:pt x="56" y="0"/>
                    <a:pt x="56" y="0"/>
                  </a:cubicBezTo>
                  <a:cubicBezTo>
                    <a:pt x="48" y="0"/>
                    <a:pt x="41" y="7"/>
                    <a:pt x="41" y="15"/>
                  </a:cubicBezTo>
                  <a:cubicBezTo>
                    <a:pt x="41" y="50"/>
                    <a:pt x="41" y="50"/>
                    <a:pt x="41" y="50"/>
                  </a:cubicBezTo>
                  <a:cubicBezTo>
                    <a:pt x="41" y="56"/>
                    <a:pt x="46" y="62"/>
                    <a:pt x="52" y="64"/>
                  </a:cubicBezTo>
                  <a:cubicBezTo>
                    <a:pt x="52" y="117"/>
                    <a:pt x="52" y="117"/>
                    <a:pt x="52" y="117"/>
                  </a:cubicBezTo>
                  <a:cubicBezTo>
                    <a:pt x="20" y="133"/>
                    <a:pt x="0" y="165"/>
                    <a:pt x="0" y="201"/>
                  </a:cubicBezTo>
                  <a:cubicBezTo>
                    <a:pt x="0" y="253"/>
                    <a:pt x="42" y="295"/>
                    <a:pt x="94" y="295"/>
                  </a:cubicBezTo>
                  <a:cubicBezTo>
                    <a:pt x="146" y="295"/>
                    <a:pt x="188" y="253"/>
                    <a:pt x="188" y="201"/>
                  </a:cubicBezTo>
                  <a:cubicBezTo>
                    <a:pt x="188" y="165"/>
                    <a:pt x="168" y="133"/>
                    <a:pt x="137" y="117"/>
                  </a:cubicBezTo>
                  <a:close/>
                  <a:moveTo>
                    <a:pt x="15" y="201"/>
                  </a:moveTo>
                  <a:cubicBezTo>
                    <a:pt x="15" y="167"/>
                    <a:pt x="36" y="138"/>
                    <a:pt x="66" y="126"/>
                  </a:cubicBezTo>
                  <a:cubicBezTo>
                    <a:pt x="66" y="50"/>
                    <a:pt x="66" y="50"/>
                    <a:pt x="66" y="50"/>
                  </a:cubicBezTo>
                  <a:cubicBezTo>
                    <a:pt x="56" y="50"/>
                    <a:pt x="56" y="50"/>
                    <a:pt x="56" y="50"/>
                  </a:cubicBezTo>
                  <a:cubicBezTo>
                    <a:pt x="56" y="15"/>
                    <a:pt x="56" y="15"/>
                    <a:pt x="56" y="15"/>
                  </a:cubicBezTo>
                  <a:cubicBezTo>
                    <a:pt x="132" y="15"/>
                    <a:pt x="132" y="15"/>
                    <a:pt x="132" y="15"/>
                  </a:cubicBezTo>
                  <a:cubicBezTo>
                    <a:pt x="132" y="50"/>
                    <a:pt x="132" y="50"/>
                    <a:pt x="132" y="50"/>
                  </a:cubicBezTo>
                  <a:cubicBezTo>
                    <a:pt x="122" y="50"/>
                    <a:pt x="122" y="50"/>
                    <a:pt x="122" y="50"/>
                  </a:cubicBezTo>
                  <a:cubicBezTo>
                    <a:pt x="122" y="126"/>
                    <a:pt x="122" y="126"/>
                    <a:pt x="122" y="126"/>
                  </a:cubicBezTo>
                  <a:cubicBezTo>
                    <a:pt x="152" y="138"/>
                    <a:pt x="174" y="167"/>
                    <a:pt x="174" y="201"/>
                  </a:cubicBezTo>
                  <a:lnTo>
                    <a:pt x="15" y="201"/>
                  </a:lnTo>
                  <a:close/>
                  <a:moveTo>
                    <a:pt x="15" y="201"/>
                  </a:moveTo>
                  <a:cubicBezTo>
                    <a:pt x="15" y="201"/>
                    <a:pt x="15" y="201"/>
                    <a:pt x="15" y="20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40" name="Freeform 22"/>
            <p:cNvSpPr>
              <a:spLocks noEditPoints="1"/>
            </p:cNvSpPr>
            <p:nvPr/>
          </p:nvSpPr>
          <p:spPr bwMode="auto">
            <a:xfrm>
              <a:off x="3787" y="2304"/>
              <a:ext cx="53" cy="55"/>
            </a:xfrm>
            <a:custGeom>
              <a:avLst/>
              <a:gdLst/>
              <a:ahLst/>
              <a:cxnLst>
                <a:cxn ang="0">
                  <a:pos x="22" y="12"/>
                </a:cxn>
                <a:cxn ang="0">
                  <a:pos x="11" y="23"/>
                </a:cxn>
                <a:cxn ang="0">
                  <a:pos x="0" y="12"/>
                </a:cxn>
                <a:cxn ang="0">
                  <a:pos x="11" y="0"/>
                </a:cxn>
                <a:cxn ang="0">
                  <a:pos x="22" y="12"/>
                </a:cxn>
                <a:cxn ang="0">
                  <a:pos x="22" y="12"/>
                </a:cxn>
                <a:cxn ang="0">
                  <a:pos x="22" y="12"/>
                </a:cxn>
              </a:cxnLst>
              <a:rect l="0" t="0" r="r" b="b"/>
              <a:pathLst>
                <a:path w="22" h="23">
                  <a:moveTo>
                    <a:pt x="22" y="12"/>
                  </a:moveTo>
                  <a:cubicBezTo>
                    <a:pt x="22" y="18"/>
                    <a:pt x="17" y="23"/>
                    <a:pt x="11" y="23"/>
                  </a:cubicBezTo>
                  <a:cubicBezTo>
                    <a:pt x="5" y="23"/>
                    <a:pt x="0" y="18"/>
                    <a:pt x="0" y="12"/>
                  </a:cubicBezTo>
                  <a:cubicBezTo>
                    <a:pt x="0" y="5"/>
                    <a:pt x="5" y="0"/>
                    <a:pt x="11" y="0"/>
                  </a:cubicBezTo>
                  <a:cubicBezTo>
                    <a:pt x="17" y="0"/>
                    <a:pt x="22" y="5"/>
                    <a:pt x="22" y="12"/>
                  </a:cubicBezTo>
                  <a:close/>
                  <a:moveTo>
                    <a:pt x="22" y="12"/>
                  </a:moveTo>
                  <a:cubicBezTo>
                    <a:pt x="22" y="12"/>
                    <a:pt x="22" y="12"/>
                    <a:pt x="22" y="1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41" name="Freeform 23"/>
            <p:cNvSpPr>
              <a:spLocks noEditPoints="1"/>
            </p:cNvSpPr>
            <p:nvPr/>
          </p:nvSpPr>
          <p:spPr bwMode="auto">
            <a:xfrm>
              <a:off x="3741" y="2416"/>
              <a:ext cx="91" cy="93"/>
            </a:xfrm>
            <a:custGeom>
              <a:avLst/>
              <a:gdLst/>
              <a:ahLst/>
              <a:cxnLst>
                <a:cxn ang="0">
                  <a:pos x="38" y="20"/>
                </a:cxn>
                <a:cxn ang="0">
                  <a:pos x="19" y="39"/>
                </a:cxn>
                <a:cxn ang="0">
                  <a:pos x="0" y="20"/>
                </a:cxn>
                <a:cxn ang="0">
                  <a:pos x="19" y="0"/>
                </a:cxn>
                <a:cxn ang="0">
                  <a:pos x="38" y="20"/>
                </a:cxn>
                <a:cxn ang="0">
                  <a:pos x="38" y="20"/>
                </a:cxn>
                <a:cxn ang="0">
                  <a:pos x="38" y="20"/>
                </a:cxn>
              </a:cxnLst>
              <a:rect l="0" t="0" r="r" b="b"/>
              <a:pathLst>
                <a:path w="38" h="39">
                  <a:moveTo>
                    <a:pt x="38" y="20"/>
                  </a:moveTo>
                  <a:cubicBezTo>
                    <a:pt x="38" y="30"/>
                    <a:pt x="30" y="39"/>
                    <a:pt x="19" y="39"/>
                  </a:cubicBezTo>
                  <a:cubicBezTo>
                    <a:pt x="8" y="39"/>
                    <a:pt x="0" y="30"/>
                    <a:pt x="0" y="20"/>
                  </a:cubicBezTo>
                  <a:cubicBezTo>
                    <a:pt x="0" y="9"/>
                    <a:pt x="8" y="0"/>
                    <a:pt x="19" y="0"/>
                  </a:cubicBezTo>
                  <a:cubicBezTo>
                    <a:pt x="30" y="0"/>
                    <a:pt x="38" y="9"/>
                    <a:pt x="38" y="20"/>
                  </a:cubicBezTo>
                  <a:close/>
                  <a:moveTo>
                    <a:pt x="38" y="20"/>
                  </a:moveTo>
                  <a:cubicBezTo>
                    <a:pt x="38" y="20"/>
                    <a:pt x="38" y="20"/>
                    <a:pt x="38" y="2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42" name="Group 26"/>
          <p:cNvGrpSpPr>
            <a:grpSpLocks noChangeAspect="1"/>
          </p:cNvGrpSpPr>
          <p:nvPr/>
        </p:nvGrpSpPr>
        <p:grpSpPr bwMode="auto">
          <a:xfrm>
            <a:off x="10011697" y="1773633"/>
            <a:ext cx="738733" cy="889537"/>
            <a:chOff x="2916" y="2090"/>
            <a:chExt cx="540" cy="650"/>
          </a:xfrm>
          <a:solidFill>
            <a:schemeClr val="accent2"/>
          </a:solidFill>
        </p:grpSpPr>
        <p:sp>
          <p:nvSpPr>
            <p:cNvPr id="43" name="Freeform 27"/>
            <p:cNvSpPr>
              <a:spLocks noEditPoints="1"/>
            </p:cNvSpPr>
            <p:nvPr/>
          </p:nvSpPr>
          <p:spPr bwMode="auto">
            <a:xfrm>
              <a:off x="2916" y="2090"/>
              <a:ext cx="540" cy="650"/>
            </a:xfrm>
            <a:custGeom>
              <a:avLst/>
              <a:gdLst/>
              <a:ahLst/>
              <a:cxnLst>
                <a:cxn ang="0">
                  <a:pos x="59" y="50"/>
                </a:cxn>
                <a:cxn ang="0">
                  <a:pos x="59" y="10"/>
                </a:cxn>
                <a:cxn ang="0">
                  <a:pos x="51" y="10"/>
                </a:cxn>
                <a:cxn ang="0">
                  <a:pos x="53" y="0"/>
                </a:cxn>
                <a:cxn ang="0">
                  <a:pos x="29" y="0"/>
                </a:cxn>
                <a:cxn ang="0">
                  <a:pos x="30" y="10"/>
                </a:cxn>
                <a:cxn ang="0">
                  <a:pos x="22" y="10"/>
                </a:cxn>
                <a:cxn ang="0">
                  <a:pos x="22" y="50"/>
                </a:cxn>
                <a:cxn ang="0">
                  <a:pos x="0" y="85"/>
                </a:cxn>
                <a:cxn ang="0">
                  <a:pos x="0" y="86"/>
                </a:cxn>
                <a:cxn ang="0">
                  <a:pos x="23" y="102"/>
                </a:cxn>
                <a:cxn ang="0">
                  <a:pos x="61" y="102"/>
                </a:cxn>
                <a:cxn ang="0">
                  <a:pos x="76" y="100"/>
                </a:cxn>
                <a:cxn ang="0">
                  <a:pos x="84" y="86"/>
                </a:cxn>
                <a:cxn ang="0">
                  <a:pos x="84" y="85"/>
                </a:cxn>
                <a:cxn ang="0">
                  <a:pos x="59" y="50"/>
                </a:cxn>
                <a:cxn ang="0">
                  <a:pos x="77" y="86"/>
                </a:cxn>
                <a:cxn ang="0">
                  <a:pos x="73" y="93"/>
                </a:cxn>
                <a:cxn ang="0">
                  <a:pos x="61" y="95"/>
                </a:cxn>
                <a:cxn ang="0">
                  <a:pos x="24" y="95"/>
                </a:cxn>
                <a:cxn ang="0">
                  <a:pos x="7" y="86"/>
                </a:cxn>
                <a:cxn ang="0">
                  <a:pos x="7" y="85"/>
                </a:cxn>
                <a:cxn ang="0">
                  <a:pos x="28" y="55"/>
                </a:cxn>
                <a:cxn ang="0">
                  <a:pos x="29" y="54"/>
                </a:cxn>
                <a:cxn ang="0">
                  <a:pos x="29" y="18"/>
                </a:cxn>
                <a:cxn ang="0">
                  <a:pos x="31" y="18"/>
                </a:cxn>
                <a:cxn ang="0">
                  <a:pos x="32" y="21"/>
                </a:cxn>
                <a:cxn ang="0">
                  <a:pos x="49" y="21"/>
                </a:cxn>
                <a:cxn ang="0">
                  <a:pos x="49" y="18"/>
                </a:cxn>
                <a:cxn ang="0">
                  <a:pos x="51" y="18"/>
                </a:cxn>
                <a:cxn ang="0">
                  <a:pos x="51" y="54"/>
                </a:cxn>
                <a:cxn ang="0">
                  <a:pos x="53" y="55"/>
                </a:cxn>
                <a:cxn ang="0">
                  <a:pos x="77" y="85"/>
                </a:cxn>
                <a:cxn ang="0">
                  <a:pos x="77" y="86"/>
                </a:cxn>
                <a:cxn ang="0">
                  <a:pos x="77" y="86"/>
                </a:cxn>
                <a:cxn ang="0">
                  <a:pos x="77" y="86"/>
                </a:cxn>
              </a:cxnLst>
              <a:rect l="0" t="0" r="r" b="b"/>
              <a:pathLst>
                <a:path w="84" h="102">
                  <a:moveTo>
                    <a:pt x="59" y="50"/>
                  </a:moveTo>
                  <a:cubicBezTo>
                    <a:pt x="59" y="10"/>
                    <a:pt x="59" y="10"/>
                    <a:pt x="59" y="10"/>
                  </a:cubicBezTo>
                  <a:cubicBezTo>
                    <a:pt x="51" y="10"/>
                    <a:pt x="51" y="10"/>
                    <a:pt x="51" y="10"/>
                  </a:cubicBezTo>
                  <a:cubicBezTo>
                    <a:pt x="53" y="0"/>
                    <a:pt x="53" y="0"/>
                    <a:pt x="53" y="0"/>
                  </a:cubicBezTo>
                  <a:cubicBezTo>
                    <a:pt x="29" y="0"/>
                    <a:pt x="29" y="0"/>
                    <a:pt x="29" y="0"/>
                  </a:cubicBezTo>
                  <a:cubicBezTo>
                    <a:pt x="30" y="10"/>
                    <a:pt x="30" y="10"/>
                    <a:pt x="30" y="10"/>
                  </a:cubicBezTo>
                  <a:cubicBezTo>
                    <a:pt x="22" y="10"/>
                    <a:pt x="22" y="10"/>
                    <a:pt x="22" y="10"/>
                  </a:cubicBezTo>
                  <a:cubicBezTo>
                    <a:pt x="22" y="50"/>
                    <a:pt x="22" y="50"/>
                    <a:pt x="22" y="50"/>
                  </a:cubicBezTo>
                  <a:cubicBezTo>
                    <a:pt x="14" y="57"/>
                    <a:pt x="0" y="73"/>
                    <a:pt x="0" y="85"/>
                  </a:cubicBezTo>
                  <a:cubicBezTo>
                    <a:pt x="0" y="86"/>
                    <a:pt x="0" y="86"/>
                    <a:pt x="0" y="86"/>
                  </a:cubicBezTo>
                  <a:cubicBezTo>
                    <a:pt x="0" y="102"/>
                    <a:pt x="14" y="102"/>
                    <a:pt x="23" y="102"/>
                  </a:cubicBezTo>
                  <a:cubicBezTo>
                    <a:pt x="61" y="102"/>
                    <a:pt x="61" y="102"/>
                    <a:pt x="61" y="102"/>
                  </a:cubicBezTo>
                  <a:cubicBezTo>
                    <a:pt x="67" y="102"/>
                    <a:pt x="72" y="102"/>
                    <a:pt x="76" y="100"/>
                  </a:cubicBezTo>
                  <a:cubicBezTo>
                    <a:pt x="82" y="98"/>
                    <a:pt x="84" y="93"/>
                    <a:pt x="84" y="86"/>
                  </a:cubicBezTo>
                  <a:cubicBezTo>
                    <a:pt x="84" y="85"/>
                    <a:pt x="84" y="85"/>
                    <a:pt x="84" y="85"/>
                  </a:cubicBezTo>
                  <a:cubicBezTo>
                    <a:pt x="84" y="74"/>
                    <a:pt x="75" y="61"/>
                    <a:pt x="59" y="50"/>
                  </a:cubicBezTo>
                  <a:close/>
                  <a:moveTo>
                    <a:pt x="77" y="86"/>
                  </a:moveTo>
                  <a:cubicBezTo>
                    <a:pt x="77" y="91"/>
                    <a:pt x="75" y="92"/>
                    <a:pt x="73" y="93"/>
                  </a:cubicBezTo>
                  <a:cubicBezTo>
                    <a:pt x="71" y="94"/>
                    <a:pt x="66" y="95"/>
                    <a:pt x="61" y="95"/>
                  </a:cubicBezTo>
                  <a:cubicBezTo>
                    <a:pt x="24" y="95"/>
                    <a:pt x="24" y="95"/>
                    <a:pt x="24" y="95"/>
                  </a:cubicBezTo>
                  <a:cubicBezTo>
                    <a:pt x="10" y="95"/>
                    <a:pt x="7" y="93"/>
                    <a:pt x="7" y="86"/>
                  </a:cubicBezTo>
                  <a:cubicBezTo>
                    <a:pt x="7" y="85"/>
                    <a:pt x="7" y="85"/>
                    <a:pt x="7" y="85"/>
                  </a:cubicBezTo>
                  <a:cubicBezTo>
                    <a:pt x="7" y="76"/>
                    <a:pt x="20" y="61"/>
                    <a:pt x="28" y="55"/>
                  </a:cubicBezTo>
                  <a:cubicBezTo>
                    <a:pt x="29" y="54"/>
                    <a:pt x="29" y="54"/>
                    <a:pt x="29" y="54"/>
                  </a:cubicBezTo>
                  <a:cubicBezTo>
                    <a:pt x="29" y="18"/>
                    <a:pt x="29" y="18"/>
                    <a:pt x="29" y="18"/>
                  </a:cubicBezTo>
                  <a:cubicBezTo>
                    <a:pt x="31" y="18"/>
                    <a:pt x="31" y="18"/>
                    <a:pt x="31" y="18"/>
                  </a:cubicBezTo>
                  <a:cubicBezTo>
                    <a:pt x="32" y="21"/>
                    <a:pt x="32" y="21"/>
                    <a:pt x="32" y="21"/>
                  </a:cubicBezTo>
                  <a:cubicBezTo>
                    <a:pt x="49" y="21"/>
                    <a:pt x="49" y="21"/>
                    <a:pt x="49" y="21"/>
                  </a:cubicBezTo>
                  <a:cubicBezTo>
                    <a:pt x="49" y="18"/>
                    <a:pt x="49" y="18"/>
                    <a:pt x="49" y="18"/>
                  </a:cubicBezTo>
                  <a:cubicBezTo>
                    <a:pt x="51" y="18"/>
                    <a:pt x="51" y="18"/>
                    <a:pt x="51" y="18"/>
                  </a:cubicBezTo>
                  <a:cubicBezTo>
                    <a:pt x="51" y="54"/>
                    <a:pt x="51" y="54"/>
                    <a:pt x="51" y="54"/>
                  </a:cubicBezTo>
                  <a:cubicBezTo>
                    <a:pt x="53" y="55"/>
                    <a:pt x="53" y="55"/>
                    <a:pt x="53" y="55"/>
                  </a:cubicBezTo>
                  <a:cubicBezTo>
                    <a:pt x="67" y="65"/>
                    <a:pt x="77" y="77"/>
                    <a:pt x="77" y="85"/>
                  </a:cubicBezTo>
                  <a:lnTo>
                    <a:pt x="77" y="86"/>
                  </a:lnTo>
                  <a:close/>
                  <a:moveTo>
                    <a:pt x="77" y="86"/>
                  </a:moveTo>
                  <a:cubicBezTo>
                    <a:pt x="77" y="86"/>
                    <a:pt x="77" y="86"/>
                    <a:pt x="77" y="8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44" name="Freeform 28"/>
            <p:cNvSpPr>
              <a:spLocks noEditPoints="1"/>
            </p:cNvSpPr>
            <p:nvPr/>
          </p:nvSpPr>
          <p:spPr bwMode="auto">
            <a:xfrm>
              <a:off x="2967" y="2460"/>
              <a:ext cx="431" cy="197"/>
            </a:xfrm>
            <a:custGeom>
              <a:avLst/>
              <a:gdLst/>
              <a:ahLst/>
              <a:cxnLst>
                <a:cxn ang="0">
                  <a:pos x="41" y="0"/>
                </a:cxn>
                <a:cxn ang="0">
                  <a:pos x="23" y="0"/>
                </a:cxn>
                <a:cxn ang="0">
                  <a:pos x="6" y="28"/>
                </a:cxn>
                <a:cxn ang="0">
                  <a:pos x="14" y="31"/>
                </a:cxn>
                <a:cxn ang="0">
                  <a:pos x="59" y="31"/>
                </a:cxn>
                <a:cxn ang="0">
                  <a:pos x="64" y="24"/>
                </a:cxn>
                <a:cxn ang="0">
                  <a:pos x="41" y="0"/>
                </a:cxn>
                <a:cxn ang="0">
                  <a:pos x="41" y="0"/>
                </a:cxn>
                <a:cxn ang="0">
                  <a:pos x="41" y="0"/>
                </a:cxn>
              </a:cxnLst>
              <a:rect l="0" t="0" r="r" b="b"/>
              <a:pathLst>
                <a:path w="67" h="31">
                  <a:moveTo>
                    <a:pt x="41" y="0"/>
                  </a:moveTo>
                  <a:cubicBezTo>
                    <a:pt x="23" y="0"/>
                    <a:pt x="23" y="0"/>
                    <a:pt x="23" y="0"/>
                  </a:cubicBezTo>
                  <a:cubicBezTo>
                    <a:pt x="23" y="0"/>
                    <a:pt x="0" y="17"/>
                    <a:pt x="6" y="28"/>
                  </a:cubicBezTo>
                  <a:cubicBezTo>
                    <a:pt x="6" y="28"/>
                    <a:pt x="8" y="31"/>
                    <a:pt x="14" y="31"/>
                  </a:cubicBezTo>
                  <a:cubicBezTo>
                    <a:pt x="19" y="31"/>
                    <a:pt x="59" y="31"/>
                    <a:pt x="59" y="31"/>
                  </a:cubicBezTo>
                  <a:cubicBezTo>
                    <a:pt x="59" y="31"/>
                    <a:pt x="67" y="31"/>
                    <a:pt x="64" y="24"/>
                  </a:cubicBezTo>
                  <a:cubicBezTo>
                    <a:pt x="62" y="21"/>
                    <a:pt x="55" y="5"/>
                    <a:pt x="41" y="0"/>
                  </a:cubicBezTo>
                  <a:close/>
                  <a:moveTo>
                    <a:pt x="41" y="0"/>
                  </a:moveTo>
                  <a:cubicBezTo>
                    <a:pt x="41" y="0"/>
                    <a:pt x="41" y="0"/>
                    <a:pt x="41"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45" name="Freeform 29"/>
            <p:cNvSpPr>
              <a:spLocks noEditPoints="1"/>
            </p:cNvSpPr>
            <p:nvPr/>
          </p:nvSpPr>
          <p:spPr bwMode="auto">
            <a:xfrm>
              <a:off x="3180" y="2370"/>
              <a:ext cx="32" cy="39"/>
            </a:xfrm>
            <a:custGeom>
              <a:avLst/>
              <a:gdLst/>
              <a:ahLst/>
              <a:cxnLst>
                <a:cxn ang="0">
                  <a:pos x="5" y="3"/>
                </a:cxn>
                <a:cxn ang="0">
                  <a:pos x="3" y="6"/>
                </a:cxn>
                <a:cxn ang="0">
                  <a:pos x="0" y="3"/>
                </a:cxn>
                <a:cxn ang="0">
                  <a:pos x="3" y="0"/>
                </a:cxn>
                <a:cxn ang="0">
                  <a:pos x="5" y="3"/>
                </a:cxn>
                <a:cxn ang="0">
                  <a:pos x="5" y="3"/>
                </a:cxn>
                <a:cxn ang="0">
                  <a:pos x="5" y="3"/>
                </a:cxn>
              </a:cxnLst>
              <a:rect l="0" t="0" r="r" b="b"/>
              <a:pathLst>
                <a:path w="5" h="6">
                  <a:moveTo>
                    <a:pt x="5" y="3"/>
                  </a:moveTo>
                  <a:cubicBezTo>
                    <a:pt x="5" y="5"/>
                    <a:pt x="4" y="6"/>
                    <a:pt x="3" y="6"/>
                  </a:cubicBezTo>
                  <a:cubicBezTo>
                    <a:pt x="1" y="6"/>
                    <a:pt x="0" y="5"/>
                    <a:pt x="0" y="3"/>
                  </a:cubicBezTo>
                  <a:cubicBezTo>
                    <a:pt x="0" y="1"/>
                    <a:pt x="1" y="0"/>
                    <a:pt x="3" y="0"/>
                  </a:cubicBezTo>
                  <a:cubicBezTo>
                    <a:pt x="4" y="0"/>
                    <a:pt x="5" y="1"/>
                    <a:pt x="5" y="3"/>
                  </a:cubicBezTo>
                  <a:close/>
                  <a:moveTo>
                    <a:pt x="5" y="3"/>
                  </a:moveTo>
                  <a:cubicBezTo>
                    <a:pt x="5" y="3"/>
                    <a:pt x="5" y="3"/>
                    <a:pt x="5" y="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46" name="Freeform 30"/>
            <p:cNvSpPr>
              <a:spLocks noEditPoints="1"/>
            </p:cNvSpPr>
            <p:nvPr/>
          </p:nvSpPr>
          <p:spPr bwMode="auto">
            <a:xfrm>
              <a:off x="3128" y="2294"/>
              <a:ext cx="32" cy="32"/>
            </a:xfrm>
            <a:custGeom>
              <a:avLst/>
              <a:gdLst/>
              <a:ahLst/>
              <a:cxnLst>
                <a:cxn ang="0">
                  <a:pos x="5" y="3"/>
                </a:cxn>
                <a:cxn ang="0">
                  <a:pos x="2" y="5"/>
                </a:cxn>
                <a:cxn ang="0">
                  <a:pos x="0" y="3"/>
                </a:cxn>
                <a:cxn ang="0">
                  <a:pos x="2" y="0"/>
                </a:cxn>
                <a:cxn ang="0">
                  <a:pos x="5" y="3"/>
                </a:cxn>
                <a:cxn ang="0">
                  <a:pos x="5" y="3"/>
                </a:cxn>
                <a:cxn ang="0">
                  <a:pos x="5" y="3"/>
                </a:cxn>
              </a:cxnLst>
              <a:rect l="0" t="0" r="r" b="b"/>
              <a:pathLst>
                <a:path w="5" h="5">
                  <a:moveTo>
                    <a:pt x="5" y="3"/>
                  </a:moveTo>
                  <a:cubicBezTo>
                    <a:pt x="5" y="4"/>
                    <a:pt x="4" y="5"/>
                    <a:pt x="2" y="5"/>
                  </a:cubicBezTo>
                  <a:cubicBezTo>
                    <a:pt x="1" y="5"/>
                    <a:pt x="0" y="4"/>
                    <a:pt x="0" y="3"/>
                  </a:cubicBezTo>
                  <a:cubicBezTo>
                    <a:pt x="0" y="2"/>
                    <a:pt x="1" y="0"/>
                    <a:pt x="2" y="0"/>
                  </a:cubicBezTo>
                  <a:cubicBezTo>
                    <a:pt x="4" y="0"/>
                    <a:pt x="5" y="2"/>
                    <a:pt x="5" y="3"/>
                  </a:cubicBezTo>
                  <a:close/>
                  <a:moveTo>
                    <a:pt x="5" y="3"/>
                  </a:moveTo>
                  <a:cubicBezTo>
                    <a:pt x="5" y="3"/>
                    <a:pt x="5" y="3"/>
                    <a:pt x="5" y="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47" name="Freeform 31"/>
            <p:cNvSpPr>
              <a:spLocks noEditPoints="1"/>
            </p:cNvSpPr>
            <p:nvPr/>
          </p:nvSpPr>
          <p:spPr bwMode="auto">
            <a:xfrm>
              <a:off x="3167" y="2243"/>
              <a:ext cx="32" cy="32"/>
            </a:xfrm>
            <a:custGeom>
              <a:avLst/>
              <a:gdLst/>
              <a:ahLst/>
              <a:cxnLst>
                <a:cxn ang="0">
                  <a:pos x="5" y="3"/>
                </a:cxn>
                <a:cxn ang="0">
                  <a:pos x="2" y="5"/>
                </a:cxn>
                <a:cxn ang="0">
                  <a:pos x="0" y="3"/>
                </a:cxn>
                <a:cxn ang="0">
                  <a:pos x="2" y="0"/>
                </a:cxn>
                <a:cxn ang="0">
                  <a:pos x="5" y="3"/>
                </a:cxn>
                <a:cxn ang="0">
                  <a:pos x="5" y="3"/>
                </a:cxn>
                <a:cxn ang="0">
                  <a:pos x="5" y="3"/>
                </a:cxn>
              </a:cxnLst>
              <a:rect l="0" t="0" r="r" b="b"/>
              <a:pathLst>
                <a:path w="5" h="5">
                  <a:moveTo>
                    <a:pt x="5" y="3"/>
                  </a:moveTo>
                  <a:cubicBezTo>
                    <a:pt x="5" y="4"/>
                    <a:pt x="4" y="5"/>
                    <a:pt x="2" y="5"/>
                  </a:cubicBezTo>
                  <a:cubicBezTo>
                    <a:pt x="1" y="5"/>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48" name="Freeform 35"/>
          <p:cNvSpPr>
            <a:spLocks noEditPoints="1"/>
          </p:cNvSpPr>
          <p:nvPr/>
        </p:nvSpPr>
        <p:spPr bwMode="auto">
          <a:xfrm>
            <a:off x="7570072" y="1835087"/>
            <a:ext cx="742836" cy="892272"/>
          </a:xfrm>
          <a:custGeom>
            <a:avLst/>
            <a:gdLst/>
            <a:ahLst/>
            <a:cxnLst>
              <a:cxn ang="0">
                <a:pos x="37" y="23"/>
              </a:cxn>
              <a:cxn ang="0">
                <a:pos x="37" y="3"/>
              </a:cxn>
              <a:cxn ang="0">
                <a:pos x="40" y="3"/>
              </a:cxn>
              <a:cxn ang="0">
                <a:pos x="40" y="0"/>
              </a:cxn>
              <a:cxn ang="0">
                <a:pos x="17" y="0"/>
              </a:cxn>
              <a:cxn ang="0">
                <a:pos x="17" y="3"/>
              </a:cxn>
              <a:cxn ang="0">
                <a:pos x="20" y="3"/>
              </a:cxn>
              <a:cxn ang="0">
                <a:pos x="20" y="23"/>
              </a:cxn>
              <a:cxn ang="0">
                <a:pos x="0" y="60"/>
              </a:cxn>
              <a:cxn ang="0">
                <a:pos x="9" y="69"/>
              </a:cxn>
              <a:cxn ang="0">
                <a:pos x="49" y="69"/>
              </a:cxn>
              <a:cxn ang="0">
                <a:pos x="57" y="60"/>
              </a:cxn>
              <a:cxn ang="0">
                <a:pos x="37" y="23"/>
              </a:cxn>
              <a:cxn ang="0">
                <a:pos x="49" y="66"/>
              </a:cxn>
              <a:cxn ang="0">
                <a:pos x="9" y="66"/>
              </a:cxn>
              <a:cxn ang="0">
                <a:pos x="3" y="60"/>
              </a:cxn>
              <a:cxn ang="0">
                <a:pos x="22" y="24"/>
              </a:cxn>
              <a:cxn ang="0">
                <a:pos x="23" y="24"/>
              </a:cxn>
              <a:cxn ang="0">
                <a:pos x="23" y="3"/>
              </a:cxn>
              <a:cxn ang="0">
                <a:pos x="34" y="3"/>
              </a:cxn>
              <a:cxn ang="0">
                <a:pos x="34" y="24"/>
              </a:cxn>
              <a:cxn ang="0">
                <a:pos x="35" y="24"/>
              </a:cxn>
              <a:cxn ang="0">
                <a:pos x="54" y="60"/>
              </a:cxn>
              <a:cxn ang="0">
                <a:pos x="49" y="66"/>
              </a:cxn>
              <a:cxn ang="0">
                <a:pos x="20" y="55"/>
              </a:cxn>
              <a:cxn ang="0">
                <a:pos x="17" y="58"/>
              </a:cxn>
              <a:cxn ang="0">
                <a:pos x="14" y="55"/>
              </a:cxn>
              <a:cxn ang="0">
                <a:pos x="17" y="52"/>
              </a:cxn>
              <a:cxn ang="0">
                <a:pos x="20" y="55"/>
              </a:cxn>
              <a:cxn ang="0">
                <a:pos x="37" y="59"/>
              </a:cxn>
              <a:cxn ang="0">
                <a:pos x="33" y="63"/>
              </a:cxn>
              <a:cxn ang="0">
                <a:pos x="29" y="59"/>
              </a:cxn>
              <a:cxn ang="0">
                <a:pos x="33" y="55"/>
              </a:cxn>
              <a:cxn ang="0">
                <a:pos x="37" y="59"/>
              </a:cxn>
              <a:cxn ang="0">
                <a:pos x="30" y="54"/>
              </a:cxn>
              <a:cxn ang="0">
                <a:pos x="27" y="57"/>
              </a:cxn>
              <a:cxn ang="0">
                <a:pos x="23" y="54"/>
              </a:cxn>
              <a:cxn ang="0">
                <a:pos x="27" y="50"/>
              </a:cxn>
              <a:cxn ang="0">
                <a:pos x="30" y="54"/>
              </a:cxn>
              <a:cxn ang="0">
                <a:pos x="26" y="49"/>
              </a:cxn>
              <a:cxn ang="0">
                <a:pos x="21" y="44"/>
              </a:cxn>
              <a:cxn ang="0">
                <a:pos x="26" y="39"/>
              </a:cxn>
              <a:cxn ang="0">
                <a:pos x="31" y="44"/>
              </a:cxn>
              <a:cxn ang="0">
                <a:pos x="26" y="49"/>
              </a:cxn>
              <a:cxn ang="0">
                <a:pos x="34" y="44"/>
              </a:cxn>
              <a:cxn ang="0">
                <a:pos x="37" y="41"/>
              </a:cxn>
              <a:cxn ang="0">
                <a:pos x="40" y="44"/>
              </a:cxn>
              <a:cxn ang="0">
                <a:pos x="37" y="47"/>
              </a:cxn>
              <a:cxn ang="0">
                <a:pos x="34" y="44"/>
              </a:cxn>
              <a:cxn ang="0">
                <a:pos x="37" y="51"/>
              </a:cxn>
              <a:cxn ang="0">
                <a:pos x="35" y="53"/>
              </a:cxn>
              <a:cxn ang="0">
                <a:pos x="33" y="51"/>
              </a:cxn>
              <a:cxn ang="0">
                <a:pos x="35" y="49"/>
              </a:cxn>
              <a:cxn ang="0">
                <a:pos x="37" y="51"/>
              </a:cxn>
              <a:cxn ang="0">
                <a:pos x="37" y="51"/>
              </a:cxn>
              <a:cxn ang="0">
                <a:pos x="37" y="51"/>
              </a:cxn>
            </a:cxnLst>
            <a:rect l="0" t="0" r="r" b="b"/>
            <a:pathLst>
              <a:path w="57" h="69">
                <a:moveTo>
                  <a:pt x="37" y="23"/>
                </a:moveTo>
                <a:cubicBezTo>
                  <a:pt x="37" y="3"/>
                  <a:pt x="37" y="3"/>
                  <a:pt x="37" y="3"/>
                </a:cubicBezTo>
                <a:cubicBezTo>
                  <a:pt x="40" y="3"/>
                  <a:pt x="40" y="3"/>
                  <a:pt x="40" y="3"/>
                </a:cubicBezTo>
                <a:cubicBezTo>
                  <a:pt x="40" y="0"/>
                  <a:pt x="40" y="0"/>
                  <a:pt x="40" y="0"/>
                </a:cubicBezTo>
                <a:cubicBezTo>
                  <a:pt x="17" y="0"/>
                  <a:pt x="17" y="0"/>
                  <a:pt x="17" y="0"/>
                </a:cubicBezTo>
                <a:cubicBezTo>
                  <a:pt x="17" y="3"/>
                  <a:pt x="17" y="3"/>
                  <a:pt x="17" y="3"/>
                </a:cubicBezTo>
                <a:cubicBezTo>
                  <a:pt x="20" y="3"/>
                  <a:pt x="20" y="3"/>
                  <a:pt x="20" y="3"/>
                </a:cubicBezTo>
                <a:cubicBezTo>
                  <a:pt x="20" y="23"/>
                  <a:pt x="20" y="23"/>
                  <a:pt x="20" y="23"/>
                </a:cubicBezTo>
                <a:cubicBezTo>
                  <a:pt x="20" y="23"/>
                  <a:pt x="0" y="51"/>
                  <a:pt x="0" y="60"/>
                </a:cubicBezTo>
                <a:cubicBezTo>
                  <a:pt x="0" y="69"/>
                  <a:pt x="9" y="69"/>
                  <a:pt x="9" y="69"/>
                </a:cubicBezTo>
                <a:cubicBezTo>
                  <a:pt x="49" y="69"/>
                  <a:pt x="49" y="69"/>
                  <a:pt x="49" y="69"/>
                </a:cubicBezTo>
                <a:cubicBezTo>
                  <a:pt x="49" y="69"/>
                  <a:pt x="57" y="69"/>
                  <a:pt x="57" y="60"/>
                </a:cubicBezTo>
                <a:cubicBezTo>
                  <a:pt x="57" y="51"/>
                  <a:pt x="37" y="23"/>
                  <a:pt x="37" y="23"/>
                </a:cubicBezTo>
                <a:close/>
                <a:moveTo>
                  <a:pt x="49" y="66"/>
                </a:moveTo>
                <a:cubicBezTo>
                  <a:pt x="9" y="66"/>
                  <a:pt x="9" y="66"/>
                  <a:pt x="9" y="66"/>
                </a:cubicBezTo>
                <a:cubicBezTo>
                  <a:pt x="8" y="66"/>
                  <a:pt x="3" y="65"/>
                  <a:pt x="3" y="60"/>
                </a:cubicBezTo>
                <a:cubicBezTo>
                  <a:pt x="3" y="54"/>
                  <a:pt x="15" y="35"/>
                  <a:pt x="22" y="24"/>
                </a:cubicBezTo>
                <a:cubicBezTo>
                  <a:pt x="23" y="24"/>
                  <a:pt x="23" y="24"/>
                  <a:pt x="23" y="24"/>
                </a:cubicBezTo>
                <a:cubicBezTo>
                  <a:pt x="23" y="3"/>
                  <a:pt x="23" y="3"/>
                  <a:pt x="23" y="3"/>
                </a:cubicBezTo>
                <a:cubicBezTo>
                  <a:pt x="34" y="3"/>
                  <a:pt x="34" y="3"/>
                  <a:pt x="34" y="3"/>
                </a:cubicBezTo>
                <a:cubicBezTo>
                  <a:pt x="34" y="24"/>
                  <a:pt x="34" y="24"/>
                  <a:pt x="34" y="24"/>
                </a:cubicBezTo>
                <a:cubicBezTo>
                  <a:pt x="35" y="24"/>
                  <a:pt x="35" y="24"/>
                  <a:pt x="35" y="24"/>
                </a:cubicBezTo>
                <a:cubicBezTo>
                  <a:pt x="42" y="35"/>
                  <a:pt x="54" y="54"/>
                  <a:pt x="54" y="60"/>
                </a:cubicBezTo>
                <a:cubicBezTo>
                  <a:pt x="54" y="65"/>
                  <a:pt x="50" y="66"/>
                  <a:pt x="49" y="66"/>
                </a:cubicBezTo>
                <a:close/>
                <a:moveTo>
                  <a:pt x="20" y="55"/>
                </a:moveTo>
                <a:cubicBezTo>
                  <a:pt x="20" y="56"/>
                  <a:pt x="19" y="58"/>
                  <a:pt x="17" y="58"/>
                </a:cubicBezTo>
                <a:cubicBezTo>
                  <a:pt x="16" y="58"/>
                  <a:pt x="14" y="56"/>
                  <a:pt x="14" y="55"/>
                </a:cubicBezTo>
                <a:cubicBezTo>
                  <a:pt x="14" y="53"/>
                  <a:pt x="16" y="52"/>
                  <a:pt x="17" y="52"/>
                </a:cubicBezTo>
                <a:cubicBezTo>
                  <a:pt x="19" y="52"/>
                  <a:pt x="20" y="53"/>
                  <a:pt x="20" y="55"/>
                </a:cubicBezTo>
                <a:close/>
                <a:moveTo>
                  <a:pt x="37" y="59"/>
                </a:moveTo>
                <a:cubicBezTo>
                  <a:pt x="37" y="61"/>
                  <a:pt x="35" y="63"/>
                  <a:pt x="33" y="63"/>
                </a:cubicBezTo>
                <a:cubicBezTo>
                  <a:pt x="31" y="63"/>
                  <a:pt x="29" y="61"/>
                  <a:pt x="29" y="59"/>
                </a:cubicBezTo>
                <a:cubicBezTo>
                  <a:pt x="29" y="57"/>
                  <a:pt x="31" y="55"/>
                  <a:pt x="33" y="55"/>
                </a:cubicBezTo>
                <a:cubicBezTo>
                  <a:pt x="35" y="55"/>
                  <a:pt x="37" y="57"/>
                  <a:pt x="37" y="59"/>
                </a:cubicBezTo>
                <a:close/>
                <a:moveTo>
                  <a:pt x="30" y="54"/>
                </a:moveTo>
                <a:cubicBezTo>
                  <a:pt x="30" y="56"/>
                  <a:pt x="29" y="57"/>
                  <a:pt x="27" y="57"/>
                </a:cubicBezTo>
                <a:cubicBezTo>
                  <a:pt x="25" y="57"/>
                  <a:pt x="23" y="56"/>
                  <a:pt x="23" y="54"/>
                </a:cubicBezTo>
                <a:cubicBezTo>
                  <a:pt x="23" y="52"/>
                  <a:pt x="25" y="50"/>
                  <a:pt x="27" y="50"/>
                </a:cubicBezTo>
                <a:cubicBezTo>
                  <a:pt x="29" y="50"/>
                  <a:pt x="30" y="52"/>
                  <a:pt x="30" y="54"/>
                </a:cubicBezTo>
                <a:close/>
                <a:moveTo>
                  <a:pt x="26" y="49"/>
                </a:moveTo>
                <a:cubicBezTo>
                  <a:pt x="23" y="49"/>
                  <a:pt x="21" y="47"/>
                  <a:pt x="21" y="44"/>
                </a:cubicBezTo>
                <a:cubicBezTo>
                  <a:pt x="21" y="41"/>
                  <a:pt x="23" y="39"/>
                  <a:pt x="26" y="39"/>
                </a:cubicBezTo>
                <a:cubicBezTo>
                  <a:pt x="29" y="39"/>
                  <a:pt x="31" y="41"/>
                  <a:pt x="31" y="44"/>
                </a:cubicBezTo>
                <a:cubicBezTo>
                  <a:pt x="31" y="47"/>
                  <a:pt x="29" y="49"/>
                  <a:pt x="26" y="49"/>
                </a:cubicBezTo>
                <a:close/>
                <a:moveTo>
                  <a:pt x="34" y="44"/>
                </a:moveTo>
                <a:cubicBezTo>
                  <a:pt x="34" y="43"/>
                  <a:pt x="35" y="41"/>
                  <a:pt x="37" y="41"/>
                </a:cubicBezTo>
                <a:cubicBezTo>
                  <a:pt x="38" y="41"/>
                  <a:pt x="40" y="43"/>
                  <a:pt x="40" y="44"/>
                </a:cubicBezTo>
                <a:cubicBezTo>
                  <a:pt x="40" y="46"/>
                  <a:pt x="38" y="47"/>
                  <a:pt x="37" y="47"/>
                </a:cubicBezTo>
                <a:cubicBezTo>
                  <a:pt x="35" y="47"/>
                  <a:pt x="34" y="46"/>
                  <a:pt x="34" y="44"/>
                </a:cubicBezTo>
                <a:close/>
                <a:moveTo>
                  <a:pt x="37" y="51"/>
                </a:moveTo>
                <a:cubicBezTo>
                  <a:pt x="37" y="52"/>
                  <a:pt x="36" y="53"/>
                  <a:pt x="35" y="53"/>
                </a:cubicBezTo>
                <a:cubicBezTo>
                  <a:pt x="34" y="53"/>
                  <a:pt x="33" y="52"/>
                  <a:pt x="33" y="51"/>
                </a:cubicBezTo>
                <a:cubicBezTo>
                  <a:pt x="33" y="50"/>
                  <a:pt x="34" y="49"/>
                  <a:pt x="35" y="49"/>
                </a:cubicBezTo>
                <a:cubicBezTo>
                  <a:pt x="36" y="49"/>
                  <a:pt x="37" y="50"/>
                  <a:pt x="37" y="51"/>
                </a:cubicBezTo>
                <a:close/>
                <a:moveTo>
                  <a:pt x="37" y="51"/>
                </a:moveTo>
                <a:cubicBezTo>
                  <a:pt x="37" y="51"/>
                  <a:pt x="37" y="51"/>
                  <a:pt x="37" y="51"/>
                </a:cubicBezTo>
              </a:path>
            </a:pathLst>
          </a:custGeom>
          <a:solidFill>
            <a:schemeClr val="accent1"/>
          </a:solidFill>
          <a:ln w="9525">
            <a:noFill/>
            <a:round/>
          </a:ln>
        </p:spPr>
        <p:txBody>
          <a:bodyPr vert="horz" wrap="square" lIns="121965" tIns="60982" rIns="121965" bIns="60982" numCol="1" anchor="t" anchorCtr="0" compatLnSpc="1"/>
          <a:lstStyle/>
          <a:p>
            <a:endParaRPr lang="en-US" sz="2100">
              <a:cs typeface="+mn-ea"/>
            </a:endParaRPr>
          </a:p>
        </p:txBody>
      </p:sp>
      <p:sp>
        <p:nvSpPr>
          <p:cNvPr id="49" name="TextBox 48"/>
          <p:cNvSpPr txBox="1"/>
          <p:nvPr/>
        </p:nvSpPr>
        <p:spPr>
          <a:xfrm>
            <a:off x="6817949" y="2747306"/>
            <a:ext cx="2257222" cy="1046845"/>
          </a:xfrm>
          <a:prstGeom prst="rect">
            <a:avLst/>
          </a:prstGeom>
          <a:noFill/>
        </p:spPr>
        <p:txBody>
          <a:bodyPr wrap="square" lIns="121965" tIns="60982" rIns="121965" bIns="60982" rtlCol="0">
            <a:spAutoFit/>
          </a:bodyPr>
          <a:lstStyle/>
          <a:p>
            <a:pPr algn="ctr"/>
            <a:r>
              <a:rPr lang="zh-CN" altLang="en-US" sz="1800" b="1" dirty="0">
                <a:solidFill>
                  <a:schemeClr val="tx1">
                    <a:lumMod val="75000"/>
                    <a:lumOff val="25000"/>
                  </a:schemeClr>
                </a:solidFill>
                <a:cs typeface="+mn-ea"/>
              </a:rPr>
              <a:t>关键字</a:t>
            </a:r>
            <a:endParaRPr lang="en-US" sz="1800" b="1" dirty="0">
              <a:solidFill>
                <a:schemeClr val="tx1">
                  <a:lumMod val="75000"/>
                  <a:lumOff val="25000"/>
                </a:schemeClr>
              </a:solidFill>
              <a:cs typeface="+mn-ea"/>
            </a:endParaRPr>
          </a:p>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a:t>
            </a:r>
            <a:endParaRPr lang="en-US" altLang="zh-CN" sz="1300" dirty="0">
              <a:solidFill>
                <a:schemeClr val="tx1">
                  <a:lumMod val="75000"/>
                  <a:lumOff val="25000"/>
                </a:schemeClr>
              </a:solidFill>
              <a:cs typeface="+mn-ea"/>
            </a:endParaRPr>
          </a:p>
        </p:txBody>
      </p:sp>
      <p:sp>
        <p:nvSpPr>
          <p:cNvPr id="50" name="TextBox 49"/>
          <p:cNvSpPr txBox="1"/>
          <p:nvPr/>
        </p:nvSpPr>
        <p:spPr>
          <a:xfrm>
            <a:off x="6865882" y="4976163"/>
            <a:ext cx="2151220" cy="1262373"/>
          </a:xfrm>
          <a:prstGeom prst="rect">
            <a:avLst/>
          </a:prstGeom>
          <a:noFill/>
        </p:spPr>
        <p:txBody>
          <a:bodyPr wrap="square" lIns="121965" tIns="60982" rIns="121965" bIns="60982" rtlCol="0">
            <a:spAutoFit/>
          </a:bodyPr>
          <a:lstStyle/>
          <a:p>
            <a:pPr lvl="0" algn="ctr"/>
            <a:r>
              <a:rPr lang="zh-CN" altLang="en-US" sz="1800" b="1" dirty="0">
                <a:solidFill>
                  <a:schemeClr val="tx1">
                    <a:lumMod val="75000"/>
                    <a:lumOff val="25000"/>
                  </a:schemeClr>
                </a:solidFill>
                <a:cs typeface="+mn-ea"/>
              </a:rPr>
              <a:t>关键字</a:t>
            </a:r>
            <a:endParaRPr lang="en-US" altLang="zh-CN" sz="1800" b="1" dirty="0">
              <a:solidFill>
                <a:schemeClr val="tx1">
                  <a:lumMod val="75000"/>
                  <a:lumOff val="25000"/>
                </a:schemeClr>
              </a:solidFill>
              <a:cs typeface="+mn-ea"/>
            </a:endParaRPr>
          </a:p>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a:t>
            </a:r>
            <a:endParaRPr lang="en-US" sz="1300" dirty="0">
              <a:solidFill>
                <a:schemeClr val="tx1">
                  <a:lumMod val="75000"/>
                  <a:lumOff val="25000"/>
                </a:schemeClr>
              </a:solidFill>
              <a:cs typeface="+mn-ea"/>
            </a:endParaRPr>
          </a:p>
        </p:txBody>
      </p:sp>
      <p:sp>
        <p:nvSpPr>
          <p:cNvPr id="51" name="TextBox 50"/>
          <p:cNvSpPr txBox="1"/>
          <p:nvPr/>
        </p:nvSpPr>
        <p:spPr>
          <a:xfrm>
            <a:off x="9305454" y="2747306"/>
            <a:ext cx="2266879" cy="1046845"/>
          </a:xfrm>
          <a:prstGeom prst="rect">
            <a:avLst/>
          </a:prstGeom>
          <a:noFill/>
        </p:spPr>
        <p:txBody>
          <a:bodyPr wrap="square" lIns="121965" tIns="60982" rIns="121965" bIns="60982" rtlCol="0">
            <a:spAutoFit/>
          </a:bodyPr>
          <a:lstStyle/>
          <a:p>
            <a:pPr lvl="0" algn="ctr"/>
            <a:r>
              <a:rPr lang="zh-CN" altLang="en-US" sz="1800" b="1" dirty="0">
                <a:solidFill>
                  <a:schemeClr val="tx1">
                    <a:lumMod val="75000"/>
                    <a:lumOff val="25000"/>
                  </a:schemeClr>
                </a:solidFill>
                <a:cs typeface="+mn-ea"/>
              </a:rPr>
              <a:t>关键字</a:t>
            </a:r>
            <a:endParaRPr lang="en-US" altLang="zh-CN" sz="1800" b="1" dirty="0">
              <a:solidFill>
                <a:schemeClr val="tx1">
                  <a:lumMod val="75000"/>
                  <a:lumOff val="25000"/>
                </a:schemeClr>
              </a:solidFill>
              <a:cs typeface="+mn-ea"/>
            </a:endParaRPr>
          </a:p>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a:t>
            </a:r>
            <a:endParaRPr lang="en-US" sz="1300" dirty="0">
              <a:solidFill>
                <a:schemeClr val="tx1">
                  <a:lumMod val="75000"/>
                  <a:lumOff val="25000"/>
                </a:schemeClr>
              </a:solidFill>
              <a:cs typeface="+mn-ea"/>
            </a:endParaRPr>
          </a:p>
        </p:txBody>
      </p:sp>
      <p:sp>
        <p:nvSpPr>
          <p:cNvPr id="52" name="TextBox 51"/>
          <p:cNvSpPr txBox="1"/>
          <p:nvPr/>
        </p:nvSpPr>
        <p:spPr>
          <a:xfrm>
            <a:off x="9305454" y="4976164"/>
            <a:ext cx="2151220" cy="1263014"/>
          </a:xfrm>
          <a:prstGeom prst="rect">
            <a:avLst/>
          </a:prstGeom>
          <a:noFill/>
        </p:spPr>
        <p:txBody>
          <a:bodyPr wrap="square" lIns="121965" tIns="60982" rIns="121965" bIns="60982" rtlCol="0">
            <a:spAutoFit/>
          </a:bodyPr>
          <a:lstStyle/>
          <a:p>
            <a:pPr lvl="0" algn="ctr"/>
            <a:r>
              <a:rPr lang="zh-CN" altLang="en-US" sz="1800" b="1" dirty="0">
                <a:solidFill>
                  <a:schemeClr val="tx1">
                    <a:lumMod val="75000"/>
                    <a:lumOff val="25000"/>
                  </a:schemeClr>
                </a:solidFill>
                <a:cs typeface="+mn-ea"/>
              </a:rPr>
              <a:t>关键字</a:t>
            </a:r>
            <a:endParaRPr lang="en-US" altLang="zh-CN" sz="1800" b="1" dirty="0">
              <a:solidFill>
                <a:schemeClr val="tx1">
                  <a:lumMod val="75000"/>
                  <a:lumOff val="25000"/>
                </a:schemeClr>
              </a:solidFill>
              <a:cs typeface="+mn-ea"/>
            </a:endParaRPr>
          </a:p>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a:t>
            </a:r>
            <a:endParaRPr lang="en-US" sz="1300" dirty="0">
              <a:solidFill>
                <a:schemeClr val="tx1">
                  <a:lumMod val="75000"/>
                  <a:lumOff val="25000"/>
                </a:schemeClr>
              </a:solidFill>
              <a:cs typeface="+mn-ea"/>
            </a:endParaRPr>
          </a:p>
        </p:txBody>
      </p:sp>
      <p:sp>
        <p:nvSpPr>
          <p:cNvPr id="53" name="Freeform 39"/>
          <p:cNvSpPr>
            <a:spLocks noEditPoints="1"/>
          </p:cNvSpPr>
          <p:nvPr/>
        </p:nvSpPr>
        <p:spPr bwMode="auto">
          <a:xfrm flipH="1">
            <a:off x="873193" y="1615676"/>
            <a:ext cx="2744664" cy="4384293"/>
          </a:xfrm>
          <a:custGeom>
            <a:avLst/>
            <a:gdLst/>
            <a:ahLst/>
            <a:cxnLst>
              <a:cxn ang="0">
                <a:pos x="132" y="74"/>
              </a:cxn>
              <a:cxn ang="0">
                <a:pos x="88" y="47"/>
              </a:cxn>
              <a:cxn ang="0">
                <a:pos x="82" y="25"/>
              </a:cxn>
              <a:cxn ang="0">
                <a:pos x="81" y="13"/>
              </a:cxn>
              <a:cxn ang="0">
                <a:pos x="92" y="8"/>
              </a:cxn>
              <a:cxn ang="0">
                <a:pos x="87" y="0"/>
              </a:cxn>
              <a:cxn ang="0">
                <a:pos x="45" y="5"/>
              </a:cxn>
              <a:cxn ang="0">
                <a:pos x="50" y="13"/>
              </a:cxn>
              <a:cxn ang="0">
                <a:pos x="56" y="14"/>
              </a:cxn>
              <a:cxn ang="0">
                <a:pos x="50" y="32"/>
              </a:cxn>
              <a:cxn ang="0">
                <a:pos x="57" y="145"/>
              </a:cxn>
              <a:cxn ang="0">
                <a:pos x="57" y="193"/>
              </a:cxn>
              <a:cxn ang="0">
                <a:pos x="81" y="193"/>
              </a:cxn>
              <a:cxn ang="0">
                <a:pos x="81" y="145"/>
              </a:cxn>
              <a:cxn ang="0">
                <a:pos x="88" y="111"/>
              </a:cxn>
              <a:cxn ang="0">
                <a:pos x="127" y="97"/>
              </a:cxn>
              <a:cxn ang="0">
                <a:pos x="147" y="209"/>
              </a:cxn>
              <a:cxn ang="0">
                <a:pos x="123" y="218"/>
              </a:cxn>
              <a:cxn ang="0">
                <a:pos x="28" y="228"/>
              </a:cxn>
              <a:cxn ang="0">
                <a:pos x="123" y="224"/>
              </a:cxn>
              <a:cxn ang="0">
                <a:pos x="90" y="240"/>
              </a:cxn>
              <a:cxn ang="0">
                <a:pos x="69" y="240"/>
              </a:cxn>
              <a:cxn ang="0">
                <a:pos x="0" y="265"/>
              </a:cxn>
              <a:cxn ang="0">
                <a:pos x="150" y="294"/>
              </a:cxn>
              <a:cxn ang="0">
                <a:pos x="112" y="265"/>
              </a:cxn>
              <a:cxn ang="0">
                <a:pos x="183" y="163"/>
              </a:cxn>
              <a:cxn ang="0">
                <a:pos x="72" y="79"/>
              </a:cxn>
              <a:cxn ang="0">
                <a:pos x="124" y="70"/>
              </a:cxn>
              <a:cxn ang="0">
                <a:pos x="99" y="60"/>
              </a:cxn>
              <a:cxn ang="0">
                <a:pos x="99" y="99"/>
              </a:cxn>
              <a:cxn ang="0">
                <a:pos x="121" y="93"/>
              </a:cxn>
              <a:cxn ang="0">
                <a:pos x="99" y="106"/>
              </a:cxn>
            </a:cxnLst>
            <a:rect l="0" t="0" r="r" b="b"/>
            <a:pathLst>
              <a:path w="183" h="294">
                <a:moveTo>
                  <a:pt x="183" y="163"/>
                </a:moveTo>
                <a:cubicBezTo>
                  <a:pt x="183" y="124"/>
                  <a:pt x="162" y="91"/>
                  <a:pt x="132" y="74"/>
                </a:cubicBezTo>
                <a:cubicBezTo>
                  <a:pt x="130" y="58"/>
                  <a:pt x="116" y="46"/>
                  <a:pt x="99" y="46"/>
                </a:cubicBezTo>
                <a:cubicBezTo>
                  <a:pt x="95" y="46"/>
                  <a:pt x="91" y="46"/>
                  <a:pt x="88" y="47"/>
                </a:cubicBezTo>
                <a:cubicBezTo>
                  <a:pt x="88" y="32"/>
                  <a:pt x="88" y="32"/>
                  <a:pt x="88" y="32"/>
                </a:cubicBezTo>
                <a:cubicBezTo>
                  <a:pt x="88" y="29"/>
                  <a:pt x="85" y="26"/>
                  <a:pt x="82" y="25"/>
                </a:cubicBezTo>
                <a:cubicBezTo>
                  <a:pt x="82" y="14"/>
                  <a:pt x="82" y="14"/>
                  <a:pt x="82" y="14"/>
                </a:cubicBezTo>
                <a:cubicBezTo>
                  <a:pt x="82" y="13"/>
                  <a:pt x="82" y="13"/>
                  <a:pt x="81" y="13"/>
                </a:cubicBezTo>
                <a:cubicBezTo>
                  <a:pt x="87" y="13"/>
                  <a:pt x="87" y="13"/>
                  <a:pt x="87" y="13"/>
                </a:cubicBezTo>
                <a:cubicBezTo>
                  <a:pt x="90" y="13"/>
                  <a:pt x="92" y="11"/>
                  <a:pt x="92" y="8"/>
                </a:cubicBezTo>
                <a:cubicBezTo>
                  <a:pt x="92" y="5"/>
                  <a:pt x="92" y="5"/>
                  <a:pt x="92" y="5"/>
                </a:cubicBezTo>
                <a:cubicBezTo>
                  <a:pt x="92" y="2"/>
                  <a:pt x="90" y="0"/>
                  <a:pt x="87" y="0"/>
                </a:cubicBezTo>
                <a:cubicBezTo>
                  <a:pt x="50" y="0"/>
                  <a:pt x="50" y="0"/>
                  <a:pt x="50" y="0"/>
                </a:cubicBezTo>
                <a:cubicBezTo>
                  <a:pt x="48" y="0"/>
                  <a:pt x="45" y="2"/>
                  <a:pt x="45" y="5"/>
                </a:cubicBezTo>
                <a:cubicBezTo>
                  <a:pt x="45" y="8"/>
                  <a:pt x="45" y="8"/>
                  <a:pt x="45" y="8"/>
                </a:cubicBezTo>
                <a:cubicBezTo>
                  <a:pt x="45" y="11"/>
                  <a:pt x="48" y="13"/>
                  <a:pt x="50" y="13"/>
                </a:cubicBezTo>
                <a:cubicBezTo>
                  <a:pt x="56" y="13"/>
                  <a:pt x="56" y="13"/>
                  <a:pt x="56" y="13"/>
                </a:cubicBezTo>
                <a:cubicBezTo>
                  <a:pt x="56" y="13"/>
                  <a:pt x="56" y="13"/>
                  <a:pt x="56" y="14"/>
                </a:cubicBezTo>
                <a:cubicBezTo>
                  <a:pt x="56" y="25"/>
                  <a:pt x="56" y="25"/>
                  <a:pt x="56" y="25"/>
                </a:cubicBezTo>
                <a:cubicBezTo>
                  <a:pt x="52" y="26"/>
                  <a:pt x="50" y="29"/>
                  <a:pt x="50" y="32"/>
                </a:cubicBezTo>
                <a:cubicBezTo>
                  <a:pt x="50" y="138"/>
                  <a:pt x="50" y="138"/>
                  <a:pt x="50" y="138"/>
                </a:cubicBezTo>
                <a:cubicBezTo>
                  <a:pt x="50" y="142"/>
                  <a:pt x="53" y="145"/>
                  <a:pt x="57" y="145"/>
                </a:cubicBezTo>
                <a:cubicBezTo>
                  <a:pt x="57" y="193"/>
                  <a:pt x="57" y="193"/>
                  <a:pt x="57" y="193"/>
                </a:cubicBezTo>
                <a:cubicBezTo>
                  <a:pt x="57" y="193"/>
                  <a:pt x="57" y="193"/>
                  <a:pt x="57" y="193"/>
                </a:cubicBezTo>
                <a:cubicBezTo>
                  <a:pt x="58" y="195"/>
                  <a:pt x="63" y="197"/>
                  <a:pt x="69" y="197"/>
                </a:cubicBezTo>
                <a:cubicBezTo>
                  <a:pt x="75" y="197"/>
                  <a:pt x="80" y="195"/>
                  <a:pt x="81" y="193"/>
                </a:cubicBezTo>
                <a:cubicBezTo>
                  <a:pt x="81" y="193"/>
                  <a:pt x="81" y="193"/>
                  <a:pt x="81" y="193"/>
                </a:cubicBezTo>
                <a:cubicBezTo>
                  <a:pt x="81" y="145"/>
                  <a:pt x="81" y="145"/>
                  <a:pt x="81" y="145"/>
                </a:cubicBezTo>
                <a:cubicBezTo>
                  <a:pt x="85" y="145"/>
                  <a:pt x="88" y="142"/>
                  <a:pt x="88" y="138"/>
                </a:cubicBezTo>
                <a:cubicBezTo>
                  <a:pt x="88" y="111"/>
                  <a:pt x="88" y="111"/>
                  <a:pt x="88" y="111"/>
                </a:cubicBezTo>
                <a:cubicBezTo>
                  <a:pt x="91" y="112"/>
                  <a:pt x="95" y="113"/>
                  <a:pt x="99" y="113"/>
                </a:cubicBezTo>
                <a:cubicBezTo>
                  <a:pt x="111" y="113"/>
                  <a:pt x="121" y="106"/>
                  <a:pt x="127" y="97"/>
                </a:cubicBezTo>
                <a:cubicBezTo>
                  <a:pt x="148" y="110"/>
                  <a:pt x="161" y="135"/>
                  <a:pt x="161" y="163"/>
                </a:cubicBezTo>
                <a:cubicBezTo>
                  <a:pt x="161" y="180"/>
                  <a:pt x="156" y="196"/>
                  <a:pt x="147" y="209"/>
                </a:cubicBezTo>
                <a:cubicBezTo>
                  <a:pt x="123" y="219"/>
                  <a:pt x="123" y="219"/>
                  <a:pt x="123" y="219"/>
                </a:cubicBezTo>
                <a:cubicBezTo>
                  <a:pt x="123" y="218"/>
                  <a:pt x="123" y="218"/>
                  <a:pt x="123" y="218"/>
                </a:cubicBezTo>
                <a:cubicBezTo>
                  <a:pt x="28" y="218"/>
                  <a:pt x="28" y="218"/>
                  <a:pt x="28" y="218"/>
                </a:cubicBezTo>
                <a:cubicBezTo>
                  <a:pt x="28" y="228"/>
                  <a:pt x="28" y="228"/>
                  <a:pt x="28" y="228"/>
                </a:cubicBezTo>
                <a:cubicBezTo>
                  <a:pt x="123" y="228"/>
                  <a:pt x="123" y="228"/>
                  <a:pt x="123" y="228"/>
                </a:cubicBezTo>
                <a:cubicBezTo>
                  <a:pt x="123" y="224"/>
                  <a:pt x="123" y="224"/>
                  <a:pt x="123" y="224"/>
                </a:cubicBezTo>
                <a:cubicBezTo>
                  <a:pt x="141" y="216"/>
                  <a:pt x="141" y="216"/>
                  <a:pt x="141" y="216"/>
                </a:cubicBezTo>
                <a:cubicBezTo>
                  <a:pt x="128" y="231"/>
                  <a:pt x="110" y="240"/>
                  <a:pt x="90" y="240"/>
                </a:cubicBezTo>
                <a:cubicBezTo>
                  <a:pt x="90" y="240"/>
                  <a:pt x="90" y="240"/>
                  <a:pt x="90" y="240"/>
                </a:cubicBezTo>
                <a:cubicBezTo>
                  <a:pt x="69" y="240"/>
                  <a:pt x="69" y="240"/>
                  <a:pt x="69" y="240"/>
                </a:cubicBezTo>
                <a:cubicBezTo>
                  <a:pt x="69" y="265"/>
                  <a:pt x="69" y="265"/>
                  <a:pt x="69" y="265"/>
                </a:cubicBezTo>
                <a:cubicBezTo>
                  <a:pt x="0" y="265"/>
                  <a:pt x="0" y="265"/>
                  <a:pt x="0" y="265"/>
                </a:cubicBezTo>
                <a:cubicBezTo>
                  <a:pt x="0" y="294"/>
                  <a:pt x="0" y="294"/>
                  <a:pt x="0" y="294"/>
                </a:cubicBezTo>
                <a:cubicBezTo>
                  <a:pt x="150" y="294"/>
                  <a:pt x="150" y="294"/>
                  <a:pt x="150" y="294"/>
                </a:cubicBezTo>
                <a:cubicBezTo>
                  <a:pt x="150" y="265"/>
                  <a:pt x="150" y="265"/>
                  <a:pt x="150" y="265"/>
                </a:cubicBezTo>
                <a:cubicBezTo>
                  <a:pt x="112" y="265"/>
                  <a:pt x="112" y="265"/>
                  <a:pt x="112" y="265"/>
                </a:cubicBezTo>
                <a:cubicBezTo>
                  <a:pt x="112" y="259"/>
                  <a:pt x="112" y="259"/>
                  <a:pt x="112" y="259"/>
                </a:cubicBezTo>
                <a:cubicBezTo>
                  <a:pt x="153" y="248"/>
                  <a:pt x="183" y="209"/>
                  <a:pt x="183" y="163"/>
                </a:cubicBezTo>
                <a:close/>
                <a:moveTo>
                  <a:pt x="99" y="106"/>
                </a:moveTo>
                <a:cubicBezTo>
                  <a:pt x="84" y="106"/>
                  <a:pt x="72" y="94"/>
                  <a:pt x="72" y="79"/>
                </a:cubicBezTo>
                <a:cubicBezTo>
                  <a:pt x="72" y="65"/>
                  <a:pt x="84" y="53"/>
                  <a:pt x="99" y="53"/>
                </a:cubicBezTo>
                <a:cubicBezTo>
                  <a:pt x="110" y="53"/>
                  <a:pt x="120" y="60"/>
                  <a:pt x="124" y="70"/>
                </a:cubicBezTo>
                <a:cubicBezTo>
                  <a:pt x="121" y="69"/>
                  <a:pt x="117" y="68"/>
                  <a:pt x="114" y="67"/>
                </a:cubicBezTo>
                <a:cubicBezTo>
                  <a:pt x="110" y="63"/>
                  <a:pt x="105" y="60"/>
                  <a:pt x="99" y="60"/>
                </a:cubicBezTo>
                <a:cubicBezTo>
                  <a:pt x="88" y="60"/>
                  <a:pt x="79" y="68"/>
                  <a:pt x="79" y="79"/>
                </a:cubicBezTo>
                <a:cubicBezTo>
                  <a:pt x="79" y="90"/>
                  <a:pt x="88" y="99"/>
                  <a:pt x="99" y="99"/>
                </a:cubicBezTo>
                <a:cubicBezTo>
                  <a:pt x="105" y="99"/>
                  <a:pt x="111" y="95"/>
                  <a:pt x="115" y="90"/>
                </a:cubicBezTo>
                <a:cubicBezTo>
                  <a:pt x="117" y="91"/>
                  <a:pt x="119" y="92"/>
                  <a:pt x="121" y="93"/>
                </a:cubicBezTo>
                <a:cubicBezTo>
                  <a:pt x="116" y="101"/>
                  <a:pt x="108" y="106"/>
                  <a:pt x="99" y="106"/>
                </a:cubicBezTo>
                <a:close/>
                <a:moveTo>
                  <a:pt x="99" y="106"/>
                </a:moveTo>
                <a:cubicBezTo>
                  <a:pt x="99" y="106"/>
                  <a:pt x="99" y="106"/>
                  <a:pt x="99" y="106"/>
                </a:cubicBezTo>
              </a:path>
            </a:pathLst>
          </a:custGeom>
          <a:solidFill>
            <a:schemeClr val="accent1"/>
          </a:solidFill>
          <a:ln w="9525">
            <a:noFill/>
            <a:round/>
          </a:ln>
        </p:spPr>
        <p:txBody>
          <a:bodyPr vert="horz" wrap="square" lIns="121965" tIns="60982" rIns="121965" bIns="60982" numCol="1" anchor="t" anchorCtr="0" compatLnSpc="1"/>
          <a:lstStyle/>
          <a:p>
            <a:endParaRPr lang="en-US" sz="2100">
              <a:cs typeface="+mn-ea"/>
            </a:endParaRPr>
          </a:p>
        </p:txBody>
      </p:sp>
      <p:sp>
        <p:nvSpPr>
          <p:cNvPr id="54" name="Text Placeholder 3"/>
          <p:cNvSpPr txBox="1"/>
          <p:nvPr/>
        </p:nvSpPr>
        <p:spPr>
          <a:xfrm>
            <a:off x="4385064" y="4667088"/>
            <a:ext cx="720030" cy="4310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sz="2800" dirty="0">
                <a:solidFill>
                  <a:schemeClr val="bg1"/>
                </a:solidFill>
                <a:cs typeface="+mn-ea"/>
              </a:rPr>
              <a:t>40%</a:t>
            </a:r>
            <a:endParaRPr lang="en-US" sz="2800" dirty="0">
              <a:solidFill>
                <a:schemeClr val="bg1"/>
              </a:solidFill>
              <a:cs typeface="+mn-ea"/>
            </a:endParaRPr>
          </a:p>
        </p:txBody>
      </p:sp>
      <p:sp>
        <p:nvSpPr>
          <p:cNvPr id="55" name="Text Placeholder 3"/>
          <p:cNvSpPr txBox="1"/>
          <p:nvPr/>
        </p:nvSpPr>
        <p:spPr>
          <a:xfrm>
            <a:off x="4426170" y="5519725"/>
            <a:ext cx="720030" cy="4310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sz="2800" dirty="0">
                <a:solidFill>
                  <a:schemeClr val="bg1"/>
                </a:solidFill>
                <a:cs typeface="+mn-ea"/>
              </a:rPr>
              <a:t>60%</a:t>
            </a:r>
            <a:endParaRPr lang="en-US" sz="2800" dirty="0">
              <a:solidFill>
                <a:schemeClr val="bg1"/>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8" presetClass="entr" presetSubtype="3"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strips(upRight)">
                                      <p:cBhvr>
                                        <p:cTn id="30" dur="500"/>
                                        <p:tgtEl>
                                          <p:spTgt spid="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fltVal val="0"/>
                                          </p:val>
                                        </p:tav>
                                        <p:tav tm="100000">
                                          <p:val>
                                            <p:strVal val="#ppt_w"/>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Effect transition="in" filter="fade">
                                      <p:cBhvr>
                                        <p:cTn id="71" dur="500"/>
                                        <p:tgtEl>
                                          <p:spTgt spid="10"/>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childTnLst>
                          </p:cTn>
                        </p:par>
                        <p:par>
                          <p:cTn id="78" fill="hold">
                            <p:stCondLst>
                              <p:cond delay="6500"/>
                            </p:stCondLst>
                            <p:childTnLst>
                              <p:par>
                                <p:cTn id="79" presetID="2" presetClass="entr" presetSubtype="4" accel="50000" decel="50000"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 calcmode="lin" valueType="num">
                                      <p:cBhvr additive="base">
                                        <p:cTn id="81" dur="500" fill="hold"/>
                                        <p:tgtEl>
                                          <p:spTgt spid="7"/>
                                        </p:tgtEl>
                                        <p:attrNameLst>
                                          <p:attrName>ppt_x</p:attrName>
                                        </p:attrNameLst>
                                      </p:cBhvr>
                                      <p:tavLst>
                                        <p:tav tm="0">
                                          <p:val>
                                            <p:strVal val="#ppt_x"/>
                                          </p:val>
                                        </p:tav>
                                        <p:tav tm="100000">
                                          <p:val>
                                            <p:strVal val="#ppt_x"/>
                                          </p:val>
                                        </p:tav>
                                      </p:tavLst>
                                    </p:anim>
                                    <p:anim calcmode="lin" valueType="num">
                                      <p:cBhvr additive="base">
                                        <p:cTn id="82" dur="500" fill="hold"/>
                                        <p:tgtEl>
                                          <p:spTgt spid="7"/>
                                        </p:tgtEl>
                                        <p:attrNameLst>
                                          <p:attrName>ppt_y</p:attrName>
                                        </p:attrNameLst>
                                      </p:cBhvr>
                                      <p:tavLst>
                                        <p:tav tm="0">
                                          <p:val>
                                            <p:strVal val="1+#ppt_h/2"/>
                                          </p:val>
                                        </p:tav>
                                        <p:tav tm="100000">
                                          <p:val>
                                            <p:strVal val="#ppt_y"/>
                                          </p:val>
                                        </p:tav>
                                      </p:tavLst>
                                    </p:anim>
                                  </p:childTnLst>
                                </p:cTn>
                              </p:par>
                            </p:childTnLst>
                          </p:cTn>
                        </p:par>
                        <p:par>
                          <p:cTn id="83" fill="hold">
                            <p:stCondLst>
                              <p:cond delay="7000"/>
                            </p:stCondLst>
                            <p:childTnLst>
                              <p:par>
                                <p:cTn id="84" presetID="2" presetClass="entr" presetSubtype="4" accel="50000" decel="50000" fill="hold"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ppt_x"/>
                                          </p:val>
                                        </p:tav>
                                        <p:tav tm="100000">
                                          <p:val>
                                            <p:strVal val="#ppt_x"/>
                                          </p:val>
                                        </p:tav>
                                      </p:tavLst>
                                    </p:anim>
                                    <p:anim calcmode="lin" valueType="num">
                                      <p:cBhvr additive="base">
                                        <p:cTn id="87" dur="500" fill="hold"/>
                                        <p:tgtEl>
                                          <p:spTgt spid="17"/>
                                        </p:tgtEl>
                                        <p:attrNameLst>
                                          <p:attrName>ppt_y</p:attrName>
                                        </p:attrNameLst>
                                      </p:cBhvr>
                                      <p:tavLst>
                                        <p:tav tm="0">
                                          <p:val>
                                            <p:strVal val="1+#ppt_h/2"/>
                                          </p:val>
                                        </p:tav>
                                        <p:tav tm="100000">
                                          <p:val>
                                            <p:strVal val="#ppt_y"/>
                                          </p:val>
                                        </p:tav>
                                      </p:tavLst>
                                    </p:anim>
                                  </p:childTnLst>
                                </p:cTn>
                              </p:par>
                              <p:par>
                                <p:cTn id="88" presetID="53" presetClass="entr" presetSubtype="16" fill="hold" grpId="0" nodeType="withEffect">
                                  <p:stCondLst>
                                    <p:cond delay="0"/>
                                  </p:stCondLst>
                                  <p:childTnLst>
                                    <p:set>
                                      <p:cBhvr>
                                        <p:cTn id="89" dur="1" fill="hold">
                                          <p:stCondLst>
                                            <p:cond delay="0"/>
                                          </p:stCondLst>
                                        </p:cTn>
                                        <p:tgtEl>
                                          <p:spTgt spid="54"/>
                                        </p:tgtEl>
                                        <p:attrNameLst>
                                          <p:attrName>style.visibility</p:attrName>
                                        </p:attrNameLst>
                                      </p:cBhvr>
                                      <p:to>
                                        <p:strVal val="visible"/>
                                      </p:to>
                                    </p:set>
                                    <p:anim calcmode="lin" valueType="num">
                                      <p:cBhvr>
                                        <p:cTn id="90" dur="500" fill="hold"/>
                                        <p:tgtEl>
                                          <p:spTgt spid="54"/>
                                        </p:tgtEl>
                                        <p:attrNameLst>
                                          <p:attrName>ppt_w</p:attrName>
                                        </p:attrNameLst>
                                      </p:cBhvr>
                                      <p:tavLst>
                                        <p:tav tm="0">
                                          <p:val>
                                            <p:fltVal val="0"/>
                                          </p:val>
                                        </p:tav>
                                        <p:tav tm="100000">
                                          <p:val>
                                            <p:strVal val="#ppt_w"/>
                                          </p:val>
                                        </p:tav>
                                      </p:tavLst>
                                    </p:anim>
                                    <p:anim calcmode="lin" valueType="num">
                                      <p:cBhvr>
                                        <p:cTn id="91" dur="500" fill="hold"/>
                                        <p:tgtEl>
                                          <p:spTgt spid="54"/>
                                        </p:tgtEl>
                                        <p:attrNameLst>
                                          <p:attrName>ppt_h</p:attrName>
                                        </p:attrNameLst>
                                      </p:cBhvr>
                                      <p:tavLst>
                                        <p:tav tm="0">
                                          <p:val>
                                            <p:fltVal val="0"/>
                                          </p:val>
                                        </p:tav>
                                        <p:tav tm="100000">
                                          <p:val>
                                            <p:strVal val="#ppt_h"/>
                                          </p:val>
                                        </p:tav>
                                      </p:tavLst>
                                    </p:anim>
                                    <p:animEffect transition="in" filter="fade">
                                      <p:cBhvr>
                                        <p:cTn id="92" dur="500"/>
                                        <p:tgtEl>
                                          <p:spTgt spid="54"/>
                                        </p:tgtEl>
                                      </p:cBhvr>
                                    </p:animEffect>
                                  </p:childTnLst>
                                </p:cTn>
                              </p:par>
                            </p:childTnLst>
                          </p:cTn>
                        </p:par>
                        <p:par>
                          <p:cTn id="93" fill="hold">
                            <p:stCondLst>
                              <p:cond delay="7500"/>
                            </p:stCondLst>
                            <p:childTnLst>
                              <p:par>
                                <p:cTn id="94" presetID="2" presetClass="entr" presetSubtype="4" accel="50000" decel="50000" fill="hold" grpId="0" nodeType="afterEffect">
                                  <p:stCondLst>
                                    <p:cond delay="0"/>
                                  </p:stCondLst>
                                  <p:childTnLst>
                                    <p:set>
                                      <p:cBhvr>
                                        <p:cTn id="95" dur="1" fill="hold">
                                          <p:stCondLst>
                                            <p:cond delay="0"/>
                                          </p:stCondLst>
                                        </p:cTn>
                                        <p:tgtEl>
                                          <p:spTgt spid="6"/>
                                        </p:tgtEl>
                                        <p:attrNameLst>
                                          <p:attrName>style.visibility</p:attrName>
                                        </p:attrNameLst>
                                      </p:cBhvr>
                                      <p:to>
                                        <p:strVal val="visible"/>
                                      </p:to>
                                    </p:set>
                                    <p:anim calcmode="lin" valueType="num">
                                      <p:cBhvr additive="base">
                                        <p:cTn id="96" dur="500" fill="hold"/>
                                        <p:tgtEl>
                                          <p:spTgt spid="6"/>
                                        </p:tgtEl>
                                        <p:attrNameLst>
                                          <p:attrName>ppt_x</p:attrName>
                                        </p:attrNameLst>
                                      </p:cBhvr>
                                      <p:tavLst>
                                        <p:tav tm="0">
                                          <p:val>
                                            <p:strVal val="#ppt_x"/>
                                          </p:val>
                                        </p:tav>
                                        <p:tav tm="100000">
                                          <p:val>
                                            <p:strVal val="#ppt_x"/>
                                          </p:val>
                                        </p:tav>
                                      </p:tavLst>
                                    </p:anim>
                                    <p:anim calcmode="lin" valueType="num">
                                      <p:cBhvr additive="base">
                                        <p:cTn id="97" dur="500" fill="hold"/>
                                        <p:tgtEl>
                                          <p:spTgt spid="6"/>
                                        </p:tgtEl>
                                        <p:attrNameLst>
                                          <p:attrName>ppt_y</p:attrName>
                                        </p:attrNameLst>
                                      </p:cBhvr>
                                      <p:tavLst>
                                        <p:tav tm="0">
                                          <p:val>
                                            <p:strVal val="1+#ppt_h/2"/>
                                          </p:val>
                                        </p:tav>
                                        <p:tav tm="100000">
                                          <p:val>
                                            <p:strVal val="#ppt_y"/>
                                          </p:val>
                                        </p:tav>
                                      </p:tavLst>
                                    </p:anim>
                                  </p:childTnLst>
                                </p:cTn>
                              </p:par>
                            </p:childTnLst>
                          </p:cTn>
                        </p:par>
                        <p:par>
                          <p:cTn id="98" fill="hold">
                            <p:stCondLst>
                              <p:cond delay="8000"/>
                            </p:stCondLst>
                            <p:childTnLst>
                              <p:par>
                                <p:cTn id="99" presetID="2" presetClass="entr" presetSubtype="4" accel="50000" decel="50000" fill="hold" nodeType="after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ppt_x"/>
                                          </p:val>
                                        </p:tav>
                                        <p:tav tm="100000">
                                          <p:val>
                                            <p:strVal val="#ppt_x"/>
                                          </p:val>
                                        </p:tav>
                                      </p:tavLst>
                                    </p:anim>
                                    <p:anim calcmode="lin" valueType="num">
                                      <p:cBhvr additive="base">
                                        <p:cTn id="102" dur="500" fill="hold"/>
                                        <p:tgtEl>
                                          <p:spTgt spid="24"/>
                                        </p:tgtEl>
                                        <p:attrNameLst>
                                          <p:attrName>ppt_y</p:attrName>
                                        </p:attrNameLst>
                                      </p:cBhvr>
                                      <p:tavLst>
                                        <p:tav tm="0">
                                          <p:val>
                                            <p:strVal val="1+#ppt_h/2"/>
                                          </p:val>
                                        </p:tav>
                                        <p:tav tm="100000">
                                          <p:val>
                                            <p:strVal val="#ppt_y"/>
                                          </p:val>
                                        </p:tav>
                                      </p:tavLst>
                                    </p:anim>
                                  </p:childTnLst>
                                </p:cTn>
                              </p:par>
                              <p:par>
                                <p:cTn id="103" presetID="53" presetClass="entr" presetSubtype="16" fill="hold" grpId="0" nodeType="withEffect">
                                  <p:stCondLst>
                                    <p:cond delay="0"/>
                                  </p:stCondLst>
                                  <p:childTnLst>
                                    <p:set>
                                      <p:cBhvr>
                                        <p:cTn id="104" dur="1" fill="hold">
                                          <p:stCondLst>
                                            <p:cond delay="0"/>
                                          </p:stCondLst>
                                        </p:cTn>
                                        <p:tgtEl>
                                          <p:spTgt spid="55"/>
                                        </p:tgtEl>
                                        <p:attrNameLst>
                                          <p:attrName>style.visibility</p:attrName>
                                        </p:attrNameLst>
                                      </p:cBhvr>
                                      <p:to>
                                        <p:strVal val="visible"/>
                                      </p:to>
                                    </p:set>
                                    <p:anim calcmode="lin" valueType="num">
                                      <p:cBhvr>
                                        <p:cTn id="105" dur="500" fill="hold"/>
                                        <p:tgtEl>
                                          <p:spTgt spid="55"/>
                                        </p:tgtEl>
                                        <p:attrNameLst>
                                          <p:attrName>ppt_w</p:attrName>
                                        </p:attrNameLst>
                                      </p:cBhvr>
                                      <p:tavLst>
                                        <p:tav tm="0">
                                          <p:val>
                                            <p:fltVal val="0"/>
                                          </p:val>
                                        </p:tav>
                                        <p:tav tm="100000">
                                          <p:val>
                                            <p:strVal val="#ppt_w"/>
                                          </p:val>
                                        </p:tav>
                                      </p:tavLst>
                                    </p:anim>
                                    <p:anim calcmode="lin" valueType="num">
                                      <p:cBhvr>
                                        <p:cTn id="106" dur="500" fill="hold"/>
                                        <p:tgtEl>
                                          <p:spTgt spid="55"/>
                                        </p:tgtEl>
                                        <p:attrNameLst>
                                          <p:attrName>ppt_h</p:attrName>
                                        </p:attrNameLst>
                                      </p:cBhvr>
                                      <p:tavLst>
                                        <p:tav tm="0">
                                          <p:val>
                                            <p:fltVal val="0"/>
                                          </p:val>
                                        </p:tav>
                                        <p:tav tm="100000">
                                          <p:val>
                                            <p:strVal val="#ppt_h"/>
                                          </p:val>
                                        </p:tav>
                                      </p:tavLst>
                                    </p:anim>
                                    <p:animEffect transition="in" filter="fade">
                                      <p:cBhvr>
                                        <p:cTn id="107" dur="500"/>
                                        <p:tgtEl>
                                          <p:spTgt spid="55"/>
                                        </p:tgtEl>
                                      </p:cBhvr>
                                    </p:animEffect>
                                  </p:childTnLst>
                                </p:cTn>
                              </p:par>
                            </p:childTnLst>
                          </p:cTn>
                        </p:par>
                        <p:par>
                          <p:cTn id="108" fill="hold">
                            <p:stCondLst>
                              <p:cond delay="8500"/>
                            </p:stCondLst>
                            <p:childTnLst>
                              <p:par>
                                <p:cTn id="109" presetID="2" presetClass="entr" presetSubtype="2" accel="50000" decel="50000"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additive="base">
                                        <p:cTn id="111" dur="500" fill="hold"/>
                                        <p:tgtEl>
                                          <p:spTgt spid="48"/>
                                        </p:tgtEl>
                                        <p:attrNameLst>
                                          <p:attrName>ppt_x</p:attrName>
                                        </p:attrNameLst>
                                      </p:cBhvr>
                                      <p:tavLst>
                                        <p:tav tm="0">
                                          <p:val>
                                            <p:strVal val="1+#ppt_w/2"/>
                                          </p:val>
                                        </p:tav>
                                        <p:tav tm="100000">
                                          <p:val>
                                            <p:strVal val="#ppt_x"/>
                                          </p:val>
                                        </p:tav>
                                      </p:tavLst>
                                    </p:anim>
                                    <p:anim calcmode="lin" valueType="num">
                                      <p:cBhvr additive="base">
                                        <p:cTn id="112" dur="500" fill="hold"/>
                                        <p:tgtEl>
                                          <p:spTgt spid="48"/>
                                        </p:tgtEl>
                                        <p:attrNameLst>
                                          <p:attrName>ppt_y</p:attrName>
                                        </p:attrNameLst>
                                      </p:cBhvr>
                                      <p:tavLst>
                                        <p:tav tm="0">
                                          <p:val>
                                            <p:strVal val="#ppt_y"/>
                                          </p:val>
                                        </p:tav>
                                        <p:tav tm="100000">
                                          <p:val>
                                            <p:strVal val="#ppt_y"/>
                                          </p:val>
                                        </p:tav>
                                      </p:tavLst>
                                    </p:anim>
                                  </p:childTnLst>
                                </p:cTn>
                              </p:par>
                            </p:childTnLst>
                          </p:cTn>
                        </p:par>
                        <p:par>
                          <p:cTn id="113" fill="hold">
                            <p:stCondLst>
                              <p:cond delay="9000"/>
                            </p:stCondLst>
                            <p:childTnLst>
                              <p:par>
                                <p:cTn id="114" presetID="2" presetClass="entr" presetSubtype="4" accel="50000" decel="5000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 calcmode="lin" valueType="num">
                                      <p:cBhvr additive="base">
                                        <p:cTn id="116" dur="1000" fill="hold"/>
                                        <p:tgtEl>
                                          <p:spTgt spid="49"/>
                                        </p:tgtEl>
                                        <p:attrNameLst>
                                          <p:attrName>ppt_x</p:attrName>
                                        </p:attrNameLst>
                                      </p:cBhvr>
                                      <p:tavLst>
                                        <p:tav tm="0">
                                          <p:val>
                                            <p:strVal val="#ppt_x"/>
                                          </p:val>
                                        </p:tav>
                                        <p:tav tm="100000">
                                          <p:val>
                                            <p:strVal val="#ppt_x"/>
                                          </p:val>
                                        </p:tav>
                                      </p:tavLst>
                                    </p:anim>
                                    <p:anim calcmode="lin" valueType="num">
                                      <p:cBhvr additive="base">
                                        <p:cTn id="117" dur="1000" fill="hold"/>
                                        <p:tgtEl>
                                          <p:spTgt spid="49"/>
                                        </p:tgtEl>
                                        <p:attrNameLst>
                                          <p:attrName>ppt_y</p:attrName>
                                        </p:attrNameLst>
                                      </p:cBhvr>
                                      <p:tavLst>
                                        <p:tav tm="0">
                                          <p:val>
                                            <p:strVal val="1+#ppt_h/2"/>
                                          </p:val>
                                        </p:tav>
                                        <p:tav tm="100000">
                                          <p:val>
                                            <p:strVal val="#ppt_y"/>
                                          </p:val>
                                        </p:tav>
                                      </p:tavLst>
                                    </p:anim>
                                  </p:childTnLst>
                                </p:cTn>
                              </p:par>
                            </p:childTnLst>
                          </p:cTn>
                        </p:par>
                        <p:par>
                          <p:cTn id="118" fill="hold">
                            <p:stCondLst>
                              <p:cond delay="10000"/>
                            </p:stCondLst>
                            <p:childTnLst>
                              <p:par>
                                <p:cTn id="119" presetID="2" presetClass="entr" presetSubtype="2" accel="50000" decel="50000" fill="hold" nodeType="afterEffect">
                                  <p:stCondLst>
                                    <p:cond delay="0"/>
                                  </p:stCondLst>
                                  <p:childTnLst>
                                    <p:set>
                                      <p:cBhvr>
                                        <p:cTn id="120" dur="1" fill="hold">
                                          <p:stCondLst>
                                            <p:cond delay="0"/>
                                          </p:stCondLst>
                                        </p:cTn>
                                        <p:tgtEl>
                                          <p:spTgt spid="42"/>
                                        </p:tgtEl>
                                        <p:attrNameLst>
                                          <p:attrName>style.visibility</p:attrName>
                                        </p:attrNameLst>
                                      </p:cBhvr>
                                      <p:to>
                                        <p:strVal val="visible"/>
                                      </p:to>
                                    </p:set>
                                    <p:anim calcmode="lin" valueType="num">
                                      <p:cBhvr additive="base">
                                        <p:cTn id="121" dur="500" fill="hold"/>
                                        <p:tgtEl>
                                          <p:spTgt spid="42"/>
                                        </p:tgtEl>
                                        <p:attrNameLst>
                                          <p:attrName>ppt_x</p:attrName>
                                        </p:attrNameLst>
                                      </p:cBhvr>
                                      <p:tavLst>
                                        <p:tav tm="0">
                                          <p:val>
                                            <p:strVal val="1+#ppt_w/2"/>
                                          </p:val>
                                        </p:tav>
                                        <p:tav tm="100000">
                                          <p:val>
                                            <p:strVal val="#ppt_x"/>
                                          </p:val>
                                        </p:tav>
                                      </p:tavLst>
                                    </p:anim>
                                    <p:anim calcmode="lin" valueType="num">
                                      <p:cBhvr additive="base">
                                        <p:cTn id="122" dur="500" fill="hold"/>
                                        <p:tgtEl>
                                          <p:spTgt spid="42"/>
                                        </p:tgtEl>
                                        <p:attrNameLst>
                                          <p:attrName>ppt_y</p:attrName>
                                        </p:attrNameLst>
                                      </p:cBhvr>
                                      <p:tavLst>
                                        <p:tav tm="0">
                                          <p:val>
                                            <p:strVal val="#ppt_y"/>
                                          </p:val>
                                        </p:tav>
                                        <p:tav tm="100000">
                                          <p:val>
                                            <p:strVal val="#ppt_y"/>
                                          </p:val>
                                        </p:tav>
                                      </p:tavLst>
                                    </p:anim>
                                  </p:childTnLst>
                                </p:cTn>
                              </p:par>
                            </p:childTnLst>
                          </p:cTn>
                        </p:par>
                        <p:par>
                          <p:cTn id="123" fill="hold">
                            <p:stCondLst>
                              <p:cond delay="10500"/>
                            </p:stCondLst>
                            <p:childTnLst>
                              <p:par>
                                <p:cTn id="124" presetID="2" presetClass="entr" presetSubtype="4" accel="50000" decel="50000" fill="hold" grpId="0" nodeType="afterEffect">
                                  <p:stCondLst>
                                    <p:cond delay="0"/>
                                  </p:stCondLst>
                                  <p:childTnLst>
                                    <p:set>
                                      <p:cBhvr>
                                        <p:cTn id="125" dur="1" fill="hold">
                                          <p:stCondLst>
                                            <p:cond delay="0"/>
                                          </p:stCondLst>
                                        </p:cTn>
                                        <p:tgtEl>
                                          <p:spTgt spid="51"/>
                                        </p:tgtEl>
                                        <p:attrNameLst>
                                          <p:attrName>style.visibility</p:attrName>
                                        </p:attrNameLst>
                                      </p:cBhvr>
                                      <p:to>
                                        <p:strVal val="visible"/>
                                      </p:to>
                                    </p:set>
                                    <p:anim calcmode="lin" valueType="num">
                                      <p:cBhvr additive="base">
                                        <p:cTn id="126" dur="1000" fill="hold"/>
                                        <p:tgtEl>
                                          <p:spTgt spid="51"/>
                                        </p:tgtEl>
                                        <p:attrNameLst>
                                          <p:attrName>ppt_x</p:attrName>
                                        </p:attrNameLst>
                                      </p:cBhvr>
                                      <p:tavLst>
                                        <p:tav tm="0">
                                          <p:val>
                                            <p:strVal val="#ppt_x"/>
                                          </p:val>
                                        </p:tav>
                                        <p:tav tm="100000">
                                          <p:val>
                                            <p:strVal val="#ppt_x"/>
                                          </p:val>
                                        </p:tav>
                                      </p:tavLst>
                                    </p:anim>
                                    <p:anim calcmode="lin" valueType="num">
                                      <p:cBhvr additive="base">
                                        <p:cTn id="127" dur="1000" fill="hold"/>
                                        <p:tgtEl>
                                          <p:spTgt spid="51"/>
                                        </p:tgtEl>
                                        <p:attrNameLst>
                                          <p:attrName>ppt_y</p:attrName>
                                        </p:attrNameLst>
                                      </p:cBhvr>
                                      <p:tavLst>
                                        <p:tav tm="0">
                                          <p:val>
                                            <p:strVal val="1+#ppt_h/2"/>
                                          </p:val>
                                        </p:tav>
                                        <p:tav tm="100000">
                                          <p:val>
                                            <p:strVal val="#ppt_y"/>
                                          </p:val>
                                        </p:tav>
                                      </p:tavLst>
                                    </p:anim>
                                  </p:childTnLst>
                                </p:cTn>
                              </p:par>
                            </p:childTnLst>
                          </p:cTn>
                        </p:par>
                        <p:par>
                          <p:cTn id="128" fill="hold">
                            <p:stCondLst>
                              <p:cond delay="11500"/>
                            </p:stCondLst>
                            <p:childTnLst>
                              <p:par>
                                <p:cTn id="129" presetID="2" presetClass="entr" presetSubtype="2" accel="50000" decel="50000" fill="hold" nodeType="afterEffect">
                                  <p:stCondLst>
                                    <p:cond delay="0"/>
                                  </p:stCondLst>
                                  <p:childTnLst>
                                    <p:set>
                                      <p:cBhvr>
                                        <p:cTn id="130" dur="1" fill="hold">
                                          <p:stCondLst>
                                            <p:cond delay="0"/>
                                          </p:stCondLst>
                                        </p:cTn>
                                        <p:tgtEl>
                                          <p:spTgt spid="38"/>
                                        </p:tgtEl>
                                        <p:attrNameLst>
                                          <p:attrName>style.visibility</p:attrName>
                                        </p:attrNameLst>
                                      </p:cBhvr>
                                      <p:to>
                                        <p:strVal val="visible"/>
                                      </p:to>
                                    </p:set>
                                    <p:anim calcmode="lin" valueType="num">
                                      <p:cBhvr additive="base">
                                        <p:cTn id="131" dur="500" fill="hold"/>
                                        <p:tgtEl>
                                          <p:spTgt spid="38"/>
                                        </p:tgtEl>
                                        <p:attrNameLst>
                                          <p:attrName>ppt_x</p:attrName>
                                        </p:attrNameLst>
                                      </p:cBhvr>
                                      <p:tavLst>
                                        <p:tav tm="0">
                                          <p:val>
                                            <p:strVal val="1+#ppt_w/2"/>
                                          </p:val>
                                        </p:tav>
                                        <p:tav tm="100000">
                                          <p:val>
                                            <p:strVal val="#ppt_x"/>
                                          </p:val>
                                        </p:tav>
                                      </p:tavLst>
                                    </p:anim>
                                    <p:anim calcmode="lin" valueType="num">
                                      <p:cBhvr additive="base">
                                        <p:cTn id="132" dur="500" fill="hold"/>
                                        <p:tgtEl>
                                          <p:spTgt spid="38"/>
                                        </p:tgtEl>
                                        <p:attrNameLst>
                                          <p:attrName>ppt_y</p:attrName>
                                        </p:attrNameLst>
                                      </p:cBhvr>
                                      <p:tavLst>
                                        <p:tav tm="0">
                                          <p:val>
                                            <p:strVal val="#ppt_y"/>
                                          </p:val>
                                        </p:tav>
                                        <p:tav tm="100000">
                                          <p:val>
                                            <p:strVal val="#ppt_y"/>
                                          </p:val>
                                        </p:tav>
                                      </p:tavLst>
                                    </p:anim>
                                  </p:childTnLst>
                                </p:cTn>
                              </p:par>
                            </p:childTnLst>
                          </p:cTn>
                        </p:par>
                        <p:par>
                          <p:cTn id="133" fill="hold">
                            <p:stCondLst>
                              <p:cond delay="12000"/>
                            </p:stCondLst>
                            <p:childTnLst>
                              <p:par>
                                <p:cTn id="134" presetID="2" presetClass="entr" presetSubtype="4" accel="50000" decel="50000"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 calcmode="lin" valueType="num">
                                      <p:cBhvr additive="base">
                                        <p:cTn id="136" dur="1000" fill="hold"/>
                                        <p:tgtEl>
                                          <p:spTgt spid="50"/>
                                        </p:tgtEl>
                                        <p:attrNameLst>
                                          <p:attrName>ppt_x</p:attrName>
                                        </p:attrNameLst>
                                      </p:cBhvr>
                                      <p:tavLst>
                                        <p:tav tm="0">
                                          <p:val>
                                            <p:strVal val="#ppt_x"/>
                                          </p:val>
                                        </p:tav>
                                        <p:tav tm="100000">
                                          <p:val>
                                            <p:strVal val="#ppt_x"/>
                                          </p:val>
                                        </p:tav>
                                      </p:tavLst>
                                    </p:anim>
                                    <p:anim calcmode="lin" valueType="num">
                                      <p:cBhvr additive="base">
                                        <p:cTn id="137" dur="1000" fill="hold"/>
                                        <p:tgtEl>
                                          <p:spTgt spid="50"/>
                                        </p:tgtEl>
                                        <p:attrNameLst>
                                          <p:attrName>ppt_y</p:attrName>
                                        </p:attrNameLst>
                                      </p:cBhvr>
                                      <p:tavLst>
                                        <p:tav tm="0">
                                          <p:val>
                                            <p:strVal val="1+#ppt_h/2"/>
                                          </p:val>
                                        </p:tav>
                                        <p:tav tm="100000">
                                          <p:val>
                                            <p:strVal val="#ppt_y"/>
                                          </p:val>
                                        </p:tav>
                                      </p:tavLst>
                                    </p:anim>
                                  </p:childTnLst>
                                </p:cTn>
                              </p:par>
                            </p:childTnLst>
                          </p:cTn>
                        </p:par>
                        <p:par>
                          <p:cTn id="138" fill="hold">
                            <p:stCondLst>
                              <p:cond delay="13000"/>
                            </p:stCondLst>
                            <p:childTnLst>
                              <p:par>
                                <p:cTn id="139" presetID="2" presetClass="entr" presetSubtype="2" accel="50000" decel="50000" fill="hold" nodeType="afterEffect">
                                  <p:stCondLst>
                                    <p:cond delay="0"/>
                                  </p:stCondLst>
                                  <p:childTnLst>
                                    <p:set>
                                      <p:cBhvr>
                                        <p:cTn id="140" dur="1" fill="hold">
                                          <p:stCondLst>
                                            <p:cond delay="0"/>
                                          </p:stCondLst>
                                        </p:cTn>
                                        <p:tgtEl>
                                          <p:spTgt spid="31"/>
                                        </p:tgtEl>
                                        <p:attrNameLst>
                                          <p:attrName>style.visibility</p:attrName>
                                        </p:attrNameLst>
                                      </p:cBhvr>
                                      <p:to>
                                        <p:strVal val="visible"/>
                                      </p:to>
                                    </p:set>
                                    <p:anim calcmode="lin" valueType="num">
                                      <p:cBhvr additive="base">
                                        <p:cTn id="141" dur="500" fill="hold"/>
                                        <p:tgtEl>
                                          <p:spTgt spid="31"/>
                                        </p:tgtEl>
                                        <p:attrNameLst>
                                          <p:attrName>ppt_x</p:attrName>
                                        </p:attrNameLst>
                                      </p:cBhvr>
                                      <p:tavLst>
                                        <p:tav tm="0">
                                          <p:val>
                                            <p:strVal val="1+#ppt_w/2"/>
                                          </p:val>
                                        </p:tav>
                                        <p:tav tm="100000">
                                          <p:val>
                                            <p:strVal val="#ppt_x"/>
                                          </p:val>
                                        </p:tav>
                                      </p:tavLst>
                                    </p:anim>
                                    <p:anim calcmode="lin" valueType="num">
                                      <p:cBhvr additive="base">
                                        <p:cTn id="142" dur="500" fill="hold"/>
                                        <p:tgtEl>
                                          <p:spTgt spid="31"/>
                                        </p:tgtEl>
                                        <p:attrNameLst>
                                          <p:attrName>ppt_y</p:attrName>
                                        </p:attrNameLst>
                                      </p:cBhvr>
                                      <p:tavLst>
                                        <p:tav tm="0">
                                          <p:val>
                                            <p:strVal val="#ppt_y"/>
                                          </p:val>
                                        </p:tav>
                                        <p:tav tm="100000">
                                          <p:val>
                                            <p:strVal val="#ppt_y"/>
                                          </p:val>
                                        </p:tav>
                                      </p:tavLst>
                                    </p:anim>
                                  </p:childTnLst>
                                </p:cTn>
                              </p:par>
                            </p:childTnLst>
                          </p:cTn>
                        </p:par>
                        <p:par>
                          <p:cTn id="143" fill="hold">
                            <p:stCondLst>
                              <p:cond delay="13500"/>
                            </p:stCondLst>
                            <p:childTnLst>
                              <p:par>
                                <p:cTn id="144" presetID="2" presetClass="entr" presetSubtype="4" accel="50000" decel="50000" fill="hold" grpId="0" nodeType="afterEffect">
                                  <p:stCondLst>
                                    <p:cond delay="0"/>
                                  </p:stCondLst>
                                  <p:childTnLst>
                                    <p:set>
                                      <p:cBhvr>
                                        <p:cTn id="145" dur="1" fill="hold">
                                          <p:stCondLst>
                                            <p:cond delay="0"/>
                                          </p:stCondLst>
                                        </p:cTn>
                                        <p:tgtEl>
                                          <p:spTgt spid="52"/>
                                        </p:tgtEl>
                                        <p:attrNameLst>
                                          <p:attrName>style.visibility</p:attrName>
                                        </p:attrNameLst>
                                      </p:cBhvr>
                                      <p:to>
                                        <p:strVal val="visible"/>
                                      </p:to>
                                    </p:set>
                                    <p:anim calcmode="lin" valueType="num">
                                      <p:cBhvr additive="base">
                                        <p:cTn id="146" dur="1000" fill="hold"/>
                                        <p:tgtEl>
                                          <p:spTgt spid="52"/>
                                        </p:tgtEl>
                                        <p:attrNameLst>
                                          <p:attrName>ppt_x</p:attrName>
                                        </p:attrNameLst>
                                      </p:cBhvr>
                                      <p:tavLst>
                                        <p:tav tm="0">
                                          <p:val>
                                            <p:strVal val="#ppt_x"/>
                                          </p:val>
                                        </p:tav>
                                        <p:tav tm="100000">
                                          <p:val>
                                            <p:strVal val="#ppt_x"/>
                                          </p:val>
                                        </p:tav>
                                      </p:tavLst>
                                    </p:anim>
                                    <p:anim calcmode="lin" valueType="num">
                                      <p:cBhvr additive="base">
                                        <p:cTn id="147" dur="10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8" grpId="0" animBg="1"/>
      <p:bldP spid="49" grpId="0"/>
      <p:bldP spid="50" grpId="0"/>
      <p:bldP spid="51" grpId="0"/>
      <p:bldP spid="52" grpId="0"/>
      <p:bldP spid="53" grpId="0" animBg="1"/>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57" name="Rounded Rectangle 52"/>
          <p:cNvSpPr/>
          <p:nvPr/>
        </p:nvSpPr>
        <p:spPr>
          <a:xfrm>
            <a:off x="796363" y="1671761"/>
            <a:ext cx="3347850" cy="4448034"/>
          </a:xfrm>
          <a:prstGeom prst="roundRect">
            <a:avLst>
              <a:gd name="adj" fmla="val 573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grpSp>
        <p:nvGrpSpPr>
          <p:cNvPr id="58" name="Group 58"/>
          <p:cNvGrpSpPr/>
          <p:nvPr/>
        </p:nvGrpSpPr>
        <p:grpSpPr>
          <a:xfrm>
            <a:off x="973302" y="4371758"/>
            <a:ext cx="2993975" cy="1453171"/>
            <a:chOff x="7174424" y="1342431"/>
            <a:chExt cx="2244897" cy="1089201"/>
          </a:xfrm>
        </p:grpSpPr>
        <p:sp>
          <p:nvSpPr>
            <p:cNvPr id="59" name="TextBox 58"/>
            <p:cNvSpPr txBox="1"/>
            <p:nvPr/>
          </p:nvSpPr>
          <p:spPr>
            <a:xfrm>
              <a:off x="7174424" y="1600395"/>
              <a:ext cx="2244897" cy="831237"/>
            </a:xfrm>
            <a:prstGeom prst="rect">
              <a:avLst/>
            </a:prstGeom>
            <a:noFill/>
          </p:spPr>
          <p:txBody>
            <a:bodyPr wrap="square" lIns="0" tIns="0" rIns="0" bIns="0" rtlCol="0">
              <a:spAutoFit/>
            </a:bodyPr>
            <a:lstStyle/>
            <a:p>
              <a:pPr algn="ctr" defTabSz="1219200">
                <a:lnSpc>
                  <a:spcPct val="150000"/>
                </a:lnSpc>
                <a:spcBef>
                  <a:spcPct val="20000"/>
                </a:spcBef>
                <a:defRPr/>
              </a:pPr>
              <a:r>
                <a:rPr lang="zh-CN" altLang="en-US" sz="1600" dirty="0">
                  <a:solidFill>
                    <a:schemeClr val="bg1"/>
                  </a:solidFill>
                  <a:latin typeface="时尚中黑简体"/>
                  <a:cs typeface="+mn-ea"/>
                </a:rPr>
                <a:t>单击此处添加文字阐述，添加简短问题说明文字，具体说明文字在此处。</a:t>
              </a:r>
              <a:endParaRPr lang="en-US" sz="1400" dirty="0">
                <a:solidFill>
                  <a:schemeClr val="bg1"/>
                </a:solidFill>
                <a:cs typeface="+mn-ea"/>
              </a:endParaRPr>
            </a:p>
          </p:txBody>
        </p:sp>
        <p:sp>
          <p:nvSpPr>
            <p:cNvPr id="60" name="Rectangle 55"/>
            <p:cNvSpPr/>
            <p:nvPr/>
          </p:nvSpPr>
          <p:spPr>
            <a:xfrm>
              <a:off x="8022722" y="1342431"/>
              <a:ext cx="548298" cy="219240"/>
            </a:xfrm>
            <a:prstGeom prst="rect">
              <a:avLst/>
            </a:prstGeom>
          </p:spPr>
          <p:txBody>
            <a:bodyPr wrap="none" lIns="0" tIns="0" rIns="0" bIns="0">
              <a:spAutoFit/>
            </a:bodyPr>
            <a:lstStyle/>
            <a:p>
              <a:pPr algn="ctr"/>
              <a:r>
                <a:rPr lang="zh-CN" altLang="en-US" sz="1900" b="1" dirty="0">
                  <a:solidFill>
                    <a:schemeClr val="bg1"/>
                  </a:solidFill>
                  <a:cs typeface="+mn-ea"/>
                </a:rPr>
                <a:t>关键字</a:t>
              </a:r>
              <a:endParaRPr lang="en-US" sz="1900" b="1" dirty="0">
                <a:solidFill>
                  <a:schemeClr val="bg1"/>
                </a:solidFill>
                <a:cs typeface="+mn-ea"/>
              </a:endParaRPr>
            </a:p>
          </p:txBody>
        </p:sp>
      </p:grpSp>
      <p:grpSp>
        <p:nvGrpSpPr>
          <p:cNvPr id="61" name="Group 47"/>
          <p:cNvGrpSpPr/>
          <p:nvPr/>
        </p:nvGrpSpPr>
        <p:grpSpPr>
          <a:xfrm>
            <a:off x="1597013" y="2033387"/>
            <a:ext cx="1746552" cy="2045862"/>
            <a:chOff x="1116013" y="1550988"/>
            <a:chExt cx="1606550" cy="1881187"/>
          </a:xfrm>
          <a:solidFill>
            <a:schemeClr val="bg1"/>
          </a:solidFill>
        </p:grpSpPr>
        <p:sp>
          <p:nvSpPr>
            <p:cNvPr id="62" name="Freeform 5"/>
            <p:cNvSpPr>
              <a:spLocks noEditPoints="1"/>
            </p:cNvSpPr>
            <p:nvPr/>
          </p:nvSpPr>
          <p:spPr bwMode="auto">
            <a:xfrm>
              <a:off x="1890713" y="1714500"/>
              <a:ext cx="176213" cy="233362"/>
            </a:xfrm>
            <a:custGeom>
              <a:avLst/>
              <a:gdLst/>
              <a:ahLst/>
              <a:cxnLst>
                <a:cxn ang="0">
                  <a:pos x="4" y="35"/>
                </a:cxn>
                <a:cxn ang="0">
                  <a:pos x="14" y="33"/>
                </a:cxn>
                <a:cxn ang="0">
                  <a:pos x="15" y="27"/>
                </a:cxn>
                <a:cxn ang="0">
                  <a:pos x="28" y="0"/>
                </a:cxn>
                <a:cxn ang="0">
                  <a:pos x="7" y="22"/>
                </a:cxn>
                <a:cxn ang="0">
                  <a:pos x="2" y="25"/>
                </a:cxn>
                <a:cxn ang="0">
                  <a:pos x="4" y="35"/>
                </a:cxn>
                <a:cxn ang="0">
                  <a:pos x="4" y="35"/>
                </a:cxn>
                <a:cxn ang="0">
                  <a:pos x="4" y="35"/>
                </a:cxn>
              </a:cxnLst>
              <a:rect l="0" t="0" r="r" b="b"/>
              <a:pathLst>
                <a:path w="28" h="37">
                  <a:moveTo>
                    <a:pt x="4" y="35"/>
                  </a:moveTo>
                  <a:cubicBezTo>
                    <a:pt x="7" y="37"/>
                    <a:pt x="11" y="36"/>
                    <a:pt x="14" y="33"/>
                  </a:cubicBezTo>
                  <a:cubicBezTo>
                    <a:pt x="15" y="31"/>
                    <a:pt x="15" y="29"/>
                    <a:pt x="15" y="27"/>
                  </a:cubicBezTo>
                  <a:cubicBezTo>
                    <a:pt x="28" y="0"/>
                    <a:pt x="28" y="0"/>
                    <a:pt x="28" y="0"/>
                  </a:cubicBezTo>
                  <a:cubicBezTo>
                    <a:pt x="7" y="22"/>
                    <a:pt x="7" y="22"/>
                    <a:pt x="7" y="22"/>
                  </a:cubicBezTo>
                  <a:cubicBezTo>
                    <a:pt x="5" y="22"/>
                    <a:pt x="3" y="23"/>
                    <a:pt x="2" y="25"/>
                  </a:cubicBezTo>
                  <a:cubicBezTo>
                    <a:pt x="0" y="28"/>
                    <a:pt x="0" y="33"/>
                    <a:pt x="4" y="35"/>
                  </a:cubicBezTo>
                  <a:close/>
                  <a:moveTo>
                    <a:pt x="4" y="35"/>
                  </a:moveTo>
                  <a:cubicBezTo>
                    <a:pt x="4" y="35"/>
                    <a:pt x="4" y="35"/>
                    <a:pt x="4" y="3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3" name="Freeform 6"/>
            <p:cNvSpPr>
              <a:spLocks noEditPoints="1"/>
            </p:cNvSpPr>
            <p:nvPr/>
          </p:nvSpPr>
          <p:spPr bwMode="auto">
            <a:xfrm>
              <a:off x="1116013" y="1550988"/>
              <a:ext cx="1606550" cy="1881187"/>
            </a:xfrm>
            <a:custGeom>
              <a:avLst/>
              <a:gdLst/>
              <a:ahLst/>
              <a:cxnLst>
                <a:cxn ang="0">
                  <a:pos x="69" y="210"/>
                </a:cxn>
                <a:cxn ang="0">
                  <a:pos x="208" y="210"/>
                </a:cxn>
                <a:cxn ang="0">
                  <a:pos x="255" y="163"/>
                </a:cxn>
                <a:cxn ang="0">
                  <a:pos x="208" y="115"/>
                </a:cxn>
                <a:cxn ang="0">
                  <a:pos x="195" y="115"/>
                </a:cxn>
                <a:cxn ang="0">
                  <a:pos x="195" y="69"/>
                </a:cxn>
                <a:cxn ang="0">
                  <a:pos x="183" y="54"/>
                </a:cxn>
                <a:cxn ang="0">
                  <a:pos x="183" y="53"/>
                </a:cxn>
                <a:cxn ang="0">
                  <a:pos x="131" y="0"/>
                </a:cxn>
                <a:cxn ang="0">
                  <a:pos x="78" y="53"/>
                </a:cxn>
                <a:cxn ang="0">
                  <a:pos x="16" y="53"/>
                </a:cxn>
                <a:cxn ang="0">
                  <a:pos x="0" y="69"/>
                </a:cxn>
                <a:cxn ang="0">
                  <a:pos x="0" y="152"/>
                </a:cxn>
                <a:cxn ang="0">
                  <a:pos x="16" y="168"/>
                </a:cxn>
                <a:cxn ang="0">
                  <a:pos x="179" y="168"/>
                </a:cxn>
                <a:cxn ang="0">
                  <a:pos x="195" y="152"/>
                </a:cxn>
                <a:cxn ang="0">
                  <a:pos x="195" y="137"/>
                </a:cxn>
                <a:cxn ang="0">
                  <a:pos x="208" y="137"/>
                </a:cxn>
                <a:cxn ang="0">
                  <a:pos x="233" y="163"/>
                </a:cxn>
                <a:cxn ang="0">
                  <a:pos x="208" y="188"/>
                </a:cxn>
                <a:cxn ang="0">
                  <a:pos x="69" y="188"/>
                </a:cxn>
                <a:cxn ang="0">
                  <a:pos x="21" y="236"/>
                </a:cxn>
                <a:cxn ang="0">
                  <a:pos x="69" y="283"/>
                </a:cxn>
                <a:cxn ang="0">
                  <a:pos x="148" y="283"/>
                </a:cxn>
                <a:cxn ang="0">
                  <a:pos x="172" y="299"/>
                </a:cxn>
                <a:cxn ang="0">
                  <a:pos x="191" y="299"/>
                </a:cxn>
                <a:cxn ang="0">
                  <a:pos x="219" y="271"/>
                </a:cxn>
                <a:cxn ang="0">
                  <a:pos x="191" y="244"/>
                </a:cxn>
                <a:cxn ang="0">
                  <a:pos x="172" y="244"/>
                </a:cxn>
                <a:cxn ang="0">
                  <a:pos x="147" y="261"/>
                </a:cxn>
                <a:cxn ang="0">
                  <a:pos x="69" y="261"/>
                </a:cxn>
                <a:cxn ang="0">
                  <a:pos x="44" y="236"/>
                </a:cxn>
                <a:cxn ang="0">
                  <a:pos x="69" y="210"/>
                </a:cxn>
                <a:cxn ang="0">
                  <a:pos x="131" y="16"/>
                </a:cxn>
                <a:cxn ang="0">
                  <a:pos x="169" y="54"/>
                </a:cxn>
                <a:cxn ang="0">
                  <a:pos x="131" y="93"/>
                </a:cxn>
                <a:cxn ang="0">
                  <a:pos x="92" y="54"/>
                </a:cxn>
                <a:cxn ang="0">
                  <a:pos x="131" y="16"/>
                </a:cxn>
                <a:cxn ang="0">
                  <a:pos x="131" y="16"/>
                </a:cxn>
                <a:cxn ang="0">
                  <a:pos x="131" y="16"/>
                </a:cxn>
              </a:cxnLst>
              <a:rect l="0" t="0" r="r" b="b"/>
              <a:pathLst>
                <a:path w="255" h="299">
                  <a:moveTo>
                    <a:pt x="69" y="210"/>
                  </a:moveTo>
                  <a:cubicBezTo>
                    <a:pt x="208" y="210"/>
                    <a:pt x="208" y="210"/>
                    <a:pt x="208" y="210"/>
                  </a:cubicBezTo>
                  <a:cubicBezTo>
                    <a:pt x="234" y="210"/>
                    <a:pt x="255" y="189"/>
                    <a:pt x="255" y="163"/>
                  </a:cubicBezTo>
                  <a:cubicBezTo>
                    <a:pt x="255" y="136"/>
                    <a:pt x="234" y="115"/>
                    <a:pt x="208" y="115"/>
                  </a:cubicBezTo>
                  <a:cubicBezTo>
                    <a:pt x="195" y="115"/>
                    <a:pt x="195" y="115"/>
                    <a:pt x="195" y="115"/>
                  </a:cubicBezTo>
                  <a:cubicBezTo>
                    <a:pt x="195" y="69"/>
                    <a:pt x="195" y="69"/>
                    <a:pt x="195" y="69"/>
                  </a:cubicBezTo>
                  <a:cubicBezTo>
                    <a:pt x="195" y="62"/>
                    <a:pt x="190" y="56"/>
                    <a:pt x="183" y="54"/>
                  </a:cubicBezTo>
                  <a:cubicBezTo>
                    <a:pt x="183" y="53"/>
                    <a:pt x="183" y="53"/>
                    <a:pt x="183" y="53"/>
                  </a:cubicBezTo>
                  <a:cubicBezTo>
                    <a:pt x="183" y="24"/>
                    <a:pt x="160" y="0"/>
                    <a:pt x="131" y="0"/>
                  </a:cubicBezTo>
                  <a:cubicBezTo>
                    <a:pt x="101" y="0"/>
                    <a:pt x="78" y="24"/>
                    <a:pt x="78" y="53"/>
                  </a:cubicBezTo>
                  <a:cubicBezTo>
                    <a:pt x="16" y="53"/>
                    <a:pt x="16" y="53"/>
                    <a:pt x="16" y="53"/>
                  </a:cubicBezTo>
                  <a:cubicBezTo>
                    <a:pt x="7" y="53"/>
                    <a:pt x="0" y="60"/>
                    <a:pt x="0" y="69"/>
                  </a:cubicBezTo>
                  <a:cubicBezTo>
                    <a:pt x="0" y="152"/>
                    <a:pt x="0" y="152"/>
                    <a:pt x="0" y="152"/>
                  </a:cubicBezTo>
                  <a:cubicBezTo>
                    <a:pt x="0" y="161"/>
                    <a:pt x="7" y="168"/>
                    <a:pt x="16" y="168"/>
                  </a:cubicBezTo>
                  <a:cubicBezTo>
                    <a:pt x="179" y="168"/>
                    <a:pt x="179" y="168"/>
                    <a:pt x="179" y="168"/>
                  </a:cubicBezTo>
                  <a:cubicBezTo>
                    <a:pt x="188" y="168"/>
                    <a:pt x="195" y="161"/>
                    <a:pt x="195" y="152"/>
                  </a:cubicBezTo>
                  <a:cubicBezTo>
                    <a:pt x="195" y="137"/>
                    <a:pt x="195" y="137"/>
                    <a:pt x="195" y="137"/>
                  </a:cubicBezTo>
                  <a:cubicBezTo>
                    <a:pt x="208" y="137"/>
                    <a:pt x="208" y="137"/>
                    <a:pt x="208" y="137"/>
                  </a:cubicBezTo>
                  <a:cubicBezTo>
                    <a:pt x="222" y="137"/>
                    <a:pt x="233" y="149"/>
                    <a:pt x="233" y="163"/>
                  </a:cubicBezTo>
                  <a:cubicBezTo>
                    <a:pt x="233" y="177"/>
                    <a:pt x="222" y="188"/>
                    <a:pt x="208" y="188"/>
                  </a:cubicBezTo>
                  <a:cubicBezTo>
                    <a:pt x="69" y="188"/>
                    <a:pt x="69" y="188"/>
                    <a:pt x="69" y="188"/>
                  </a:cubicBezTo>
                  <a:cubicBezTo>
                    <a:pt x="43" y="188"/>
                    <a:pt x="21" y="209"/>
                    <a:pt x="21" y="236"/>
                  </a:cubicBezTo>
                  <a:cubicBezTo>
                    <a:pt x="21" y="262"/>
                    <a:pt x="43" y="283"/>
                    <a:pt x="69" y="283"/>
                  </a:cubicBezTo>
                  <a:cubicBezTo>
                    <a:pt x="148" y="283"/>
                    <a:pt x="148" y="283"/>
                    <a:pt x="148" y="283"/>
                  </a:cubicBezTo>
                  <a:cubicBezTo>
                    <a:pt x="152" y="292"/>
                    <a:pt x="161" y="299"/>
                    <a:pt x="172" y="299"/>
                  </a:cubicBezTo>
                  <a:cubicBezTo>
                    <a:pt x="191" y="299"/>
                    <a:pt x="191" y="299"/>
                    <a:pt x="191" y="299"/>
                  </a:cubicBezTo>
                  <a:cubicBezTo>
                    <a:pt x="206" y="299"/>
                    <a:pt x="219" y="286"/>
                    <a:pt x="219" y="271"/>
                  </a:cubicBezTo>
                  <a:cubicBezTo>
                    <a:pt x="219" y="256"/>
                    <a:pt x="206" y="244"/>
                    <a:pt x="191" y="244"/>
                  </a:cubicBezTo>
                  <a:cubicBezTo>
                    <a:pt x="172" y="244"/>
                    <a:pt x="172" y="244"/>
                    <a:pt x="172" y="244"/>
                  </a:cubicBezTo>
                  <a:cubicBezTo>
                    <a:pt x="161" y="244"/>
                    <a:pt x="151" y="251"/>
                    <a:pt x="147" y="261"/>
                  </a:cubicBezTo>
                  <a:cubicBezTo>
                    <a:pt x="69" y="261"/>
                    <a:pt x="69" y="261"/>
                    <a:pt x="69" y="261"/>
                  </a:cubicBezTo>
                  <a:cubicBezTo>
                    <a:pt x="55" y="261"/>
                    <a:pt x="44" y="250"/>
                    <a:pt x="44" y="236"/>
                  </a:cubicBezTo>
                  <a:cubicBezTo>
                    <a:pt x="44" y="222"/>
                    <a:pt x="55" y="210"/>
                    <a:pt x="69" y="210"/>
                  </a:cubicBezTo>
                  <a:close/>
                  <a:moveTo>
                    <a:pt x="131" y="16"/>
                  </a:moveTo>
                  <a:cubicBezTo>
                    <a:pt x="152" y="16"/>
                    <a:pt x="169" y="33"/>
                    <a:pt x="169" y="54"/>
                  </a:cubicBezTo>
                  <a:cubicBezTo>
                    <a:pt x="169" y="76"/>
                    <a:pt x="152" y="93"/>
                    <a:pt x="131" y="93"/>
                  </a:cubicBezTo>
                  <a:cubicBezTo>
                    <a:pt x="109" y="93"/>
                    <a:pt x="92" y="76"/>
                    <a:pt x="92" y="54"/>
                  </a:cubicBezTo>
                  <a:cubicBezTo>
                    <a:pt x="92" y="33"/>
                    <a:pt x="109" y="16"/>
                    <a:pt x="131" y="16"/>
                  </a:cubicBezTo>
                  <a:close/>
                  <a:moveTo>
                    <a:pt x="131" y="16"/>
                  </a:moveTo>
                  <a:cubicBezTo>
                    <a:pt x="131" y="16"/>
                    <a:pt x="131" y="16"/>
                    <a:pt x="131" y="1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64" name="Group 24"/>
          <p:cNvGrpSpPr/>
          <p:nvPr/>
        </p:nvGrpSpPr>
        <p:grpSpPr>
          <a:xfrm>
            <a:off x="5095979" y="1585224"/>
            <a:ext cx="974127" cy="974480"/>
            <a:chOff x="3998913" y="1998663"/>
            <a:chExt cx="1149350" cy="1149350"/>
          </a:xfrm>
          <a:solidFill>
            <a:schemeClr val="accent1"/>
          </a:solidFill>
        </p:grpSpPr>
        <p:sp>
          <p:nvSpPr>
            <p:cNvPr id="65" name="Rectangle 10"/>
            <p:cNvSpPr>
              <a:spLocks noChangeArrowheads="1"/>
            </p:cNvSpPr>
            <p:nvPr/>
          </p:nvSpPr>
          <p:spPr bwMode="auto">
            <a:xfrm>
              <a:off x="4808538" y="2584451"/>
              <a:ext cx="117475" cy="111125"/>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sp>
          <p:nvSpPr>
            <p:cNvPr id="66" name="Freeform 11"/>
            <p:cNvSpPr>
              <a:spLocks noEditPoints="1"/>
            </p:cNvSpPr>
            <p:nvPr/>
          </p:nvSpPr>
          <p:spPr bwMode="auto">
            <a:xfrm>
              <a:off x="4725988" y="2266951"/>
              <a:ext cx="131763" cy="300038"/>
            </a:xfrm>
            <a:custGeom>
              <a:avLst/>
              <a:gdLst/>
              <a:ahLst/>
              <a:cxnLst>
                <a:cxn ang="0">
                  <a:pos x="23" y="36"/>
                </a:cxn>
                <a:cxn ang="0">
                  <a:pos x="22" y="8"/>
                </a:cxn>
                <a:cxn ang="0">
                  <a:pos x="18" y="4"/>
                </a:cxn>
                <a:cxn ang="0">
                  <a:pos x="14" y="0"/>
                </a:cxn>
                <a:cxn ang="0">
                  <a:pos x="13" y="43"/>
                </a:cxn>
                <a:cxn ang="0">
                  <a:pos x="14" y="71"/>
                </a:cxn>
                <a:cxn ang="0">
                  <a:pos x="22" y="79"/>
                </a:cxn>
                <a:cxn ang="0">
                  <a:pos x="23" y="36"/>
                </a:cxn>
                <a:cxn ang="0">
                  <a:pos x="23" y="36"/>
                </a:cxn>
                <a:cxn ang="0">
                  <a:pos x="23" y="36"/>
                </a:cxn>
              </a:cxnLst>
              <a:rect l="0" t="0" r="r" b="b"/>
              <a:pathLst>
                <a:path w="35" h="79">
                  <a:moveTo>
                    <a:pt x="23" y="36"/>
                  </a:moveTo>
                  <a:cubicBezTo>
                    <a:pt x="12" y="19"/>
                    <a:pt x="21" y="9"/>
                    <a:pt x="22" y="8"/>
                  </a:cubicBezTo>
                  <a:cubicBezTo>
                    <a:pt x="18" y="4"/>
                    <a:pt x="18" y="4"/>
                    <a:pt x="18" y="4"/>
                  </a:cubicBezTo>
                  <a:cubicBezTo>
                    <a:pt x="14" y="0"/>
                    <a:pt x="14" y="0"/>
                    <a:pt x="14" y="0"/>
                  </a:cubicBezTo>
                  <a:cubicBezTo>
                    <a:pt x="8" y="6"/>
                    <a:pt x="0" y="22"/>
                    <a:pt x="13" y="43"/>
                  </a:cubicBezTo>
                  <a:cubicBezTo>
                    <a:pt x="24" y="60"/>
                    <a:pt x="15" y="70"/>
                    <a:pt x="14" y="71"/>
                  </a:cubicBezTo>
                  <a:cubicBezTo>
                    <a:pt x="22" y="79"/>
                    <a:pt x="22" y="79"/>
                    <a:pt x="22" y="79"/>
                  </a:cubicBezTo>
                  <a:cubicBezTo>
                    <a:pt x="28" y="73"/>
                    <a:pt x="35" y="57"/>
                    <a:pt x="23" y="36"/>
                  </a:cubicBezTo>
                  <a:close/>
                  <a:moveTo>
                    <a:pt x="23" y="36"/>
                  </a:moveTo>
                  <a:cubicBezTo>
                    <a:pt x="23" y="36"/>
                    <a:pt x="23" y="36"/>
                    <a:pt x="23" y="3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7" name="Freeform 12"/>
            <p:cNvSpPr>
              <a:spLocks noEditPoints="1"/>
            </p:cNvSpPr>
            <p:nvPr/>
          </p:nvSpPr>
          <p:spPr bwMode="auto">
            <a:xfrm>
              <a:off x="4838701" y="2290763"/>
              <a:ext cx="120650" cy="252413"/>
            </a:xfrm>
            <a:custGeom>
              <a:avLst/>
              <a:gdLst/>
              <a:ahLst/>
              <a:cxnLst>
                <a:cxn ang="0">
                  <a:pos x="12" y="59"/>
                </a:cxn>
                <a:cxn ang="0">
                  <a:pos x="20" y="67"/>
                </a:cxn>
                <a:cxn ang="0">
                  <a:pos x="21" y="30"/>
                </a:cxn>
                <a:cxn ang="0">
                  <a:pos x="20" y="8"/>
                </a:cxn>
                <a:cxn ang="0">
                  <a:pos x="16" y="4"/>
                </a:cxn>
                <a:cxn ang="0">
                  <a:pos x="12" y="0"/>
                </a:cxn>
                <a:cxn ang="0">
                  <a:pos x="11" y="37"/>
                </a:cxn>
                <a:cxn ang="0">
                  <a:pos x="12" y="59"/>
                </a:cxn>
                <a:cxn ang="0">
                  <a:pos x="12" y="59"/>
                </a:cxn>
                <a:cxn ang="0">
                  <a:pos x="12" y="59"/>
                </a:cxn>
              </a:cxnLst>
              <a:rect l="0" t="0" r="r" b="b"/>
              <a:pathLst>
                <a:path w="32" h="67">
                  <a:moveTo>
                    <a:pt x="12" y="59"/>
                  </a:moveTo>
                  <a:cubicBezTo>
                    <a:pt x="20" y="67"/>
                    <a:pt x="20" y="67"/>
                    <a:pt x="20" y="67"/>
                  </a:cubicBezTo>
                  <a:cubicBezTo>
                    <a:pt x="25" y="62"/>
                    <a:pt x="32" y="48"/>
                    <a:pt x="21" y="30"/>
                  </a:cubicBezTo>
                  <a:cubicBezTo>
                    <a:pt x="12" y="17"/>
                    <a:pt x="19" y="9"/>
                    <a:pt x="20" y="8"/>
                  </a:cubicBezTo>
                  <a:cubicBezTo>
                    <a:pt x="16" y="4"/>
                    <a:pt x="16" y="4"/>
                    <a:pt x="16" y="4"/>
                  </a:cubicBezTo>
                  <a:cubicBezTo>
                    <a:pt x="12" y="0"/>
                    <a:pt x="12" y="0"/>
                    <a:pt x="12" y="0"/>
                  </a:cubicBezTo>
                  <a:cubicBezTo>
                    <a:pt x="7" y="5"/>
                    <a:pt x="0" y="19"/>
                    <a:pt x="11" y="37"/>
                  </a:cubicBezTo>
                  <a:cubicBezTo>
                    <a:pt x="20" y="50"/>
                    <a:pt x="13" y="58"/>
                    <a:pt x="12" y="59"/>
                  </a:cubicBezTo>
                  <a:close/>
                  <a:moveTo>
                    <a:pt x="12" y="59"/>
                  </a:moveTo>
                  <a:cubicBezTo>
                    <a:pt x="12" y="59"/>
                    <a:pt x="12" y="59"/>
                    <a:pt x="12" y="5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8" name="Freeform 13"/>
            <p:cNvSpPr>
              <a:spLocks noEditPoints="1"/>
            </p:cNvSpPr>
            <p:nvPr/>
          </p:nvSpPr>
          <p:spPr bwMode="auto">
            <a:xfrm>
              <a:off x="3998913" y="1998663"/>
              <a:ext cx="1149350" cy="1149350"/>
            </a:xfrm>
            <a:custGeom>
              <a:avLst/>
              <a:gdLst/>
              <a:ahLst/>
              <a:cxnLst>
                <a:cxn ang="0">
                  <a:pos x="152" y="0"/>
                </a:cxn>
                <a:cxn ang="0">
                  <a:pos x="0" y="152"/>
                </a:cxn>
                <a:cxn ang="0">
                  <a:pos x="152" y="304"/>
                </a:cxn>
                <a:cxn ang="0">
                  <a:pos x="304" y="152"/>
                </a:cxn>
                <a:cxn ang="0">
                  <a:pos x="152" y="0"/>
                </a:cxn>
                <a:cxn ang="0">
                  <a:pos x="152" y="266"/>
                </a:cxn>
                <a:cxn ang="0">
                  <a:pos x="38" y="152"/>
                </a:cxn>
                <a:cxn ang="0">
                  <a:pos x="59" y="86"/>
                </a:cxn>
                <a:cxn ang="0">
                  <a:pos x="128" y="155"/>
                </a:cxn>
                <a:cxn ang="0">
                  <a:pos x="55" y="155"/>
                </a:cxn>
                <a:cxn ang="0">
                  <a:pos x="55" y="184"/>
                </a:cxn>
                <a:cxn ang="0">
                  <a:pos x="157" y="184"/>
                </a:cxn>
                <a:cxn ang="0">
                  <a:pos x="218" y="245"/>
                </a:cxn>
                <a:cxn ang="0">
                  <a:pos x="152" y="266"/>
                </a:cxn>
                <a:cxn ang="0">
                  <a:pos x="245" y="218"/>
                </a:cxn>
                <a:cxn ang="0">
                  <a:pos x="204" y="177"/>
                </a:cxn>
                <a:cxn ang="0">
                  <a:pos x="204" y="155"/>
                </a:cxn>
                <a:cxn ang="0">
                  <a:pos x="182" y="155"/>
                </a:cxn>
                <a:cxn ang="0">
                  <a:pos x="86" y="59"/>
                </a:cxn>
                <a:cxn ang="0">
                  <a:pos x="152" y="38"/>
                </a:cxn>
                <a:cxn ang="0">
                  <a:pos x="266" y="152"/>
                </a:cxn>
                <a:cxn ang="0">
                  <a:pos x="245" y="218"/>
                </a:cxn>
                <a:cxn ang="0">
                  <a:pos x="245" y="218"/>
                </a:cxn>
                <a:cxn ang="0">
                  <a:pos x="245" y="218"/>
                </a:cxn>
              </a:cxnLst>
              <a:rect l="0" t="0" r="r" b="b"/>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66"/>
                  </a:moveTo>
                  <a:cubicBezTo>
                    <a:pt x="89" y="266"/>
                    <a:pt x="38" y="215"/>
                    <a:pt x="38" y="152"/>
                  </a:cubicBezTo>
                  <a:cubicBezTo>
                    <a:pt x="38" y="128"/>
                    <a:pt x="46" y="105"/>
                    <a:pt x="59" y="86"/>
                  </a:cubicBezTo>
                  <a:cubicBezTo>
                    <a:pt x="128" y="155"/>
                    <a:pt x="128" y="155"/>
                    <a:pt x="128" y="155"/>
                  </a:cubicBezTo>
                  <a:cubicBezTo>
                    <a:pt x="55" y="155"/>
                    <a:pt x="55" y="155"/>
                    <a:pt x="55" y="155"/>
                  </a:cubicBezTo>
                  <a:cubicBezTo>
                    <a:pt x="55" y="184"/>
                    <a:pt x="55" y="184"/>
                    <a:pt x="55" y="184"/>
                  </a:cubicBezTo>
                  <a:cubicBezTo>
                    <a:pt x="157" y="184"/>
                    <a:pt x="157" y="184"/>
                    <a:pt x="157" y="184"/>
                  </a:cubicBezTo>
                  <a:cubicBezTo>
                    <a:pt x="218" y="245"/>
                    <a:pt x="218" y="245"/>
                    <a:pt x="218" y="245"/>
                  </a:cubicBezTo>
                  <a:cubicBezTo>
                    <a:pt x="199" y="258"/>
                    <a:pt x="176" y="266"/>
                    <a:pt x="152" y="266"/>
                  </a:cubicBezTo>
                  <a:close/>
                  <a:moveTo>
                    <a:pt x="245" y="218"/>
                  </a:moveTo>
                  <a:cubicBezTo>
                    <a:pt x="204" y="177"/>
                    <a:pt x="204" y="177"/>
                    <a:pt x="204" y="177"/>
                  </a:cubicBezTo>
                  <a:cubicBezTo>
                    <a:pt x="204" y="155"/>
                    <a:pt x="204" y="155"/>
                    <a:pt x="204" y="155"/>
                  </a:cubicBezTo>
                  <a:cubicBezTo>
                    <a:pt x="182" y="155"/>
                    <a:pt x="182" y="155"/>
                    <a:pt x="182" y="155"/>
                  </a:cubicBezTo>
                  <a:cubicBezTo>
                    <a:pt x="86" y="59"/>
                    <a:pt x="86" y="59"/>
                    <a:pt x="86" y="59"/>
                  </a:cubicBezTo>
                  <a:cubicBezTo>
                    <a:pt x="105" y="46"/>
                    <a:pt x="128" y="38"/>
                    <a:pt x="152" y="38"/>
                  </a:cubicBezTo>
                  <a:cubicBezTo>
                    <a:pt x="215" y="38"/>
                    <a:pt x="266" y="89"/>
                    <a:pt x="266" y="152"/>
                  </a:cubicBezTo>
                  <a:cubicBezTo>
                    <a:pt x="266" y="176"/>
                    <a:pt x="258" y="199"/>
                    <a:pt x="245" y="218"/>
                  </a:cubicBezTo>
                  <a:close/>
                  <a:moveTo>
                    <a:pt x="245" y="218"/>
                  </a:moveTo>
                  <a:cubicBezTo>
                    <a:pt x="245" y="218"/>
                    <a:pt x="245" y="218"/>
                    <a:pt x="245" y="21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69" name="Group 34"/>
          <p:cNvGrpSpPr/>
          <p:nvPr/>
        </p:nvGrpSpPr>
        <p:grpSpPr>
          <a:xfrm>
            <a:off x="5017981" y="3803239"/>
            <a:ext cx="1130122" cy="985321"/>
            <a:chOff x="3806825" y="2456536"/>
            <a:chExt cx="1117601" cy="974052"/>
          </a:xfrm>
          <a:solidFill>
            <a:schemeClr val="accent4"/>
          </a:solidFill>
        </p:grpSpPr>
        <p:sp>
          <p:nvSpPr>
            <p:cNvPr id="70" name="Freeform 17"/>
            <p:cNvSpPr>
              <a:spLocks noEditPoints="1"/>
            </p:cNvSpPr>
            <p:nvPr/>
          </p:nvSpPr>
          <p:spPr bwMode="auto">
            <a:xfrm>
              <a:off x="3806825" y="2801938"/>
              <a:ext cx="1117601" cy="628650"/>
            </a:xfrm>
            <a:custGeom>
              <a:avLst/>
              <a:gdLst/>
              <a:ahLst/>
              <a:cxnLst>
                <a:cxn ang="0">
                  <a:pos x="771" y="377"/>
                </a:cxn>
                <a:cxn ang="0">
                  <a:pos x="771" y="472"/>
                </a:cxn>
                <a:cxn ang="0">
                  <a:pos x="838" y="472"/>
                </a:cxn>
                <a:cxn ang="0">
                  <a:pos x="838" y="310"/>
                </a:cxn>
                <a:cxn ang="0">
                  <a:pos x="67" y="310"/>
                </a:cxn>
                <a:cxn ang="0">
                  <a:pos x="67" y="35"/>
                </a:cxn>
                <a:cxn ang="0">
                  <a:pos x="57" y="11"/>
                </a:cxn>
                <a:cxn ang="0">
                  <a:pos x="33" y="0"/>
                </a:cxn>
                <a:cxn ang="0">
                  <a:pos x="10" y="11"/>
                </a:cxn>
                <a:cxn ang="0">
                  <a:pos x="0" y="35"/>
                </a:cxn>
                <a:cxn ang="0">
                  <a:pos x="0" y="472"/>
                </a:cxn>
                <a:cxn ang="0">
                  <a:pos x="67" y="472"/>
                </a:cxn>
                <a:cxn ang="0">
                  <a:pos x="67" y="377"/>
                </a:cxn>
                <a:cxn ang="0">
                  <a:pos x="771" y="377"/>
                </a:cxn>
                <a:cxn ang="0">
                  <a:pos x="771" y="377"/>
                </a:cxn>
                <a:cxn ang="0">
                  <a:pos x="771" y="377"/>
                </a:cxn>
              </a:cxnLst>
              <a:rect l="0" t="0" r="r" b="b"/>
              <a:pathLst>
                <a:path w="838" h="472">
                  <a:moveTo>
                    <a:pt x="771" y="377"/>
                  </a:moveTo>
                  <a:cubicBezTo>
                    <a:pt x="771" y="472"/>
                    <a:pt x="771" y="472"/>
                    <a:pt x="771" y="472"/>
                  </a:cubicBezTo>
                  <a:cubicBezTo>
                    <a:pt x="838" y="472"/>
                    <a:pt x="838" y="472"/>
                    <a:pt x="838" y="472"/>
                  </a:cubicBezTo>
                  <a:cubicBezTo>
                    <a:pt x="838" y="310"/>
                    <a:pt x="838" y="310"/>
                    <a:pt x="838" y="310"/>
                  </a:cubicBezTo>
                  <a:cubicBezTo>
                    <a:pt x="67" y="310"/>
                    <a:pt x="67" y="310"/>
                    <a:pt x="67" y="310"/>
                  </a:cubicBezTo>
                  <a:cubicBezTo>
                    <a:pt x="67" y="35"/>
                    <a:pt x="67" y="35"/>
                    <a:pt x="67" y="35"/>
                  </a:cubicBezTo>
                  <a:cubicBezTo>
                    <a:pt x="67" y="26"/>
                    <a:pt x="64" y="18"/>
                    <a:pt x="57" y="11"/>
                  </a:cubicBezTo>
                  <a:cubicBezTo>
                    <a:pt x="50" y="4"/>
                    <a:pt x="43" y="0"/>
                    <a:pt x="33" y="0"/>
                  </a:cubicBezTo>
                  <a:cubicBezTo>
                    <a:pt x="24" y="0"/>
                    <a:pt x="16" y="4"/>
                    <a:pt x="10" y="11"/>
                  </a:cubicBezTo>
                  <a:cubicBezTo>
                    <a:pt x="3" y="18"/>
                    <a:pt x="0" y="26"/>
                    <a:pt x="0" y="35"/>
                  </a:cubicBezTo>
                  <a:cubicBezTo>
                    <a:pt x="0" y="472"/>
                    <a:pt x="0" y="472"/>
                    <a:pt x="0" y="472"/>
                  </a:cubicBezTo>
                  <a:cubicBezTo>
                    <a:pt x="67" y="472"/>
                    <a:pt x="67" y="472"/>
                    <a:pt x="67" y="472"/>
                  </a:cubicBezTo>
                  <a:cubicBezTo>
                    <a:pt x="67" y="377"/>
                    <a:pt x="67" y="377"/>
                    <a:pt x="67" y="377"/>
                  </a:cubicBezTo>
                  <a:lnTo>
                    <a:pt x="771" y="377"/>
                  </a:lnTo>
                  <a:close/>
                  <a:moveTo>
                    <a:pt x="771" y="377"/>
                  </a:moveTo>
                  <a:cubicBezTo>
                    <a:pt x="771" y="377"/>
                    <a:pt x="771" y="377"/>
                    <a:pt x="771" y="377"/>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71" name="Freeform 18"/>
            <p:cNvSpPr>
              <a:spLocks noEditPoints="1"/>
            </p:cNvSpPr>
            <p:nvPr/>
          </p:nvSpPr>
          <p:spPr bwMode="auto">
            <a:xfrm>
              <a:off x="3976688" y="2919413"/>
              <a:ext cx="165100" cy="163512"/>
            </a:xfrm>
            <a:custGeom>
              <a:avLst/>
              <a:gdLst/>
              <a:ahLst/>
              <a:cxnLst>
                <a:cxn ang="0">
                  <a:pos x="61" y="123"/>
                </a:cxn>
                <a:cxn ang="0">
                  <a:pos x="105" y="105"/>
                </a:cxn>
                <a:cxn ang="0">
                  <a:pos x="124" y="61"/>
                </a:cxn>
                <a:cxn ang="0">
                  <a:pos x="105" y="18"/>
                </a:cxn>
                <a:cxn ang="0">
                  <a:pos x="61" y="0"/>
                </a:cxn>
                <a:cxn ang="0">
                  <a:pos x="18" y="18"/>
                </a:cxn>
                <a:cxn ang="0">
                  <a:pos x="0" y="61"/>
                </a:cxn>
                <a:cxn ang="0">
                  <a:pos x="18" y="105"/>
                </a:cxn>
                <a:cxn ang="0">
                  <a:pos x="61" y="123"/>
                </a:cxn>
                <a:cxn ang="0">
                  <a:pos x="61" y="123"/>
                </a:cxn>
                <a:cxn ang="0">
                  <a:pos x="61" y="123"/>
                </a:cxn>
              </a:cxnLst>
              <a:rect l="0" t="0" r="r" b="b"/>
              <a:pathLst>
                <a:path w="124" h="123">
                  <a:moveTo>
                    <a:pt x="61" y="123"/>
                  </a:moveTo>
                  <a:cubicBezTo>
                    <a:pt x="78" y="123"/>
                    <a:pt x="93" y="117"/>
                    <a:pt x="105" y="105"/>
                  </a:cubicBezTo>
                  <a:cubicBezTo>
                    <a:pt x="118" y="93"/>
                    <a:pt x="124" y="78"/>
                    <a:pt x="124" y="61"/>
                  </a:cubicBezTo>
                  <a:cubicBezTo>
                    <a:pt x="124" y="44"/>
                    <a:pt x="118" y="30"/>
                    <a:pt x="105" y="18"/>
                  </a:cubicBezTo>
                  <a:cubicBezTo>
                    <a:pt x="93" y="6"/>
                    <a:pt x="78" y="0"/>
                    <a:pt x="61" y="0"/>
                  </a:cubicBezTo>
                  <a:cubicBezTo>
                    <a:pt x="44" y="0"/>
                    <a:pt x="30" y="6"/>
                    <a:pt x="18" y="18"/>
                  </a:cubicBezTo>
                  <a:cubicBezTo>
                    <a:pt x="6" y="30"/>
                    <a:pt x="0" y="44"/>
                    <a:pt x="0" y="61"/>
                  </a:cubicBezTo>
                  <a:cubicBezTo>
                    <a:pt x="0" y="78"/>
                    <a:pt x="6" y="93"/>
                    <a:pt x="18" y="105"/>
                  </a:cubicBezTo>
                  <a:cubicBezTo>
                    <a:pt x="30" y="117"/>
                    <a:pt x="44" y="123"/>
                    <a:pt x="61" y="123"/>
                  </a:cubicBezTo>
                  <a:close/>
                  <a:moveTo>
                    <a:pt x="61" y="123"/>
                  </a:moveTo>
                  <a:cubicBezTo>
                    <a:pt x="61" y="123"/>
                    <a:pt x="61" y="123"/>
                    <a:pt x="61" y="12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72" name="Freeform 19"/>
            <p:cNvSpPr>
              <a:spLocks noEditPoints="1"/>
            </p:cNvSpPr>
            <p:nvPr/>
          </p:nvSpPr>
          <p:spPr bwMode="auto">
            <a:xfrm>
              <a:off x="4000500" y="3060700"/>
              <a:ext cx="114300" cy="22225"/>
            </a:xfrm>
            <a:custGeom>
              <a:avLst/>
              <a:gdLst/>
              <a:ahLst/>
              <a:cxnLst>
                <a:cxn ang="0">
                  <a:pos x="86" y="0"/>
                </a:cxn>
                <a:cxn ang="0">
                  <a:pos x="0" y="0"/>
                </a:cxn>
                <a:cxn ang="0">
                  <a:pos x="43" y="17"/>
                </a:cxn>
                <a:cxn ang="0">
                  <a:pos x="86" y="0"/>
                </a:cxn>
                <a:cxn ang="0">
                  <a:pos x="86" y="0"/>
                </a:cxn>
                <a:cxn ang="0">
                  <a:pos x="86" y="0"/>
                </a:cxn>
              </a:cxnLst>
              <a:rect l="0" t="0" r="r" b="b"/>
              <a:pathLst>
                <a:path w="86" h="17">
                  <a:moveTo>
                    <a:pt x="86" y="0"/>
                  </a:moveTo>
                  <a:cubicBezTo>
                    <a:pt x="0" y="0"/>
                    <a:pt x="0" y="0"/>
                    <a:pt x="0" y="0"/>
                  </a:cubicBezTo>
                  <a:cubicBezTo>
                    <a:pt x="12" y="11"/>
                    <a:pt x="26" y="17"/>
                    <a:pt x="43" y="17"/>
                  </a:cubicBezTo>
                  <a:cubicBezTo>
                    <a:pt x="60" y="17"/>
                    <a:pt x="74" y="11"/>
                    <a:pt x="86" y="0"/>
                  </a:cubicBezTo>
                  <a:close/>
                  <a:moveTo>
                    <a:pt x="86" y="0"/>
                  </a:moveTo>
                  <a:cubicBezTo>
                    <a:pt x="86" y="0"/>
                    <a:pt x="86" y="0"/>
                    <a:pt x="86"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73" name="Freeform 20"/>
            <p:cNvSpPr>
              <a:spLocks noEditPoints="1"/>
            </p:cNvSpPr>
            <p:nvPr/>
          </p:nvSpPr>
          <p:spPr bwMode="auto">
            <a:xfrm>
              <a:off x="3944938" y="2930525"/>
              <a:ext cx="976313" cy="236537"/>
            </a:xfrm>
            <a:custGeom>
              <a:avLst/>
              <a:gdLst/>
              <a:ahLst/>
              <a:cxnLst>
                <a:cxn ang="0">
                  <a:pos x="718" y="63"/>
                </a:cxn>
                <a:cxn ang="0">
                  <a:pos x="683" y="47"/>
                </a:cxn>
                <a:cxn ang="0">
                  <a:pos x="197" y="0"/>
                </a:cxn>
                <a:cxn ang="0">
                  <a:pos x="194" y="0"/>
                </a:cxn>
                <a:cxn ang="0">
                  <a:pos x="172" y="9"/>
                </a:cxn>
                <a:cxn ang="0">
                  <a:pos x="163" y="31"/>
                </a:cxn>
                <a:cxn ang="0">
                  <a:pos x="163" y="115"/>
                </a:cxn>
                <a:cxn ang="0">
                  <a:pos x="84" y="129"/>
                </a:cxn>
                <a:cxn ang="0">
                  <a:pos x="30" y="106"/>
                </a:cxn>
                <a:cxn ang="0">
                  <a:pos x="23" y="98"/>
                </a:cxn>
                <a:cxn ang="0">
                  <a:pos x="0" y="129"/>
                </a:cxn>
                <a:cxn ang="0">
                  <a:pos x="0" y="144"/>
                </a:cxn>
                <a:cxn ang="0">
                  <a:pos x="33" y="177"/>
                </a:cxn>
                <a:cxn ang="0">
                  <a:pos x="732" y="177"/>
                </a:cxn>
                <a:cxn ang="0">
                  <a:pos x="732" y="95"/>
                </a:cxn>
                <a:cxn ang="0">
                  <a:pos x="718" y="63"/>
                </a:cxn>
                <a:cxn ang="0">
                  <a:pos x="718" y="63"/>
                </a:cxn>
                <a:cxn ang="0">
                  <a:pos x="718" y="63"/>
                </a:cxn>
              </a:cxnLst>
              <a:rect l="0" t="0" r="r" b="b"/>
              <a:pathLst>
                <a:path w="732" h="177">
                  <a:moveTo>
                    <a:pt x="718" y="63"/>
                  </a:moveTo>
                  <a:cubicBezTo>
                    <a:pt x="709" y="55"/>
                    <a:pt x="697" y="50"/>
                    <a:pt x="683" y="47"/>
                  </a:cubicBezTo>
                  <a:cubicBezTo>
                    <a:pt x="197" y="0"/>
                    <a:pt x="197" y="0"/>
                    <a:pt x="197" y="0"/>
                  </a:cubicBezTo>
                  <a:cubicBezTo>
                    <a:pt x="194" y="0"/>
                    <a:pt x="194" y="0"/>
                    <a:pt x="194" y="0"/>
                  </a:cubicBezTo>
                  <a:cubicBezTo>
                    <a:pt x="185" y="0"/>
                    <a:pt x="178" y="3"/>
                    <a:pt x="172" y="9"/>
                  </a:cubicBezTo>
                  <a:cubicBezTo>
                    <a:pt x="166" y="15"/>
                    <a:pt x="163" y="22"/>
                    <a:pt x="163" y="31"/>
                  </a:cubicBezTo>
                  <a:cubicBezTo>
                    <a:pt x="163" y="115"/>
                    <a:pt x="163" y="115"/>
                    <a:pt x="163" y="115"/>
                  </a:cubicBezTo>
                  <a:cubicBezTo>
                    <a:pt x="159" y="108"/>
                    <a:pt x="105" y="129"/>
                    <a:pt x="84" y="129"/>
                  </a:cubicBezTo>
                  <a:cubicBezTo>
                    <a:pt x="63" y="129"/>
                    <a:pt x="45" y="121"/>
                    <a:pt x="30" y="106"/>
                  </a:cubicBezTo>
                  <a:cubicBezTo>
                    <a:pt x="28" y="104"/>
                    <a:pt x="25" y="101"/>
                    <a:pt x="23" y="98"/>
                  </a:cubicBezTo>
                  <a:cubicBezTo>
                    <a:pt x="10" y="102"/>
                    <a:pt x="0" y="115"/>
                    <a:pt x="0" y="129"/>
                  </a:cubicBezTo>
                  <a:cubicBezTo>
                    <a:pt x="0" y="144"/>
                    <a:pt x="0" y="144"/>
                    <a:pt x="0" y="144"/>
                  </a:cubicBezTo>
                  <a:cubicBezTo>
                    <a:pt x="0" y="162"/>
                    <a:pt x="15" y="177"/>
                    <a:pt x="33" y="177"/>
                  </a:cubicBezTo>
                  <a:cubicBezTo>
                    <a:pt x="732" y="177"/>
                    <a:pt x="732" y="177"/>
                    <a:pt x="732" y="177"/>
                  </a:cubicBezTo>
                  <a:cubicBezTo>
                    <a:pt x="732" y="95"/>
                    <a:pt x="732" y="95"/>
                    <a:pt x="732" y="95"/>
                  </a:cubicBezTo>
                  <a:cubicBezTo>
                    <a:pt x="732" y="82"/>
                    <a:pt x="728" y="71"/>
                    <a:pt x="718" y="63"/>
                  </a:cubicBezTo>
                  <a:close/>
                  <a:moveTo>
                    <a:pt x="718" y="63"/>
                  </a:moveTo>
                  <a:cubicBezTo>
                    <a:pt x="718" y="63"/>
                    <a:pt x="718" y="63"/>
                    <a:pt x="718" y="6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74" name="Freeform 21"/>
            <p:cNvSpPr>
              <a:spLocks noEditPoints="1"/>
            </p:cNvSpPr>
            <p:nvPr/>
          </p:nvSpPr>
          <p:spPr bwMode="auto">
            <a:xfrm>
              <a:off x="4238625" y="2456536"/>
              <a:ext cx="320675" cy="320675"/>
            </a:xfrm>
            <a:custGeom>
              <a:avLst/>
              <a:gdLst/>
              <a:ahLst/>
              <a:cxnLst>
                <a:cxn ang="0">
                  <a:pos x="120" y="0"/>
                </a:cxn>
                <a:cxn ang="0">
                  <a:pos x="0" y="120"/>
                </a:cxn>
                <a:cxn ang="0">
                  <a:pos x="120" y="241"/>
                </a:cxn>
                <a:cxn ang="0">
                  <a:pos x="240" y="120"/>
                </a:cxn>
                <a:cxn ang="0">
                  <a:pos x="120" y="0"/>
                </a:cxn>
                <a:cxn ang="0">
                  <a:pos x="120" y="204"/>
                </a:cxn>
                <a:cxn ang="0">
                  <a:pos x="36" y="120"/>
                </a:cxn>
                <a:cxn ang="0">
                  <a:pos x="120" y="37"/>
                </a:cxn>
                <a:cxn ang="0">
                  <a:pos x="204" y="120"/>
                </a:cxn>
                <a:cxn ang="0">
                  <a:pos x="120" y="204"/>
                </a:cxn>
                <a:cxn ang="0">
                  <a:pos x="120" y="204"/>
                </a:cxn>
                <a:cxn ang="0">
                  <a:pos x="120" y="204"/>
                </a:cxn>
              </a:cxnLst>
              <a:rect l="0" t="0" r="r" b="b"/>
              <a:pathLst>
                <a:path w="240" h="241">
                  <a:moveTo>
                    <a:pt x="120" y="0"/>
                  </a:moveTo>
                  <a:cubicBezTo>
                    <a:pt x="54" y="0"/>
                    <a:pt x="0" y="54"/>
                    <a:pt x="0" y="120"/>
                  </a:cubicBezTo>
                  <a:cubicBezTo>
                    <a:pt x="0" y="187"/>
                    <a:pt x="54" y="241"/>
                    <a:pt x="120" y="241"/>
                  </a:cubicBezTo>
                  <a:cubicBezTo>
                    <a:pt x="186" y="241"/>
                    <a:pt x="240" y="187"/>
                    <a:pt x="240" y="120"/>
                  </a:cubicBezTo>
                  <a:cubicBezTo>
                    <a:pt x="240" y="54"/>
                    <a:pt x="186" y="0"/>
                    <a:pt x="120" y="0"/>
                  </a:cubicBezTo>
                  <a:close/>
                  <a:moveTo>
                    <a:pt x="120" y="204"/>
                  </a:moveTo>
                  <a:cubicBezTo>
                    <a:pt x="74" y="204"/>
                    <a:pt x="36" y="166"/>
                    <a:pt x="36" y="120"/>
                  </a:cubicBezTo>
                  <a:cubicBezTo>
                    <a:pt x="36" y="74"/>
                    <a:pt x="74" y="37"/>
                    <a:pt x="120" y="37"/>
                  </a:cubicBezTo>
                  <a:cubicBezTo>
                    <a:pt x="166" y="37"/>
                    <a:pt x="204" y="74"/>
                    <a:pt x="204" y="120"/>
                  </a:cubicBezTo>
                  <a:cubicBezTo>
                    <a:pt x="204" y="166"/>
                    <a:pt x="166" y="204"/>
                    <a:pt x="120" y="204"/>
                  </a:cubicBezTo>
                  <a:close/>
                  <a:moveTo>
                    <a:pt x="120" y="204"/>
                  </a:moveTo>
                  <a:cubicBezTo>
                    <a:pt x="120" y="204"/>
                    <a:pt x="120" y="204"/>
                    <a:pt x="120" y="20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75" name="Freeform 22"/>
            <p:cNvSpPr>
              <a:spLocks noEditPoints="1"/>
            </p:cNvSpPr>
            <p:nvPr/>
          </p:nvSpPr>
          <p:spPr bwMode="auto">
            <a:xfrm>
              <a:off x="4384675" y="2532736"/>
              <a:ext cx="103188" cy="101600"/>
            </a:xfrm>
            <a:custGeom>
              <a:avLst/>
              <a:gdLst/>
              <a:ahLst/>
              <a:cxnLst>
                <a:cxn ang="0">
                  <a:pos x="20" y="57"/>
                </a:cxn>
                <a:cxn ang="0">
                  <a:pos x="20" y="10"/>
                </a:cxn>
                <a:cxn ang="0">
                  <a:pos x="10" y="0"/>
                </a:cxn>
                <a:cxn ang="0">
                  <a:pos x="0" y="10"/>
                </a:cxn>
                <a:cxn ang="0">
                  <a:pos x="0" y="77"/>
                </a:cxn>
                <a:cxn ang="0">
                  <a:pos x="20" y="77"/>
                </a:cxn>
                <a:cxn ang="0">
                  <a:pos x="20" y="77"/>
                </a:cxn>
                <a:cxn ang="0">
                  <a:pos x="67" y="77"/>
                </a:cxn>
                <a:cxn ang="0">
                  <a:pos x="77" y="67"/>
                </a:cxn>
                <a:cxn ang="0">
                  <a:pos x="67" y="57"/>
                </a:cxn>
                <a:cxn ang="0">
                  <a:pos x="20" y="57"/>
                </a:cxn>
                <a:cxn ang="0">
                  <a:pos x="20" y="57"/>
                </a:cxn>
                <a:cxn ang="0">
                  <a:pos x="20" y="57"/>
                </a:cxn>
              </a:cxnLst>
              <a:rect l="0" t="0" r="r" b="b"/>
              <a:pathLst>
                <a:path w="77" h="77">
                  <a:moveTo>
                    <a:pt x="20" y="57"/>
                  </a:moveTo>
                  <a:cubicBezTo>
                    <a:pt x="20" y="10"/>
                    <a:pt x="20" y="10"/>
                    <a:pt x="20" y="10"/>
                  </a:cubicBezTo>
                  <a:cubicBezTo>
                    <a:pt x="20" y="5"/>
                    <a:pt x="16" y="0"/>
                    <a:pt x="10" y="0"/>
                  </a:cubicBezTo>
                  <a:cubicBezTo>
                    <a:pt x="4" y="0"/>
                    <a:pt x="0" y="5"/>
                    <a:pt x="0" y="10"/>
                  </a:cubicBezTo>
                  <a:cubicBezTo>
                    <a:pt x="0" y="77"/>
                    <a:pt x="0" y="77"/>
                    <a:pt x="0" y="77"/>
                  </a:cubicBezTo>
                  <a:cubicBezTo>
                    <a:pt x="20" y="77"/>
                    <a:pt x="20" y="77"/>
                    <a:pt x="20" y="77"/>
                  </a:cubicBezTo>
                  <a:cubicBezTo>
                    <a:pt x="20" y="77"/>
                    <a:pt x="20" y="77"/>
                    <a:pt x="20" y="77"/>
                  </a:cubicBezTo>
                  <a:cubicBezTo>
                    <a:pt x="67" y="77"/>
                    <a:pt x="67" y="77"/>
                    <a:pt x="67" y="77"/>
                  </a:cubicBezTo>
                  <a:cubicBezTo>
                    <a:pt x="72" y="77"/>
                    <a:pt x="77" y="73"/>
                    <a:pt x="77" y="67"/>
                  </a:cubicBezTo>
                  <a:cubicBezTo>
                    <a:pt x="77" y="61"/>
                    <a:pt x="72" y="57"/>
                    <a:pt x="67" y="57"/>
                  </a:cubicBezTo>
                  <a:lnTo>
                    <a:pt x="20" y="57"/>
                  </a:lnTo>
                  <a:close/>
                  <a:moveTo>
                    <a:pt x="20" y="57"/>
                  </a:moveTo>
                  <a:cubicBezTo>
                    <a:pt x="20" y="57"/>
                    <a:pt x="20" y="57"/>
                    <a:pt x="20" y="57"/>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76" name="Freeform 26"/>
          <p:cNvSpPr>
            <a:spLocks noEditPoints="1"/>
          </p:cNvSpPr>
          <p:nvPr/>
        </p:nvSpPr>
        <p:spPr bwMode="auto">
          <a:xfrm>
            <a:off x="7596136" y="1615040"/>
            <a:ext cx="998031" cy="1039681"/>
          </a:xfrm>
          <a:custGeom>
            <a:avLst/>
            <a:gdLst/>
            <a:ahLst/>
            <a:cxnLst>
              <a:cxn ang="0">
                <a:pos x="241" y="43"/>
              </a:cxn>
              <a:cxn ang="0">
                <a:pos x="284" y="0"/>
              </a:cxn>
              <a:cxn ang="0">
                <a:pos x="327" y="43"/>
              </a:cxn>
              <a:cxn ang="0">
                <a:pos x="284" y="86"/>
              </a:cxn>
              <a:cxn ang="0">
                <a:pos x="241" y="43"/>
              </a:cxn>
              <a:cxn ang="0">
                <a:pos x="378" y="172"/>
              </a:cxn>
              <a:cxn ang="0">
                <a:pos x="318" y="172"/>
              </a:cxn>
              <a:cxn ang="0">
                <a:pos x="272" y="109"/>
              </a:cxn>
              <a:cxn ang="0">
                <a:pos x="270" y="106"/>
              </a:cxn>
              <a:cxn ang="0">
                <a:pos x="267" y="103"/>
              </a:cxn>
              <a:cxn ang="0">
                <a:pos x="232" y="86"/>
              </a:cxn>
              <a:cxn ang="0">
                <a:pos x="230" y="85"/>
              </a:cxn>
              <a:cxn ang="0">
                <a:pos x="162" y="53"/>
              </a:cxn>
              <a:cxn ang="0">
                <a:pos x="144" y="55"/>
              </a:cxn>
              <a:cxn ang="0">
                <a:pos x="76" y="107"/>
              </a:cxn>
              <a:cxn ang="0">
                <a:pos x="72" y="131"/>
              </a:cxn>
              <a:cxn ang="0">
                <a:pos x="86" y="138"/>
              </a:cxn>
              <a:cxn ang="0">
                <a:pos x="96" y="134"/>
              </a:cxn>
              <a:cxn ang="0">
                <a:pos x="157" y="89"/>
              </a:cxn>
              <a:cxn ang="0">
                <a:pos x="203" y="111"/>
              </a:cxn>
              <a:cxn ang="0">
                <a:pos x="148" y="198"/>
              </a:cxn>
              <a:cxn ang="0">
                <a:pos x="158" y="241"/>
              </a:cxn>
              <a:cxn ang="0">
                <a:pos x="236" y="294"/>
              </a:cxn>
              <a:cxn ang="0">
                <a:pos x="237" y="296"/>
              </a:cxn>
              <a:cxn ang="0">
                <a:pos x="191" y="388"/>
              </a:cxn>
              <a:cxn ang="0">
                <a:pos x="199" y="411"/>
              </a:cxn>
              <a:cxn ang="0">
                <a:pos x="206" y="413"/>
              </a:cxn>
              <a:cxn ang="0">
                <a:pos x="222" y="403"/>
              </a:cxn>
              <a:cxn ang="0">
                <a:pos x="273" y="300"/>
              </a:cxn>
              <a:cxn ang="0">
                <a:pos x="270" y="280"/>
              </a:cxn>
              <a:cxn ang="0">
                <a:pos x="217" y="227"/>
              </a:cxn>
              <a:cxn ang="0">
                <a:pos x="261" y="152"/>
              </a:cxn>
              <a:cxn ang="0">
                <a:pos x="296" y="199"/>
              </a:cxn>
              <a:cxn ang="0">
                <a:pos x="310" y="206"/>
              </a:cxn>
              <a:cxn ang="0">
                <a:pos x="378" y="206"/>
              </a:cxn>
              <a:cxn ang="0">
                <a:pos x="396" y="189"/>
              </a:cxn>
              <a:cxn ang="0">
                <a:pos x="378" y="172"/>
              </a:cxn>
              <a:cxn ang="0">
                <a:pos x="131" y="234"/>
              </a:cxn>
              <a:cxn ang="0">
                <a:pos x="110" y="275"/>
              </a:cxn>
              <a:cxn ang="0">
                <a:pos x="17" y="275"/>
              </a:cxn>
              <a:cxn ang="0">
                <a:pos x="0" y="292"/>
              </a:cxn>
              <a:cxn ang="0">
                <a:pos x="17" y="310"/>
              </a:cxn>
              <a:cxn ang="0">
                <a:pos x="120" y="310"/>
              </a:cxn>
              <a:cxn ang="0">
                <a:pos x="132" y="305"/>
              </a:cxn>
              <a:cxn ang="0">
                <a:pos x="133" y="304"/>
              </a:cxn>
              <a:cxn ang="0">
                <a:pos x="134" y="303"/>
              </a:cxn>
              <a:cxn ang="0">
                <a:pos x="169" y="268"/>
              </a:cxn>
              <a:cxn ang="0">
                <a:pos x="148" y="255"/>
              </a:cxn>
              <a:cxn ang="0">
                <a:pos x="131" y="234"/>
              </a:cxn>
              <a:cxn ang="0">
                <a:pos x="131" y="234"/>
              </a:cxn>
              <a:cxn ang="0">
                <a:pos x="131" y="234"/>
              </a:cxn>
            </a:cxnLst>
            <a:rect l="0" t="0" r="r" b="b"/>
            <a:pathLst>
              <a:path w="396" h="413">
                <a:moveTo>
                  <a:pt x="241" y="43"/>
                </a:moveTo>
                <a:cubicBezTo>
                  <a:pt x="241" y="19"/>
                  <a:pt x="260" y="0"/>
                  <a:pt x="284" y="0"/>
                </a:cubicBezTo>
                <a:cubicBezTo>
                  <a:pt x="308" y="0"/>
                  <a:pt x="327" y="19"/>
                  <a:pt x="327" y="43"/>
                </a:cubicBezTo>
                <a:cubicBezTo>
                  <a:pt x="327" y="67"/>
                  <a:pt x="308" y="86"/>
                  <a:pt x="284" y="86"/>
                </a:cubicBezTo>
                <a:cubicBezTo>
                  <a:pt x="260" y="86"/>
                  <a:pt x="241" y="67"/>
                  <a:pt x="241" y="43"/>
                </a:cubicBezTo>
                <a:close/>
                <a:moveTo>
                  <a:pt x="378" y="172"/>
                </a:moveTo>
                <a:cubicBezTo>
                  <a:pt x="318" y="172"/>
                  <a:pt x="318" y="172"/>
                  <a:pt x="318" y="172"/>
                </a:cubicBezTo>
                <a:cubicBezTo>
                  <a:pt x="272" y="109"/>
                  <a:pt x="272" y="109"/>
                  <a:pt x="272" y="109"/>
                </a:cubicBezTo>
                <a:cubicBezTo>
                  <a:pt x="271" y="108"/>
                  <a:pt x="270" y="107"/>
                  <a:pt x="270" y="106"/>
                </a:cubicBezTo>
                <a:cubicBezTo>
                  <a:pt x="269" y="105"/>
                  <a:pt x="268" y="104"/>
                  <a:pt x="267" y="103"/>
                </a:cubicBezTo>
                <a:cubicBezTo>
                  <a:pt x="232" y="86"/>
                  <a:pt x="232" y="86"/>
                  <a:pt x="232" y="86"/>
                </a:cubicBezTo>
                <a:cubicBezTo>
                  <a:pt x="231" y="86"/>
                  <a:pt x="231" y="85"/>
                  <a:pt x="230" y="85"/>
                </a:cubicBezTo>
                <a:cubicBezTo>
                  <a:pt x="162" y="53"/>
                  <a:pt x="162" y="53"/>
                  <a:pt x="162" y="53"/>
                </a:cubicBezTo>
                <a:cubicBezTo>
                  <a:pt x="156" y="50"/>
                  <a:pt x="150" y="51"/>
                  <a:pt x="144" y="55"/>
                </a:cubicBezTo>
                <a:cubicBezTo>
                  <a:pt x="76" y="107"/>
                  <a:pt x="76" y="107"/>
                  <a:pt x="76" y="107"/>
                </a:cubicBezTo>
                <a:cubicBezTo>
                  <a:pt x="68" y="112"/>
                  <a:pt x="67" y="123"/>
                  <a:pt x="72" y="131"/>
                </a:cubicBezTo>
                <a:cubicBezTo>
                  <a:pt x="76" y="135"/>
                  <a:pt x="81" y="138"/>
                  <a:pt x="86" y="138"/>
                </a:cubicBezTo>
                <a:cubicBezTo>
                  <a:pt x="90" y="138"/>
                  <a:pt x="93" y="136"/>
                  <a:pt x="96" y="134"/>
                </a:cubicBezTo>
                <a:cubicBezTo>
                  <a:pt x="157" y="89"/>
                  <a:pt x="157" y="89"/>
                  <a:pt x="157" y="89"/>
                </a:cubicBezTo>
                <a:cubicBezTo>
                  <a:pt x="203" y="111"/>
                  <a:pt x="203" y="111"/>
                  <a:pt x="203" y="111"/>
                </a:cubicBezTo>
                <a:cubicBezTo>
                  <a:pt x="148" y="198"/>
                  <a:pt x="148" y="198"/>
                  <a:pt x="148" y="198"/>
                </a:cubicBezTo>
                <a:cubicBezTo>
                  <a:pt x="139" y="212"/>
                  <a:pt x="143" y="232"/>
                  <a:pt x="158" y="241"/>
                </a:cubicBezTo>
                <a:cubicBezTo>
                  <a:pt x="236" y="294"/>
                  <a:pt x="236" y="294"/>
                  <a:pt x="236" y="294"/>
                </a:cubicBezTo>
                <a:cubicBezTo>
                  <a:pt x="237" y="296"/>
                  <a:pt x="237" y="296"/>
                  <a:pt x="237" y="296"/>
                </a:cubicBezTo>
                <a:cubicBezTo>
                  <a:pt x="191" y="388"/>
                  <a:pt x="191" y="388"/>
                  <a:pt x="191" y="388"/>
                </a:cubicBezTo>
                <a:cubicBezTo>
                  <a:pt x="187" y="396"/>
                  <a:pt x="190" y="407"/>
                  <a:pt x="199" y="411"/>
                </a:cubicBezTo>
                <a:cubicBezTo>
                  <a:pt x="201" y="412"/>
                  <a:pt x="204" y="413"/>
                  <a:pt x="206" y="413"/>
                </a:cubicBezTo>
                <a:cubicBezTo>
                  <a:pt x="213" y="413"/>
                  <a:pt x="219" y="409"/>
                  <a:pt x="222" y="403"/>
                </a:cubicBezTo>
                <a:cubicBezTo>
                  <a:pt x="273" y="300"/>
                  <a:pt x="273" y="300"/>
                  <a:pt x="273" y="300"/>
                </a:cubicBezTo>
                <a:cubicBezTo>
                  <a:pt x="277" y="293"/>
                  <a:pt x="275" y="285"/>
                  <a:pt x="270" y="280"/>
                </a:cubicBezTo>
                <a:cubicBezTo>
                  <a:pt x="217" y="227"/>
                  <a:pt x="217" y="227"/>
                  <a:pt x="217" y="227"/>
                </a:cubicBezTo>
                <a:cubicBezTo>
                  <a:pt x="261" y="152"/>
                  <a:pt x="261" y="152"/>
                  <a:pt x="261" y="152"/>
                </a:cubicBezTo>
                <a:cubicBezTo>
                  <a:pt x="296" y="199"/>
                  <a:pt x="296" y="199"/>
                  <a:pt x="296" y="199"/>
                </a:cubicBezTo>
                <a:cubicBezTo>
                  <a:pt x="299" y="204"/>
                  <a:pt x="304" y="206"/>
                  <a:pt x="310" y="206"/>
                </a:cubicBezTo>
                <a:cubicBezTo>
                  <a:pt x="378" y="206"/>
                  <a:pt x="378" y="206"/>
                  <a:pt x="378" y="206"/>
                </a:cubicBezTo>
                <a:cubicBezTo>
                  <a:pt x="388" y="206"/>
                  <a:pt x="396" y="199"/>
                  <a:pt x="396" y="189"/>
                </a:cubicBezTo>
                <a:cubicBezTo>
                  <a:pt x="396" y="180"/>
                  <a:pt x="388" y="172"/>
                  <a:pt x="378" y="172"/>
                </a:cubicBezTo>
                <a:close/>
                <a:moveTo>
                  <a:pt x="131" y="234"/>
                </a:moveTo>
                <a:cubicBezTo>
                  <a:pt x="110" y="275"/>
                  <a:pt x="110" y="275"/>
                  <a:pt x="110" y="275"/>
                </a:cubicBezTo>
                <a:cubicBezTo>
                  <a:pt x="17" y="275"/>
                  <a:pt x="17" y="275"/>
                  <a:pt x="17" y="275"/>
                </a:cubicBezTo>
                <a:cubicBezTo>
                  <a:pt x="8" y="275"/>
                  <a:pt x="0" y="283"/>
                  <a:pt x="0" y="292"/>
                </a:cubicBezTo>
                <a:cubicBezTo>
                  <a:pt x="0" y="302"/>
                  <a:pt x="8" y="310"/>
                  <a:pt x="17" y="310"/>
                </a:cubicBezTo>
                <a:cubicBezTo>
                  <a:pt x="120" y="310"/>
                  <a:pt x="120" y="310"/>
                  <a:pt x="120" y="310"/>
                </a:cubicBezTo>
                <a:cubicBezTo>
                  <a:pt x="125" y="310"/>
                  <a:pt x="129" y="308"/>
                  <a:pt x="132" y="305"/>
                </a:cubicBezTo>
                <a:cubicBezTo>
                  <a:pt x="133" y="305"/>
                  <a:pt x="133" y="304"/>
                  <a:pt x="133" y="304"/>
                </a:cubicBezTo>
                <a:cubicBezTo>
                  <a:pt x="133" y="304"/>
                  <a:pt x="134" y="303"/>
                  <a:pt x="134" y="303"/>
                </a:cubicBezTo>
                <a:cubicBezTo>
                  <a:pt x="169" y="268"/>
                  <a:pt x="169" y="268"/>
                  <a:pt x="169" y="268"/>
                </a:cubicBezTo>
                <a:cubicBezTo>
                  <a:pt x="148" y="255"/>
                  <a:pt x="148" y="255"/>
                  <a:pt x="148" y="255"/>
                </a:cubicBezTo>
                <a:cubicBezTo>
                  <a:pt x="141" y="249"/>
                  <a:pt x="134" y="243"/>
                  <a:pt x="131" y="234"/>
                </a:cubicBezTo>
                <a:close/>
                <a:moveTo>
                  <a:pt x="131" y="234"/>
                </a:moveTo>
                <a:cubicBezTo>
                  <a:pt x="131" y="234"/>
                  <a:pt x="131" y="234"/>
                  <a:pt x="131" y="234"/>
                </a:cubicBezTo>
              </a:path>
            </a:pathLst>
          </a:custGeom>
          <a:solidFill>
            <a:schemeClr val="accent3"/>
          </a:solidFill>
          <a:ln w="9525">
            <a:noFill/>
            <a:round/>
          </a:ln>
        </p:spPr>
        <p:txBody>
          <a:bodyPr vert="horz" wrap="square" lIns="121965" tIns="60982" rIns="121965" bIns="60982" numCol="1" anchor="t" anchorCtr="0" compatLnSpc="1"/>
          <a:lstStyle/>
          <a:p>
            <a:endParaRPr lang="en-US" sz="2100">
              <a:cs typeface="+mn-ea"/>
            </a:endParaRPr>
          </a:p>
        </p:txBody>
      </p:sp>
      <p:grpSp>
        <p:nvGrpSpPr>
          <p:cNvPr id="77" name="Group 46"/>
          <p:cNvGrpSpPr/>
          <p:nvPr/>
        </p:nvGrpSpPr>
        <p:grpSpPr>
          <a:xfrm>
            <a:off x="7670832" y="3814080"/>
            <a:ext cx="848641" cy="1026405"/>
            <a:chOff x="5676900" y="2346325"/>
            <a:chExt cx="949325" cy="1147763"/>
          </a:xfrm>
          <a:solidFill>
            <a:schemeClr val="accent6"/>
          </a:solidFill>
        </p:grpSpPr>
        <p:sp>
          <p:nvSpPr>
            <p:cNvPr id="78" name="Freeform 30"/>
            <p:cNvSpPr>
              <a:spLocks noEditPoints="1"/>
            </p:cNvSpPr>
            <p:nvPr/>
          </p:nvSpPr>
          <p:spPr bwMode="auto">
            <a:xfrm>
              <a:off x="5676900" y="2554288"/>
              <a:ext cx="949325" cy="939800"/>
            </a:xfrm>
            <a:custGeom>
              <a:avLst/>
              <a:gdLst/>
              <a:ahLst/>
              <a:cxnLst>
                <a:cxn ang="0">
                  <a:pos x="125" y="27"/>
                </a:cxn>
                <a:cxn ang="0">
                  <a:pos x="0" y="104"/>
                </a:cxn>
                <a:cxn ang="0">
                  <a:pos x="83" y="248"/>
                </a:cxn>
                <a:cxn ang="0">
                  <a:pos x="125" y="235"/>
                </a:cxn>
                <a:cxn ang="0">
                  <a:pos x="167" y="248"/>
                </a:cxn>
                <a:cxn ang="0">
                  <a:pos x="250" y="104"/>
                </a:cxn>
                <a:cxn ang="0">
                  <a:pos x="125" y="27"/>
                </a:cxn>
                <a:cxn ang="0">
                  <a:pos x="125" y="27"/>
                </a:cxn>
                <a:cxn ang="0">
                  <a:pos x="125" y="27"/>
                </a:cxn>
              </a:cxnLst>
              <a:rect l="0" t="0" r="r" b="b"/>
              <a:pathLst>
                <a:path w="250" h="248">
                  <a:moveTo>
                    <a:pt x="125" y="27"/>
                  </a:moveTo>
                  <a:cubicBezTo>
                    <a:pt x="76" y="0"/>
                    <a:pt x="0" y="26"/>
                    <a:pt x="0" y="104"/>
                  </a:cubicBezTo>
                  <a:cubicBezTo>
                    <a:pt x="0" y="165"/>
                    <a:pt x="37" y="248"/>
                    <a:pt x="83" y="248"/>
                  </a:cubicBezTo>
                  <a:cubicBezTo>
                    <a:pt x="101" y="248"/>
                    <a:pt x="114" y="243"/>
                    <a:pt x="125" y="235"/>
                  </a:cubicBezTo>
                  <a:cubicBezTo>
                    <a:pt x="136" y="243"/>
                    <a:pt x="150" y="248"/>
                    <a:pt x="167" y="248"/>
                  </a:cubicBezTo>
                  <a:cubicBezTo>
                    <a:pt x="213" y="248"/>
                    <a:pt x="250" y="165"/>
                    <a:pt x="250" y="104"/>
                  </a:cubicBezTo>
                  <a:cubicBezTo>
                    <a:pt x="250" y="26"/>
                    <a:pt x="175" y="0"/>
                    <a:pt x="125" y="27"/>
                  </a:cubicBezTo>
                  <a:close/>
                  <a:moveTo>
                    <a:pt x="125" y="27"/>
                  </a:moveTo>
                  <a:cubicBezTo>
                    <a:pt x="125" y="27"/>
                    <a:pt x="125" y="27"/>
                    <a:pt x="125" y="27"/>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79" name="Freeform 31"/>
            <p:cNvSpPr>
              <a:spLocks noEditPoints="1"/>
            </p:cNvSpPr>
            <p:nvPr/>
          </p:nvSpPr>
          <p:spPr bwMode="auto">
            <a:xfrm>
              <a:off x="6129338" y="2452688"/>
              <a:ext cx="139700" cy="185738"/>
            </a:xfrm>
            <a:custGeom>
              <a:avLst/>
              <a:gdLst/>
              <a:ahLst/>
              <a:cxnLst>
                <a:cxn ang="0">
                  <a:pos x="6" y="49"/>
                </a:cxn>
                <a:cxn ang="0">
                  <a:pos x="21" y="42"/>
                </a:cxn>
                <a:cxn ang="0">
                  <a:pos x="37" y="14"/>
                </a:cxn>
                <a:cxn ang="0">
                  <a:pos x="34" y="0"/>
                </a:cxn>
                <a:cxn ang="0">
                  <a:pos x="6" y="49"/>
                </a:cxn>
                <a:cxn ang="0">
                  <a:pos x="6" y="49"/>
                </a:cxn>
                <a:cxn ang="0">
                  <a:pos x="6" y="49"/>
                </a:cxn>
              </a:cxnLst>
              <a:rect l="0" t="0" r="r" b="b"/>
              <a:pathLst>
                <a:path w="37" h="49">
                  <a:moveTo>
                    <a:pt x="6" y="49"/>
                  </a:moveTo>
                  <a:cubicBezTo>
                    <a:pt x="21" y="42"/>
                    <a:pt x="21" y="42"/>
                    <a:pt x="21" y="42"/>
                  </a:cubicBezTo>
                  <a:cubicBezTo>
                    <a:pt x="21" y="42"/>
                    <a:pt x="21" y="18"/>
                    <a:pt x="37" y="14"/>
                  </a:cubicBezTo>
                  <a:cubicBezTo>
                    <a:pt x="34" y="0"/>
                    <a:pt x="34" y="0"/>
                    <a:pt x="34" y="0"/>
                  </a:cubicBezTo>
                  <a:cubicBezTo>
                    <a:pt x="0" y="11"/>
                    <a:pt x="6" y="47"/>
                    <a:pt x="6" y="49"/>
                  </a:cubicBezTo>
                  <a:close/>
                  <a:moveTo>
                    <a:pt x="6" y="49"/>
                  </a:moveTo>
                  <a:cubicBezTo>
                    <a:pt x="6" y="49"/>
                    <a:pt x="6" y="49"/>
                    <a:pt x="6" y="4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80" name="Freeform 32"/>
            <p:cNvSpPr>
              <a:spLocks noEditPoints="1"/>
            </p:cNvSpPr>
            <p:nvPr/>
          </p:nvSpPr>
          <p:spPr bwMode="auto">
            <a:xfrm>
              <a:off x="5813425" y="2346325"/>
              <a:ext cx="387350" cy="303213"/>
            </a:xfrm>
            <a:custGeom>
              <a:avLst/>
              <a:gdLst/>
              <a:ahLst/>
              <a:cxnLst>
                <a:cxn ang="0">
                  <a:pos x="91" y="46"/>
                </a:cxn>
                <a:cxn ang="0">
                  <a:pos x="30" y="0"/>
                </a:cxn>
                <a:cxn ang="0">
                  <a:pos x="91" y="46"/>
                </a:cxn>
                <a:cxn ang="0">
                  <a:pos x="91" y="46"/>
                </a:cxn>
                <a:cxn ang="0">
                  <a:pos x="91" y="46"/>
                </a:cxn>
              </a:cxnLst>
              <a:rect l="0" t="0" r="r" b="b"/>
              <a:pathLst>
                <a:path w="102" h="80">
                  <a:moveTo>
                    <a:pt x="91" y="46"/>
                  </a:moveTo>
                  <a:cubicBezTo>
                    <a:pt x="102" y="11"/>
                    <a:pt x="28" y="11"/>
                    <a:pt x="30" y="0"/>
                  </a:cubicBezTo>
                  <a:cubicBezTo>
                    <a:pt x="0" y="50"/>
                    <a:pt x="79" y="80"/>
                    <a:pt x="91" y="46"/>
                  </a:cubicBezTo>
                  <a:close/>
                  <a:moveTo>
                    <a:pt x="91" y="46"/>
                  </a:moveTo>
                  <a:cubicBezTo>
                    <a:pt x="91" y="46"/>
                    <a:pt x="91" y="46"/>
                    <a:pt x="91" y="4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81" name="Rectangular Callout 57"/>
          <p:cNvSpPr/>
          <p:nvPr/>
        </p:nvSpPr>
        <p:spPr>
          <a:xfrm>
            <a:off x="3051319" y="1314025"/>
            <a:ext cx="915959" cy="916290"/>
          </a:xfrm>
          <a:prstGeom prst="wedgeRectCallout">
            <a:avLst/>
          </a:prstGeom>
          <a:solidFill>
            <a:schemeClr val="accent2"/>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3700" dirty="0">
              <a:solidFill>
                <a:schemeClr val="accent2">
                  <a:lumMod val="50000"/>
                </a:schemeClr>
              </a:solidFill>
              <a:latin typeface="FontAwesome" pitchFamily="2" charset="0"/>
              <a:cs typeface="+mn-ea"/>
            </a:endParaRPr>
          </a:p>
        </p:txBody>
      </p:sp>
      <p:sp>
        <p:nvSpPr>
          <p:cNvPr id="82" name="Freeform 36"/>
          <p:cNvSpPr>
            <a:spLocks noEditPoints="1"/>
          </p:cNvSpPr>
          <p:nvPr/>
        </p:nvSpPr>
        <p:spPr bwMode="auto">
          <a:xfrm>
            <a:off x="3343566" y="1497913"/>
            <a:ext cx="366279" cy="501963"/>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bg1"/>
          </a:solidFill>
          <a:ln w="9525">
            <a:noFill/>
            <a:round/>
          </a:ln>
        </p:spPr>
        <p:txBody>
          <a:bodyPr vert="horz" wrap="square" lIns="121965" tIns="60982" rIns="121965" bIns="60982" numCol="1" anchor="t" anchorCtr="0" compatLnSpc="1"/>
          <a:lstStyle/>
          <a:p>
            <a:endParaRPr lang="en-US" sz="2100">
              <a:cs typeface="+mn-ea"/>
            </a:endParaRPr>
          </a:p>
        </p:txBody>
      </p:sp>
      <p:sp>
        <p:nvSpPr>
          <p:cNvPr id="83" name="TextBox 82"/>
          <p:cNvSpPr txBox="1"/>
          <p:nvPr/>
        </p:nvSpPr>
        <p:spPr>
          <a:xfrm>
            <a:off x="4507431" y="2713418"/>
            <a:ext cx="2151220" cy="1089951"/>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schemeClr val="tx1">
                    <a:lumMod val="75000"/>
                    <a:lumOff val="25000"/>
                  </a:schemeClr>
                </a:solidFill>
                <a:latin typeface="+mn-ea"/>
                <a:cs typeface="+mn-ea"/>
              </a:rPr>
              <a:t>关键字</a:t>
            </a:r>
            <a:endParaRPr lang="en-US" altLang="zh-CN" sz="1800" dirty="0">
              <a:solidFill>
                <a:schemeClr val="tx1">
                  <a:lumMod val="75000"/>
                  <a:lumOff val="25000"/>
                </a:schemeClr>
              </a:solidFill>
              <a:latin typeface="+mn-ea"/>
              <a:cs typeface="+mn-ea"/>
            </a:endParaRPr>
          </a:p>
          <a:p>
            <a:pPr algn="ctr" defTabSz="1219200">
              <a:spcBef>
                <a:spcPct val="20000"/>
              </a:spcBef>
              <a:defRPr/>
            </a:pPr>
            <a:r>
              <a:rPr lang="zh-CN" altLang="en-US" sz="1400" dirty="0">
                <a:solidFill>
                  <a:schemeClr val="tx1">
                    <a:lumMod val="75000"/>
                    <a:lumOff val="25000"/>
                  </a:schemeClr>
                </a:solidFill>
                <a:latin typeface="+mn-ea"/>
                <a:cs typeface="+mn-ea"/>
              </a:rPr>
              <a:t>单击此处添加文字阐述，添加简短问题说明文字，具体说明</a:t>
            </a:r>
            <a:endParaRPr lang="en-US" sz="1300" dirty="0">
              <a:solidFill>
                <a:schemeClr val="tx1">
                  <a:lumMod val="75000"/>
                  <a:lumOff val="25000"/>
                </a:schemeClr>
              </a:solidFill>
              <a:latin typeface="+mn-ea"/>
              <a:cs typeface="+mn-ea"/>
            </a:endParaRPr>
          </a:p>
        </p:txBody>
      </p:sp>
      <p:sp>
        <p:nvSpPr>
          <p:cNvPr id="84" name="TextBox 83"/>
          <p:cNvSpPr txBox="1"/>
          <p:nvPr/>
        </p:nvSpPr>
        <p:spPr>
          <a:xfrm>
            <a:off x="4507431" y="4942274"/>
            <a:ext cx="2151220" cy="1089951"/>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schemeClr val="tx1">
                    <a:lumMod val="75000"/>
                    <a:lumOff val="25000"/>
                  </a:schemeClr>
                </a:solidFill>
                <a:latin typeface="+mn-ea"/>
                <a:cs typeface="+mn-ea"/>
              </a:rPr>
              <a:t>关键字</a:t>
            </a:r>
            <a:endParaRPr lang="en-US" altLang="zh-CN" sz="1800" dirty="0">
              <a:solidFill>
                <a:schemeClr val="tx1">
                  <a:lumMod val="75000"/>
                  <a:lumOff val="25000"/>
                </a:schemeClr>
              </a:solidFill>
              <a:latin typeface="+mn-ea"/>
              <a:cs typeface="+mn-ea"/>
            </a:endParaRPr>
          </a:p>
          <a:p>
            <a:pPr algn="ctr" defTabSz="1219200">
              <a:spcBef>
                <a:spcPct val="20000"/>
              </a:spcBef>
              <a:defRPr/>
            </a:pPr>
            <a:r>
              <a:rPr lang="zh-CN" altLang="en-US" sz="1400" dirty="0">
                <a:solidFill>
                  <a:schemeClr val="tx1">
                    <a:lumMod val="75000"/>
                    <a:lumOff val="25000"/>
                  </a:schemeClr>
                </a:solidFill>
                <a:latin typeface="+mn-ea"/>
                <a:cs typeface="+mn-ea"/>
              </a:rPr>
              <a:t>单击此处添加文字阐述，添加简短问题说明文字，具体说明</a:t>
            </a:r>
            <a:endParaRPr lang="en-US" altLang="zh-CN" sz="1300" dirty="0">
              <a:solidFill>
                <a:schemeClr val="tx1">
                  <a:lumMod val="75000"/>
                  <a:lumOff val="25000"/>
                </a:schemeClr>
              </a:solidFill>
              <a:latin typeface="+mn-ea"/>
              <a:cs typeface="+mn-ea"/>
            </a:endParaRPr>
          </a:p>
        </p:txBody>
      </p:sp>
      <p:sp>
        <p:nvSpPr>
          <p:cNvPr id="85" name="TextBox 84"/>
          <p:cNvSpPr txBox="1"/>
          <p:nvPr/>
        </p:nvSpPr>
        <p:spPr>
          <a:xfrm>
            <a:off x="7019542" y="2713418"/>
            <a:ext cx="2151220" cy="1089951"/>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schemeClr val="tx1">
                    <a:lumMod val="75000"/>
                    <a:lumOff val="25000"/>
                  </a:schemeClr>
                </a:solidFill>
                <a:latin typeface="+mn-ea"/>
                <a:cs typeface="+mn-ea"/>
              </a:rPr>
              <a:t>关键字</a:t>
            </a:r>
            <a:endParaRPr lang="en-US" altLang="zh-CN" sz="1800" dirty="0">
              <a:solidFill>
                <a:schemeClr val="tx1">
                  <a:lumMod val="75000"/>
                  <a:lumOff val="25000"/>
                </a:schemeClr>
              </a:solidFill>
              <a:latin typeface="+mn-ea"/>
              <a:cs typeface="+mn-ea"/>
            </a:endParaRPr>
          </a:p>
          <a:p>
            <a:pPr algn="ctr" defTabSz="1219200">
              <a:spcBef>
                <a:spcPct val="20000"/>
              </a:spcBef>
              <a:defRPr/>
            </a:pPr>
            <a:r>
              <a:rPr lang="zh-CN" altLang="en-US" sz="1400" dirty="0">
                <a:solidFill>
                  <a:schemeClr val="tx1">
                    <a:lumMod val="75000"/>
                    <a:lumOff val="25000"/>
                  </a:schemeClr>
                </a:solidFill>
                <a:latin typeface="+mn-ea"/>
                <a:cs typeface="+mn-ea"/>
              </a:rPr>
              <a:t>单击此处添加文字阐述，添加简短问题说明文字，具体说明</a:t>
            </a:r>
            <a:endParaRPr lang="en-US" altLang="zh-CN" sz="1300" dirty="0">
              <a:solidFill>
                <a:schemeClr val="tx1">
                  <a:lumMod val="75000"/>
                  <a:lumOff val="25000"/>
                </a:schemeClr>
              </a:solidFill>
              <a:latin typeface="+mn-ea"/>
              <a:cs typeface="+mn-ea"/>
            </a:endParaRPr>
          </a:p>
        </p:txBody>
      </p:sp>
      <p:sp>
        <p:nvSpPr>
          <p:cNvPr id="86" name="TextBox 85"/>
          <p:cNvSpPr txBox="1"/>
          <p:nvPr/>
        </p:nvSpPr>
        <p:spPr>
          <a:xfrm>
            <a:off x="7019542" y="4942274"/>
            <a:ext cx="2151220" cy="1089951"/>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schemeClr val="tx1">
                    <a:lumMod val="75000"/>
                    <a:lumOff val="25000"/>
                  </a:schemeClr>
                </a:solidFill>
                <a:latin typeface="+mn-ea"/>
                <a:cs typeface="+mn-ea"/>
              </a:rPr>
              <a:t>关键字</a:t>
            </a:r>
            <a:endParaRPr lang="en-US" altLang="zh-CN" sz="1800" dirty="0">
              <a:solidFill>
                <a:schemeClr val="tx1">
                  <a:lumMod val="75000"/>
                  <a:lumOff val="25000"/>
                </a:schemeClr>
              </a:solidFill>
              <a:latin typeface="+mn-ea"/>
              <a:cs typeface="+mn-ea"/>
            </a:endParaRPr>
          </a:p>
          <a:p>
            <a:pPr algn="ctr" defTabSz="1219200">
              <a:spcBef>
                <a:spcPct val="20000"/>
              </a:spcBef>
              <a:defRPr/>
            </a:pPr>
            <a:r>
              <a:rPr lang="zh-CN" altLang="en-US" sz="1400" dirty="0">
                <a:solidFill>
                  <a:schemeClr val="tx1">
                    <a:lumMod val="75000"/>
                    <a:lumOff val="25000"/>
                  </a:schemeClr>
                </a:solidFill>
                <a:latin typeface="+mn-ea"/>
                <a:cs typeface="+mn-ea"/>
              </a:rPr>
              <a:t>单击此处添加文字阐述，添加简短问题说明文字，具体说明</a:t>
            </a:r>
            <a:endParaRPr lang="en-US" altLang="zh-CN" sz="1300" dirty="0">
              <a:solidFill>
                <a:schemeClr val="tx1">
                  <a:lumMod val="75000"/>
                  <a:lumOff val="25000"/>
                </a:schemeClr>
              </a:solidFill>
              <a:latin typeface="+mn-ea"/>
              <a:cs typeface="+mn-ea"/>
            </a:endParaRPr>
          </a:p>
        </p:txBody>
      </p:sp>
      <p:grpSp>
        <p:nvGrpSpPr>
          <p:cNvPr id="87" name="Group 75"/>
          <p:cNvGrpSpPr/>
          <p:nvPr/>
        </p:nvGrpSpPr>
        <p:grpSpPr>
          <a:xfrm>
            <a:off x="10049813" y="1616134"/>
            <a:ext cx="1123481" cy="1078996"/>
            <a:chOff x="6959600" y="869951"/>
            <a:chExt cx="2185988" cy="2098675"/>
          </a:xfrm>
          <a:solidFill>
            <a:schemeClr val="accent5"/>
          </a:solidFill>
        </p:grpSpPr>
        <p:sp>
          <p:nvSpPr>
            <p:cNvPr id="88" name="Freeform 40"/>
            <p:cNvSpPr>
              <a:spLocks noEditPoints="1"/>
            </p:cNvSpPr>
            <p:nvPr/>
          </p:nvSpPr>
          <p:spPr bwMode="auto">
            <a:xfrm>
              <a:off x="8042275" y="1231901"/>
              <a:ext cx="346075" cy="346075"/>
            </a:xfrm>
            <a:custGeom>
              <a:avLst/>
              <a:gdLst/>
              <a:ahLst/>
              <a:cxnLst>
                <a:cxn ang="0">
                  <a:pos x="119" y="0"/>
                </a:cxn>
                <a:cxn ang="0">
                  <a:pos x="238" y="120"/>
                </a:cxn>
                <a:cxn ang="0">
                  <a:pos x="119" y="239"/>
                </a:cxn>
                <a:cxn ang="0">
                  <a:pos x="0" y="120"/>
                </a:cxn>
                <a:cxn ang="0">
                  <a:pos x="119" y="0"/>
                </a:cxn>
                <a:cxn ang="0">
                  <a:pos x="119" y="0"/>
                </a:cxn>
                <a:cxn ang="0">
                  <a:pos x="119" y="0"/>
                </a:cxn>
              </a:cxnLst>
              <a:rect l="0" t="0" r="r" b="b"/>
              <a:pathLst>
                <a:path w="238" h="239">
                  <a:moveTo>
                    <a:pt x="119" y="0"/>
                  </a:moveTo>
                  <a:cubicBezTo>
                    <a:pt x="185" y="0"/>
                    <a:pt x="238" y="54"/>
                    <a:pt x="238" y="120"/>
                  </a:cubicBezTo>
                  <a:cubicBezTo>
                    <a:pt x="238" y="185"/>
                    <a:pt x="185" y="239"/>
                    <a:pt x="119" y="239"/>
                  </a:cubicBezTo>
                  <a:cubicBezTo>
                    <a:pt x="53" y="239"/>
                    <a:pt x="0" y="185"/>
                    <a:pt x="0" y="120"/>
                  </a:cubicBezTo>
                  <a:cubicBezTo>
                    <a:pt x="0" y="54"/>
                    <a:pt x="53" y="0"/>
                    <a:pt x="119" y="0"/>
                  </a:cubicBezTo>
                  <a:close/>
                  <a:moveTo>
                    <a:pt x="119" y="0"/>
                  </a:moveTo>
                  <a:cubicBezTo>
                    <a:pt x="119" y="0"/>
                    <a:pt x="119" y="0"/>
                    <a:pt x="119"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89" name="Freeform 41"/>
            <p:cNvSpPr>
              <a:spLocks noEditPoints="1"/>
            </p:cNvSpPr>
            <p:nvPr/>
          </p:nvSpPr>
          <p:spPr bwMode="auto">
            <a:xfrm>
              <a:off x="7607300" y="1254126"/>
              <a:ext cx="1193800" cy="1714500"/>
            </a:xfrm>
            <a:custGeom>
              <a:avLst/>
              <a:gdLst/>
              <a:ahLst/>
              <a:cxnLst>
                <a:cxn ang="0">
                  <a:pos x="803" y="20"/>
                </a:cxn>
                <a:cxn ang="0">
                  <a:pos x="732" y="20"/>
                </a:cxn>
                <a:cxn ang="0">
                  <a:pos x="489" y="262"/>
                </a:cxn>
                <a:cxn ang="0">
                  <a:pos x="422" y="242"/>
                </a:cxn>
                <a:cxn ang="0">
                  <a:pos x="343" y="272"/>
                </a:cxn>
                <a:cxn ang="0">
                  <a:pos x="91" y="20"/>
                </a:cxn>
                <a:cxn ang="0">
                  <a:pos x="19" y="20"/>
                </a:cxn>
                <a:cxn ang="0">
                  <a:pos x="19" y="91"/>
                </a:cxn>
                <a:cxn ang="0">
                  <a:pos x="300" y="374"/>
                </a:cxn>
                <a:cxn ang="0">
                  <a:pos x="300" y="1131"/>
                </a:cxn>
                <a:cxn ang="0">
                  <a:pos x="350" y="1182"/>
                </a:cxn>
                <a:cxn ang="0">
                  <a:pos x="401" y="1131"/>
                </a:cxn>
                <a:cxn ang="0">
                  <a:pos x="401" y="774"/>
                </a:cxn>
                <a:cxn ang="0">
                  <a:pos x="422" y="776"/>
                </a:cxn>
                <a:cxn ang="0">
                  <a:pos x="444" y="774"/>
                </a:cxn>
                <a:cxn ang="0">
                  <a:pos x="444" y="1131"/>
                </a:cxn>
                <a:cxn ang="0">
                  <a:pos x="495" y="1182"/>
                </a:cxn>
                <a:cxn ang="0">
                  <a:pos x="545" y="1131"/>
                </a:cxn>
                <a:cxn ang="0">
                  <a:pos x="545" y="353"/>
                </a:cxn>
                <a:cxn ang="0">
                  <a:pos x="803" y="91"/>
                </a:cxn>
                <a:cxn ang="0">
                  <a:pos x="803" y="20"/>
                </a:cxn>
                <a:cxn ang="0">
                  <a:pos x="803" y="20"/>
                </a:cxn>
                <a:cxn ang="0">
                  <a:pos x="803" y="20"/>
                </a:cxn>
              </a:cxnLst>
              <a:rect l="0" t="0" r="r" b="b"/>
              <a:pathLst>
                <a:path w="823" h="1182">
                  <a:moveTo>
                    <a:pt x="803" y="20"/>
                  </a:moveTo>
                  <a:cubicBezTo>
                    <a:pt x="783" y="0"/>
                    <a:pt x="751" y="0"/>
                    <a:pt x="732" y="20"/>
                  </a:cubicBezTo>
                  <a:cubicBezTo>
                    <a:pt x="489" y="262"/>
                    <a:pt x="489" y="262"/>
                    <a:pt x="489" y="262"/>
                  </a:cubicBezTo>
                  <a:cubicBezTo>
                    <a:pt x="470" y="249"/>
                    <a:pt x="447" y="242"/>
                    <a:pt x="422" y="242"/>
                  </a:cubicBezTo>
                  <a:cubicBezTo>
                    <a:pt x="392" y="242"/>
                    <a:pt x="364" y="253"/>
                    <a:pt x="343" y="272"/>
                  </a:cubicBezTo>
                  <a:cubicBezTo>
                    <a:pt x="91" y="20"/>
                    <a:pt x="91" y="20"/>
                    <a:pt x="91" y="20"/>
                  </a:cubicBezTo>
                  <a:cubicBezTo>
                    <a:pt x="71" y="0"/>
                    <a:pt x="39" y="0"/>
                    <a:pt x="19" y="20"/>
                  </a:cubicBezTo>
                  <a:cubicBezTo>
                    <a:pt x="0" y="39"/>
                    <a:pt x="0" y="71"/>
                    <a:pt x="19" y="91"/>
                  </a:cubicBezTo>
                  <a:cubicBezTo>
                    <a:pt x="300" y="374"/>
                    <a:pt x="300" y="374"/>
                    <a:pt x="300" y="374"/>
                  </a:cubicBezTo>
                  <a:cubicBezTo>
                    <a:pt x="300" y="1131"/>
                    <a:pt x="300" y="1131"/>
                    <a:pt x="300" y="1131"/>
                  </a:cubicBezTo>
                  <a:cubicBezTo>
                    <a:pt x="300" y="1159"/>
                    <a:pt x="322" y="1182"/>
                    <a:pt x="350" y="1182"/>
                  </a:cubicBezTo>
                  <a:cubicBezTo>
                    <a:pt x="378" y="1182"/>
                    <a:pt x="401" y="1159"/>
                    <a:pt x="401" y="1131"/>
                  </a:cubicBezTo>
                  <a:cubicBezTo>
                    <a:pt x="401" y="774"/>
                    <a:pt x="401" y="774"/>
                    <a:pt x="401" y="774"/>
                  </a:cubicBezTo>
                  <a:cubicBezTo>
                    <a:pt x="408" y="775"/>
                    <a:pt x="415" y="776"/>
                    <a:pt x="422" y="776"/>
                  </a:cubicBezTo>
                  <a:cubicBezTo>
                    <a:pt x="430" y="776"/>
                    <a:pt x="437" y="775"/>
                    <a:pt x="444" y="774"/>
                  </a:cubicBezTo>
                  <a:cubicBezTo>
                    <a:pt x="444" y="1131"/>
                    <a:pt x="444" y="1131"/>
                    <a:pt x="444" y="1131"/>
                  </a:cubicBezTo>
                  <a:cubicBezTo>
                    <a:pt x="444" y="1159"/>
                    <a:pt x="467" y="1182"/>
                    <a:pt x="495" y="1182"/>
                  </a:cubicBezTo>
                  <a:cubicBezTo>
                    <a:pt x="523" y="1182"/>
                    <a:pt x="545" y="1159"/>
                    <a:pt x="545" y="1131"/>
                  </a:cubicBezTo>
                  <a:cubicBezTo>
                    <a:pt x="545" y="353"/>
                    <a:pt x="545" y="353"/>
                    <a:pt x="545" y="353"/>
                  </a:cubicBezTo>
                  <a:cubicBezTo>
                    <a:pt x="803" y="91"/>
                    <a:pt x="803" y="91"/>
                    <a:pt x="803" y="91"/>
                  </a:cubicBezTo>
                  <a:cubicBezTo>
                    <a:pt x="823" y="71"/>
                    <a:pt x="823" y="39"/>
                    <a:pt x="803" y="20"/>
                  </a:cubicBezTo>
                  <a:close/>
                  <a:moveTo>
                    <a:pt x="803" y="20"/>
                  </a:moveTo>
                  <a:cubicBezTo>
                    <a:pt x="803" y="20"/>
                    <a:pt x="803" y="20"/>
                    <a:pt x="803" y="2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0" name="Freeform 42"/>
            <p:cNvSpPr>
              <a:spLocks noEditPoints="1"/>
            </p:cNvSpPr>
            <p:nvPr/>
          </p:nvSpPr>
          <p:spPr bwMode="auto">
            <a:xfrm>
              <a:off x="7377113" y="1920876"/>
              <a:ext cx="617538" cy="311150"/>
            </a:xfrm>
            <a:custGeom>
              <a:avLst/>
              <a:gdLst/>
              <a:ahLst/>
              <a:cxnLst>
                <a:cxn ang="0">
                  <a:pos x="426" y="0"/>
                </a:cxn>
                <a:cxn ang="0">
                  <a:pos x="321" y="0"/>
                </a:cxn>
                <a:cxn ang="0">
                  <a:pos x="284" y="15"/>
                </a:cxn>
                <a:cxn ang="0">
                  <a:pos x="269" y="57"/>
                </a:cxn>
                <a:cxn ang="0">
                  <a:pos x="269" y="78"/>
                </a:cxn>
                <a:cxn ang="0">
                  <a:pos x="55" y="78"/>
                </a:cxn>
                <a:cxn ang="0">
                  <a:pos x="0" y="133"/>
                </a:cxn>
                <a:cxn ang="0">
                  <a:pos x="0" y="160"/>
                </a:cxn>
                <a:cxn ang="0">
                  <a:pos x="3" y="177"/>
                </a:cxn>
                <a:cxn ang="0">
                  <a:pos x="55" y="215"/>
                </a:cxn>
                <a:cxn ang="0">
                  <a:pos x="426" y="215"/>
                </a:cxn>
                <a:cxn ang="0">
                  <a:pos x="426" y="0"/>
                </a:cxn>
                <a:cxn ang="0">
                  <a:pos x="426" y="0"/>
                </a:cxn>
                <a:cxn ang="0">
                  <a:pos x="426" y="0"/>
                </a:cxn>
              </a:cxnLst>
              <a:rect l="0" t="0" r="r" b="b"/>
              <a:pathLst>
                <a:path w="426" h="215">
                  <a:moveTo>
                    <a:pt x="426" y="0"/>
                  </a:moveTo>
                  <a:cubicBezTo>
                    <a:pt x="321" y="0"/>
                    <a:pt x="321" y="0"/>
                    <a:pt x="321" y="0"/>
                  </a:cubicBezTo>
                  <a:cubicBezTo>
                    <a:pt x="307" y="0"/>
                    <a:pt x="294" y="5"/>
                    <a:pt x="284" y="15"/>
                  </a:cubicBezTo>
                  <a:cubicBezTo>
                    <a:pt x="274" y="25"/>
                    <a:pt x="269" y="43"/>
                    <a:pt x="269" y="57"/>
                  </a:cubicBezTo>
                  <a:cubicBezTo>
                    <a:pt x="269" y="78"/>
                    <a:pt x="269" y="78"/>
                    <a:pt x="269" y="78"/>
                  </a:cubicBezTo>
                  <a:cubicBezTo>
                    <a:pt x="55" y="78"/>
                    <a:pt x="55" y="78"/>
                    <a:pt x="55" y="78"/>
                  </a:cubicBezTo>
                  <a:cubicBezTo>
                    <a:pt x="25" y="78"/>
                    <a:pt x="0" y="103"/>
                    <a:pt x="0" y="133"/>
                  </a:cubicBezTo>
                  <a:cubicBezTo>
                    <a:pt x="0" y="160"/>
                    <a:pt x="0" y="160"/>
                    <a:pt x="0" y="160"/>
                  </a:cubicBezTo>
                  <a:cubicBezTo>
                    <a:pt x="0" y="166"/>
                    <a:pt x="1" y="171"/>
                    <a:pt x="3" y="177"/>
                  </a:cubicBezTo>
                  <a:cubicBezTo>
                    <a:pt x="10" y="199"/>
                    <a:pt x="30" y="215"/>
                    <a:pt x="55" y="215"/>
                  </a:cubicBezTo>
                  <a:cubicBezTo>
                    <a:pt x="426" y="215"/>
                    <a:pt x="426" y="215"/>
                    <a:pt x="426" y="215"/>
                  </a:cubicBezTo>
                  <a:lnTo>
                    <a:pt x="426" y="0"/>
                  </a:lnTo>
                  <a:close/>
                  <a:moveTo>
                    <a:pt x="426" y="0"/>
                  </a:moveTo>
                  <a:cubicBezTo>
                    <a:pt x="426" y="0"/>
                    <a:pt x="426" y="0"/>
                    <a:pt x="426"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1" name="Freeform 43"/>
            <p:cNvSpPr>
              <a:spLocks noEditPoints="1"/>
            </p:cNvSpPr>
            <p:nvPr/>
          </p:nvSpPr>
          <p:spPr bwMode="auto">
            <a:xfrm>
              <a:off x="8445500" y="1920876"/>
              <a:ext cx="695325" cy="311150"/>
            </a:xfrm>
            <a:custGeom>
              <a:avLst/>
              <a:gdLst/>
              <a:ahLst/>
              <a:cxnLst>
                <a:cxn ang="0">
                  <a:pos x="456" y="26"/>
                </a:cxn>
                <a:cxn ang="0">
                  <a:pos x="397" y="0"/>
                </a:cxn>
                <a:cxn ang="0">
                  <a:pos x="0" y="0"/>
                </a:cxn>
                <a:cxn ang="0">
                  <a:pos x="0" y="215"/>
                </a:cxn>
                <a:cxn ang="0">
                  <a:pos x="479" y="215"/>
                </a:cxn>
                <a:cxn ang="0">
                  <a:pos x="479" y="79"/>
                </a:cxn>
                <a:cxn ang="0">
                  <a:pos x="456" y="26"/>
                </a:cxn>
                <a:cxn ang="0">
                  <a:pos x="456" y="26"/>
                </a:cxn>
                <a:cxn ang="0">
                  <a:pos x="456" y="26"/>
                </a:cxn>
              </a:cxnLst>
              <a:rect l="0" t="0" r="r" b="b"/>
              <a:pathLst>
                <a:path w="479" h="215">
                  <a:moveTo>
                    <a:pt x="456" y="26"/>
                  </a:moveTo>
                  <a:cubicBezTo>
                    <a:pt x="440" y="12"/>
                    <a:pt x="421" y="4"/>
                    <a:pt x="397" y="0"/>
                  </a:cubicBezTo>
                  <a:cubicBezTo>
                    <a:pt x="0" y="0"/>
                    <a:pt x="0" y="0"/>
                    <a:pt x="0" y="0"/>
                  </a:cubicBezTo>
                  <a:cubicBezTo>
                    <a:pt x="0" y="215"/>
                    <a:pt x="0" y="215"/>
                    <a:pt x="0" y="215"/>
                  </a:cubicBezTo>
                  <a:cubicBezTo>
                    <a:pt x="479" y="215"/>
                    <a:pt x="479" y="215"/>
                    <a:pt x="479" y="215"/>
                  </a:cubicBezTo>
                  <a:cubicBezTo>
                    <a:pt x="479" y="79"/>
                    <a:pt x="479" y="79"/>
                    <a:pt x="479" y="79"/>
                  </a:cubicBezTo>
                  <a:cubicBezTo>
                    <a:pt x="479" y="57"/>
                    <a:pt x="471" y="39"/>
                    <a:pt x="456" y="26"/>
                  </a:cubicBezTo>
                  <a:close/>
                  <a:moveTo>
                    <a:pt x="456" y="26"/>
                  </a:moveTo>
                  <a:cubicBezTo>
                    <a:pt x="456" y="26"/>
                    <a:pt x="456" y="26"/>
                    <a:pt x="456" y="2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2" name="Freeform 44"/>
            <p:cNvSpPr>
              <a:spLocks noEditPoints="1"/>
            </p:cNvSpPr>
            <p:nvPr/>
          </p:nvSpPr>
          <p:spPr bwMode="auto">
            <a:xfrm>
              <a:off x="7124700" y="1573213"/>
              <a:ext cx="869950" cy="1136650"/>
            </a:xfrm>
            <a:custGeom>
              <a:avLst/>
              <a:gdLst/>
              <a:ahLst/>
              <a:cxnLst>
                <a:cxn ang="0">
                  <a:pos x="600" y="514"/>
                </a:cxn>
                <a:cxn ang="0">
                  <a:pos x="112" y="514"/>
                </a:cxn>
                <a:cxn ang="0">
                  <a:pos x="112" y="57"/>
                </a:cxn>
                <a:cxn ang="0">
                  <a:pos x="95" y="17"/>
                </a:cxn>
                <a:cxn ang="0">
                  <a:pos x="56" y="0"/>
                </a:cxn>
                <a:cxn ang="0">
                  <a:pos x="16" y="17"/>
                </a:cxn>
                <a:cxn ang="0">
                  <a:pos x="0" y="57"/>
                </a:cxn>
                <a:cxn ang="0">
                  <a:pos x="0" y="783"/>
                </a:cxn>
                <a:cxn ang="0">
                  <a:pos x="112" y="783"/>
                </a:cxn>
                <a:cxn ang="0">
                  <a:pos x="112" y="625"/>
                </a:cxn>
                <a:cxn ang="0">
                  <a:pos x="600" y="625"/>
                </a:cxn>
                <a:cxn ang="0">
                  <a:pos x="600" y="514"/>
                </a:cxn>
                <a:cxn ang="0">
                  <a:pos x="600" y="514"/>
                </a:cxn>
                <a:cxn ang="0">
                  <a:pos x="600" y="514"/>
                </a:cxn>
              </a:cxnLst>
              <a:rect l="0" t="0" r="r" b="b"/>
              <a:pathLst>
                <a:path w="600" h="783">
                  <a:moveTo>
                    <a:pt x="600" y="514"/>
                  </a:moveTo>
                  <a:cubicBezTo>
                    <a:pt x="112" y="514"/>
                    <a:pt x="112" y="514"/>
                    <a:pt x="112" y="514"/>
                  </a:cubicBezTo>
                  <a:cubicBezTo>
                    <a:pt x="112" y="57"/>
                    <a:pt x="112" y="57"/>
                    <a:pt x="112" y="57"/>
                  </a:cubicBezTo>
                  <a:cubicBezTo>
                    <a:pt x="112" y="42"/>
                    <a:pt x="106" y="29"/>
                    <a:pt x="95" y="17"/>
                  </a:cubicBezTo>
                  <a:cubicBezTo>
                    <a:pt x="84" y="5"/>
                    <a:pt x="71" y="0"/>
                    <a:pt x="56" y="0"/>
                  </a:cubicBezTo>
                  <a:cubicBezTo>
                    <a:pt x="40" y="0"/>
                    <a:pt x="27" y="5"/>
                    <a:pt x="16" y="17"/>
                  </a:cubicBezTo>
                  <a:cubicBezTo>
                    <a:pt x="6" y="29"/>
                    <a:pt x="0" y="42"/>
                    <a:pt x="0" y="57"/>
                  </a:cubicBezTo>
                  <a:cubicBezTo>
                    <a:pt x="0" y="783"/>
                    <a:pt x="0" y="783"/>
                    <a:pt x="0" y="783"/>
                  </a:cubicBezTo>
                  <a:cubicBezTo>
                    <a:pt x="112" y="783"/>
                    <a:pt x="112" y="783"/>
                    <a:pt x="112" y="783"/>
                  </a:cubicBezTo>
                  <a:cubicBezTo>
                    <a:pt x="112" y="625"/>
                    <a:pt x="112" y="625"/>
                    <a:pt x="112" y="625"/>
                  </a:cubicBezTo>
                  <a:cubicBezTo>
                    <a:pt x="600" y="625"/>
                    <a:pt x="600" y="625"/>
                    <a:pt x="600" y="625"/>
                  </a:cubicBezTo>
                  <a:lnTo>
                    <a:pt x="600" y="514"/>
                  </a:lnTo>
                  <a:close/>
                  <a:moveTo>
                    <a:pt x="600" y="514"/>
                  </a:moveTo>
                  <a:cubicBezTo>
                    <a:pt x="600" y="514"/>
                    <a:pt x="600" y="514"/>
                    <a:pt x="600" y="51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3" name="Freeform 45"/>
            <p:cNvSpPr>
              <a:spLocks noEditPoints="1"/>
            </p:cNvSpPr>
            <p:nvPr/>
          </p:nvSpPr>
          <p:spPr bwMode="auto">
            <a:xfrm>
              <a:off x="8445500" y="2319338"/>
              <a:ext cx="700088" cy="390525"/>
            </a:xfrm>
            <a:custGeom>
              <a:avLst/>
              <a:gdLst/>
              <a:ahLst/>
              <a:cxnLst>
                <a:cxn ang="0">
                  <a:pos x="0" y="0"/>
                </a:cxn>
                <a:cxn ang="0">
                  <a:pos x="0" y="101"/>
                </a:cxn>
                <a:cxn ang="0">
                  <a:pos x="339" y="101"/>
                </a:cxn>
                <a:cxn ang="0">
                  <a:pos x="339" y="246"/>
                </a:cxn>
                <a:cxn ang="0">
                  <a:pos x="441" y="246"/>
                </a:cxn>
                <a:cxn ang="0">
                  <a:pos x="441" y="0"/>
                </a:cxn>
                <a:cxn ang="0">
                  <a:pos x="0" y="0"/>
                </a:cxn>
                <a:cxn ang="0">
                  <a:pos x="0" y="0"/>
                </a:cxn>
                <a:cxn ang="0">
                  <a:pos x="0" y="0"/>
                </a:cxn>
              </a:cxnLst>
              <a:rect l="0" t="0" r="r" b="b"/>
              <a:pathLst>
                <a:path w="441" h="246">
                  <a:moveTo>
                    <a:pt x="0" y="0"/>
                  </a:moveTo>
                  <a:lnTo>
                    <a:pt x="0" y="101"/>
                  </a:lnTo>
                  <a:lnTo>
                    <a:pt x="339" y="101"/>
                  </a:lnTo>
                  <a:lnTo>
                    <a:pt x="339" y="246"/>
                  </a:lnTo>
                  <a:lnTo>
                    <a:pt x="441" y="246"/>
                  </a:lnTo>
                  <a:lnTo>
                    <a:pt x="441" y="0"/>
                  </a:lnTo>
                  <a:lnTo>
                    <a:pt x="0" y="0"/>
                  </a:lnTo>
                  <a:close/>
                  <a:moveTo>
                    <a:pt x="0" y="0"/>
                  </a:moveTo>
                  <a:lnTo>
                    <a:pt x="0" y="0"/>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4" name="Freeform 46"/>
            <p:cNvSpPr>
              <a:spLocks noEditPoints="1"/>
            </p:cNvSpPr>
            <p:nvPr/>
          </p:nvSpPr>
          <p:spPr bwMode="auto">
            <a:xfrm>
              <a:off x="8445500" y="2319338"/>
              <a:ext cx="700088" cy="390525"/>
            </a:xfrm>
            <a:custGeom>
              <a:avLst/>
              <a:gdLst/>
              <a:ahLst/>
              <a:cxnLst>
                <a:cxn ang="0">
                  <a:pos x="0" y="0"/>
                </a:cxn>
                <a:cxn ang="0">
                  <a:pos x="0" y="101"/>
                </a:cxn>
                <a:cxn ang="0">
                  <a:pos x="339" y="101"/>
                </a:cxn>
                <a:cxn ang="0">
                  <a:pos x="339" y="246"/>
                </a:cxn>
                <a:cxn ang="0">
                  <a:pos x="441" y="246"/>
                </a:cxn>
                <a:cxn ang="0">
                  <a:pos x="441" y="0"/>
                </a:cxn>
                <a:cxn ang="0">
                  <a:pos x="0" y="0"/>
                </a:cxn>
                <a:cxn ang="0">
                  <a:pos x="0" y="0"/>
                </a:cxn>
                <a:cxn ang="0">
                  <a:pos x="0" y="0"/>
                </a:cxn>
              </a:cxnLst>
              <a:rect l="0" t="0" r="r" b="b"/>
              <a:pathLst>
                <a:path w="441" h="246">
                  <a:moveTo>
                    <a:pt x="0" y="0"/>
                  </a:moveTo>
                  <a:lnTo>
                    <a:pt x="0" y="101"/>
                  </a:lnTo>
                  <a:lnTo>
                    <a:pt x="339" y="101"/>
                  </a:lnTo>
                  <a:lnTo>
                    <a:pt x="339" y="246"/>
                  </a:lnTo>
                  <a:lnTo>
                    <a:pt x="441" y="246"/>
                  </a:lnTo>
                  <a:lnTo>
                    <a:pt x="441" y="0"/>
                  </a:lnTo>
                  <a:lnTo>
                    <a:pt x="0" y="0"/>
                  </a:lnTo>
                  <a:moveTo>
                    <a:pt x="0" y="0"/>
                  </a:moveTo>
                  <a:lnTo>
                    <a:pt x="0" y="0"/>
                  </a:ln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5" name="Freeform 47"/>
            <p:cNvSpPr>
              <a:spLocks noEditPoints="1"/>
            </p:cNvSpPr>
            <p:nvPr/>
          </p:nvSpPr>
          <p:spPr bwMode="auto">
            <a:xfrm>
              <a:off x="6959600" y="869951"/>
              <a:ext cx="579438" cy="581025"/>
            </a:xfrm>
            <a:custGeom>
              <a:avLst/>
              <a:gdLst/>
              <a:ahLst/>
              <a:cxnLst>
                <a:cxn ang="0">
                  <a:pos x="200" y="0"/>
                </a:cxn>
                <a:cxn ang="0">
                  <a:pos x="0" y="200"/>
                </a:cxn>
                <a:cxn ang="0">
                  <a:pos x="200" y="400"/>
                </a:cxn>
                <a:cxn ang="0">
                  <a:pos x="400" y="200"/>
                </a:cxn>
                <a:cxn ang="0">
                  <a:pos x="200" y="0"/>
                </a:cxn>
                <a:cxn ang="0">
                  <a:pos x="200" y="339"/>
                </a:cxn>
                <a:cxn ang="0">
                  <a:pos x="61" y="200"/>
                </a:cxn>
                <a:cxn ang="0">
                  <a:pos x="200" y="61"/>
                </a:cxn>
                <a:cxn ang="0">
                  <a:pos x="339" y="200"/>
                </a:cxn>
                <a:cxn ang="0">
                  <a:pos x="200" y="339"/>
                </a:cxn>
                <a:cxn ang="0">
                  <a:pos x="200" y="339"/>
                </a:cxn>
                <a:cxn ang="0">
                  <a:pos x="200" y="339"/>
                </a:cxn>
              </a:cxnLst>
              <a:rect l="0" t="0" r="r" b="b"/>
              <a:pathLst>
                <a:path w="400" h="400">
                  <a:moveTo>
                    <a:pt x="200" y="0"/>
                  </a:moveTo>
                  <a:cubicBezTo>
                    <a:pt x="89" y="0"/>
                    <a:pt x="0" y="89"/>
                    <a:pt x="0" y="200"/>
                  </a:cubicBezTo>
                  <a:cubicBezTo>
                    <a:pt x="0" y="310"/>
                    <a:pt x="89" y="400"/>
                    <a:pt x="200" y="400"/>
                  </a:cubicBezTo>
                  <a:cubicBezTo>
                    <a:pt x="310" y="400"/>
                    <a:pt x="400" y="310"/>
                    <a:pt x="400" y="200"/>
                  </a:cubicBezTo>
                  <a:cubicBezTo>
                    <a:pt x="400" y="89"/>
                    <a:pt x="310" y="0"/>
                    <a:pt x="200" y="0"/>
                  </a:cubicBezTo>
                  <a:close/>
                  <a:moveTo>
                    <a:pt x="200" y="339"/>
                  </a:moveTo>
                  <a:cubicBezTo>
                    <a:pt x="123" y="339"/>
                    <a:pt x="61" y="277"/>
                    <a:pt x="61" y="200"/>
                  </a:cubicBezTo>
                  <a:cubicBezTo>
                    <a:pt x="61" y="123"/>
                    <a:pt x="123" y="61"/>
                    <a:pt x="200" y="61"/>
                  </a:cubicBezTo>
                  <a:cubicBezTo>
                    <a:pt x="277" y="61"/>
                    <a:pt x="339" y="123"/>
                    <a:pt x="339" y="200"/>
                  </a:cubicBezTo>
                  <a:cubicBezTo>
                    <a:pt x="339" y="277"/>
                    <a:pt x="277" y="339"/>
                    <a:pt x="200" y="339"/>
                  </a:cubicBezTo>
                  <a:close/>
                  <a:moveTo>
                    <a:pt x="200" y="339"/>
                  </a:moveTo>
                  <a:cubicBezTo>
                    <a:pt x="200" y="339"/>
                    <a:pt x="200" y="339"/>
                    <a:pt x="200" y="33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6" name="Freeform 48"/>
            <p:cNvSpPr>
              <a:spLocks noEditPoints="1"/>
            </p:cNvSpPr>
            <p:nvPr/>
          </p:nvSpPr>
          <p:spPr bwMode="auto">
            <a:xfrm>
              <a:off x="7224713" y="1008063"/>
              <a:ext cx="185738" cy="185738"/>
            </a:xfrm>
            <a:custGeom>
              <a:avLst/>
              <a:gdLst/>
              <a:ahLst/>
              <a:cxnLst>
                <a:cxn ang="0">
                  <a:pos x="34" y="94"/>
                </a:cxn>
                <a:cxn ang="0">
                  <a:pos x="34" y="17"/>
                </a:cxn>
                <a:cxn ang="0">
                  <a:pos x="17" y="0"/>
                </a:cxn>
                <a:cxn ang="0">
                  <a:pos x="0" y="17"/>
                </a:cxn>
                <a:cxn ang="0">
                  <a:pos x="0" y="128"/>
                </a:cxn>
                <a:cxn ang="0">
                  <a:pos x="34" y="128"/>
                </a:cxn>
                <a:cxn ang="0">
                  <a:pos x="34" y="128"/>
                </a:cxn>
                <a:cxn ang="0">
                  <a:pos x="111" y="128"/>
                </a:cxn>
                <a:cxn ang="0">
                  <a:pos x="128" y="111"/>
                </a:cxn>
                <a:cxn ang="0">
                  <a:pos x="111" y="94"/>
                </a:cxn>
                <a:cxn ang="0">
                  <a:pos x="34" y="94"/>
                </a:cxn>
                <a:cxn ang="0">
                  <a:pos x="34" y="94"/>
                </a:cxn>
                <a:cxn ang="0">
                  <a:pos x="34" y="94"/>
                </a:cxn>
              </a:cxnLst>
              <a:rect l="0" t="0" r="r" b="b"/>
              <a:pathLst>
                <a:path w="128" h="128">
                  <a:moveTo>
                    <a:pt x="34" y="94"/>
                  </a:moveTo>
                  <a:cubicBezTo>
                    <a:pt x="34" y="17"/>
                    <a:pt x="34" y="17"/>
                    <a:pt x="34" y="17"/>
                  </a:cubicBezTo>
                  <a:cubicBezTo>
                    <a:pt x="34" y="7"/>
                    <a:pt x="26" y="0"/>
                    <a:pt x="17" y="0"/>
                  </a:cubicBezTo>
                  <a:cubicBezTo>
                    <a:pt x="7" y="0"/>
                    <a:pt x="0" y="7"/>
                    <a:pt x="0" y="17"/>
                  </a:cubicBezTo>
                  <a:cubicBezTo>
                    <a:pt x="0" y="128"/>
                    <a:pt x="0" y="128"/>
                    <a:pt x="0" y="128"/>
                  </a:cubicBezTo>
                  <a:cubicBezTo>
                    <a:pt x="34" y="128"/>
                    <a:pt x="34" y="128"/>
                    <a:pt x="34" y="128"/>
                  </a:cubicBezTo>
                  <a:cubicBezTo>
                    <a:pt x="34" y="128"/>
                    <a:pt x="34" y="128"/>
                    <a:pt x="34" y="128"/>
                  </a:cubicBezTo>
                  <a:cubicBezTo>
                    <a:pt x="111" y="128"/>
                    <a:pt x="111" y="128"/>
                    <a:pt x="111" y="128"/>
                  </a:cubicBezTo>
                  <a:cubicBezTo>
                    <a:pt x="121" y="128"/>
                    <a:pt x="128" y="121"/>
                    <a:pt x="128" y="111"/>
                  </a:cubicBezTo>
                  <a:cubicBezTo>
                    <a:pt x="128" y="102"/>
                    <a:pt x="121" y="94"/>
                    <a:pt x="111" y="94"/>
                  </a:cubicBezTo>
                  <a:lnTo>
                    <a:pt x="34" y="94"/>
                  </a:lnTo>
                  <a:close/>
                  <a:moveTo>
                    <a:pt x="34" y="94"/>
                  </a:moveTo>
                  <a:cubicBezTo>
                    <a:pt x="34" y="94"/>
                    <a:pt x="34" y="94"/>
                    <a:pt x="34" y="9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97" name="TextBox 96"/>
          <p:cNvSpPr txBox="1"/>
          <p:nvPr/>
        </p:nvSpPr>
        <p:spPr>
          <a:xfrm>
            <a:off x="9535944" y="2713418"/>
            <a:ext cx="2151220" cy="1089951"/>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schemeClr val="tx1">
                    <a:lumMod val="75000"/>
                    <a:lumOff val="25000"/>
                  </a:schemeClr>
                </a:solidFill>
                <a:latin typeface="+mn-ea"/>
                <a:cs typeface="+mn-ea"/>
              </a:rPr>
              <a:t>关键字</a:t>
            </a:r>
            <a:endParaRPr lang="en-US" altLang="zh-CN" sz="1800" dirty="0">
              <a:solidFill>
                <a:schemeClr val="tx1">
                  <a:lumMod val="75000"/>
                  <a:lumOff val="25000"/>
                </a:schemeClr>
              </a:solidFill>
              <a:latin typeface="+mn-ea"/>
              <a:cs typeface="+mn-ea"/>
            </a:endParaRPr>
          </a:p>
          <a:p>
            <a:pPr algn="ctr" defTabSz="1219200">
              <a:spcBef>
                <a:spcPct val="20000"/>
              </a:spcBef>
              <a:defRPr/>
            </a:pPr>
            <a:r>
              <a:rPr lang="zh-CN" altLang="en-US" sz="1400" dirty="0">
                <a:solidFill>
                  <a:schemeClr val="tx1">
                    <a:lumMod val="75000"/>
                    <a:lumOff val="25000"/>
                  </a:schemeClr>
                </a:solidFill>
                <a:latin typeface="+mn-ea"/>
                <a:cs typeface="+mn-ea"/>
              </a:rPr>
              <a:t>单击此处添加文字阐述，添加简短问题说明文字，具体说明</a:t>
            </a:r>
            <a:endParaRPr lang="en-US" altLang="zh-CN" sz="1300" dirty="0">
              <a:solidFill>
                <a:schemeClr val="tx1">
                  <a:lumMod val="75000"/>
                  <a:lumOff val="25000"/>
                </a:schemeClr>
              </a:solidFill>
              <a:latin typeface="+mn-ea"/>
              <a:cs typeface="+mn-ea"/>
            </a:endParaRPr>
          </a:p>
        </p:txBody>
      </p:sp>
      <p:grpSp>
        <p:nvGrpSpPr>
          <p:cNvPr id="98" name="Group 90"/>
          <p:cNvGrpSpPr/>
          <p:nvPr/>
        </p:nvGrpSpPr>
        <p:grpSpPr>
          <a:xfrm>
            <a:off x="10231806" y="3842461"/>
            <a:ext cx="759491" cy="970761"/>
            <a:chOff x="7239000" y="2776538"/>
            <a:chExt cx="1331913" cy="1701800"/>
          </a:xfrm>
          <a:solidFill>
            <a:schemeClr val="accent2"/>
          </a:solidFill>
        </p:grpSpPr>
        <p:sp>
          <p:nvSpPr>
            <p:cNvPr id="99" name="Freeform 52"/>
            <p:cNvSpPr>
              <a:spLocks noEditPoints="1"/>
            </p:cNvSpPr>
            <p:nvPr/>
          </p:nvSpPr>
          <p:spPr bwMode="auto">
            <a:xfrm>
              <a:off x="7239000" y="2776538"/>
              <a:ext cx="1331913" cy="1701800"/>
            </a:xfrm>
            <a:custGeom>
              <a:avLst/>
              <a:gdLst/>
              <a:ahLst/>
              <a:cxnLst>
                <a:cxn ang="0">
                  <a:pos x="425" y="197"/>
                </a:cxn>
                <a:cxn ang="0">
                  <a:pos x="454" y="167"/>
                </a:cxn>
                <a:cxn ang="0">
                  <a:pos x="453" y="141"/>
                </a:cxn>
                <a:cxn ang="0">
                  <a:pos x="430" y="119"/>
                </a:cxn>
                <a:cxn ang="0">
                  <a:pos x="404" y="120"/>
                </a:cxn>
                <a:cxn ang="0">
                  <a:pos x="372" y="153"/>
                </a:cxn>
                <a:cxn ang="0">
                  <a:pos x="294" y="123"/>
                </a:cxn>
                <a:cxn ang="0">
                  <a:pos x="294" y="82"/>
                </a:cxn>
                <a:cxn ang="0">
                  <a:pos x="330" y="82"/>
                </a:cxn>
                <a:cxn ang="0">
                  <a:pos x="349" y="63"/>
                </a:cxn>
                <a:cxn ang="0">
                  <a:pos x="349" y="19"/>
                </a:cxn>
                <a:cxn ang="0">
                  <a:pos x="330" y="0"/>
                </a:cxn>
                <a:cxn ang="0">
                  <a:pos x="168" y="0"/>
                </a:cxn>
                <a:cxn ang="0">
                  <a:pos x="149" y="19"/>
                </a:cxn>
                <a:cxn ang="0">
                  <a:pos x="149" y="63"/>
                </a:cxn>
                <a:cxn ang="0">
                  <a:pos x="168" y="82"/>
                </a:cxn>
                <a:cxn ang="0">
                  <a:pos x="197" y="82"/>
                </a:cxn>
                <a:cxn ang="0">
                  <a:pos x="197" y="123"/>
                </a:cxn>
                <a:cxn ang="0">
                  <a:pos x="198" y="123"/>
                </a:cxn>
                <a:cxn ang="0">
                  <a:pos x="120" y="153"/>
                </a:cxn>
                <a:cxn ang="0">
                  <a:pos x="85" y="119"/>
                </a:cxn>
                <a:cxn ang="0">
                  <a:pos x="59" y="120"/>
                </a:cxn>
                <a:cxn ang="0">
                  <a:pos x="37" y="143"/>
                </a:cxn>
                <a:cxn ang="0">
                  <a:pos x="38" y="170"/>
                </a:cxn>
                <a:cxn ang="0">
                  <a:pos x="66" y="196"/>
                </a:cxn>
                <a:cxn ang="0">
                  <a:pos x="0" y="364"/>
                </a:cxn>
                <a:cxn ang="0">
                  <a:pos x="178" y="600"/>
                </a:cxn>
                <a:cxn ang="0">
                  <a:pos x="178" y="615"/>
                </a:cxn>
                <a:cxn ang="0">
                  <a:pos x="192" y="628"/>
                </a:cxn>
                <a:cxn ang="0">
                  <a:pos x="306" y="628"/>
                </a:cxn>
                <a:cxn ang="0">
                  <a:pos x="320" y="615"/>
                </a:cxn>
                <a:cxn ang="0">
                  <a:pos x="320" y="598"/>
                </a:cxn>
                <a:cxn ang="0">
                  <a:pos x="491" y="364"/>
                </a:cxn>
                <a:cxn ang="0">
                  <a:pos x="425" y="197"/>
                </a:cxn>
                <a:cxn ang="0">
                  <a:pos x="245" y="565"/>
                </a:cxn>
                <a:cxn ang="0">
                  <a:pos x="44" y="364"/>
                </a:cxn>
                <a:cxn ang="0">
                  <a:pos x="245" y="162"/>
                </a:cxn>
                <a:cxn ang="0">
                  <a:pos x="447" y="364"/>
                </a:cxn>
                <a:cxn ang="0">
                  <a:pos x="245" y="565"/>
                </a:cxn>
                <a:cxn ang="0">
                  <a:pos x="245" y="565"/>
                </a:cxn>
                <a:cxn ang="0">
                  <a:pos x="245" y="565"/>
                </a:cxn>
              </a:cxnLst>
              <a:rect l="0" t="0" r="r" b="b"/>
              <a:pathLst>
                <a:path w="491" h="628">
                  <a:moveTo>
                    <a:pt x="425" y="197"/>
                  </a:moveTo>
                  <a:cubicBezTo>
                    <a:pt x="454" y="167"/>
                    <a:pt x="454" y="167"/>
                    <a:pt x="454" y="167"/>
                  </a:cubicBezTo>
                  <a:cubicBezTo>
                    <a:pt x="461" y="160"/>
                    <a:pt x="461" y="148"/>
                    <a:pt x="453" y="141"/>
                  </a:cubicBezTo>
                  <a:cubicBezTo>
                    <a:pt x="430" y="119"/>
                    <a:pt x="430" y="119"/>
                    <a:pt x="430" y="119"/>
                  </a:cubicBezTo>
                  <a:cubicBezTo>
                    <a:pt x="423" y="112"/>
                    <a:pt x="411" y="112"/>
                    <a:pt x="404" y="120"/>
                  </a:cubicBezTo>
                  <a:cubicBezTo>
                    <a:pt x="372" y="153"/>
                    <a:pt x="372" y="153"/>
                    <a:pt x="372" y="153"/>
                  </a:cubicBezTo>
                  <a:cubicBezTo>
                    <a:pt x="348" y="139"/>
                    <a:pt x="322" y="129"/>
                    <a:pt x="294" y="123"/>
                  </a:cubicBezTo>
                  <a:cubicBezTo>
                    <a:pt x="294" y="82"/>
                    <a:pt x="294" y="82"/>
                    <a:pt x="294" y="82"/>
                  </a:cubicBezTo>
                  <a:cubicBezTo>
                    <a:pt x="330" y="82"/>
                    <a:pt x="330" y="82"/>
                    <a:pt x="330" y="82"/>
                  </a:cubicBezTo>
                  <a:cubicBezTo>
                    <a:pt x="341" y="82"/>
                    <a:pt x="349" y="74"/>
                    <a:pt x="349" y="63"/>
                  </a:cubicBezTo>
                  <a:cubicBezTo>
                    <a:pt x="349" y="19"/>
                    <a:pt x="349" y="19"/>
                    <a:pt x="349" y="19"/>
                  </a:cubicBezTo>
                  <a:cubicBezTo>
                    <a:pt x="349" y="9"/>
                    <a:pt x="341" y="0"/>
                    <a:pt x="330" y="0"/>
                  </a:cubicBezTo>
                  <a:cubicBezTo>
                    <a:pt x="168" y="0"/>
                    <a:pt x="168" y="0"/>
                    <a:pt x="168" y="0"/>
                  </a:cubicBezTo>
                  <a:cubicBezTo>
                    <a:pt x="158" y="0"/>
                    <a:pt x="149" y="9"/>
                    <a:pt x="149" y="19"/>
                  </a:cubicBezTo>
                  <a:cubicBezTo>
                    <a:pt x="149" y="63"/>
                    <a:pt x="149" y="63"/>
                    <a:pt x="149" y="63"/>
                  </a:cubicBezTo>
                  <a:cubicBezTo>
                    <a:pt x="149" y="74"/>
                    <a:pt x="158" y="82"/>
                    <a:pt x="168" y="82"/>
                  </a:cubicBezTo>
                  <a:cubicBezTo>
                    <a:pt x="197" y="82"/>
                    <a:pt x="197" y="82"/>
                    <a:pt x="197" y="82"/>
                  </a:cubicBezTo>
                  <a:cubicBezTo>
                    <a:pt x="197" y="123"/>
                    <a:pt x="197" y="123"/>
                    <a:pt x="197" y="123"/>
                  </a:cubicBezTo>
                  <a:cubicBezTo>
                    <a:pt x="198" y="123"/>
                    <a:pt x="198" y="123"/>
                    <a:pt x="198" y="123"/>
                  </a:cubicBezTo>
                  <a:cubicBezTo>
                    <a:pt x="170" y="129"/>
                    <a:pt x="144" y="139"/>
                    <a:pt x="120" y="153"/>
                  </a:cubicBezTo>
                  <a:cubicBezTo>
                    <a:pt x="85" y="119"/>
                    <a:pt x="85" y="119"/>
                    <a:pt x="85" y="119"/>
                  </a:cubicBezTo>
                  <a:cubicBezTo>
                    <a:pt x="78" y="112"/>
                    <a:pt x="66" y="112"/>
                    <a:pt x="59" y="120"/>
                  </a:cubicBezTo>
                  <a:cubicBezTo>
                    <a:pt x="37" y="143"/>
                    <a:pt x="37" y="143"/>
                    <a:pt x="37" y="143"/>
                  </a:cubicBezTo>
                  <a:cubicBezTo>
                    <a:pt x="30" y="150"/>
                    <a:pt x="30" y="162"/>
                    <a:pt x="38" y="170"/>
                  </a:cubicBezTo>
                  <a:cubicBezTo>
                    <a:pt x="66" y="196"/>
                    <a:pt x="66" y="196"/>
                    <a:pt x="66" y="196"/>
                  </a:cubicBezTo>
                  <a:cubicBezTo>
                    <a:pt x="25" y="240"/>
                    <a:pt x="0" y="299"/>
                    <a:pt x="0" y="364"/>
                  </a:cubicBezTo>
                  <a:cubicBezTo>
                    <a:pt x="0" y="476"/>
                    <a:pt x="75" y="571"/>
                    <a:pt x="178" y="600"/>
                  </a:cubicBezTo>
                  <a:cubicBezTo>
                    <a:pt x="178" y="615"/>
                    <a:pt x="178" y="615"/>
                    <a:pt x="178" y="615"/>
                  </a:cubicBezTo>
                  <a:cubicBezTo>
                    <a:pt x="178" y="622"/>
                    <a:pt x="184" y="628"/>
                    <a:pt x="192" y="628"/>
                  </a:cubicBezTo>
                  <a:cubicBezTo>
                    <a:pt x="306" y="628"/>
                    <a:pt x="306" y="628"/>
                    <a:pt x="306" y="628"/>
                  </a:cubicBezTo>
                  <a:cubicBezTo>
                    <a:pt x="314" y="628"/>
                    <a:pt x="320" y="622"/>
                    <a:pt x="320" y="615"/>
                  </a:cubicBezTo>
                  <a:cubicBezTo>
                    <a:pt x="320" y="598"/>
                    <a:pt x="320" y="598"/>
                    <a:pt x="320" y="598"/>
                  </a:cubicBezTo>
                  <a:cubicBezTo>
                    <a:pt x="419" y="566"/>
                    <a:pt x="491" y="473"/>
                    <a:pt x="491" y="364"/>
                  </a:cubicBezTo>
                  <a:cubicBezTo>
                    <a:pt x="491" y="300"/>
                    <a:pt x="466" y="241"/>
                    <a:pt x="425" y="197"/>
                  </a:cubicBezTo>
                  <a:close/>
                  <a:moveTo>
                    <a:pt x="245" y="565"/>
                  </a:moveTo>
                  <a:cubicBezTo>
                    <a:pt x="134" y="565"/>
                    <a:pt x="44" y="475"/>
                    <a:pt x="44" y="364"/>
                  </a:cubicBezTo>
                  <a:cubicBezTo>
                    <a:pt x="44" y="253"/>
                    <a:pt x="134" y="162"/>
                    <a:pt x="245" y="162"/>
                  </a:cubicBezTo>
                  <a:cubicBezTo>
                    <a:pt x="356" y="162"/>
                    <a:pt x="447" y="253"/>
                    <a:pt x="447" y="364"/>
                  </a:cubicBezTo>
                  <a:cubicBezTo>
                    <a:pt x="447" y="475"/>
                    <a:pt x="356" y="565"/>
                    <a:pt x="245" y="565"/>
                  </a:cubicBezTo>
                  <a:close/>
                  <a:moveTo>
                    <a:pt x="245" y="565"/>
                  </a:moveTo>
                  <a:cubicBezTo>
                    <a:pt x="245" y="565"/>
                    <a:pt x="245" y="565"/>
                    <a:pt x="245" y="56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0" name="Freeform 53"/>
            <p:cNvSpPr>
              <a:spLocks noEditPoints="1"/>
            </p:cNvSpPr>
            <p:nvPr/>
          </p:nvSpPr>
          <p:spPr bwMode="auto">
            <a:xfrm>
              <a:off x="7829550" y="3557588"/>
              <a:ext cx="363538" cy="298450"/>
            </a:xfrm>
            <a:custGeom>
              <a:avLst/>
              <a:gdLst/>
              <a:ahLst/>
              <a:cxnLst>
                <a:cxn ang="0">
                  <a:pos x="128" y="8"/>
                </a:cxn>
                <a:cxn ang="0">
                  <a:pos x="21" y="46"/>
                </a:cxn>
                <a:cxn ang="0">
                  <a:pos x="17" y="48"/>
                </a:cxn>
                <a:cxn ang="0">
                  <a:pos x="16" y="49"/>
                </a:cxn>
                <a:cxn ang="0">
                  <a:pos x="16" y="49"/>
                </a:cxn>
                <a:cxn ang="0">
                  <a:pos x="0" y="77"/>
                </a:cxn>
                <a:cxn ang="0">
                  <a:pos x="33" y="110"/>
                </a:cxn>
                <a:cxn ang="0">
                  <a:pos x="52" y="104"/>
                </a:cxn>
                <a:cxn ang="0">
                  <a:pos x="52" y="104"/>
                </a:cxn>
                <a:cxn ang="0">
                  <a:pos x="53" y="104"/>
                </a:cxn>
                <a:cxn ang="0">
                  <a:pos x="61" y="95"/>
                </a:cxn>
                <a:cxn ang="0">
                  <a:pos x="128" y="8"/>
                </a:cxn>
                <a:cxn ang="0">
                  <a:pos x="128" y="8"/>
                </a:cxn>
                <a:cxn ang="0">
                  <a:pos x="128" y="8"/>
                </a:cxn>
              </a:cxnLst>
              <a:rect l="0" t="0" r="r" b="b"/>
              <a:pathLst>
                <a:path w="134" h="110">
                  <a:moveTo>
                    <a:pt x="128" y="8"/>
                  </a:moveTo>
                  <a:cubicBezTo>
                    <a:pt x="121" y="0"/>
                    <a:pt x="42" y="37"/>
                    <a:pt x="21" y="46"/>
                  </a:cubicBezTo>
                  <a:cubicBezTo>
                    <a:pt x="20" y="47"/>
                    <a:pt x="18" y="48"/>
                    <a:pt x="17" y="48"/>
                  </a:cubicBezTo>
                  <a:cubicBezTo>
                    <a:pt x="17" y="49"/>
                    <a:pt x="16" y="49"/>
                    <a:pt x="16" y="49"/>
                  </a:cubicBezTo>
                  <a:cubicBezTo>
                    <a:pt x="16" y="49"/>
                    <a:pt x="16" y="49"/>
                    <a:pt x="16" y="49"/>
                  </a:cubicBezTo>
                  <a:cubicBezTo>
                    <a:pt x="6" y="54"/>
                    <a:pt x="0" y="65"/>
                    <a:pt x="0" y="77"/>
                  </a:cubicBezTo>
                  <a:cubicBezTo>
                    <a:pt x="0" y="96"/>
                    <a:pt x="15" y="110"/>
                    <a:pt x="33" y="110"/>
                  </a:cubicBezTo>
                  <a:cubicBezTo>
                    <a:pt x="40" y="110"/>
                    <a:pt x="47" y="108"/>
                    <a:pt x="52" y="104"/>
                  </a:cubicBezTo>
                  <a:cubicBezTo>
                    <a:pt x="52" y="104"/>
                    <a:pt x="52" y="104"/>
                    <a:pt x="52" y="104"/>
                  </a:cubicBezTo>
                  <a:cubicBezTo>
                    <a:pt x="52" y="104"/>
                    <a:pt x="53" y="104"/>
                    <a:pt x="53" y="104"/>
                  </a:cubicBezTo>
                  <a:cubicBezTo>
                    <a:pt x="56" y="101"/>
                    <a:pt x="58" y="98"/>
                    <a:pt x="61" y="95"/>
                  </a:cubicBezTo>
                  <a:cubicBezTo>
                    <a:pt x="81" y="73"/>
                    <a:pt x="134" y="15"/>
                    <a:pt x="128" y="8"/>
                  </a:cubicBezTo>
                  <a:close/>
                  <a:moveTo>
                    <a:pt x="128" y="8"/>
                  </a:moveTo>
                  <a:cubicBezTo>
                    <a:pt x="128" y="8"/>
                    <a:pt x="128" y="8"/>
                    <a:pt x="128" y="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1" name="Freeform 54"/>
            <p:cNvSpPr>
              <a:spLocks noEditPoints="1"/>
            </p:cNvSpPr>
            <p:nvPr/>
          </p:nvSpPr>
          <p:spPr bwMode="auto">
            <a:xfrm>
              <a:off x="7870825" y="4121151"/>
              <a:ext cx="84138" cy="115888"/>
            </a:xfrm>
            <a:custGeom>
              <a:avLst/>
              <a:gdLst/>
              <a:ahLst/>
              <a:cxnLst>
                <a:cxn ang="0">
                  <a:pos x="30" y="0"/>
                </a:cxn>
                <a:cxn ang="0">
                  <a:pos x="1" y="0"/>
                </a:cxn>
                <a:cxn ang="0">
                  <a:pos x="0" y="0"/>
                </a:cxn>
                <a:cxn ang="0">
                  <a:pos x="0" y="43"/>
                </a:cxn>
                <a:cxn ang="0">
                  <a:pos x="1" y="43"/>
                </a:cxn>
                <a:cxn ang="0">
                  <a:pos x="30" y="43"/>
                </a:cxn>
                <a:cxn ang="0">
                  <a:pos x="31" y="43"/>
                </a:cxn>
                <a:cxn ang="0">
                  <a:pos x="31" y="0"/>
                </a:cxn>
                <a:cxn ang="0">
                  <a:pos x="30" y="0"/>
                </a:cxn>
                <a:cxn ang="0">
                  <a:pos x="30" y="0"/>
                </a:cxn>
                <a:cxn ang="0">
                  <a:pos x="30" y="0"/>
                </a:cxn>
              </a:cxnLst>
              <a:rect l="0" t="0" r="r" b="b"/>
              <a:pathLst>
                <a:path w="31" h="43">
                  <a:moveTo>
                    <a:pt x="30" y="0"/>
                  </a:moveTo>
                  <a:cubicBezTo>
                    <a:pt x="1" y="0"/>
                    <a:pt x="1" y="0"/>
                    <a:pt x="1" y="0"/>
                  </a:cubicBezTo>
                  <a:cubicBezTo>
                    <a:pt x="0" y="0"/>
                    <a:pt x="0" y="0"/>
                    <a:pt x="0" y="0"/>
                  </a:cubicBezTo>
                  <a:cubicBezTo>
                    <a:pt x="0" y="43"/>
                    <a:pt x="0" y="43"/>
                    <a:pt x="0" y="43"/>
                  </a:cubicBezTo>
                  <a:cubicBezTo>
                    <a:pt x="0" y="43"/>
                    <a:pt x="0" y="43"/>
                    <a:pt x="1" y="43"/>
                  </a:cubicBezTo>
                  <a:cubicBezTo>
                    <a:pt x="30" y="43"/>
                    <a:pt x="30" y="43"/>
                    <a:pt x="30" y="43"/>
                  </a:cubicBezTo>
                  <a:cubicBezTo>
                    <a:pt x="30" y="43"/>
                    <a:pt x="31" y="43"/>
                    <a:pt x="31" y="43"/>
                  </a:cubicBezTo>
                  <a:cubicBezTo>
                    <a:pt x="31" y="0"/>
                    <a:pt x="31" y="0"/>
                    <a:pt x="31" y="0"/>
                  </a:cubicBezTo>
                  <a:cubicBezTo>
                    <a:pt x="31" y="0"/>
                    <a:pt x="30" y="0"/>
                    <a:pt x="30" y="0"/>
                  </a:cubicBezTo>
                  <a:close/>
                  <a:moveTo>
                    <a:pt x="30" y="0"/>
                  </a:moveTo>
                  <a:cubicBezTo>
                    <a:pt x="30" y="0"/>
                    <a:pt x="30" y="0"/>
                    <a:pt x="30"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2" name="Freeform 55"/>
            <p:cNvSpPr>
              <a:spLocks noEditPoints="1"/>
            </p:cNvSpPr>
            <p:nvPr/>
          </p:nvSpPr>
          <p:spPr bwMode="auto">
            <a:xfrm>
              <a:off x="7466013" y="3711576"/>
              <a:ext cx="120650" cy="80963"/>
            </a:xfrm>
            <a:custGeom>
              <a:avLst/>
              <a:gdLst/>
              <a:ahLst/>
              <a:cxnLst>
                <a:cxn ang="0">
                  <a:pos x="44" y="30"/>
                </a:cxn>
                <a:cxn ang="0">
                  <a:pos x="44" y="1"/>
                </a:cxn>
                <a:cxn ang="0">
                  <a:pos x="43" y="0"/>
                </a:cxn>
                <a:cxn ang="0">
                  <a:pos x="1" y="0"/>
                </a:cxn>
                <a:cxn ang="0">
                  <a:pos x="0" y="1"/>
                </a:cxn>
                <a:cxn ang="0">
                  <a:pos x="0" y="30"/>
                </a:cxn>
                <a:cxn ang="0">
                  <a:pos x="1" y="30"/>
                </a:cxn>
                <a:cxn ang="0">
                  <a:pos x="43" y="30"/>
                </a:cxn>
                <a:cxn ang="0">
                  <a:pos x="44" y="30"/>
                </a:cxn>
                <a:cxn ang="0">
                  <a:pos x="44" y="30"/>
                </a:cxn>
                <a:cxn ang="0">
                  <a:pos x="44" y="30"/>
                </a:cxn>
              </a:cxnLst>
              <a:rect l="0" t="0" r="r" b="b"/>
              <a:pathLst>
                <a:path w="44" h="30">
                  <a:moveTo>
                    <a:pt x="44" y="30"/>
                  </a:moveTo>
                  <a:cubicBezTo>
                    <a:pt x="44" y="1"/>
                    <a:pt x="44" y="1"/>
                    <a:pt x="44" y="1"/>
                  </a:cubicBezTo>
                  <a:cubicBezTo>
                    <a:pt x="44" y="1"/>
                    <a:pt x="44" y="0"/>
                    <a:pt x="43" y="0"/>
                  </a:cubicBezTo>
                  <a:cubicBezTo>
                    <a:pt x="1" y="0"/>
                    <a:pt x="1" y="0"/>
                    <a:pt x="1" y="0"/>
                  </a:cubicBezTo>
                  <a:cubicBezTo>
                    <a:pt x="1" y="0"/>
                    <a:pt x="0" y="1"/>
                    <a:pt x="0" y="1"/>
                  </a:cubicBezTo>
                  <a:cubicBezTo>
                    <a:pt x="0" y="30"/>
                    <a:pt x="0" y="30"/>
                    <a:pt x="0" y="30"/>
                  </a:cubicBezTo>
                  <a:cubicBezTo>
                    <a:pt x="0" y="30"/>
                    <a:pt x="1" y="30"/>
                    <a:pt x="1" y="30"/>
                  </a:cubicBezTo>
                  <a:cubicBezTo>
                    <a:pt x="43" y="30"/>
                    <a:pt x="43" y="30"/>
                    <a:pt x="43" y="30"/>
                  </a:cubicBezTo>
                  <a:cubicBezTo>
                    <a:pt x="44" y="30"/>
                    <a:pt x="44" y="30"/>
                    <a:pt x="44" y="30"/>
                  </a:cubicBezTo>
                  <a:close/>
                  <a:moveTo>
                    <a:pt x="44" y="30"/>
                  </a:moveTo>
                  <a:cubicBezTo>
                    <a:pt x="44" y="30"/>
                    <a:pt x="44" y="30"/>
                    <a:pt x="44" y="3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3" name="Freeform 56"/>
            <p:cNvSpPr>
              <a:spLocks noEditPoints="1"/>
            </p:cNvSpPr>
            <p:nvPr/>
          </p:nvSpPr>
          <p:spPr bwMode="auto">
            <a:xfrm>
              <a:off x="7870825" y="3267076"/>
              <a:ext cx="84138" cy="119063"/>
            </a:xfrm>
            <a:custGeom>
              <a:avLst/>
              <a:gdLst/>
              <a:ahLst/>
              <a:cxnLst>
                <a:cxn ang="0">
                  <a:pos x="1" y="44"/>
                </a:cxn>
                <a:cxn ang="0">
                  <a:pos x="30" y="44"/>
                </a:cxn>
                <a:cxn ang="0">
                  <a:pos x="31" y="43"/>
                </a:cxn>
                <a:cxn ang="0">
                  <a:pos x="31" y="1"/>
                </a:cxn>
                <a:cxn ang="0">
                  <a:pos x="30" y="0"/>
                </a:cxn>
                <a:cxn ang="0">
                  <a:pos x="1" y="0"/>
                </a:cxn>
                <a:cxn ang="0">
                  <a:pos x="0" y="1"/>
                </a:cxn>
                <a:cxn ang="0">
                  <a:pos x="0" y="43"/>
                </a:cxn>
                <a:cxn ang="0">
                  <a:pos x="1" y="44"/>
                </a:cxn>
                <a:cxn ang="0">
                  <a:pos x="1" y="44"/>
                </a:cxn>
                <a:cxn ang="0">
                  <a:pos x="1" y="44"/>
                </a:cxn>
              </a:cxnLst>
              <a:rect l="0" t="0" r="r" b="b"/>
              <a:pathLst>
                <a:path w="31" h="44">
                  <a:moveTo>
                    <a:pt x="1" y="44"/>
                  </a:moveTo>
                  <a:cubicBezTo>
                    <a:pt x="30" y="44"/>
                    <a:pt x="30" y="44"/>
                    <a:pt x="30" y="44"/>
                  </a:cubicBezTo>
                  <a:cubicBezTo>
                    <a:pt x="30" y="44"/>
                    <a:pt x="31" y="43"/>
                    <a:pt x="31" y="43"/>
                  </a:cubicBezTo>
                  <a:cubicBezTo>
                    <a:pt x="31" y="1"/>
                    <a:pt x="31" y="1"/>
                    <a:pt x="31" y="1"/>
                  </a:cubicBezTo>
                  <a:cubicBezTo>
                    <a:pt x="31" y="0"/>
                    <a:pt x="30" y="0"/>
                    <a:pt x="30" y="0"/>
                  </a:cubicBezTo>
                  <a:cubicBezTo>
                    <a:pt x="1" y="0"/>
                    <a:pt x="1" y="0"/>
                    <a:pt x="1" y="0"/>
                  </a:cubicBezTo>
                  <a:cubicBezTo>
                    <a:pt x="0" y="0"/>
                    <a:pt x="0" y="0"/>
                    <a:pt x="0" y="1"/>
                  </a:cubicBezTo>
                  <a:cubicBezTo>
                    <a:pt x="0" y="43"/>
                    <a:pt x="0" y="43"/>
                    <a:pt x="0" y="43"/>
                  </a:cubicBezTo>
                  <a:cubicBezTo>
                    <a:pt x="0" y="43"/>
                    <a:pt x="0" y="44"/>
                    <a:pt x="1" y="44"/>
                  </a:cubicBezTo>
                  <a:close/>
                  <a:moveTo>
                    <a:pt x="1" y="44"/>
                  </a:moveTo>
                  <a:cubicBezTo>
                    <a:pt x="1" y="44"/>
                    <a:pt x="1" y="44"/>
                    <a:pt x="1" y="4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4" name="Freeform 57"/>
            <p:cNvSpPr>
              <a:spLocks noEditPoints="1"/>
            </p:cNvSpPr>
            <p:nvPr/>
          </p:nvSpPr>
          <p:spPr bwMode="auto">
            <a:xfrm>
              <a:off x="8239125" y="3711576"/>
              <a:ext cx="117475" cy="80963"/>
            </a:xfrm>
            <a:custGeom>
              <a:avLst/>
              <a:gdLst/>
              <a:ahLst/>
              <a:cxnLst>
                <a:cxn ang="0">
                  <a:pos x="43" y="0"/>
                </a:cxn>
                <a:cxn ang="0">
                  <a:pos x="0" y="0"/>
                </a:cxn>
                <a:cxn ang="0">
                  <a:pos x="0" y="1"/>
                </a:cxn>
                <a:cxn ang="0">
                  <a:pos x="0" y="29"/>
                </a:cxn>
                <a:cxn ang="0">
                  <a:pos x="0" y="30"/>
                </a:cxn>
                <a:cxn ang="0">
                  <a:pos x="43" y="30"/>
                </a:cxn>
                <a:cxn ang="0">
                  <a:pos x="43" y="29"/>
                </a:cxn>
                <a:cxn ang="0">
                  <a:pos x="43" y="1"/>
                </a:cxn>
                <a:cxn ang="0">
                  <a:pos x="43" y="0"/>
                </a:cxn>
                <a:cxn ang="0">
                  <a:pos x="43" y="0"/>
                </a:cxn>
                <a:cxn ang="0">
                  <a:pos x="43" y="0"/>
                </a:cxn>
              </a:cxnLst>
              <a:rect l="0" t="0" r="r" b="b"/>
              <a:pathLst>
                <a:path w="43" h="30">
                  <a:moveTo>
                    <a:pt x="43" y="0"/>
                  </a:moveTo>
                  <a:cubicBezTo>
                    <a:pt x="0" y="0"/>
                    <a:pt x="0" y="0"/>
                    <a:pt x="0" y="0"/>
                  </a:cubicBezTo>
                  <a:cubicBezTo>
                    <a:pt x="0" y="0"/>
                    <a:pt x="0" y="0"/>
                    <a:pt x="0" y="1"/>
                  </a:cubicBezTo>
                  <a:cubicBezTo>
                    <a:pt x="0" y="29"/>
                    <a:pt x="0" y="29"/>
                    <a:pt x="0" y="29"/>
                  </a:cubicBezTo>
                  <a:cubicBezTo>
                    <a:pt x="0" y="30"/>
                    <a:pt x="0" y="30"/>
                    <a:pt x="0" y="30"/>
                  </a:cubicBezTo>
                  <a:cubicBezTo>
                    <a:pt x="43" y="30"/>
                    <a:pt x="43" y="30"/>
                    <a:pt x="43" y="30"/>
                  </a:cubicBezTo>
                  <a:cubicBezTo>
                    <a:pt x="43" y="30"/>
                    <a:pt x="43" y="30"/>
                    <a:pt x="43" y="29"/>
                  </a:cubicBezTo>
                  <a:cubicBezTo>
                    <a:pt x="43" y="1"/>
                    <a:pt x="43" y="1"/>
                    <a:pt x="43" y="1"/>
                  </a:cubicBezTo>
                  <a:cubicBezTo>
                    <a:pt x="43" y="0"/>
                    <a:pt x="43" y="0"/>
                    <a:pt x="43" y="0"/>
                  </a:cubicBezTo>
                  <a:close/>
                  <a:moveTo>
                    <a:pt x="43" y="0"/>
                  </a:moveTo>
                  <a:cubicBezTo>
                    <a:pt x="43" y="0"/>
                    <a:pt x="43" y="0"/>
                    <a:pt x="43"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5" name="Freeform 58"/>
            <p:cNvSpPr>
              <a:spLocks noEditPoints="1"/>
            </p:cNvSpPr>
            <p:nvPr/>
          </p:nvSpPr>
          <p:spPr bwMode="auto">
            <a:xfrm>
              <a:off x="7518400" y="3990976"/>
              <a:ext cx="141288" cy="142875"/>
            </a:xfrm>
            <a:custGeom>
              <a:avLst/>
              <a:gdLst/>
              <a:ahLst/>
              <a:cxnLst>
                <a:cxn ang="0">
                  <a:pos x="31" y="0"/>
                </a:cxn>
                <a:cxn ang="0">
                  <a:pos x="30" y="0"/>
                </a:cxn>
                <a:cxn ang="0">
                  <a:pos x="0" y="31"/>
                </a:cxn>
                <a:cxn ang="0">
                  <a:pos x="0" y="31"/>
                </a:cxn>
                <a:cxn ang="0">
                  <a:pos x="0" y="31"/>
                </a:cxn>
                <a:cxn ang="0">
                  <a:pos x="21" y="53"/>
                </a:cxn>
                <a:cxn ang="0">
                  <a:pos x="21" y="53"/>
                </a:cxn>
                <a:cxn ang="0">
                  <a:pos x="22" y="53"/>
                </a:cxn>
                <a:cxn ang="0">
                  <a:pos x="52" y="22"/>
                </a:cxn>
                <a:cxn ang="0">
                  <a:pos x="52" y="22"/>
                </a:cxn>
                <a:cxn ang="0">
                  <a:pos x="52" y="21"/>
                </a:cxn>
                <a:cxn ang="0">
                  <a:pos x="31" y="0"/>
                </a:cxn>
                <a:cxn ang="0">
                  <a:pos x="31" y="0"/>
                </a:cxn>
                <a:cxn ang="0">
                  <a:pos x="31" y="0"/>
                </a:cxn>
              </a:cxnLst>
              <a:rect l="0" t="0" r="r" b="b"/>
              <a:pathLst>
                <a:path w="52" h="53">
                  <a:moveTo>
                    <a:pt x="31" y="0"/>
                  </a:moveTo>
                  <a:cubicBezTo>
                    <a:pt x="31" y="0"/>
                    <a:pt x="31" y="0"/>
                    <a:pt x="30" y="0"/>
                  </a:cubicBezTo>
                  <a:cubicBezTo>
                    <a:pt x="0" y="31"/>
                    <a:pt x="0" y="31"/>
                    <a:pt x="0" y="31"/>
                  </a:cubicBezTo>
                  <a:cubicBezTo>
                    <a:pt x="0" y="31"/>
                    <a:pt x="0" y="31"/>
                    <a:pt x="0" y="31"/>
                  </a:cubicBezTo>
                  <a:cubicBezTo>
                    <a:pt x="0" y="31"/>
                    <a:pt x="0" y="31"/>
                    <a:pt x="0" y="31"/>
                  </a:cubicBezTo>
                  <a:cubicBezTo>
                    <a:pt x="21" y="53"/>
                    <a:pt x="21" y="53"/>
                    <a:pt x="21" y="53"/>
                  </a:cubicBezTo>
                  <a:cubicBezTo>
                    <a:pt x="21" y="53"/>
                    <a:pt x="21" y="53"/>
                    <a:pt x="21" y="53"/>
                  </a:cubicBezTo>
                  <a:cubicBezTo>
                    <a:pt x="22" y="53"/>
                    <a:pt x="22" y="53"/>
                    <a:pt x="22" y="53"/>
                  </a:cubicBezTo>
                  <a:cubicBezTo>
                    <a:pt x="52" y="22"/>
                    <a:pt x="52" y="22"/>
                    <a:pt x="52" y="22"/>
                  </a:cubicBezTo>
                  <a:cubicBezTo>
                    <a:pt x="52" y="22"/>
                    <a:pt x="52" y="22"/>
                    <a:pt x="52" y="22"/>
                  </a:cubicBezTo>
                  <a:cubicBezTo>
                    <a:pt x="52" y="21"/>
                    <a:pt x="52" y="21"/>
                    <a:pt x="52" y="21"/>
                  </a:cubicBezTo>
                  <a:lnTo>
                    <a:pt x="31" y="0"/>
                  </a:lnTo>
                  <a:close/>
                  <a:moveTo>
                    <a:pt x="31" y="0"/>
                  </a:moveTo>
                  <a:cubicBezTo>
                    <a:pt x="31" y="0"/>
                    <a:pt x="31" y="0"/>
                    <a:pt x="31"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6" name="Freeform 59"/>
            <p:cNvSpPr>
              <a:spLocks noEditPoints="1"/>
            </p:cNvSpPr>
            <p:nvPr/>
          </p:nvSpPr>
          <p:spPr bwMode="auto">
            <a:xfrm>
              <a:off x="7548563" y="3408363"/>
              <a:ext cx="139700" cy="142875"/>
            </a:xfrm>
            <a:custGeom>
              <a:avLst/>
              <a:gdLst/>
              <a:ahLst/>
              <a:cxnLst>
                <a:cxn ang="0">
                  <a:pos x="21" y="0"/>
                </a:cxn>
                <a:cxn ang="0">
                  <a:pos x="20" y="0"/>
                </a:cxn>
                <a:cxn ang="0">
                  <a:pos x="0" y="21"/>
                </a:cxn>
                <a:cxn ang="0">
                  <a:pos x="0" y="21"/>
                </a:cxn>
                <a:cxn ang="0">
                  <a:pos x="0" y="22"/>
                </a:cxn>
                <a:cxn ang="0">
                  <a:pos x="30" y="52"/>
                </a:cxn>
                <a:cxn ang="0">
                  <a:pos x="31" y="53"/>
                </a:cxn>
                <a:cxn ang="0">
                  <a:pos x="31" y="52"/>
                </a:cxn>
                <a:cxn ang="0">
                  <a:pos x="52" y="32"/>
                </a:cxn>
                <a:cxn ang="0">
                  <a:pos x="52" y="31"/>
                </a:cxn>
                <a:cxn ang="0">
                  <a:pos x="52" y="31"/>
                </a:cxn>
                <a:cxn ang="0">
                  <a:pos x="21" y="0"/>
                </a:cxn>
                <a:cxn ang="0">
                  <a:pos x="21" y="0"/>
                </a:cxn>
                <a:cxn ang="0">
                  <a:pos x="21" y="0"/>
                </a:cxn>
              </a:cxnLst>
              <a:rect l="0" t="0" r="r" b="b"/>
              <a:pathLst>
                <a:path w="52" h="53">
                  <a:moveTo>
                    <a:pt x="21" y="0"/>
                  </a:moveTo>
                  <a:cubicBezTo>
                    <a:pt x="21" y="0"/>
                    <a:pt x="21" y="0"/>
                    <a:pt x="20" y="0"/>
                  </a:cubicBezTo>
                  <a:cubicBezTo>
                    <a:pt x="0" y="21"/>
                    <a:pt x="0" y="21"/>
                    <a:pt x="0" y="21"/>
                  </a:cubicBezTo>
                  <a:cubicBezTo>
                    <a:pt x="0" y="21"/>
                    <a:pt x="0" y="21"/>
                    <a:pt x="0" y="21"/>
                  </a:cubicBezTo>
                  <a:cubicBezTo>
                    <a:pt x="0" y="22"/>
                    <a:pt x="0" y="22"/>
                    <a:pt x="0" y="22"/>
                  </a:cubicBezTo>
                  <a:cubicBezTo>
                    <a:pt x="30" y="52"/>
                    <a:pt x="30" y="52"/>
                    <a:pt x="30" y="52"/>
                  </a:cubicBezTo>
                  <a:cubicBezTo>
                    <a:pt x="30" y="52"/>
                    <a:pt x="31" y="53"/>
                    <a:pt x="31" y="53"/>
                  </a:cubicBezTo>
                  <a:cubicBezTo>
                    <a:pt x="31" y="53"/>
                    <a:pt x="31" y="52"/>
                    <a:pt x="31" y="52"/>
                  </a:cubicBezTo>
                  <a:cubicBezTo>
                    <a:pt x="52" y="32"/>
                    <a:pt x="52" y="32"/>
                    <a:pt x="52" y="32"/>
                  </a:cubicBezTo>
                  <a:cubicBezTo>
                    <a:pt x="52" y="32"/>
                    <a:pt x="52" y="31"/>
                    <a:pt x="52" y="31"/>
                  </a:cubicBezTo>
                  <a:cubicBezTo>
                    <a:pt x="52" y="31"/>
                    <a:pt x="52" y="31"/>
                    <a:pt x="52" y="31"/>
                  </a:cubicBezTo>
                  <a:lnTo>
                    <a:pt x="21" y="0"/>
                  </a:lnTo>
                  <a:close/>
                  <a:moveTo>
                    <a:pt x="21" y="0"/>
                  </a:moveTo>
                  <a:cubicBezTo>
                    <a:pt x="21" y="0"/>
                    <a:pt x="21" y="0"/>
                    <a:pt x="21"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7" name="Freeform 60"/>
            <p:cNvSpPr>
              <a:spLocks noEditPoints="1"/>
            </p:cNvSpPr>
            <p:nvPr/>
          </p:nvSpPr>
          <p:spPr bwMode="auto">
            <a:xfrm>
              <a:off x="8131175" y="3378201"/>
              <a:ext cx="141288" cy="144463"/>
            </a:xfrm>
            <a:custGeom>
              <a:avLst/>
              <a:gdLst/>
              <a:ahLst/>
              <a:cxnLst>
                <a:cxn ang="0">
                  <a:pos x="21" y="53"/>
                </a:cxn>
                <a:cxn ang="0">
                  <a:pos x="21" y="53"/>
                </a:cxn>
                <a:cxn ang="0">
                  <a:pos x="22" y="53"/>
                </a:cxn>
                <a:cxn ang="0">
                  <a:pos x="52" y="22"/>
                </a:cxn>
                <a:cxn ang="0">
                  <a:pos x="52" y="22"/>
                </a:cxn>
                <a:cxn ang="0">
                  <a:pos x="52" y="21"/>
                </a:cxn>
                <a:cxn ang="0">
                  <a:pos x="31" y="0"/>
                </a:cxn>
                <a:cxn ang="0">
                  <a:pos x="30" y="0"/>
                </a:cxn>
                <a:cxn ang="0">
                  <a:pos x="0" y="31"/>
                </a:cxn>
                <a:cxn ang="0">
                  <a:pos x="0" y="31"/>
                </a:cxn>
                <a:cxn ang="0">
                  <a:pos x="0" y="32"/>
                </a:cxn>
                <a:cxn ang="0">
                  <a:pos x="21" y="53"/>
                </a:cxn>
                <a:cxn ang="0">
                  <a:pos x="21" y="53"/>
                </a:cxn>
                <a:cxn ang="0">
                  <a:pos x="21" y="53"/>
                </a:cxn>
              </a:cxnLst>
              <a:rect l="0" t="0" r="r" b="b"/>
              <a:pathLst>
                <a:path w="52" h="53">
                  <a:moveTo>
                    <a:pt x="21" y="53"/>
                  </a:moveTo>
                  <a:cubicBezTo>
                    <a:pt x="21" y="53"/>
                    <a:pt x="21" y="53"/>
                    <a:pt x="21" y="53"/>
                  </a:cubicBezTo>
                  <a:cubicBezTo>
                    <a:pt x="21" y="53"/>
                    <a:pt x="22" y="53"/>
                    <a:pt x="22" y="53"/>
                  </a:cubicBezTo>
                  <a:cubicBezTo>
                    <a:pt x="52" y="22"/>
                    <a:pt x="52" y="22"/>
                    <a:pt x="52" y="22"/>
                  </a:cubicBezTo>
                  <a:cubicBezTo>
                    <a:pt x="52" y="22"/>
                    <a:pt x="52" y="22"/>
                    <a:pt x="52" y="22"/>
                  </a:cubicBezTo>
                  <a:cubicBezTo>
                    <a:pt x="52" y="22"/>
                    <a:pt x="52" y="21"/>
                    <a:pt x="52" y="21"/>
                  </a:cubicBezTo>
                  <a:cubicBezTo>
                    <a:pt x="31" y="0"/>
                    <a:pt x="31" y="0"/>
                    <a:pt x="31" y="0"/>
                  </a:cubicBezTo>
                  <a:cubicBezTo>
                    <a:pt x="31" y="0"/>
                    <a:pt x="30" y="0"/>
                    <a:pt x="30" y="0"/>
                  </a:cubicBezTo>
                  <a:cubicBezTo>
                    <a:pt x="0" y="31"/>
                    <a:pt x="0" y="31"/>
                    <a:pt x="0" y="31"/>
                  </a:cubicBezTo>
                  <a:cubicBezTo>
                    <a:pt x="0" y="31"/>
                    <a:pt x="0" y="31"/>
                    <a:pt x="0" y="31"/>
                  </a:cubicBezTo>
                  <a:cubicBezTo>
                    <a:pt x="0" y="31"/>
                    <a:pt x="0" y="31"/>
                    <a:pt x="0" y="32"/>
                  </a:cubicBezTo>
                  <a:lnTo>
                    <a:pt x="21" y="53"/>
                  </a:lnTo>
                  <a:close/>
                  <a:moveTo>
                    <a:pt x="21" y="53"/>
                  </a:moveTo>
                  <a:cubicBezTo>
                    <a:pt x="21" y="53"/>
                    <a:pt x="21" y="53"/>
                    <a:pt x="21" y="5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8" name="Freeform 61"/>
            <p:cNvSpPr>
              <a:spLocks noEditPoints="1"/>
            </p:cNvSpPr>
            <p:nvPr/>
          </p:nvSpPr>
          <p:spPr bwMode="auto">
            <a:xfrm>
              <a:off x="8101013" y="3960813"/>
              <a:ext cx="141288" cy="141288"/>
            </a:xfrm>
            <a:custGeom>
              <a:avLst/>
              <a:gdLst/>
              <a:ahLst/>
              <a:cxnLst>
                <a:cxn ang="0">
                  <a:pos x="22" y="0"/>
                </a:cxn>
                <a:cxn ang="0">
                  <a:pos x="21" y="0"/>
                </a:cxn>
                <a:cxn ang="0">
                  <a:pos x="0" y="21"/>
                </a:cxn>
                <a:cxn ang="0">
                  <a:pos x="0" y="22"/>
                </a:cxn>
                <a:cxn ang="0">
                  <a:pos x="31" y="52"/>
                </a:cxn>
                <a:cxn ang="0">
                  <a:pos x="31" y="52"/>
                </a:cxn>
                <a:cxn ang="0">
                  <a:pos x="31" y="52"/>
                </a:cxn>
                <a:cxn ang="0">
                  <a:pos x="52" y="32"/>
                </a:cxn>
                <a:cxn ang="0">
                  <a:pos x="52" y="31"/>
                </a:cxn>
                <a:cxn ang="0">
                  <a:pos x="22" y="0"/>
                </a:cxn>
                <a:cxn ang="0">
                  <a:pos x="22" y="0"/>
                </a:cxn>
                <a:cxn ang="0">
                  <a:pos x="22" y="0"/>
                </a:cxn>
              </a:cxnLst>
              <a:rect l="0" t="0" r="r" b="b"/>
              <a:pathLst>
                <a:path w="52" h="52">
                  <a:moveTo>
                    <a:pt x="22" y="0"/>
                  </a:moveTo>
                  <a:cubicBezTo>
                    <a:pt x="21" y="0"/>
                    <a:pt x="21" y="0"/>
                    <a:pt x="21" y="0"/>
                  </a:cubicBezTo>
                  <a:cubicBezTo>
                    <a:pt x="0" y="21"/>
                    <a:pt x="0" y="21"/>
                    <a:pt x="0" y="21"/>
                  </a:cubicBezTo>
                  <a:cubicBezTo>
                    <a:pt x="0" y="21"/>
                    <a:pt x="0" y="22"/>
                    <a:pt x="0" y="22"/>
                  </a:cubicBezTo>
                  <a:cubicBezTo>
                    <a:pt x="31" y="52"/>
                    <a:pt x="31" y="52"/>
                    <a:pt x="31" y="52"/>
                  </a:cubicBezTo>
                  <a:cubicBezTo>
                    <a:pt x="31" y="52"/>
                    <a:pt x="31" y="52"/>
                    <a:pt x="31" y="52"/>
                  </a:cubicBezTo>
                  <a:cubicBezTo>
                    <a:pt x="31" y="52"/>
                    <a:pt x="31" y="52"/>
                    <a:pt x="31" y="52"/>
                  </a:cubicBezTo>
                  <a:cubicBezTo>
                    <a:pt x="52" y="32"/>
                    <a:pt x="52" y="32"/>
                    <a:pt x="52" y="32"/>
                  </a:cubicBezTo>
                  <a:cubicBezTo>
                    <a:pt x="52" y="31"/>
                    <a:pt x="52" y="31"/>
                    <a:pt x="52" y="31"/>
                  </a:cubicBezTo>
                  <a:lnTo>
                    <a:pt x="22" y="0"/>
                  </a:lnTo>
                  <a:close/>
                  <a:moveTo>
                    <a:pt x="22" y="0"/>
                  </a:moveTo>
                  <a:cubicBezTo>
                    <a:pt x="22" y="0"/>
                    <a:pt x="22" y="0"/>
                    <a:pt x="22"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109" name="TextBox 108"/>
          <p:cNvSpPr txBox="1"/>
          <p:nvPr/>
        </p:nvSpPr>
        <p:spPr>
          <a:xfrm>
            <a:off x="9535944" y="4942274"/>
            <a:ext cx="2151220" cy="1089951"/>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schemeClr val="tx1">
                    <a:lumMod val="75000"/>
                    <a:lumOff val="25000"/>
                  </a:schemeClr>
                </a:solidFill>
                <a:latin typeface="+mn-ea"/>
                <a:cs typeface="+mn-ea"/>
              </a:rPr>
              <a:t>关键字</a:t>
            </a:r>
            <a:endParaRPr lang="en-US" altLang="zh-CN" sz="1800" dirty="0">
              <a:solidFill>
                <a:schemeClr val="tx1">
                  <a:lumMod val="75000"/>
                  <a:lumOff val="25000"/>
                </a:schemeClr>
              </a:solidFill>
              <a:latin typeface="+mn-ea"/>
              <a:cs typeface="+mn-ea"/>
            </a:endParaRPr>
          </a:p>
          <a:p>
            <a:pPr algn="ctr" defTabSz="1219200">
              <a:spcBef>
                <a:spcPct val="20000"/>
              </a:spcBef>
              <a:defRPr/>
            </a:pPr>
            <a:r>
              <a:rPr lang="zh-CN" altLang="en-US" sz="1400" dirty="0">
                <a:solidFill>
                  <a:schemeClr val="tx1">
                    <a:lumMod val="75000"/>
                    <a:lumOff val="25000"/>
                  </a:schemeClr>
                </a:solidFill>
                <a:latin typeface="+mn-ea"/>
                <a:cs typeface="+mn-ea"/>
              </a:rPr>
              <a:t>单击此处添加文字阐述，添加简短问题说明文字，具体说明</a:t>
            </a:r>
            <a:endParaRPr lang="en-US" altLang="zh-CN" sz="1300" dirty="0">
              <a:solidFill>
                <a:schemeClr val="tx1">
                  <a:lumMod val="75000"/>
                  <a:lumOff val="2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Effect transition="in" filter="fade">
                                      <p:cBhvr>
                                        <p:cTn id="33" dur="500"/>
                                        <p:tgtEl>
                                          <p:spTgt spid="61"/>
                                        </p:tgtEl>
                                      </p:cBhvr>
                                    </p:animEffect>
                                  </p:childTnLst>
                                </p:cTn>
                              </p:par>
                            </p:childTnLst>
                          </p:cTn>
                        </p:par>
                        <p:par>
                          <p:cTn id="34" fill="hold">
                            <p:stCondLst>
                              <p:cond delay="3000"/>
                            </p:stCondLst>
                            <p:childTnLst>
                              <p:par>
                                <p:cTn id="35" presetID="45" presetClass="entr" presetSubtype="0" fill="hold" grpId="0" nodeType="afterEffect">
                                  <p:stCondLst>
                                    <p:cond delay="0"/>
                                  </p:stCondLst>
                                  <p:iterate type="lt">
                                    <p:tmPct val="10000"/>
                                  </p:iterate>
                                  <p:childTnLst>
                                    <p:set>
                                      <p:cBhvr>
                                        <p:cTn id="36" dur="1" fill="hold">
                                          <p:stCondLst>
                                            <p:cond delay="0"/>
                                          </p:stCondLst>
                                        </p:cTn>
                                        <p:tgtEl>
                                          <p:spTgt spid="81"/>
                                        </p:tgtEl>
                                        <p:attrNameLst>
                                          <p:attrName>style.visibility</p:attrName>
                                        </p:attrNameLst>
                                      </p:cBhvr>
                                      <p:to>
                                        <p:strVal val="visible"/>
                                      </p:to>
                                    </p:set>
                                    <p:animEffect transition="in" filter="fade">
                                      <p:cBhvr>
                                        <p:cTn id="37" dur="1000"/>
                                        <p:tgtEl>
                                          <p:spTgt spid="81"/>
                                        </p:tgtEl>
                                      </p:cBhvr>
                                    </p:animEffect>
                                    <p:anim calcmode="lin" valueType="num">
                                      <p:cBhvr>
                                        <p:cTn id="38" dur="1000" fill="hold"/>
                                        <p:tgtEl>
                                          <p:spTgt spid="81"/>
                                        </p:tgtEl>
                                        <p:attrNameLst>
                                          <p:attrName>ppt_w</p:attrName>
                                        </p:attrNameLst>
                                      </p:cBhvr>
                                      <p:tavLst>
                                        <p:tav tm="0" fmla="#ppt_w*sin(2.5*pi*$)">
                                          <p:val>
                                            <p:fltVal val="0"/>
                                          </p:val>
                                        </p:tav>
                                        <p:tav tm="100000">
                                          <p:val>
                                            <p:fltVal val="1"/>
                                          </p:val>
                                        </p:tav>
                                      </p:tavLst>
                                    </p:anim>
                                    <p:anim calcmode="lin" valueType="num">
                                      <p:cBhvr>
                                        <p:cTn id="39" dur="1000" fill="hold"/>
                                        <p:tgtEl>
                                          <p:spTgt spid="81"/>
                                        </p:tgtEl>
                                        <p:attrNameLst>
                                          <p:attrName>ppt_h</p:attrName>
                                        </p:attrNameLst>
                                      </p:cBhvr>
                                      <p:tavLst>
                                        <p:tav tm="0">
                                          <p:val>
                                            <p:strVal val="#ppt_h"/>
                                          </p:val>
                                        </p:tav>
                                        <p:tav tm="100000">
                                          <p:val>
                                            <p:strVal val="#ppt_h"/>
                                          </p:val>
                                        </p:tav>
                                      </p:tavLst>
                                    </p:anim>
                                  </p:childTnLst>
                                </p:cTn>
                              </p:par>
                            </p:childTnLst>
                          </p:cTn>
                        </p:par>
                        <p:par>
                          <p:cTn id="40" fill="hold">
                            <p:stCondLst>
                              <p:cond delay="3750"/>
                            </p:stCondLst>
                            <p:childTnLst>
                              <p:par>
                                <p:cTn id="41" presetID="53" presetClass="entr" presetSubtype="16"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p:cTn id="43" dur="500" fill="hold"/>
                                        <p:tgtEl>
                                          <p:spTgt spid="82"/>
                                        </p:tgtEl>
                                        <p:attrNameLst>
                                          <p:attrName>ppt_w</p:attrName>
                                        </p:attrNameLst>
                                      </p:cBhvr>
                                      <p:tavLst>
                                        <p:tav tm="0">
                                          <p:val>
                                            <p:fltVal val="0"/>
                                          </p:val>
                                        </p:tav>
                                        <p:tav tm="100000">
                                          <p:val>
                                            <p:strVal val="#ppt_w"/>
                                          </p:val>
                                        </p:tav>
                                      </p:tavLst>
                                    </p:anim>
                                    <p:anim calcmode="lin" valueType="num">
                                      <p:cBhvr>
                                        <p:cTn id="44" dur="500" fill="hold"/>
                                        <p:tgtEl>
                                          <p:spTgt spid="82"/>
                                        </p:tgtEl>
                                        <p:attrNameLst>
                                          <p:attrName>ppt_h</p:attrName>
                                        </p:attrNameLst>
                                      </p:cBhvr>
                                      <p:tavLst>
                                        <p:tav tm="0">
                                          <p:val>
                                            <p:fltVal val="0"/>
                                          </p:val>
                                        </p:tav>
                                        <p:tav tm="100000">
                                          <p:val>
                                            <p:strVal val="#ppt_h"/>
                                          </p:val>
                                        </p:tav>
                                      </p:tavLst>
                                    </p:anim>
                                    <p:animEffect transition="in" filter="fade">
                                      <p:cBhvr>
                                        <p:cTn id="45" dur="500"/>
                                        <p:tgtEl>
                                          <p:spTgt spid="82"/>
                                        </p:tgtEl>
                                      </p:cBhvr>
                                    </p:animEffect>
                                  </p:childTnLst>
                                </p:cTn>
                              </p:par>
                              <p:par>
                                <p:cTn id="46" presetID="2" presetClass="entr" presetSubtype="4" accel="50000" decel="50000" fill="hold" nodeType="with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fill="hold"/>
                                        <p:tgtEl>
                                          <p:spTgt spid="58"/>
                                        </p:tgtEl>
                                        <p:attrNameLst>
                                          <p:attrName>ppt_x</p:attrName>
                                        </p:attrNameLst>
                                      </p:cBhvr>
                                      <p:tavLst>
                                        <p:tav tm="0">
                                          <p:val>
                                            <p:strVal val="#ppt_x"/>
                                          </p:val>
                                        </p:tav>
                                        <p:tav tm="100000">
                                          <p:val>
                                            <p:strVal val="#ppt_x"/>
                                          </p:val>
                                        </p:tav>
                                      </p:tavLst>
                                    </p:anim>
                                    <p:anim calcmode="lin" valueType="num">
                                      <p:cBhvr additive="base">
                                        <p:cTn id="49" dur="500" fill="hold"/>
                                        <p:tgtEl>
                                          <p:spTgt spid="58"/>
                                        </p:tgtEl>
                                        <p:attrNameLst>
                                          <p:attrName>ppt_y</p:attrName>
                                        </p:attrNameLst>
                                      </p:cBhvr>
                                      <p:tavLst>
                                        <p:tav tm="0">
                                          <p:val>
                                            <p:strVal val="1+#ppt_h/2"/>
                                          </p:val>
                                        </p:tav>
                                        <p:tav tm="100000">
                                          <p:val>
                                            <p:strVal val="#ppt_y"/>
                                          </p:val>
                                        </p:tav>
                                      </p:tavLst>
                                    </p:anim>
                                  </p:childTnLst>
                                </p:cTn>
                              </p:par>
                            </p:childTnLst>
                          </p:cTn>
                        </p:par>
                        <p:par>
                          <p:cTn id="50" fill="hold">
                            <p:stCondLst>
                              <p:cond delay="4250"/>
                            </p:stCondLst>
                            <p:childTnLst>
                              <p:par>
                                <p:cTn id="51" presetID="53" presetClass="entr" presetSubtype="16"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2" presetClass="entr" presetSubtype="4" accel="50000" decel="50000" fill="hold" grpId="0" nodeType="withEffect">
                                  <p:stCondLst>
                                    <p:cond delay="0"/>
                                  </p:stCondLst>
                                  <p:childTnLst>
                                    <p:set>
                                      <p:cBhvr>
                                        <p:cTn id="57" dur="1" fill="hold">
                                          <p:stCondLst>
                                            <p:cond delay="0"/>
                                          </p:stCondLst>
                                        </p:cTn>
                                        <p:tgtEl>
                                          <p:spTgt spid="83"/>
                                        </p:tgtEl>
                                        <p:attrNameLst>
                                          <p:attrName>style.visibility</p:attrName>
                                        </p:attrNameLst>
                                      </p:cBhvr>
                                      <p:to>
                                        <p:strVal val="visible"/>
                                      </p:to>
                                    </p:set>
                                    <p:anim calcmode="lin" valueType="num">
                                      <p:cBhvr additive="base">
                                        <p:cTn id="58" dur="1000" fill="hold"/>
                                        <p:tgtEl>
                                          <p:spTgt spid="83"/>
                                        </p:tgtEl>
                                        <p:attrNameLst>
                                          <p:attrName>ppt_x</p:attrName>
                                        </p:attrNameLst>
                                      </p:cBhvr>
                                      <p:tavLst>
                                        <p:tav tm="0">
                                          <p:val>
                                            <p:strVal val="#ppt_x"/>
                                          </p:val>
                                        </p:tav>
                                        <p:tav tm="100000">
                                          <p:val>
                                            <p:strVal val="#ppt_x"/>
                                          </p:val>
                                        </p:tav>
                                      </p:tavLst>
                                    </p:anim>
                                    <p:anim calcmode="lin" valueType="num">
                                      <p:cBhvr additive="base">
                                        <p:cTn id="59" dur="1000" fill="hold"/>
                                        <p:tgtEl>
                                          <p:spTgt spid="83"/>
                                        </p:tgtEl>
                                        <p:attrNameLst>
                                          <p:attrName>ppt_y</p:attrName>
                                        </p:attrNameLst>
                                      </p:cBhvr>
                                      <p:tavLst>
                                        <p:tav tm="0">
                                          <p:val>
                                            <p:strVal val="1+#ppt_h/2"/>
                                          </p:val>
                                        </p:tav>
                                        <p:tav tm="100000">
                                          <p:val>
                                            <p:strVal val="#ppt_y"/>
                                          </p:val>
                                        </p:tav>
                                      </p:tavLst>
                                    </p:anim>
                                  </p:childTnLst>
                                </p:cTn>
                              </p:par>
                            </p:childTnLst>
                          </p:cTn>
                        </p:par>
                        <p:par>
                          <p:cTn id="60" fill="hold">
                            <p:stCondLst>
                              <p:cond delay="4750"/>
                            </p:stCondLst>
                            <p:childTnLst>
                              <p:par>
                                <p:cTn id="61" presetID="53" presetClass="entr" presetSubtype="16" fill="hold" nodeType="after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p:cTn id="63" dur="500" fill="hold"/>
                                        <p:tgtEl>
                                          <p:spTgt spid="69"/>
                                        </p:tgtEl>
                                        <p:attrNameLst>
                                          <p:attrName>ppt_w</p:attrName>
                                        </p:attrNameLst>
                                      </p:cBhvr>
                                      <p:tavLst>
                                        <p:tav tm="0">
                                          <p:val>
                                            <p:fltVal val="0"/>
                                          </p:val>
                                        </p:tav>
                                        <p:tav tm="100000">
                                          <p:val>
                                            <p:strVal val="#ppt_w"/>
                                          </p:val>
                                        </p:tav>
                                      </p:tavLst>
                                    </p:anim>
                                    <p:anim calcmode="lin" valueType="num">
                                      <p:cBhvr>
                                        <p:cTn id="64" dur="500" fill="hold"/>
                                        <p:tgtEl>
                                          <p:spTgt spid="69"/>
                                        </p:tgtEl>
                                        <p:attrNameLst>
                                          <p:attrName>ppt_h</p:attrName>
                                        </p:attrNameLst>
                                      </p:cBhvr>
                                      <p:tavLst>
                                        <p:tav tm="0">
                                          <p:val>
                                            <p:fltVal val="0"/>
                                          </p:val>
                                        </p:tav>
                                        <p:tav tm="100000">
                                          <p:val>
                                            <p:strVal val="#ppt_h"/>
                                          </p:val>
                                        </p:tav>
                                      </p:tavLst>
                                    </p:anim>
                                    <p:animEffect transition="in" filter="fade">
                                      <p:cBhvr>
                                        <p:cTn id="65" dur="500"/>
                                        <p:tgtEl>
                                          <p:spTgt spid="69"/>
                                        </p:tgtEl>
                                      </p:cBhvr>
                                    </p:animEffect>
                                  </p:childTnLst>
                                </p:cTn>
                              </p:par>
                              <p:par>
                                <p:cTn id="66" presetID="2" presetClass="entr" presetSubtype="4" accel="50000" decel="50000" fill="hold" grpId="0" nodeType="with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1000" fill="hold"/>
                                        <p:tgtEl>
                                          <p:spTgt spid="84"/>
                                        </p:tgtEl>
                                        <p:attrNameLst>
                                          <p:attrName>ppt_x</p:attrName>
                                        </p:attrNameLst>
                                      </p:cBhvr>
                                      <p:tavLst>
                                        <p:tav tm="0">
                                          <p:val>
                                            <p:strVal val="#ppt_x"/>
                                          </p:val>
                                        </p:tav>
                                        <p:tav tm="100000">
                                          <p:val>
                                            <p:strVal val="#ppt_x"/>
                                          </p:val>
                                        </p:tav>
                                      </p:tavLst>
                                    </p:anim>
                                    <p:anim calcmode="lin" valueType="num">
                                      <p:cBhvr additive="base">
                                        <p:cTn id="69" dur="1000" fill="hold"/>
                                        <p:tgtEl>
                                          <p:spTgt spid="84"/>
                                        </p:tgtEl>
                                        <p:attrNameLst>
                                          <p:attrName>ppt_y</p:attrName>
                                        </p:attrNameLst>
                                      </p:cBhvr>
                                      <p:tavLst>
                                        <p:tav tm="0">
                                          <p:val>
                                            <p:strVal val="1+#ppt_h/2"/>
                                          </p:val>
                                        </p:tav>
                                        <p:tav tm="100000">
                                          <p:val>
                                            <p:strVal val="#ppt_y"/>
                                          </p:val>
                                        </p:tav>
                                      </p:tavLst>
                                    </p:anim>
                                  </p:childTnLst>
                                </p:cTn>
                              </p:par>
                            </p:childTnLst>
                          </p:cTn>
                        </p:par>
                        <p:par>
                          <p:cTn id="70" fill="hold">
                            <p:stCondLst>
                              <p:cond delay="5250"/>
                            </p:stCondLst>
                            <p:childTnLst>
                              <p:par>
                                <p:cTn id="71" presetID="53" presetClass="entr" presetSubtype="16"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 calcmode="lin" valueType="num">
                                      <p:cBhvr>
                                        <p:cTn id="73" dur="500" fill="hold"/>
                                        <p:tgtEl>
                                          <p:spTgt spid="76"/>
                                        </p:tgtEl>
                                        <p:attrNameLst>
                                          <p:attrName>ppt_w</p:attrName>
                                        </p:attrNameLst>
                                      </p:cBhvr>
                                      <p:tavLst>
                                        <p:tav tm="0">
                                          <p:val>
                                            <p:fltVal val="0"/>
                                          </p:val>
                                        </p:tav>
                                        <p:tav tm="100000">
                                          <p:val>
                                            <p:strVal val="#ppt_w"/>
                                          </p:val>
                                        </p:tav>
                                      </p:tavLst>
                                    </p:anim>
                                    <p:anim calcmode="lin" valueType="num">
                                      <p:cBhvr>
                                        <p:cTn id="74" dur="500" fill="hold"/>
                                        <p:tgtEl>
                                          <p:spTgt spid="76"/>
                                        </p:tgtEl>
                                        <p:attrNameLst>
                                          <p:attrName>ppt_h</p:attrName>
                                        </p:attrNameLst>
                                      </p:cBhvr>
                                      <p:tavLst>
                                        <p:tav tm="0">
                                          <p:val>
                                            <p:fltVal val="0"/>
                                          </p:val>
                                        </p:tav>
                                        <p:tav tm="100000">
                                          <p:val>
                                            <p:strVal val="#ppt_h"/>
                                          </p:val>
                                        </p:tav>
                                      </p:tavLst>
                                    </p:anim>
                                    <p:animEffect transition="in" filter="fade">
                                      <p:cBhvr>
                                        <p:cTn id="75" dur="500"/>
                                        <p:tgtEl>
                                          <p:spTgt spid="76"/>
                                        </p:tgtEl>
                                      </p:cBhvr>
                                    </p:animEffect>
                                  </p:childTnLst>
                                </p:cTn>
                              </p:par>
                              <p:par>
                                <p:cTn id="76" presetID="2" presetClass="entr" presetSubtype="4" accel="50000" decel="50000" fill="hold" grpId="0" nodeType="withEffect">
                                  <p:stCondLst>
                                    <p:cond delay="0"/>
                                  </p:stCondLst>
                                  <p:childTnLst>
                                    <p:set>
                                      <p:cBhvr>
                                        <p:cTn id="77" dur="1" fill="hold">
                                          <p:stCondLst>
                                            <p:cond delay="0"/>
                                          </p:stCondLst>
                                        </p:cTn>
                                        <p:tgtEl>
                                          <p:spTgt spid="85"/>
                                        </p:tgtEl>
                                        <p:attrNameLst>
                                          <p:attrName>style.visibility</p:attrName>
                                        </p:attrNameLst>
                                      </p:cBhvr>
                                      <p:to>
                                        <p:strVal val="visible"/>
                                      </p:to>
                                    </p:set>
                                    <p:anim calcmode="lin" valueType="num">
                                      <p:cBhvr additive="base">
                                        <p:cTn id="78" dur="1000" fill="hold"/>
                                        <p:tgtEl>
                                          <p:spTgt spid="85"/>
                                        </p:tgtEl>
                                        <p:attrNameLst>
                                          <p:attrName>ppt_x</p:attrName>
                                        </p:attrNameLst>
                                      </p:cBhvr>
                                      <p:tavLst>
                                        <p:tav tm="0">
                                          <p:val>
                                            <p:strVal val="#ppt_x"/>
                                          </p:val>
                                        </p:tav>
                                        <p:tav tm="100000">
                                          <p:val>
                                            <p:strVal val="#ppt_x"/>
                                          </p:val>
                                        </p:tav>
                                      </p:tavLst>
                                    </p:anim>
                                    <p:anim calcmode="lin" valueType="num">
                                      <p:cBhvr additive="base">
                                        <p:cTn id="79" dur="1000" fill="hold"/>
                                        <p:tgtEl>
                                          <p:spTgt spid="85"/>
                                        </p:tgtEl>
                                        <p:attrNameLst>
                                          <p:attrName>ppt_y</p:attrName>
                                        </p:attrNameLst>
                                      </p:cBhvr>
                                      <p:tavLst>
                                        <p:tav tm="0">
                                          <p:val>
                                            <p:strVal val="1+#ppt_h/2"/>
                                          </p:val>
                                        </p:tav>
                                        <p:tav tm="100000">
                                          <p:val>
                                            <p:strVal val="#ppt_y"/>
                                          </p:val>
                                        </p:tav>
                                      </p:tavLst>
                                    </p:anim>
                                  </p:childTnLst>
                                </p:cTn>
                              </p:par>
                            </p:childTnLst>
                          </p:cTn>
                        </p:par>
                        <p:par>
                          <p:cTn id="80" fill="hold">
                            <p:stCondLst>
                              <p:cond delay="5750"/>
                            </p:stCondLst>
                            <p:childTnLst>
                              <p:par>
                                <p:cTn id="81" presetID="53" presetClass="entr" presetSubtype="16" fill="hold" nodeType="afterEffect">
                                  <p:stCondLst>
                                    <p:cond delay="0"/>
                                  </p:stCondLst>
                                  <p:childTnLst>
                                    <p:set>
                                      <p:cBhvr>
                                        <p:cTn id="82" dur="1" fill="hold">
                                          <p:stCondLst>
                                            <p:cond delay="0"/>
                                          </p:stCondLst>
                                        </p:cTn>
                                        <p:tgtEl>
                                          <p:spTgt spid="77"/>
                                        </p:tgtEl>
                                        <p:attrNameLst>
                                          <p:attrName>style.visibility</p:attrName>
                                        </p:attrNameLst>
                                      </p:cBhvr>
                                      <p:to>
                                        <p:strVal val="visible"/>
                                      </p:to>
                                    </p:set>
                                    <p:anim calcmode="lin" valueType="num">
                                      <p:cBhvr>
                                        <p:cTn id="83" dur="500" fill="hold"/>
                                        <p:tgtEl>
                                          <p:spTgt spid="77"/>
                                        </p:tgtEl>
                                        <p:attrNameLst>
                                          <p:attrName>ppt_w</p:attrName>
                                        </p:attrNameLst>
                                      </p:cBhvr>
                                      <p:tavLst>
                                        <p:tav tm="0">
                                          <p:val>
                                            <p:fltVal val="0"/>
                                          </p:val>
                                        </p:tav>
                                        <p:tav tm="100000">
                                          <p:val>
                                            <p:strVal val="#ppt_w"/>
                                          </p:val>
                                        </p:tav>
                                      </p:tavLst>
                                    </p:anim>
                                    <p:anim calcmode="lin" valueType="num">
                                      <p:cBhvr>
                                        <p:cTn id="84" dur="500" fill="hold"/>
                                        <p:tgtEl>
                                          <p:spTgt spid="77"/>
                                        </p:tgtEl>
                                        <p:attrNameLst>
                                          <p:attrName>ppt_h</p:attrName>
                                        </p:attrNameLst>
                                      </p:cBhvr>
                                      <p:tavLst>
                                        <p:tav tm="0">
                                          <p:val>
                                            <p:fltVal val="0"/>
                                          </p:val>
                                        </p:tav>
                                        <p:tav tm="100000">
                                          <p:val>
                                            <p:strVal val="#ppt_h"/>
                                          </p:val>
                                        </p:tav>
                                      </p:tavLst>
                                    </p:anim>
                                    <p:animEffect transition="in" filter="fade">
                                      <p:cBhvr>
                                        <p:cTn id="85" dur="500"/>
                                        <p:tgtEl>
                                          <p:spTgt spid="77"/>
                                        </p:tgtEl>
                                      </p:cBhvr>
                                    </p:animEffect>
                                  </p:childTnLst>
                                </p:cTn>
                              </p:par>
                              <p:par>
                                <p:cTn id="86" presetID="2" presetClass="entr" presetSubtype="4" accel="50000" decel="50000" fill="hold" grpId="0" nodeType="withEffect">
                                  <p:stCondLst>
                                    <p:cond delay="0"/>
                                  </p:stCondLst>
                                  <p:childTnLst>
                                    <p:set>
                                      <p:cBhvr>
                                        <p:cTn id="87" dur="1" fill="hold">
                                          <p:stCondLst>
                                            <p:cond delay="0"/>
                                          </p:stCondLst>
                                        </p:cTn>
                                        <p:tgtEl>
                                          <p:spTgt spid="86"/>
                                        </p:tgtEl>
                                        <p:attrNameLst>
                                          <p:attrName>style.visibility</p:attrName>
                                        </p:attrNameLst>
                                      </p:cBhvr>
                                      <p:to>
                                        <p:strVal val="visible"/>
                                      </p:to>
                                    </p:set>
                                    <p:anim calcmode="lin" valueType="num">
                                      <p:cBhvr additive="base">
                                        <p:cTn id="88" dur="1000" fill="hold"/>
                                        <p:tgtEl>
                                          <p:spTgt spid="86"/>
                                        </p:tgtEl>
                                        <p:attrNameLst>
                                          <p:attrName>ppt_x</p:attrName>
                                        </p:attrNameLst>
                                      </p:cBhvr>
                                      <p:tavLst>
                                        <p:tav tm="0">
                                          <p:val>
                                            <p:strVal val="#ppt_x"/>
                                          </p:val>
                                        </p:tav>
                                        <p:tav tm="100000">
                                          <p:val>
                                            <p:strVal val="#ppt_x"/>
                                          </p:val>
                                        </p:tav>
                                      </p:tavLst>
                                    </p:anim>
                                    <p:anim calcmode="lin" valueType="num">
                                      <p:cBhvr additive="base">
                                        <p:cTn id="89" dur="1000" fill="hold"/>
                                        <p:tgtEl>
                                          <p:spTgt spid="86"/>
                                        </p:tgtEl>
                                        <p:attrNameLst>
                                          <p:attrName>ppt_y</p:attrName>
                                        </p:attrNameLst>
                                      </p:cBhvr>
                                      <p:tavLst>
                                        <p:tav tm="0">
                                          <p:val>
                                            <p:strVal val="1+#ppt_h/2"/>
                                          </p:val>
                                        </p:tav>
                                        <p:tav tm="100000">
                                          <p:val>
                                            <p:strVal val="#ppt_y"/>
                                          </p:val>
                                        </p:tav>
                                      </p:tavLst>
                                    </p:anim>
                                  </p:childTnLst>
                                </p:cTn>
                              </p:par>
                            </p:childTnLst>
                          </p:cTn>
                        </p:par>
                        <p:par>
                          <p:cTn id="90" fill="hold">
                            <p:stCondLst>
                              <p:cond delay="6250"/>
                            </p:stCondLst>
                            <p:childTnLst>
                              <p:par>
                                <p:cTn id="91" presetID="53" presetClass="entr" presetSubtype="16" fill="hold" nodeType="afterEffect">
                                  <p:stCondLst>
                                    <p:cond delay="0"/>
                                  </p:stCondLst>
                                  <p:childTnLst>
                                    <p:set>
                                      <p:cBhvr>
                                        <p:cTn id="92" dur="1" fill="hold">
                                          <p:stCondLst>
                                            <p:cond delay="0"/>
                                          </p:stCondLst>
                                        </p:cTn>
                                        <p:tgtEl>
                                          <p:spTgt spid="87"/>
                                        </p:tgtEl>
                                        <p:attrNameLst>
                                          <p:attrName>style.visibility</p:attrName>
                                        </p:attrNameLst>
                                      </p:cBhvr>
                                      <p:to>
                                        <p:strVal val="visible"/>
                                      </p:to>
                                    </p:set>
                                    <p:anim calcmode="lin" valueType="num">
                                      <p:cBhvr>
                                        <p:cTn id="93" dur="500" fill="hold"/>
                                        <p:tgtEl>
                                          <p:spTgt spid="87"/>
                                        </p:tgtEl>
                                        <p:attrNameLst>
                                          <p:attrName>ppt_w</p:attrName>
                                        </p:attrNameLst>
                                      </p:cBhvr>
                                      <p:tavLst>
                                        <p:tav tm="0">
                                          <p:val>
                                            <p:fltVal val="0"/>
                                          </p:val>
                                        </p:tav>
                                        <p:tav tm="100000">
                                          <p:val>
                                            <p:strVal val="#ppt_w"/>
                                          </p:val>
                                        </p:tav>
                                      </p:tavLst>
                                    </p:anim>
                                    <p:anim calcmode="lin" valueType="num">
                                      <p:cBhvr>
                                        <p:cTn id="94" dur="500" fill="hold"/>
                                        <p:tgtEl>
                                          <p:spTgt spid="87"/>
                                        </p:tgtEl>
                                        <p:attrNameLst>
                                          <p:attrName>ppt_h</p:attrName>
                                        </p:attrNameLst>
                                      </p:cBhvr>
                                      <p:tavLst>
                                        <p:tav tm="0">
                                          <p:val>
                                            <p:fltVal val="0"/>
                                          </p:val>
                                        </p:tav>
                                        <p:tav tm="100000">
                                          <p:val>
                                            <p:strVal val="#ppt_h"/>
                                          </p:val>
                                        </p:tav>
                                      </p:tavLst>
                                    </p:anim>
                                    <p:animEffect transition="in" filter="fade">
                                      <p:cBhvr>
                                        <p:cTn id="95" dur="500"/>
                                        <p:tgtEl>
                                          <p:spTgt spid="87"/>
                                        </p:tgtEl>
                                      </p:cBhvr>
                                    </p:animEffect>
                                  </p:childTnLst>
                                </p:cTn>
                              </p:par>
                              <p:par>
                                <p:cTn id="96" presetID="2" presetClass="entr" presetSubtype="4" accel="50000" decel="50000" fill="hold" grpId="0" nodeType="withEffect">
                                  <p:stCondLst>
                                    <p:cond delay="0"/>
                                  </p:stCondLst>
                                  <p:childTnLst>
                                    <p:set>
                                      <p:cBhvr>
                                        <p:cTn id="97" dur="1" fill="hold">
                                          <p:stCondLst>
                                            <p:cond delay="0"/>
                                          </p:stCondLst>
                                        </p:cTn>
                                        <p:tgtEl>
                                          <p:spTgt spid="97"/>
                                        </p:tgtEl>
                                        <p:attrNameLst>
                                          <p:attrName>style.visibility</p:attrName>
                                        </p:attrNameLst>
                                      </p:cBhvr>
                                      <p:to>
                                        <p:strVal val="visible"/>
                                      </p:to>
                                    </p:set>
                                    <p:anim calcmode="lin" valueType="num">
                                      <p:cBhvr additive="base">
                                        <p:cTn id="98" dur="1000" fill="hold"/>
                                        <p:tgtEl>
                                          <p:spTgt spid="97"/>
                                        </p:tgtEl>
                                        <p:attrNameLst>
                                          <p:attrName>ppt_x</p:attrName>
                                        </p:attrNameLst>
                                      </p:cBhvr>
                                      <p:tavLst>
                                        <p:tav tm="0">
                                          <p:val>
                                            <p:strVal val="#ppt_x"/>
                                          </p:val>
                                        </p:tav>
                                        <p:tav tm="100000">
                                          <p:val>
                                            <p:strVal val="#ppt_x"/>
                                          </p:val>
                                        </p:tav>
                                      </p:tavLst>
                                    </p:anim>
                                    <p:anim calcmode="lin" valueType="num">
                                      <p:cBhvr additive="base">
                                        <p:cTn id="99" dur="1000" fill="hold"/>
                                        <p:tgtEl>
                                          <p:spTgt spid="97"/>
                                        </p:tgtEl>
                                        <p:attrNameLst>
                                          <p:attrName>ppt_y</p:attrName>
                                        </p:attrNameLst>
                                      </p:cBhvr>
                                      <p:tavLst>
                                        <p:tav tm="0">
                                          <p:val>
                                            <p:strVal val="1+#ppt_h/2"/>
                                          </p:val>
                                        </p:tav>
                                        <p:tav tm="100000">
                                          <p:val>
                                            <p:strVal val="#ppt_y"/>
                                          </p:val>
                                        </p:tav>
                                      </p:tavLst>
                                    </p:anim>
                                  </p:childTnLst>
                                </p:cTn>
                              </p:par>
                            </p:childTnLst>
                          </p:cTn>
                        </p:par>
                        <p:par>
                          <p:cTn id="100" fill="hold">
                            <p:stCondLst>
                              <p:cond delay="6750"/>
                            </p:stCondLst>
                            <p:childTnLst>
                              <p:par>
                                <p:cTn id="101" presetID="53" presetClass="entr" presetSubtype="16" fill="hold" nodeType="afterEffect">
                                  <p:stCondLst>
                                    <p:cond delay="0"/>
                                  </p:stCondLst>
                                  <p:childTnLst>
                                    <p:set>
                                      <p:cBhvr>
                                        <p:cTn id="102" dur="1" fill="hold">
                                          <p:stCondLst>
                                            <p:cond delay="0"/>
                                          </p:stCondLst>
                                        </p:cTn>
                                        <p:tgtEl>
                                          <p:spTgt spid="98"/>
                                        </p:tgtEl>
                                        <p:attrNameLst>
                                          <p:attrName>style.visibility</p:attrName>
                                        </p:attrNameLst>
                                      </p:cBhvr>
                                      <p:to>
                                        <p:strVal val="visible"/>
                                      </p:to>
                                    </p:set>
                                    <p:anim calcmode="lin" valueType="num">
                                      <p:cBhvr>
                                        <p:cTn id="103" dur="500" fill="hold"/>
                                        <p:tgtEl>
                                          <p:spTgt spid="98"/>
                                        </p:tgtEl>
                                        <p:attrNameLst>
                                          <p:attrName>ppt_w</p:attrName>
                                        </p:attrNameLst>
                                      </p:cBhvr>
                                      <p:tavLst>
                                        <p:tav tm="0">
                                          <p:val>
                                            <p:fltVal val="0"/>
                                          </p:val>
                                        </p:tav>
                                        <p:tav tm="100000">
                                          <p:val>
                                            <p:strVal val="#ppt_w"/>
                                          </p:val>
                                        </p:tav>
                                      </p:tavLst>
                                    </p:anim>
                                    <p:anim calcmode="lin" valueType="num">
                                      <p:cBhvr>
                                        <p:cTn id="104" dur="500" fill="hold"/>
                                        <p:tgtEl>
                                          <p:spTgt spid="98"/>
                                        </p:tgtEl>
                                        <p:attrNameLst>
                                          <p:attrName>ppt_h</p:attrName>
                                        </p:attrNameLst>
                                      </p:cBhvr>
                                      <p:tavLst>
                                        <p:tav tm="0">
                                          <p:val>
                                            <p:fltVal val="0"/>
                                          </p:val>
                                        </p:tav>
                                        <p:tav tm="100000">
                                          <p:val>
                                            <p:strVal val="#ppt_h"/>
                                          </p:val>
                                        </p:tav>
                                      </p:tavLst>
                                    </p:anim>
                                    <p:animEffect transition="in" filter="fade">
                                      <p:cBhvr>
                                        <p:cTn id="105" dur="500"/>
                                        <p:tgtEl>
                                          <p:spTgt spid="98"/>
                                        </p:tgtEl>
                                      </p:cBhvr>
                                    </p:animEffect>
                                  </p:childTnLst>
                                </p:cTn>
                              </p:par>
                              <p:par>
                                <p:cTn id="106" presetID="2" presetClass="entr" presetSubtype="4" accel="50000" decel="50000" fill="hold" grpId="0" nodeType="withEffect">
                                  <p:stCondLst>
                                    <p:cond delay="0"/>
                                  </p:stCondLst>
                                  <p:childTnLst>
                                    <p:set>
                                      <p:cBhvr>
                                        <p:cTn id="107" dur="1" fill="hold">
                                          <p:stCondLst>
                                            <p:cond delay="0"/>
                                          </p:stCondLst>
                                        </p:cTn>
                                        <p:tgtEl>
                                          <p:spTgt spid="109"/>
                                        </p:tgtEl>
                                        <p:attrNameLst>
                                          <p:attrName>style.visibility</p:attrName>
                                        </p:attrNameLst>
                                      </p:cBhvr>
                                      <p:to>
                                        <p:strVal val="visible"/>
                                      </p:to>
                                    </p:set>
                                    <p:anim calcmode="lin" valueType="num">
                                      <p:cBhvr additive="base">
                                        <p:cTn id="108" dur="1000" fill="hold"/>
                                        <p:tgtEl>
                                          <p:spTgt spid="109"/>
                                        </p:tgtEl>
                                        <p:attrNameLst>
                                          <p:attrName>ppt_x</p:attrName>
                                        </p:attrNameLst>
                                      </p:cBhvr>
                                      <p:tavLst>
                                        <p:tav tm="0">
                                          <p:val>
                                            <p:strVal val="#ppt_x"/>
                                          </p:val>
                                        </p:tav>
                                        <p:tav tm="100000">
                                          <p:val>
                                            <p:strVal val="#ppt_x"/>
                                          </p:val>
                                        </p:tav>
                                      </p:tavLst>
                                    </p:anim>
                                    <p:anim calcmode="lin" valueType="num">
                                      <p:cBhvr additive="base">
                                        <p:cTn id="109" dur="1000" fill="hold"/>
                                        <p:tgtEl>
                                          <p:spTgt spid="1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7" grpId="0" animBg="1"/>
      <p:bldP spid="76" grpId="0" animBg="1"/>
      <p:bldP spid="81" grpId="0" animBg="1"/>
      <p:bldP spid="82" grpId="0" animBg="1"/>
      <p:bldP spid="83" grpId="0"/>
      <p:bldP spid="84" grpId="0"/>
      <p:bldP spid="85" grpId="0"/>
      <p:bldP spid="86" grpId="0"/>
      <p:bldP spid="97" grpId="0"/>
      <p:bldP spid="10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任意多边形 5"/>
          <p:cNvSpPr/>
          <p:nvPr/>
        </p:nvSpPr>
        <p:spPr>
          <a:xfrm rot="10800000">
            <a:off x="5766172" y="-6909"/>
            <a:ext cx="6382450" cy="6867837"/>
          </a:xfrm>
          <a:custGeom>
            <a:avLst/>
            <a:gdLst>
              <a:gd name="connsiteX0" fmla="*/ 0 w 6379958"/>
              <a:gd name="connsiteY0" fmla="*/ 0 h 6858000"/>
              <a:gd name="connsiteX1" fmla="*/ 4721613 w 6379958"/>
              <a:gd name="connsiteY1" fmla="*/ 0 h 6858000"/>
              <a:gd name="connsiteX2" fmla="*/ 4730040 w 6379958"/>
              <a:gd name="connsiteY2" fmla="*/ 6622 h 6858000"/>
              <a:gd name="connsiteX3" fmla="*/ 6379958 w 6379958"/>
              <a:gd name="connsiteY3" fmla="*/ 3505200 h 6858000"/>
              <a:gd name="connsiteX4" fmla="*/ 5052010 w 6379958"/>
              <a:gd name="connsiteY4" fmla="*/ 6711152 h 6858000"/>
              <a:gd name="connsiteX5" fmla="*/ 4897985 w 6379958"/>
              <a:gd name="connsiteY5" fmla="*/ 6858000 h 6858000"/>
              <a:gd name="connsiteX6" fmla="*/ 0 w 637995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79958" h="6858000">
                <a:moveTo>
                  <a:pt x="0" y="0"/>
                </a:moveTo>
                <a:lnTo>
                  <a:pt x="4721613" y="0"/>
                </a:lnTo>
                <a:lnTo>
                  <a:pt x="4730040" y="6622"/>
                </a:lnTo>
                <a:cubicBezTo>
                  <a:pt x="5737686" y="838206"/>
                  <a:pt x="6379958" y="2096698"/>
                  <a:pt x="6379958" y="3505200"/>
                </a:cubicBezTo>
                <a:cubicBezTo>
                  <a:pt x="6379958" y="4757202"/>
                  <a:pt x="5872484" y="5890677"/>
                  <a:pt x="5052010" y="6711152"/>
                </a:cubicBezTo>
                <a:lnTo>
                  <a:pt x="4897985" y="6858000"/>
                </a:lnTo>
                <a:lnTo>
                  <a:pt x="0" y="68580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sp>
        <p:nvSpPr>
          <p:cNvPr id="7" name="任意多边形 6"/>
          <p:cNvSpPr/>
          <p:nvPr/>
        </p:nvSpPr>
        <p:spPr>
          <a:xfrm rot="10800000">
            <a:off x="5910244" y="-6908"/>
            <a:ext cx="6382450" cy="6867836"/>
          </a:xfrm>
          <a:custGeom>
            <a:avLst/>
            <a:gdLst>
              <a:gd name="connsiteX0" fmla="*/ 0 w 6379958"/>
              <a:gd name="connsiteY0" fmla="*/ 0 h 6858000"/>
              <a:gd name="connsiteX1" fmla="*/ 4721613 w 6379958"/>
              <a:gd name="connsiteY1" fmla="*/ 0 h 6858000"/>
              <a:gd name="connsiteX2" fmla="*/ 4730040 w 6379958"/>
              <a:gd name="connsiteY2" fmla="*/ 6622 h 6858000"/>
              <a:gd name="connsiteX3" fmla="*/ 6379958 w 6379958"/>
              <a:gd name="connsiteY3" fmla="*/ 3505200 h 6858000"/>
              <a:gd name="connsiteX4" fmla="*/ 5052010 w 6379958"/>
              <a:gd name="connsiteY4" fmla="*/ 6711152 h 6858000"/>
              <a:gd name="connsiteX5" fmla="*/ 4897985 w 6379958"/>
              <a:gd name="connsiteY5" fmla="*/ 6858000 h 6858000"/>
              <a:gd name="connsiteX6" fmla="*/ 0 w 637995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79958" h="6858000">
                <a:moveTo>
                  <a:pt x="0" y="0"/>
                </a:moveTo>
                <a:lnTo>
                  <a:pt x="4721613" y="0"/>
                </a:lnTo>
                <a:lnTo>
                  <a:pt x="4730040" y="6622"/>
                </a:lnTo>
                <a:cubicBezTo>
                  <a:pt x="5737686" y="838206"/>
                  <a:pt x="6379958" y="2096698"/>
                  <a:pt x="6379958" y="3505200"/>
                </a:cubicBezTo>
                <a:cubicBezTo>
                  <a:pt x="6379958" y="4757202"/>
                  <a:pt x="5872484" y="5890677"/>
                  <a:pt x="5052010" y="6711152"/>
                </a:cubicBezTo>
                <a:lnTo>
                  <a:pt x="4897985" y="6858000"/>
                </a:lnTo>
                <a:lnTo>
                  <a:pt x="0" y="6858000"/>
                </a:lnTo>
                <a:close/>
              </a:path>
            </a:pathLst>
          </a:cu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sp>
        <p:nvSpPr>
          <p:cNvPr id="8" name="Freeform 124"/>
          <p:cNvSpPr>
            <a:spLocks noEditPoints="1"/>
          </p:cNvSpPr>
          <p:nvPr/>
        </p:nvSpPr>
        <p:spPr bwMode="auto">
          <a:xfrm>
            <a:off x="641417" y="1591654"/>
            <a:ext cx="613395" cy="666398"/>
          </a:xfrm>
          <a:custGeom>
            <a:avLst/>
            <a:gdLst/>
            <a:ahLst/>
            <a:cxnLst>
              <a:cxn ang="0">
                <a:pos x="142" y="47"/>
              </a:cxn>
              <a:cxn ang="0">
                <a:pos x="138" y="21"/>
              </a:cxn>
              <a:cxn ang="0">
                <a:pos x="89" y="14"/>
              </a:cxn>
              <a:cxn ang="0">
                <a:pos x="76" y="0"/>
              </a:cxn>
              <a:cxn ang="0">
                <a:pos x="62" y="15"/>
              </a:cxn>
              <a:cxn ang="0">
                <a:pos x="13" y="21"/>
              </a:cxn>
              <a:cxn ang="0">
                <a:pos x="11" y="47"/>
              </a:cxn>
              <a:cxn ang="0">
                <a:pos x="0" y="121"/>
              </a:cxn>
              <a:cxn ang="0">
                <a:pos x="26" y="126"/>
              </a:cxn>
              <a:cxn ang="0">
                <a:pos x="62" y="150"/>
              </a:cxn>
              <a:cxn ang="0">
                <a:pos x="89" y="150"/>
              </a:cxn>
              <a:cxn ang="0">
                <a:pos x="126" y="126"/>
              </a:cxn>
              <a:cxn ang="0">
                <a:pos x="151" y="121"/>
              </a:cxn>
              <a:cxn ang="0">
                <a:pos x="18" y="108"/>
              </a:cxn>
              <a:cxn ang="0">
                <a:pos x="24" y="43"/>
              </a:cxn>
              <a:cxn ang="0">
                <a:pos x="62" y="64"/>
              </a:cxn>
              <a:cxn ang="0">
                <a:pos x="73" y="86"/>
              </a:cxn>
              <a:cxn ang="0">
                <a:pos x="21" y="110"/>
              </a:cxn>
              <a:cxn ang="0">
                <a:pos x="26" y="116"/>
              </a:cxn>
              <a:cxn ang="0">
                <a:pos x="73" y="137"/>
              </a:cxn>
              <a:cxn ang="0">
                <a:pos x="27" y="119"/>
              </a:cxn>
              <a:cxn ang="0">
                <a:pos x="80" y="138"/>
              </a:cxn>
              <a:cxn ang="0">
                <a:pos x="126" y="116"/>
              </a:cxn>
              <a:cxn ang="0">
                <a:pos x="82" y="139"/>
              </a:cxn>
              <a:cxn ang="0">
                <a:pos x="80" y="93"/>
              </a:cxn>
              <a:cxn ang="0">
                <a:pos x="80" y="77"/>
              </a:cxn>
              <a:cxn ang="0">
                <a:pos x="89" y="61"/>
              </a:cxn>
              <a:cxn ang="0">
                <a:pos x="135" y="47"/>
              </a:cxn>
              <a:cxn ang="0">
                <a:pos x="130" y="110"/>
              </a:cxn>
              <a:cxn ang="0">
                <a:pos x="125" y="34"/>
              </a:cxn>
              <a:cxn ang="0">
                <a:pos x="125" y="37"/>
              </a:cxn>
              <a:cxn ang="0">
                <a:pos x="80" y="51"/>
              </a:cxn>
              <a:cxn ang="0">
                <a:pos x="86" y="21"/>
              </a:cxn>
              <a:cxn ang="0">
                <a:pos x="65" y="21"/>
              </a:cxn>
              <a:cxn ang="0">
                <a:pos x="73" y="51"/>
              </a:cxn>
              <a:cxn ang="0">
                <a:pos x="27" y="37"/>
              </a:cxn>
              <a:cxn ang="0">
                <a:pos x="27" y="34"/>
              </a:cxn>
            </a:cxnLst>
            <a:rect l="0" t="0" r="r" b="b"/>
            <a:pathLst>
              <a:path w="151" h="164">
                <a:moveTo>
                  <a:pt x="142" y="108"/>
                </a:moveTo>
                <a:cubicBezTo>
                  <a:pt x="142" y="47"/>
                  <a:pt x="142" y="47"/>
                  <a:pt x="142" y="47"/>
                </a:cubicBezTo>
                <a:cubicBezTo>
                  <a:pt x="148" y="45"/>
                  <a:pt x="151" y="40"/>
                  <a:pt x="151" y="35"/>
                </a:cubicBezTo>
                <a:cubicBezTo>
                  <a:pt x="151" y="27"/>
                  <a:pt x="145" y="21"/>
                  <a:pt x="138" y="21"/>
                </a:cubicBezTo>
                <a:cubicBezTo>
                  <a:pt x="133" y="21"/>
                  <a:pt x="129" y="24"/>
                  <a:pt x="127" y="27"/>
                </a:cubicBezTo>
                <a:cubicBezTo>
                  <a:pt x="89" y="14"/>
                  <a:pt x="89" y="14"/>
                  <a:pt x="89" y="14"/>
                </a:cubicBezTo>
                <a:cubicBezTo>
                  <a:pt x="89" y="14"/>
                  <a:pt x="89" y="14"/>
                  <a:pt x="89" y="13"/>
                </a:cubicBezTo>
                <a:cubicBezTo>
                  <a:pt x="89" y="6"/>
                  <a:pt x="83" y="0"/>
                  <a:pt x="76" y="0"/>
                </a:cubicBezTo>
                <a:cubicBezTo>
                  <a:pt x="68" y="0"/>
                  <a:pt x="62" y="6"/>
                  <a:pt x="62" y="13"/>
                </a:cubicBezTo>
                <a:cubicBezTo>
                  <a:pt x="62" y="14"/>
                  <a:pt x="62" y="14"/>
                  <a:pt x="62" y="15"/>
                </a:cubicBezTo>
                <a:cubicBezTo>
                  <a:pt x="25" y="27"/>
                  <a:pt x="25" y="27"/>
                  <a:pt x="25" y="27"/>
                </a:cubicBezTo>
                <a:cubicBezTo>
                  <a:pt x="22" y="24"/>
                  <a:pt x="18" y="21"/>
                  <a:pt x="13" y="21"/>
                </a:cubicBezTo>
                <a:cubicBezTo>
                  <a:pt x="6" y="21"/>
                  <a:pt x="0" y="27"/>
                  <a:pt x="0" y="35"/>
                </a:cubicBezTo>
                <a:cubicBezTo>
                  <a:pt x="0" y="41"/>
                  <a:pt x="5" y="46"/>
                  <a:pt x="11" y="47"/>
                </a:cubicBezTo>
                <a:cubicBezTo>
                  <a:pt x="11" y="108"/>
                  <a:pt x="11" y="108"/>
                  <a:pt x="11" y="108"/>
                </a:cubicBezTo>
                <a:cubicBezTo>
                  <a:pt x="5" y="109"/>
                  <a:pt x="0" y="115"/>
                  <a:pt x="0" y="121"/>
                </a:cubicBezTo>
                <a:cubicBezTo>
                  <a:pt x="0" y="128"/>
                  <a:pt x="6" y="134"/>
                  <a:pt x="13" y="134"/>
                </a:cubicBezTo>
                <a:cubicBezTo>
                  <a:pt x="19" y="134"/>
                  <a:pt x="24" y="131"/>
                  <a:pt x="26" y="126"/>
                </a:cubicBezTo>
                <a:cubicBezTo>
                  <a:pt x="64" y="144"/>
                  <a:pt x="64" y="144"/>
                  <a:pt x="64" y="144"/>
                </a:cubicBezTo>
                <a:cubicBezTo>
                  <a:pt x="63" y="146"/>
                  <a:pt x="62" y="148"/>
                  <a:pt x="62" y="150"/>
                </a:cubicBezTo>
                <a:cubicBezTo>
                  <a:pt x="62" y="158"/>
                  <a:pt x="68" y="164"/>
                  <a:pt x="76" y="164"/>
                </a:cubicBezTo>
                <a:cubicBezTo>
                  <a:pt x="83" y="164"/>
                  <a:pt x="89" y="158"/>
                  <a:pt x="89" y="150"/>
                </a:cubicBezTo>
                <a:cubicBezTo>
                  <a:pt x="89" y="148"/>
                  <a:pt x="88" y="146"/>
                  <a:pt x="87" y="144"/>
                </a:cubicBezTo>
                <a:cubicBezTo>
                  <a:pt x="126" y="126"/>
                  <a:pt x="126" y="126"/>
                  <a:pt x="126" y="126"/>
                </a:cubicBezTo>
                <a:cubicBezTo>
                  <a:pt x="128" y="131"/>
                  <a:pt x="133" y="134"/>
                  <a:pt x="138" y="134"/>
                </a:cubicBezTo>
                <a:cubicBezTo>
                  <a:pt x="145" y="134"/>
                  <a:pt x="151" y="128"/>
                  <a:pt x="151" y="121"/>
                </a:cubicBezTo>
                <a:cubicBezTo>
                  <a:pt x="151" y="115"/>
                  <a:pt x="148" y="110"/>
                  <a:pt x="142" y="108"/>
                </a:cubicBezTo>
                <a:close/>
                <a:moveTo>
                  <a:pt x="18" y="108"/>
                </a:moveTo>
                <a:cubicBezTo>
                  <a:pt x="18" y="47"/>
                  <a:pt x="18" y="47"/>
                  <a:pt x="18" y="47"/>
                </a:cubicBezTo>
                <a:cubicBezTo>
                  <a:pt x="20" y="46"/>
                  <a:pt x="22" y="45"/>
                  <a:pt x="24" y="43"/>
                </a:cubicBezTo>
                <a:cubicBezTo>
                  <a:pt x="63" y="61"/>
                  <a:pt x="63" y="61"/>
                  <a:pt x="63" y="61"/>
                </a:cubicBezTo>
                <a:cubicBezTo>
                  <a:pt x="62" y="62"/>
                  <a:pt x="62" y="63"/>
                  <a:pt x="62" y="64"/>
                </a:cubicBezTo>
                <a:cubicBezTo>
                  <a:pt x="62" y="70"/>
                  <a:pt x="67" y="76"/>
                  <a:pt x="73" y="77"/>
                </a:cubicBezTo>
                <a:cubicBezTo>
                  <a:pt x="73" y="86"/>
                  <a:pt x="73" y="86"/>
                  <a:pt x="73" y="86"/>
                </a:cubicBezTo>
                <a:cubicBezTo>
                  <a:pt x="73" y="93"/>
                  <a:pt x="73" y="93"/>
                  <a:pt x="73" y="93"/>
                </a:cubicBezTo>
                <a:cubicBezTo>
                  <a:pt x="21" y="110"/>
                  <a:pt x="21" y="110"/>
                  <a:pt x="21" y="110"/>
                </a:cubicBezTo>
                <a:cubicBezTo>
                  <a:pt x="20" y="109"/>
                  <a:pt x="19" y="109"/>
                  <a:pt x="18" y="108"/>
                </a:cubicBezTo>
                <a:close/>
                <a:moveTo>
                  <a:pt x="26" y="116"/>
                </a:moveTo>
                <a:cubicBezTo>
                  <a:pt x="73" y="100"/>
                  <a:pt x="73" y="100"/>
                  <a:pt x="73" y="100"/>
                </a:cubicBezTo>
                <a:cubicBezTo>
                  <a:pt x="73" y="137"/>
                  <a:pt x="73" y="137"/>
                  <a:pt x="73" y="137"/>
                </a:cubicBezTo>
                <a:cubicBezTo>
                  <a:pt x="72" y="138"/>
                  <a:pt x="70" y="138"/>
                  <a:pt x="69" y="139"/>
                </a:cubicBezTo>
                <a:cubicBezTo>
                  <a:pt x="27" y="119"/>
                  <a:pt x="27" y="119"/>
                  <a:pt x="27" y="119"/>
                </a:cubicBezTo>
                <a:cubicBezTo>
                  <a:pt x="26" y="118"/>
                  <a:pt x="26" y="117"/>
                  <a:pt x="26" y="116"/>
                </a:cubicBezTo>
                <a:close/>
                <a:moveTo>
                  <a:pt x="80" y="138"/>
                </a:moveTo>
                <a:cubicBezTo>
                  <a:pt x="80" y="101"/>
                  <a:pt x="80" y="101"/>
                  <a:pt x="80" y="101"/>
                </a:cubicBezTo>
                <a:cubicBezTo>
                  <a:pt x="126" y="116"/>
                  <a:pt x="126" y="116"/>
                  <a:pt x="126" y="116"/>
                </a:cubicBezTo>
                <a:cubicBezTo>
                  <a:pt x="125" y="117"/>
                  <a:pt x="125" y="118"/>
                  <a:pt x="125" y="119"/>
                </a:cubicBezTo>
                <a:cubicBezTo>
                  <a:pt x="82" y="139"/>
                  <a:pt x="82" y="139"/>
                  <a:pt x="82" y="139"/>
                </a:cubicBezTo>
                <a:cubicBezTo>
                  <a:pt x="81" y="138"/>
                  <a:pt x="80" y="138"/>
                  <a:pt x="80" y="138"/>
                </a:cubicBezTo>
                <a:close/>
                <a:moveTo>
                  <a:pt x="80" y="93"/>
                </a:moveTo>
                <a:cubicBezTo>
                  <a:pt x="80" y="85"/>
                  <a:pt x="80" y="85"/>
                  <a:pt x="80" y="85"/>
                </a:cubicBezTo>
                <a:cubicBezTo>
                  <a:pt x="80" y="77"/>
                  <a:pt x="80" y="77"/>
                  <a:pt x="80" y="77"/>
                </a:cubicBezTo>
                <a:cubicBezTo>
                  <a:pt x="85" y="75"/>
                  <a:pt x="89" y="70"/>
                  <a:pt x="89" y="64"/>
                </a:cubicBezTo>
                <a:cubicBezTo>
                  <a:pt x="89" y="63"/>
                  <a:pt x="89" y="62"/>
                  <a:pt x="89" y="61"/>
                </a:cubicBezTo>
                <a:cubicBezTo>
                  <a:pt x="128" y="43"/>
                  <a:pt x="128" y="43"/>
                  <a:pt x="128" y="43"/>
                </a:cubicBezTo>
                <a:cubicBezTo>
                  <a:pt x="130" y="45"/>
                  <a:pt x="132" y="47"/>
                  <a:pt x="135" y="47"/>
                </a:cubicBezTo>
                <a:cubicBezTo>
                  <a:pt x="135" y="108"/>
                  <a:pt x="135" y="108"/>
                  <a:pt x="135" y="108"/>
                </a:cubicBezTo>
                <a:cubicBezTo>
                  <a:pt x="133" y="108"/>
                  <a:pt x="132" y="109"/>
                  <a:pt x="130" y="110"/>
                </a:cubicBezTo>
                <a:lnTo>
                  <a:pt x="80" y="93"/>
                </a:lnTo>
                <a:close/>
                <a:moveTo>
                  <a:pt x="125" y="34"/>
                </a:moveTo>
                <a:cubicBezTo>
                  <a:pt x="125" y="34"/>
                  <a:pt x="125" y="34"/>
                  <a:pt x="125" y="35"/>
                </a:cubicBezTo>
                <a:cubicBezTo>
                  <a:pt x="125" y="35"/>
                  <a:pt x="125" y="36"/>
                  <a:pt x="125" y="37"/>
                </a:cubicBezTo>
                <a:cubicBezTo>
                  <a:pt x="85" y="55"/>
                  <a:pt x="85" y="55"/>
                  <a:pt x="85" y="55"/>
                </a:cubicBezTo>
                <a:cubicBezTo>
                  <a:pt x="84" y="53"/>
                  <a:pt x="82" y="52"/>
                  <a:pt x="80" y="51"/>
                </a:cubicBezTo>
                <a:cubicBezTo>
                  <a:pt x="80" y="26"/>
                  <a:pt x="80" y="26"/>
                  <a:pt x="80" y="26"/>
                </a:cubicBezTo>
                <a:cubicBezTo>
                  <a:pt x="82" y="25"/>
                  <a:pt x="85" y="23"/>
                  <a:pt x="86" y="21"/>
                </a:cubicBezTo>
                <a:lnTo>
                  <a:pt x="125" y="34"/>
                </a:lnTo>
                <a:close/>
                <a:moveTo>
                  <a:pt x="65" y="21"/>
                </a:moveTo>
                <a:cubicBezTo>
                  <a:pt x="67" y="24"/>
                  <a:pt x="69" y="26"/>
                  <a:pt x="73" y="26"/>
                </a:cubicBezTo>
                <a:cubicBezTo>
                  <a:pt x="73" y="51"/>
                  <a:pt x="73" y="51"/>
                  <a:pt x="73" y="51"/>
                </a:cubicBezTo>
                <a:cubicBezTo>
                  <a:pt x="70" y="52"/>
                  <a:pt x="68" y="53"/>
                  <a:pt x="66" y="55"/>
                </a:cubicBezTo>
                <a:cubicBezTo>
                  <a:pt x="27" y="37"/>
                  <a:pt x="27" y="37"/>
                  <a:pt x="27" y="37"/>
                </a:cubicBezTo>
                <a:cubicBezTo>
                  <a:pt x="27" y="36"/>
                  <a:pt x="27" y="35"/>
                  <a:pt x="27" y="35"/>
                </a:cubicBezTo>
                <a:cubicBezTo>
                  <a:pt x="27" y="34"/>
                  <a:pt x="27" y="34"/>
                  <a:pt x="27" y="34"/>
                </a:cubicBezTo>
                <a:lnTo>
                  <a:pt x="65" y="21"/>
                </a:lnTo>
                <a:close/>
              </a:path>
            </a:pathLst>
          </a:custGeom>
          <a:solidFill>
            <a:schemeClr val="accent3"/>
          </a:solidFill>
          <a:ln w="9525">
            <a:noFill/>
            <a:round/>
          </a:ln>
        </p:spPr>
        <p:txBody>
          <a:bodyPr vert="horz" wrap="square" lIns="121965" tIns="60982" rIns="121965" bIns="60982" numCol="1" anchor="t" anchorCtr="0" compatLnSpc="1"/>
          <a:lstStyle/>
          <a:p>
            <a:endParaRPr lang="en-US" sz="2100">
              <a:cs typeface="+mn-ea"/>
            </a:endParaRPr>
          </a:p>
        </p:txBody>
      </p:sp>
      <p:grpSp>
        <p:nvGrpSpPr>
          <p:cNvPr id="9" name="Group 195"/>
          <p:cNvGrpSpPr/>
          <p:nvPr/>
        </p:nvGrpSpPr>
        <p:grpSpPr>
          <a:xfrm>
            <a:off x="1564718" y="3499293"/>
            <a:ext cx="614090" cy="602227"/>
            <a:chOff x="6718300" y="2185988"/>
            <a:chExt cx="484188" cy="474663"/>
          </a:xfrm>
          <a:solidFill>
            <a:schemeClr val="accent1"/>
          </a:solidFill>
        </p:grpSpPr>
        <p:sp>
          <p:nvSpPr>
            <p:cNvPr id="10" name="Freeform 92"/>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1" name="Freeform 93"/>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 name="Freeform 94"/>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 name="Freeform 95"/>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4" name="Freeform 96"/>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5" name="Freeform 97"/>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6" name="Freeform 98"/>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 name="Freeform 99"/>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8" name="Freeform 100"/>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9" name="Group 205"/>
          <p:cNvGrpSpPr/>
          <p:nvPr/>
        </p:nvGrpSpPr>
        <p:grpSpPr>
          <a:xfrm>
            <a:off x="888108" y="5609118"/>
            <a:ext cx="558597" cy="624283"/>
            <a:chOff x="6445250" y="2822575"/>
            <a:chExt cx="812800" cy="908050"/>
          </a:xfrm>
          <a:solidFill>
            <a:schemeClr val="accent2"/>
          </a:solidFill>
        </p:grpSpPr>
        <p:sp>
          <p:nvSpPr>
            <p:cNvPr id="20" name="Freeform 101"/>
            <p:cNvSpPr>
              <a:spLocks noEditPoints="1"/>
            </p:cNvSpPr>
            <p:nvPr/>
          </p:nvSpPr>
          <p:spPr bwMode="auto">
            <a:xfrm>
              <a:off x="6445250" y="2822575"/>
              <a:ext cx="812800" cy="908050"/>
            </a:xfrm>
            <a:custGeom>
              <a:avLst/>
              <a:gdLst/>
              <a:ahLst/>
              <a:cxnLst>
                <a:cxn ang="0">
                  <a:pos x="249" y="169"/>
                </a:cxn>
                <a:cxn ang="0">
                  <a:pos x="256" y="131"/>
                </a:cxn>
                <a:cxn ang="0">
                  <a:pos x="243" y="112"/>
                </a:cxn>
                <a:cxn ang="0">
                  <a:pos x="234" y="143"/>
                </a:cxn>
                <a:cxn ang="0">
                  <a:pos x="203" y="152"/>
                </a:cxn>
                <a:cxn ang="0">
                  <a:pos x="171" y="115"/>
                </a:cxn>
                <a:cxn ang="0">
                  <a:pos x="175" y="85"/>
                </a:cxn>
                <a:cxn ang="0">
                  <a:pos x="173" y="52"/>
                </a:cxn>
                <a:cxn ang="0">
                  <a:pos x="157" y="88"/>
                </a:cxn>
                <a:cxn ang="0">
                  <a:pos x="109" y="98"/>
                </a:cxn>
                <a:cxn ang="0">
                  <a:pos x="87" y="74"/>
                </a:cxn>
                <a:cxn ang="0">
                  <a:pos x="91" y="38"/>
                </a:cxn>
                <a:cxn ang="0">
                  <a:pos x="91" y="5"/>
                </a:cxn>
                <a:cxn ang="0">
                  <a:pos x="73" y="47"/>
                </a:cxn>
                <a:cxn ang="0">
                  <a:pos x="40" y="56"/>
                </a:cxn>
                <a:cxn ang="0">
                  <a:pos x="39" y="72"/>
                </a:cxn>
                <a:cxn ang="0">
                  <a:pos x="73" y="81"/>
                </a:cxn>
                <a:cxn ang="0">
                  <a:pos x="77" y="105"/>
                </a:cxn>
                <a:cxn ang="0">
                  <a:pos x="63" y="143"/>
                </a:cxn>
                <a:cxn ang="0">
                  <a:pos x="31" y="151"/>
                </a:cxn>
                <a:cxn ang="0">
                  <a:pos x="32" y="168"/>
                </a:cxn>
                <a:cxn ang="0">
                  <a:pos x="63" y="177"/>
                </a:cxn>
                <a:cxn ang="0">
                  <a:pos x="77" y="214"/>
                </a:cxn>
                <a:cxn ang="0">
                  <a:pos x="71" y="235"/>
                </a:cxn>
                <a:cxn ang="0">
                  <a:pos x="45" y="249"/>
                </a:cxn>
                <a:cxn ang="0">
                  <a:pos x="25" y="269"/>
                </a:cxn>
                <a:cxn ang="0">
                  <a:pos x="55" y="261"/>
                </a:cxn>
                <a:cxn ang="0">
                  <a:pos x="74" y="282"/>
                </a:cxn>
                <a:cxn ang="0">
                  <a:pos x="89" y="273"/>
                </a:cxn>
                <a:cxn ang="0">
                  <a:pos x="84" y="244"/>
                </a:cxn>
                <a:cxn ang="0">
                  <a:pos x="109" y="221"/>
                </a:cxn>
                <a:cxn ang="0">
                  <a:pos x="157" y="231"/>
                </a:cxn>
                <a:cxn ang="0">
                  <a:pos x="161" y="254"/>
                </a:cxn>
                <a:cxn ang="0">
                  <a:pos x="205" y="257"/>
                </a:cxn>
                <a:cxn ang="0">
                  <a:pos x="225" y="237"/>
                </a:cxn>
                <a:cxn ang="0">
                  <a:pos x="193" y="246"/>
                </a:cxn>
                <a:cxn ang="0">
                  <a:pos x="170" y="225"/>
                </a:cxn>
                <a:cxn ang="0">
                  <a:pos x="182" y="179"/>
                </a:cxn>
                <a:cxn ang="0">
                  <a:pos x="214" y="163"/>
                </a:cxn>
                <a:cxn ang="0">
                  <a:pos x="248" y="191"/>
                </a:cxn>
                <a:cxn ang="0">
                  <a:pos x="277" y="207"/>
                </a:cxn>
                <a:cxn ang="0">
                  <a:pos x="157" y="197"/>
                </a:cxn>
                <a:cxn ang="0">
                  <a:pos x="109" y="207"/>
                </a:cxn>
                <a:cxn ang="0">
                  <a:pos x="77" y="169"/>
                </a:cxn>
                <a:cxn ang="0">
                  <a:pos x="87" y="125"/>
                </a:cxn>
                <a:cxn ang="0">
                  <a:pos x="138" y="109"/>
                </a:cxn>
                <a:cxn ang="0">
                  <a:pos x="175" y="144"/>
                </a:cxn>
                <a:cxn ang="0">
                  <a:pos x="175" y="175"/>
                </a:cxn>
              </a:cxnLst>
              <a:rect l="0" t="0" r="r" b="b"/>
              <a:pathLst>
                <a:path w="277" h="309">
                  <a:moveTo>
                    <a:pt x="260" y="190"/>
                  </a:moveTo>
                  <a:cubicBezTo>
                    <a:pt x="257" y="190"/>
                    <a:pt x="257" y="190"/>
                    <a:pt x="255" y="188"/>
                  </a:cubicBezTo>
                  <a:cubicBezTo>
                    <a:pt x="253" y="184"/>
                    <a:pt x="250" y="178"/>
                    <a:pt x="248" y="175"/>
                  </a:cubicBezTo>
                  <a:cubicBezTo>
                    <a:pt x="246" y="171"/>
                    <a:pt x="248" y="170"/>
                    <a:pt x="249" y="169"/>
                  </a:cubicBezTo>
                  <a:cubicBezTo>
                    <a:pt x="250" y="166"/>
                    <a:pt x="251" y="163"/>
                    <a:pt x="251" y="160"/>
                  </a:cubicBezTo>
                  <a:cubicBezTo>
                    <a:pt x="251" y="157"/>
                    <a:pt x="250" y="154"/>
                    <a:pt x="249" y="151"/>
                  </a:cubicBezTo>
                  <a:cubicBezTo>
                    <a:pt x="248" y="150"/>
                    <a:pt x="246" y="148"/>
                    <a:pt x="248" y="145"/>
                  </a:cubicBezTo>
                  <a:cubicBezTo>
                    <a:pt x="249" y="143"/>
                    <a:pt x="254" y="135"/>
                    <a:pt x="256" y="131"/>
                  </a:cubicBezTo>
                  <a:cubicBezTo>
                    <a:pt x="257" y="129"/>
                    <a:pt x="257" y="129"/>
                    <a:pt x="260" y="129"/>
                  </a:cubicBezTo>
                  <a:cubicBezTo>
                    <a:pt x="269" y="129"/>
                    <a:pt x="277" y="122"/>
                    <a:pt x="277" y="112"/>
                  </a:cubicBezTo>
                  <a:cubicBezTo>
                    <a:pt x="277" y="103"/>
                    <a:pt x="269" y="96"/>
                    <a:pt x="260" y="96"/>
                  </a:cubicBezTo>
                  <a:cubicBezTo>
                    <a:pt x="250" y="96"/>
                    <a:pt x="243" y="103"/>
                    <a:pt x="243" y="112"/>
                  </a:cubicBezTo>
                  <a:cubicBezTo>
                    <a:pt x="243" y="117"/>
                    <a:pt x="244" y="121"/>
                    <a:pt x="247" y="124"/>
                  </a:cubicBezTo>
                  <a:cubicBezTo>
                    <a:pt x="248" y="125"/>
                    <a:pt x="249" y="126"/>
                    <a:pt x="248" y="128"/>
                  </a:cubicBezTo>
                  <a:cubicBezTo>
                    <a:pt x="246" y="132"/>
                    <a:pt x="243" y="138"/>
                    <a:pt x="242" y="140"/>
                  </a:cubicBezTo>
                  <a:cubicBezTo>
                    <a:pt x="240" y="144"/>
                    <a:pt x="236" y="143"/>
                    <a:pt x="234" y="143"/>
                  </a:cubicBezTo>
                  <a:cubicBezTo>
                    <a:pt x="227" y="143"/>
                    <a:pt x="222" y="147"/>
                    <a:pt x="219" y="153"/>
                  </a:cubicBezTo>
                  <a:cubicBezTo>
                    <a:pt x="219" y="154"/>
                    <a:pt x="217" y="155"/>
                    <a:pt x="215" y="155"/>
                  </a:cubicBezTo>
                  <a:cubicBezTo>
                    <a:pt x="214" y="155"/>
                    <a:pt x="211" y="155"/>
                    <a:pt x="208" y="155"/>
                  </a:cubicBezTo>
                  <a:cubicBezTo>
                    <a:pt x="205" y="155"/>
                    <a:pt x="204" y="154"/>
                    <a:pt x="203" y="152"/>
                  </a:cubicBezTo>
                  <a:cubicBezTo>
                    <a:pt x="200" y="146"/>
                    <a:pt x="195" y="143"/>
                    <a:pt x="188" y="143"/>
                  </a:cubicBezTo>
                  <a:cubicBezTo>
                    <a:pt x="184" y="143"/>
                    <a:pt x="184" y="143"/>
                    <a:pt x="182" y="141"/>
                  </a:cubicBezTo>
                  <a:cubicBezTo>
                    <a:pt x="179" y="135"/>
                    <a:pt x="171" y="122"/>
                    <a:pt x="171" y="121"/>
                  </a:cubicBezTo>
                  <a:cubicBezTo>
                    <a:pt x="170" y="119"/>
                    <a:pt x="170" y="116"/>
                    <a:pt x="171" y="115"/>
                  </a:cubicBezTo>
                  <a:cubicBezTo>
                    <a:pt x="173" y="112"/>
                    <a:pt x="174" y="109"/>
                    <a:pt x="174" y="105"/>
                  </a:cubicBezTo>
                  <a:cubicBezTo>
                    <a:pt x="174" y="102"/>
                    <a:pt x="174" y="99"/>
                    <a:pt x="172" y="97"/>
                  </a:cubicBezTo>
                  <a:cubicBezTo>
                    <a:pt x="171" y="94"/>
                    <a:pt x="170" y="94"/>
                    <a:pt x="171" y="91"/>
                  </a:cubicBezTo>
                  <a:cubicBezTo>
                    <a:pt x="172" y="89"/>
                    <a:pt x="174" y="87"/>
                    <a:pt x="175" y="85"/>
                  </a:cubicBezTo>
                  <a:cubicBezTo>
                    <a:pt x="176" y="83"/>
                    <a:pt x="179" y="83"/>
                    <a:pt x="180" y="83"/>
                  </a:cubicBezTo>
                  <a:cubicBezTo>
                    <a:pt x="184" y="83"/>
                    <a:pt x="187" y="83"/>
                    <a:pt x="190" y="81"/>
                  </a:cubicBezTo>
                  <a:cubicBezTo>
                    <a:pt x="198" y="76"/>
                    <a:pt x="201" y="66"/>
                    <a:pt x="196" y="58"/>
                  </a:cubicBezTo>
                  <a:cubicBezTo>
                    <a:pt x="192" y="50"/>
                    <a:pt x="181" y="47"/>
                    <a:pt x="173" y="52"/>
                  </a:cubicBezTo>
                  <a:cubicBezTo>
                    <a:pt x="165" y="56"/>
                    <a:pt x="162" y="67"/>
                    <a:pt x="167" y="75"/>
                  </a:cubicBezTo>
                  <a:cubicBezTo>
                    <a:pt x="169" y="78"/>
                    <a:pt x="170" y="78"/>
                    <a:pt x="168" y="81"/>
                  </a:cubicBezTo>
                  <a:cubicBezTo>
                    <a:pt x="167" y="83"/>
                    <a:pt x="166" y="85"/>
                    <a:pt x="165" y="86"/>
                  </a:cubicBezTo>
                  <a:cubicBezTo>
                    <a:pt x="163" y="89"/>
                    <a:pt x="159" y="88"/>
                    <a:pt x="157" y="88"/>
                  </a:cubicBezTo>
                  <a:cubicBezTo>
                    <a:pt x="151" y="88"/>
                    <a:pt x="145" y="92"/>
                    <a:pt x="142" y="98"/>
                  </a:cubicBezTo>
                  <a:cubicBezTo>
                    <a:pt x="142" y="99"/>
                    <a:pt x="139" y="101"/>
                    <a:pt x="137" y="101"/>
                  </a:cubicBezTo>
                  <a:cubicBezTo>
                    <a:pt x="130" y="101"/>
                    <a:pt x="117" y="101"/>
                    <a:pt x="114" y="101"/>
                  </a:cubicBezTo>
                  <a:cubicBezTo>
                    <a:pt x="111" y="101"/>
                    <a:pt x="110" y="99"/>
                    <a:pt x="109" y="98"/>
                  </a:cubicBezTo>
                  <a:cubicBezTo>
                    <a:pt x="107" y="92"/>
                    <a:pt x="101" y="88"/>
                    <a:pt x="94" y="88"/>
                  </a:cubicBezTo>
                  <a:cubicBezTo>
                    <a:pt x="93" y="88"/>
                    <a:pt x="90" y="87"/>
                    <a:pt x="89" y="86"/>
                  </a:cubicBezTo>
                  <a:cubicBezTo>
                    <a:pt x="88" y="84"/>
                    <a:pt x="87" y="82"/>
                    <a:pt x="86" y="81"/>
                  </a:cubicBezTo>
                  <a:cubicBezTo>
                    <a:pt x="84" y="77"/>
                    <a:pt x="86" y="75"/>
                    <a:pt x="87" y="74"/>
                  </a:cubicBezTo>
                  <a:cubicBezTo>
                    <a:pt x="89" y="71"/>
                    <a:pt x="90" y="68"/>
                    <a:pt x="90" y="64"/>
                  </a:cubicBezTo>
                  <a:cubicBezTo>
                    <a:pt x="90" y="60"/>
                    <a:pt x="88" y="57"/>
                    <a:pt x="86" y="54"/>
                  </a:cubicBezTo>
                  <a:cubicBezTo>
                    <a:pt x="85" y="53"/>
                    <a:pt x="84" y="50"/>
                    <a:pt x="85" y="48"/>
                  </a:cubicBezTo>
                  <a:cubicBezTo>
                    <a:pt x="87" y="45"/>
                    <a:pt x="90" y="40"/>
                    <a:pt x="91" y="38"/>
                  </a:cubicBezTo>
                  <a:cubicBezTo>
                    <a:pt x="93" y="36"/>
                    <a:pt x="95" y="36"/>
                    <a:pt x="96" y="36"/>
                  </a:cubicBezTo>
                  <a:cubicBezTo>
                    <a:pt x="100" y="37"/>
                    <a:pt x="104" y="36"/>
                    <a:pt x="108" y="34"/>
                  </a:cubicBezTo>
                  <a:cubicBezTo>
                    <a:pt x="116" y="30"/>
                    <a:pt x="119" y="19"/>
                    <a:pt x="114" y="11"/>
                  </a:cubicBezTo>
                  <a:cubicBezTo>
                    <a:pt x="110" y="3"/>
                    <a:pt x="99" y="0"/>
                    <a:pt x="91" y="5"/>
                  </a:cubicBezTo>
                  <a:cubicBezTo>
                    <a:pt x="83" y="10"/>
                    <a:pt x="80" y="20"/>
                    <a:pt x="85" y="28"/>
                  </a:cubicBezTo>
                  <a:cubicBezTo>
                    <a:pt x="86" y="29"/>
                    <a:pt x="86" y="31"/>
                    <a:pt x="85" y="34"/>
                  </a:cubicBezTo>
                  <a:cubicBezTo>
                    <a:pt x="84" y="36"/>
                    <a:pt x="80" y="41"/>
                    <a:pt x="78" y="45"/>
                  </a:cubicBezTo>
                  <a:cubicBezTo>
                    <a:pt x="76" y="47"/>
                    <a:pt x="75" y="47"/>
                    <a:pt x="73" y="47"/>
                  </a:cubicBezTo>
                  <a:cubicBezTo>
                    <a:pt x="67" y="47"/>
                    <a:pt x="61" y="51"/>
                    <a:pt x="58" y="56"/>
                  </a:cubicBezTo>
                  <a:cubicBezTo>
                    <a:pt x="57" y="59"/>
                    <a:pt x="57" y="60"/>
                    <a:pt x="53" y="60"/>
                  </a:cubicBezTo>
                  <a:cubicBezTo>
                    <a:pt x="51" y="60"/>
                    <a:pt x="47" y="60"/>
                    <a:pt x="45" y="60"/>
                  </a:cubicBezTo>
                  <a:cubicBezTo>
                    <a:pt x="42" y="60"/>
                    <a:pt x="40" y="57"/>
                    <a:pt x="40" y="56"/>
                  </a:cubicBezTo>
                  <a:cubicBezTo>
                    <a:pt x="37" y="50"/>
                    <a:pt x="31" y="46"/>
                    <a:pt x="25" y="46"/>
                  </a:cubicBezTo>
                  <a:cubicBezTo>
                    <a:pt x="15" y="46"/>
                    <a:pt x="8" y="54"/>
                    <a:pt x="8" y="63"/>
                  </a:cubicBezTo>
                  <a:cubicBezTo>
                    <a:pt x="8" y="72"/>
                    <a:pt x="15" y="80"/>
                    <a:pt x="25" y="80"/>
                  </a:cubicBezTo>
                  <a:cubicBezTo>
                    <a:pt x="31" y="80"/>
                    <a:pt x="36" y="77"/>
                    <a:pt x="39" y="72"/>
                  </a:cubicBezTo>
                  <a:cubicBezTo>
                    <a:pt x="41" y="69"/>
                    <a:pt x="41" y="68"/>
                    <a:pt x="44" y="68"/>
                  </a:cubicBezTo>
                  <a:cubicBezTo>
                    <a:pt x="47" y="68"/>
                    <a:pt x="50" y="68"/>
                    <a:pt x="53" y="68"/>
                  </a:cubicBezTo>
                  <a:cubicBezTo>
                    <a:pt x="56" y="68"/>
                    <a:pt x="57" y="70"/>
                    <a:pt x="57" y="70"/>
                  </a:cubicBezTo>
                  <a:cubicBezTo>
                    <a:pt x="60" y="77"/>
                    <a:pt x="66" y="81"/>
                    <a:pt x="73" y="81"/>
                  </a:cubicBezTo>
                  <a:cubicBezTo>
                    <a:pt x="74" y="81"/>
                    <a:pt x="77" y="81"/>
                    <a:pt x="79" y="84"/>
                  </a:cubicBezTo>
                  <a:cubicBezTo>
                    <a:pt x="80" y="85"/>
                    <a:pt x="81" y="87"/>
                    <a:pt x="82" y="88"/>
                  </a:cubicBezTo>
                  <a:cubicBezTo>
                    <a:pt x="83" y="90"/>
                    <a:pt x="82" y="94"/>
                    <a:pt x="81" y="95"/>
                  </a:cubicBezTo>
                  <a:cubicBezTo>
                    <a:pt x="79" y="97"/>
                    <a:pt x="77" y="101"/>
                    <a:pt x="77" y="105"/>
                  </a:cubicBezTo>
                  <a:cubicBezTo>
                    <a:pt x="77" y="108"/>
                    <a:pt x="78" y="111"/>
                    <a:pt x="80" y="114"/>
                  </a:cubicBezTo>
                  <a:cubicBezTo>
                    <a:pt x="81" y="115"/>
                    <a:pt x="82" y="118"/>
                    <a:pt x="80" y="121"/>
                  </a:cubicBezTo>
                  <a:cubicBezTo>
                    <a:pt x="79" y="124"/>
                    <a:pt x="73" y="134"/>
                    <a:pt x="70" y="140"/>
                  </a:cubicBezTo>
                  <a:cubicBezTo>
                    <a:pt x="67" y="143"/>
                    <a:pt x="65" y="143"/>
                    <a:pt x="63" y="143"/>
                  </a:cubicBezTo>
                  <a:cubicBezTo>
                    <a:pt x="57" y="143"/>
                    <a:pt x="51" y="146"/>
                    <a:pt x="48" y="152"/>
                  </a:cubicBezTo>
                  <a:cubicBezTo>
                    <a:pt x="47" y="153"/>
                    <a:pt x="47" y="155"/>
                    <a:pt x="43" y="155"/>
                  </a:cubicBezTo>
                  <a:cubicBezTo>
                    <a:pt x="41" y="155"/>
                    <a:pt x="38" y="155"/>
                    <a:pt x="37" y="155"/>
                  </a:cubicBezTo>
                  <a:cubicBezTo>
                    <a:pt x="33" y="155"/>
                    <a:pt x="32" y="152"/>
                    <a:pt x="31" y="151"/>
                  </a:cubicBezTo>
                  <a:cubicBezTo>
                    <a:pt x="28" y="146"/>
                    <a:pt x="23" y="143"/>
                    <a:pt x="17" y="143"/>
                  </a:cubicBezTo>
                  <a:cubicBezTo>
                    <a:pt x="8" y="143"/>
                    <a:pt x="0" y="150"/>
                    <a:pt x="0" y="160"/>
                  </a:cubicBezTo>
                  <a:cubicBezTo>
                    <a:pt x="0" y="169"/>
                    <a:pt x="8" y="177"/>
                    <a:pt x="17" y="177"/>
                  </a:cubicBezTo>
                  <a:cubicBezTo>
                    <a:pt x="24" y="177"/>
                    <a:pt x="29" y="173"/>
                    <a:pt x="32" y="168"/>
                  </a:cubicBezTo>
                  <a:cubicBezTo>
                    <a:pt x="33" y="165"/>
                    <a:pt x="34" y="163"/>
                    <a:pt x="37" y="163"/>
                  </a:cubicBezTo>
                  <a:cubicBezTo>
                    <a:pt x="38" y="163"/>
                    <a:pt x="40" y="163"/>
                    <a:pt x="42" y="163"/>
                  </a:cubicBezTo>
                  <a:cubicBezTo>
                    <a:pt x="46" y="163"/>
                    <a:pt x="47" y="166"/>
                    <a:pt x="48" y="168"/>
                  </a:cubicBezTo>
                  <a:cubicBezTo>
                    <a:pt x="51" y="173"/>
                    <a:pt x="57" y="177"/>
                    <a:pt x="63" y="177"/>
                  </a:cubicBezTo>
                  <a:cubicBezTo>
                    <a:pt x="65" y="177"/>
                    <a:pt x="68" y="176"/>
                    <a:pt x="70" y="180"/>
                  </a:cubicBezTo>
                  <a:cubicBezTo>
                    <a:pt x="71" y="182"/>
                    <a:pt x="77" y="192"/>
                    <a:pt x="80" y="198"/>
                  </a:cubicBezTo>
                  <a:cubicBezTo>
                    <a:pt x="82" y="202"/>
                    <a:pt x="82" y="202"/>
                    <a:pt x="80" y="205"/>
                  </a:cubicBezTo>
                  <a:cubicBezTo>
                    <a:pt x="78" y="207"/>
                    <a:pt x="77" y="211"/>
                    <a:pt x="77" y="214"/>
                  </a:cubicBezTo>
                  <a:cubicBezTo>
                    <a:pt x="77" y="217"/>
                    <a:pt x="78" y="219"/>
                    <a:pt x="79" y="221"/>
                  </a:cubicBezTo>
                  <a:cubicBezTo>
                    <a:pt x="80" y="223"/>
                    <a:pt x="82" y="225"/>
                    <a:pt x="80" y="228"/>
                  </a:cubicBezTo>
                  <a:cubicBezTo>
                    <a:pt x="79" y="230"/>
                    <a:pt x="78" y="232"/>
                    <a:pt x="77" y="234"/>
                  </a:cubicBezTo>
                  <a:cubicBezTo>
                    <a:pt x="75" y="237"/>
                    <a:pt x="73" y="235"/>
                    <a:pt x="71" y="235"/>
                  </a:cubicBezTo>
                  <a:cubicBezTo>
                    <a:pt x="68" y="235"/>
                    <a:pt x="64" y="236"/>
                    <a:pt x="61" y="237"/>
                  </a:cubicBezTo>
                  <a:cubicBezTo>
                    <a:pt x="58" y="239"/>
                    <a:pt x="56" y="242"/>
                    <a:pt x="54" y="245"/>
                  </a:cubicBezTo>
                  <a:cubicBezTo>
                    <a:pt x="54" y="246"/>
                    <a:pt x="52" y="249"/>
                    <a:pt x="49" y="249"/>
                  </a:cubicBezTo>
                  <a:cubicBezTo>
                    <a:pt x="48" y="249"/>
                    <a:pt x="46" y="249"/>
                    <a:pt x="45" y="249"/>
                  </a:cubicBezTo>
                  <a:cubicBezTo>
                    <a:pt x="42" y="249"/>
                    <a:pt x="41" y="246"/>
                    <a:pt x="40" y="244"/>
                  </a:cubicBezTo>
                  <a:cubicBezTo>
                    <a:pt x="37" y="239"/>
                    <a:pt x="31" y="235"/>
                    <a:pt x="25" y="235"/>
                  </a:cubicBezTo>
                  <a:cubicBezTo>
                    <a:pt x="15" y="235"/>
                    <a:pt x="8" y="243"/>
                    <a:pt x="8" y="252"/>
                  </a:cubicBezTo>
                  <a:cubicBezTo>
                    <a:pt x="8" y="261"/>
                    <a:pt x="15" y="269"/>
                    <a:pt x="25" y="269"/>
                  </a:cubicBezTo>
                  <a:cubicBezTo>
                    <a:pt x="31" y="269"/>
                    <a:pt x="36" y="266"/>
                    <a:pt x="39" y="261"/>
                  </a:cubicBezTo>
                  <a:cubicBezTo>
                    <a:pt x="41" y="258"/>
                    <a:pt x="43" y="257"/>
                    <a:pt x="45" y="257"/>
                  </a:cubicBezTo>
                  <a:cubicBezTo>
                    <a:pt x="46" y="257"/>
                    <a:pt x="48" y="257"/>
                    <a:pt x="49" y="257"/>
                  </a:cubicBezTo>
                  <a:cubicBezTo>
                    <a:pt x="52" y="257"/>
                    <a:pt x="54" y="259"/>
                    <a:pt x="55" y="261"/>
                  </a:cubicBezTo>
                  <a:cubicBezTo>
                    <a:pt x="58" y="266"/>
                    <a:pt x="63" y="269"/>
                    <a:pt x="69" y="269"/>
                  </a:cubicBezTo>
                  <a:cubicBezTo>
                    <a:pt x="72" y="269"/>
                    <a:pt x="73" y="269"/>
                    <a:pt x="75" y="272"/>
                  </a:cubicBezTo>
                  <a:cubicBezTo>
                    <a:pt x="76" y="274"/>
                    <a:pt x="76" y="274"/>
                    <a:pt x="76" y="274"/>
                  </a:cubicBezTo>
                  <a:cubicBezTo>
                    <a:pt x="77" y="277"/>
                    <a:pt x="76" y="278"/>
                    <a:pt x="74" y="282"/>
                  </a:cubicBezTo>
                  <a:cubicBezTo>
                    <a:pt x="69" y="290"/>
                    <a:pt x="72" y="300"/>
                    <a:pt x="80" y="305"/>
                  </a:cubicBezTo>
                  <a:cubicBezTo>
                    <a:pt x="88" y="309"/>
                    <a:pt x="99" y="307"/>
                    <a:pt x="103" y="299"/>
                  </a:cubicBezTo>
                  <a:cubicBezTo>
                    <a:pt x="108" y="291"/>
                    <a:pt x="105" y="280"/>
                    <a:pt x="97" y="276"/>
                  </a:cubicBezTo>
                  <a:cubicBezTo>
                    <a:pt x="95" y="274"/>
                    <a:pt x="92" y="273"/>
                    <a:pt x="89" y="273"/>
                  </a:cubicBezTo>
                  <a:cubicBezTo>
                    <a:pt x="86" y="273"/>
                    <a:pt x="84" y="273"/>
                    <a:pt x="83" y="271"/>
                  </a:cubicBezTo>
                  <a:cubicBezTo>
                    <a:pt x="82" y="268"/>
                    <a:pt x="82" y="268"/>
                    <a:pt x="82" y="268"/>
                  </a:cubicBezTo>
                  <a:cubicBezTo>
                    <a:pt x="80" y="266"/>
                    <a:pt x="80" y="266"/>
                    <a:pt x="83" y="262"/>
                  </a:cubicBezTo>
                  <a:cubicBezTo>
                    <a:pt x="87" y="257"/>
                    <a:pt x="88" y="250"/>
                    <a:pt x="84" y="244"/>
                  </a:cubicBezTo>
                  <a:cubicBezTo>
                    <a:pt x="83" y="242"/>
                    <a:pt x="82" y="240"/>
                    <a:pt x="83" y="238"/>
                  </a:cubicBezTo>
                  <a:cubicBezTo>
                    <a:pt x="84" y="236"/>
                    <a:pt x="86" y="234"/>
                    <a:pt x="87" y="232"/>
                  </a:cubicBezTo>
                  <a:cubicBezTo>
                    <a:pt x="88" y="230"/>
                    <a:pt x="90" y="231"/>
                    <a:pt x="94" y="231"/>
                  </a:cubicBezTo>
                  <a:cubicBezTo>
                    <a:pt x="101" y="231"/>
                    <a:pt x="107" y="227"/>
                    <a:pt x="109" y="221"/>
                  </a:cubicBezTo>
                  <a:cubicBezTo>
                    <a:pt x="110" y="220"/>
                    <a:pt x="110" y="218"/>
                    <a:pt x="113" y="218"/>
                  </a:cubicBezTo>
                  <a:cubicBezTo>
                    <a:pt x="116" y="218"/>
                    <a:pt x="132" y="218"/>
                    <a:pt x="138" y="218"/>
                  </a:cubicBezTo>
                  <a:cubicBezTo>
                    <a:pt x="140" y="218"/>
                    <a:pt x="142" y="220"/>
                    <a:pt x="142" y="221"/>
                  </a:cubicBezTo>
                  <a:cubicBezTo>
                    <a:pt x="145" y="227"/>
                    <a:pt x="151" y="231"/>
                    <a:pt x="157" y="231"/>
                  </a:cubicBezTo>
                  <a:cubicBezTo>
                    <a:pt x="158" y="231"/>
                    <a:pt x="161" y="230"/>
                    <a:pt x="162" y="233"/>
                  </a:cubicBezTo>
                  <a:cubicBezTo>
                    <a:pt x="162" y="234"/>
                    <a:pt x="164" y="236"/>
                    <a:pt x="165" y="238"/>
                  </a:cubicBezTo>
                  <a:cubicBezTo>
                    <a:pt x="166" y="241"/>
                    <a:pt x="165" y="243"/>
                    <a:pt x="164" y="245"/>
                  </a:cubicBezTo>
                  <a:cubicBezTo>
                    <a:pt x="162" y="247"/>
                    <a:pt x="161" y="251"/>
                    <a:pt x="161" y="254"/>
                  </a:cubicBezTo>
                  <a:cubicBezTo>
                    <a:pt x="161" y="264"/>
                    <a:pt x="169" y="271"/>
                    <a:pt x="178" y="271"/>
                  </a:cubicBezTo>
                  <a:cubicBezTo>
                    <a:pt x="186" y="271"/>
                    <a:pt x="192" y="267"/>
                    <a:pt x="194" y="260"/>
                  </a:cubicBezTo>
                  <a:cubicBezTo>
                    <a:pt x="195" y="259"/>
                    <a:pt x="195" y="257"/>
                    <a:pt x="198" y="257"/>
                  </a:cubicBezTo>
                  <a:cubicBezTo>
                    <a:pt x="200" y="257"/>
                    <a:pt x="202" y="257"/>
                    <a:pt x="205" y="257"/>
                  </a:cubicBezTo>
                  <a:cubicBezTo>
                    <a:pt x="206" y="257"/>
                    <a:pt x="208" y="259"/>
                    <a:pt x="208" y="260"/>
                  </a:cubicBezTo>
                  <a:cubicBezTo>
                    <a:pt x="211" y="266"/>
                    <a:pt x="217" y="271"/>
                    <a:pt x="225" y="271"/>
                  </a:cubicBezTo>
                  <a:cubicBezTo>
                    <a:pt x="234" y="271"/>
                    <a:pt x="241" y="264"/>
                    <a:pt x="241" y="254"/>
                  </a:cubicBezTo>
                  <a:cubicBezTo>
                    <a:pt x="241" y="245"/>
                    <a:pt x="234" y="237"/>
                    <a:pt x="225" y="237"/>
                  </a:cubicBezTo>
                  <a:cubicBezTo>
                    <a:pt x="218" y="237"/>
                    <a:pt x="213" y="241"/>
                    <a:pt x="210" y="246"/>
                  </a:cubicBezTo>
                  <a:cubicBezTo>
                    <a:pt x="208" y="248"/>
                    <a:pt x="208" y="249"/>
                    <a:pt x="205" y="249"/>
                  </a:cubicBezTo>
                  <a:cubicBezTo>
                    <a:pt x="203" y="249"/>
                    <a:pt x="200" y="249"/>
                    <a:pt x="198" y="249"/>
                  </a:cubicBezTo>
                  <a:cubicBezTo>
                    <a:pt x="194" y="249"/>
                    <a:pt x="193" y="247"/>
                    <a:pt x="193" y="246"/>
                  </a:cubicBezTo>
                  <a:cubicBezTo>
                    <a:pt x="190" y="241"/>
                    <a:pt x="184" y="237"/>
                    <a:pt x="178" y="237"/>
                  </a:cubicBezTo>
                  <a:cubicBezTo>
                    <a:pt x="174" y="237"/>
                    <a:pt x="174" y="238"/>
                    <a:pt x="172" y="235"/>
                  </a:cubicBezTo>
                  <a:cubicBezTo>
                    <a:pt x="171" y="234"/>
                    <a:pt x="170" y="232"/>
                    <a:pt x="169" y="230"/>
                  </a:cubicBezTo>
                  <a:cubicBezTo>
                    <a:pt x="168" y="228"/>
                    <a:pt x="170" y="226"/>
                    <a:pt x="170" y="225"/>
                  </a:cubicBezTo>
                  <a:cubicBezTo>
                    <a:pt x="173" y="222"/>
                    <a:pt x="174" y="218"/>
                    <a:pt x="174" y="214"/>
                  </a:cubicBezTo>
                  <a:cubicBezTo>
                    <a:pt x="174" y="210"/>
                    <a:pt x="173" y="207"/>
                    <a:pt x="171" y="204"/>
                  </a:cubicBezTo>
                  <a:cubicBezTo>
                    <a:pt x="170" y="203"/>
                    <a:pt x="168" y="202"/>
                    <a:pt x="170" y="198"/>
                  </a:cubicBezTo>
                  <a:cubicBezTo>
                    <a:pt x="172" y="196"/>
                    <a:pt x="179" y="184"/>
                    <a:pt x="182" y="179"/>
                  </a:cubicBezTo>
                  <a:cubicBezTo>
                    <a:pt x="183" y="177"/>
                    <a:pt x="185" y="177"/>
                    <a:pt x="188" y="177"/>
                  </a:cubicBezTo>
                  <a:cubicBezTo>
                    <a:pt x="195" y="177"/>
                    <a:pt x="201" y="173"/>
                    <a:pt x="204" y="167"/>
                  </a:cubicBezTo>
                  <a:cubicBezTo>
                    <a:pt x="204" y="166"/>
                    <a:pt x="205" y="163"/>
                    <a:pt x="208" y="163"/>
                  </a:cubicBezTo>
                  <a:cubicBezTo>
                    <a:pt x="209" y="163"/>
                    <a:pt x="212" y="163"/>
                    <a:pt x="214" y="163"/>
                  </a:cubicBezTo>
                  <a:cubicBezTo>
                    <a:pt x="217" y="163"/>
                    <a:pt x="218" y="165"/>
                    <a:pt x="219" y="167"/>
                  </a:cubicBezTo>
                  <a:cubicBezTo>
                    <a:pt x="222" y="173"/>
                    <a:pt x="227" y="177"/>
                    <a:pt x="234" y="177"/>
                  </a:cubicBezTo>
                  <a:cubicBezTo>
                    <a:pt x="236" y="177"/>
                    <a:pt x="239" y="175"/>
                    <a:pt x="241" y="179"/>
                  </a:cubicBezTo>
                  <a:cubicBezTo>
                    <a:pt x="243" y="181"/>
                    <a:pt x="246" y="187"/>
                    <a:pt x="248" y="191"/>
                  </a:cubicBezTo>
                  <a:cubicBezTo>
                    <a:pt x="249" y="193"/>
                    <a:pt x="249" y="194"/>
                    <a:pt x="247" y="196"/>
                  </a:cubicBezTo>
                  <a:cubicBezTo>
                    <a:pt x="244" y="199"/>
                    <a:pt x="243" y="203"/>
                    <a:pt x="243" y="207"/>
                  </a:cubicBezTo>
                  <a:cubicBezTo>
                    <a:pt x="243" y="216"/>
                    <a:pt x="250" y="224"/>
                    <a:pt x="260" y="224"/>
                  </a:cubicBezTo>
                  <a:cubicBezTo>
                    <a:pt x="269" y="224"/>
                    <a:pt x="277" y="216"/>
                    <a:pt x="277" y="207"/>
                  </a:cubicBezTo>
                  <a:cubicBezTo>
                    <a:pt x="277" y="198"/>
                    <a:pt x="269" y="190"/>
                    <a:pt x="260" y="190"/>
                  </a:cubicBezTo>
                  <a:close/>
                  <a:moveTo>
                    <a:pt x="175" y="175"/>
                  </a:moveTo>
                  <a:cubicBezTo>
                    <a:pt x="174" y="176"/>
                    <a:pt x="167" y="188"/>
                    <a:pt x="164" y="194"/>
                  </a:cubicBezTo>
                  <a:cubicBezTo>
                    <a:pt x="162" y="198"/>
                    <a:pt x="160" y="197"/>
                    <a:pt x="157" y="197"/>
                  </a:cubicBezTo>
                  <a:cubicBezTo>
                    <a:pt x="151" y="197"/>
                    <a:pt x="145" y="201"/>
                    <a:pt x="142" y="206"/>
                  </a:cubicBezTo>
                  <a:cubicBezTo>
                    <a:pt x="142" y="208"/>
                    <a:pt x="141" y="210"/>
                    <a:pt x="138" y="210"/>
                  </a:cubicBezTo>
                  <a:cubicBezTo>
                    <a:pt x="136" y="210"/>
                    <a:pt x="120" y="210"/>
                    <a:pt x="114" y="210"/>
                  </a:cubicBezTo>
                  <a:cubicBezTo>
                    <a:pt x="111" y="210"/>
                    <a:pt x="110" y="208"/>
                    <a:pt x="109" y="207"/>
                  </a:cubicBezTo>
                  <a:cubicBezTo>
                    <a:pt x="107" y="201"/>
                    <a:pt x="101" y="197"/>
                    <a:pt x="94" y="197"/>
                  </a:cubicBezTo>
                  <a:cubicBezTo>
                    <a:pt x="93" y="197"/>
                    <a:pt x="89" y="198"/>
                    <a:pt x="87" y="194"/>
                  </a:cubicBezTo>
                  <a:cubicBezTo>
                    <a:pt x="85" y="190"/>
                    <a:pt x="77" y="176"/>
                    <a:pt x="77" y="176"/>
                  </a:cubicBezTo>
                  <a:cubicBezTo>
                    <a:pt x="75" y="173"/>
                    <a:pt x="76" y="172"/>
                    <a:pt x="77" y="169"/>
                  </a:cubicBezTo>
                  <a:cubicBezTo>
                    <a:pt x="79" y="166"/>
                    <a:pt x="80" y="163"/>
                    <a:pt x="80" y="160"/>
                  </a:cubicBezTo>
                  <a:cubicBezTo>
                    <a:pt x="80" y="156"/>
                    <a:pt x="79" y="153"/>
                    <a:pt x="77" y="150"/>
                  </a:cubicBezTo>
                  <a:cubicBezTo>
                    <a:pt x="75" y="148"/>
                    <a:pt x="75" y="146"/>
                    <a:pt x="76" y="144"/>
                  </a:cubicBezTo>
                  <a:cubicBezTo>
                    <a:pt x="80" y="138"/>
                    <a:pt x="86" y="127"/>
                    <a:pt x="87" y="125"/>
                  </a:cubicBezTo>
                  <a:cubicBezTo>
                    <a:pt x="89" y="122"/>
                    <a:pt x="93" y="122"/>
                    <a:pt x="94" y="122"/>
                  </a:cubicBezTo>
                  <a:cubicBezTo>
                    <a:pt x="101" y="122"/>
                    <a:pt x="106" y="118"/>
                    <a:pt x="109" y="113"/>
                  </a:cubicBezTo>
                  <a:cubicBezTo>
                    <a:pt x="110" y="112"/>
                    <a:pt x="111" y="109"/>
                    <a:pt x="115" y="109"/>
                  </a:cubicBezTo>
                  <a:cubicBezTo>
                    <a:pt x="118" y="109"/>
                    <a:pt x="131" y="109"/>
                    <a:pt x="138" y="109"/>
                  </a:cubicBezTo>
                  <a:cubicBezTo>
                    <a:pt x="140" y="109"/>
                    <a:pt x="142" y="111"/>
                    <a:pt x="142" y="112"/>
                  </a:cubicBezTo>
                  <a:cubicBezTo>
                    <a:pt x="145" y="118"/>
                    <a:pt x="151" y="122"/>
                    <a:pt x="157" y="122"/>
                  </a:cubicBezTo>
                  <a:cubicBezTo>
                    <a:pt x="159" y="122"/>
                    <a:pt x="162" y="122"/>
                    <a:pt x="164" y="124"/>
                  </a:cubicBezTo>
                  <a:cubicBezTo>
                    <a:pt x="165" y="127"/>
                    <a:pt x="172" y="139"/>
                    <a:pt x="175" y="144"/>
                  </a:cubicBezTo>
                  <a:cubicBezTo>
                    <a:pt x="176" y="146"/>
                    <a:pt x="175" y="149"/>
                    <a:pt x="175" y="150"/>
                  </a:cubicBezTo>
                  <a:cubicBezTo>
                    <a:pt x="173" y="152"/>
                    <a:pt x="171" y="156"/>
                    <a:pt x="171" y="160"/>
                  </a:cubicBezTo>
                  <a:cubicBezTo>
                    <a:pt x="171" y="163"/>
                    <a:pt x="172" y="166"/>
                    <a:pt x="174" y="169"/>
                  </a:cubicBezTo>
                  <a:cubicBezTo>
                    <a:pt x="175" y="170"/>
                    <a:pt x="176" y="173"/>
                    <a:pt x="175" y="175"/>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1" name="Oval 102"/>
            <p:cNvSpPr>
              <a:spLocks noChangeArrowheads="1"/>
            </p:cNvSpPr>
            <p:nvPr/>
          </p:nvSpPr>
          <p:spPr bwMode="auto">
            <a:xfrm>
              <a:off x="6684963" y="3095625"/>
              <a:ext cx="74613" cy="71438"/>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22" name="Oval 103"/>
            <p:cNvSpPr>
              <a:spLocks noChangeArrowheads="1"/>
            </p:cNvSpPr>
            <p:nvPr/>
          </p:nvSpPr>
          <p:spPr bwMode="auto">
            <a:xfrm>
              <a:off x="6932613" y="35337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23" name="Freeform 104"/>
            <p:cNvSpPr/>
            <p:nvPr/>
          </p:nvSpPr>
          <p:spPr bwMode="auto">
            <a:xfrm>
              <a:off x="6937375" y="2974975"/>
              <a:ext cx="82550" cy="82550"/>
            </a:xfrm>
            <a:custGeom>
              <a:avLst/>
              <a:gdLst/>
              <a:ahLst/>
              <a:cxnLst>
                <a:cxn ang="0">
                  <a:pos x="20" y="25"/>
                </a:cxn>
                <a:cxn ang="0">
                  <a:pos x="3" y="21"/>
                </a:cxn>
                <a:cxn ang="0">
                  <a:pos x="8" y="4"/>
                </a:cxn>
                <a:cxn ang="0">
                  <a:pos x="24" y="8"/>
                </a:cxn>
                <a:cxn ang="0">
                  <a:pos x="20" y="25"/>
                </a:cxn>
              </a:cxnLst>
              <a:rect l="0" t="0" r="r" b="b"/>
              <a:pathLst>
                <a:path w="28" h="28">
                  <a:moveTo>
                    <a:pt x="20" y="25"/>
                  </a:moveTo>
                  <a:cubicBezTo>
                    <a:pt x="14" y="28"/>
                    <a:pt x="7" y="26"/>
                    <a:pt x="3" y="21"/>
                  </a:cubicBezTo>
                  <a:cubicBezTo>
                    <a:pt x="0" y="15"/>
                    <a:pt x="2" y="7"/>
                    <a:pt x="8" y="4"/>
                  </a:cubicBezTo>
                  <a:cubicBezTo>
                    <a:pt x="14" y="0"/>
                    <a:pt x="21" y="2"/>
                    <a:pt x="24" y="8"/>
                  </a:cubicBezTo>
                  <a:cubicBezTo>
                    <a:pt x="28" y="14"/>
                    <a:pt x="26" y="22"/>
                    <a:pt x="20" y="25"/>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4" name="Oval 105"/>
            <p:cNvSpPr>
              <a:spLocks noChangeArrowheads="1"/>
            </p:cNvSpPr>
            <p:nvPr/>
          </p:nvSpPr>
          <p:spPr bwMode="auto">
            <a:xfrm>
              <a:off x="6624638" y="2974975"/>
              <a:ext cx="69850" cy="74613"/>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25" name="Freeform 106"/>
            <p:cNvSpPr/>
            <p:nvPr/>
          </p:nvSpPr>
          <p:spPr bwMode="auto">
            <a:xfrm>
              <a:off x="6608763" y="3522663"/>
              <a:ext cx="82550" cy="80963"/>
            </a:xfrm>
            <a:custGeom>
              <a:avLst/>
              <a:gdLst/>
              <a:ahLst/>
              <a:cxnLst>
                <a:cxn ang="0">
                  <a:pos x="8" y="3"/>
                </a:cxn>
                <a:cxn ang="0">
                  <a:pos x="24" y="8"/>
                </a:cxn>
                <a:cxn ang="0">
                  <a:pos x="20" y="25"/>
                </a:cxn>
                <a:cxn ang="0">
                  <a:pos x="3" y="20"/>
                </a:cxn>
                <a:cxn ang="0">
                  <a:pos x="8" y="3"/>
                </a:cxn>
              </a:cxnLst>
              <a:rect l="0" t="0" r="r" b="b"/>
              <a:pathLst>
                <a:path w="28" h="28">
                  <a:moveTo>
                    <a:pt x="8" y="3"/>
                  </a:moveTo>
                  <a:cubicBezTo>
                    <a:pt x="14" y="0"/>
                    <a:pt x="21" y="2"/>
                    <a:pt x="24" y="8"/>
                  </a:cubicBezTo>
                  <a:cubicBezTo>
                    <a:pt x="28" y="14"/>
                    <a:pt x="26" y="21"/>
                    <a:pt x="20" y="25"/>
                  </a:cubicBezTo>
                  <a:cubicBezTo>
                    <a:pt x="14" y="28"/>
                    <a:pt x="7" y="26"/>
                    <a:pt x="3" y="20"/>
                  </a:cubicBezTo>
                  <a:cubicBezTo>
                    <a:pt x="0" y="14"/>
                    <a:pt x="2" y="7"/>
                    <a:pt x="8" y="3"/>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6" name="Oval 107"/>
            <p:cNvSpPr>
              <a:spLocks noChangeArrowheads="1"/>
            </p:cNvSpPr>
            <p:nvPr/>
          </p:nvSpPr>
          <p:spPr bwMode="auto">
            <a:xfrm>
              <a:off x="6684963" y="3416300"/>
              <a:ext cx="74613" cy="69850"/>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27" name="Oval 108"/>
            <p:cNvSpPr>
              <a:spLocks noChangeArrowheads="1"/>
            </p:cNvSpPr>
            <p:nvPr/>
          </p:nvSpPr>
          <p:spPr bwMode="auto">
            <a:xfrm>
              <a:off x="6870700" y="3095625"/>
              <a:ext cx="73025" cy="71438"/>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28" name="Oval 109"/>
            <p:cNvSpPr>
              <a:spLocks noChangeArrowheads="1"/>
            </p:cNvSpPr>
            <p:nvPr/>
          </p:nvSpPr>
          <p:spPr bwMode="auto">
            <a:xfrm>
              <a:off x="6870700" y="3416300"/>
              <a:ext cx="73025" cy="69850"/>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29" name="Oval 110"/>
            <p:cNvSpPr>
              <a:spLocks noChangeArrowheads="1"/>
            </p:cNvSpPr>
            <p:nvPr/>
          </p:nvSpPr>
          <p:spPr bwMode="auto">
            <a:xfrm>
              <a:off x="6594475" y="32543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30" name="Oval 111"/>
            <p:cNvSpPr>
              <a:spLocks noChangeArrowheads="1"/>
            </p:cNvSpPr>
            <p:nvPr/>
          </p:nvSpPr>
          <p:spPr bwMode="auto">
            <a:xfrm>
              <a:off x="6459538" y="32543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31" name="Oval 112"/>
            <p:cNvSpPr>
              <a:spLocks noChangeArrowheads="1"/>
            </p:cNvSpPr>
            <p:nvPr/>
          </p:nvSpPr>
          <p:spPr bwMode="auto">
            <a:xfrm>
              <a:off x="6480175" y="3527425"/>
              <a:ext cx="73025" cy="71438"/>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32" name="Oval 113"/>
            <p:cNvSpPr>
              <a:spLocks noChangeArrowheads="1"/>
            </p:cNvSpPr>
            <p:nvPr/>
          </p:nvSpPr>
          <p:spPr bwMode="auto">
            <a:xfrm>
              <a:off x="6961188" y="32543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33" name="Oval 114"/>
            <p:cNvSpPr>
              <a:spLocks noChangeArrowheads="1"/>
            </p:cNvSpPr>
            <p:nvPr/>
          </p:nvSpPr>
          <p:spPr bwMode="auto">
            <a:xfrm>
              <a:off x="7096125" y="32543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34" name="Oval 115"/>
            <p:cNvSpPr>
              <a:spLocks noChangeArrowheads="1"/>
            </p:cNvSpPr>
            <p:nvPr/>
          </p:nvSpPr>
          <p:spPr bwMode="auto">
            <a:xfrm>
              <a:off x="7172325" y="3395663"/>
              <a:ext cx="71438" cy="69850"/>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35" name="Oval 116"/>
            <p:cNvSpPr>
              <a:spLocks noChangeArrowheads="1"/>
            </p:cNvSpPr>
            <p:nvPr/>
          </p:nvSpPr>
          <p:spPr bwMode="auto">
            <a:xfrm>
              <a:off x="7172325" y="3116263"/>
              <a:ext cx="71438"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36" name="Freeform 117"/>
            <p:cNvSpPr/>
            <p:nvPr/>
          </p:nvSpPr>
          <p:spPr bwMode="auto">
            <a:xfrm>
              <a:off x="6697663" y="2836863"/>
              <a:ext cx="82550" cy="85725"/>
            </a:xfrm>
            <a:custGeom>
              <a:avLst/>
              <a:gdLst/>
              <a:ahLst/>
              <a:cxnLst>
                <a:cxn ang="0">
                  <a:pos x="8" y="4"/>
                </a:cxn>
                <a:cxn ang="0">
                  <a:pos x="25" y="8"/>
                </a:cxn>
                <a:cxn ang="0">
                  <a:pos x="20" y="25"/>
                </a:cxn>
                <a:cxn ang="0">
                  <a:pos x="3" y="21"/>
                </a:cxn>
                <a:cxn ang="0">
                  <a:pos x="8" y="4"/>
                </a:cxn>
              </a:cxnLst>
              <a:rect l="0" t="0" r="r" b="b"/>
              <a:pathLst>
                <a:path w="28" h="29">
                  <a:moveTo>
                    <a:pt x="8" y="4"/>
                  </a:moveTo>
                  <a:cubicBezTo>
                    <a:pt x="14" y="0"/>
                    <a:pt x="21" y="2"/>
                    <a:pt x="25" y="8"/>
                  </a:cubicBezTo>
                  <a:cubicBezTo>
                    <a:pt x="28" y="14"/>
                    <a:pt x="26" y="22"/>
                    <a:pt x="20" y="25"/>
                  </a:cubicBezTo>
                  <a:cubicBezTo>
                    <a:pt x="14" y="29"/>
                    <a:pt x="7" y="27"/>
                    <a:pt x="3" y="21"/>
                  </a:cubicBezTo>
                  <a:cubicBezTo>
                    <a:pt x="0" y="15"/>
                    <a:pt x="2" y="7"/>
                    <a:pt x="8" y="4"/>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7" name="Oval 118"/>
            <p:cNvSpPr>
              <a:spLocks noChangeArrowheads="1"/>
            </p:cNvSpPr>
            <p:nvPr/>
          </p:nvSpPr>
          <p:spPr bwMode="auto">
            <a:xfrm>
              <a:off x="6480175" y="2973388"/>
              <a:ext cx="73025" cy="69850"/>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38" name="Freeform 119"/>
            <p:cNvSpPr/>
            <p:nvPr/>
          </p:nvSpPr>
          <p:spPr bwMode="auto">
            <a:xfrm>
              <a:off x="6664325" y="3633788"/>
              <a:ext cx="82550" cy="82550"/>
            </a:xfrm>
            <a:custGeom>
              <a:avLst/>
              <a:gdLst/>
              <a:ahLst/>
              <a:cxnLst>
                <a:cxn ang="0">
                  <a:pos x="20" y="4"/>
                </a:cxn>
                <a:cxn ang="0">
                  <a:pos x="3" y="8"/>
                </a:cxn>
                <a:cxn ang="0">
                  <a:pos x="8" y="25"/>
                </a:cxn>
                <a:cxn ang="0">
                  <a:pos x="24" y="20"/>
                </a:cxn>
                <a:cxn ang="0">
                  <a:pos x="20" y="4"/>
                </a:cxn>
              </a:cxnLst>
              <a:rect l="0" t="0" r="r" b="b"/>
              <a:pathLst>
                <a:path w="28" h="28">
                  <a:moveTo>
                    <a:pt x="20" y="4"/>
                  </a:moveTo>
                  <a:cubicBezTo>
                    <a:pt x="14" y="0"/>
                    <a:pt x="7" y="2"/>
                    <a:pt x="3" y="8"/>
                  </a:cubicBezTo>
                  <a:cubicBezTo>
                    <a:pt x="0" y="14"/>
                    <a:pt x="2" y="21"/>
                    <a:pt x="8" y="25"/>
                  </a:cubicBezTo>
                  <a:cubicBezTo>
                    <a:pt x="14" y="28"/>
                    <a:pt x="21" y="26"/>
                    <a:pt x="24" y="20"/>
                  </a:cubicBezTo>
                  <a:cubicBezTo>
                    <a:pt x="28" y="14"/>
                    <a:pt x="26" y="7"/>
                    <a:pt x="20" y="4"/>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9" name="Oval 120"/>
            <p:cNvSpPr>
              <a:spLocks noChangeArrowheads="1"/>
            </p:cNvSpPr>
            <p:nvPr/>
          </p:nvSpPr>
          <p:spPr bwMode="auto">
            <a:xfrm>
              <a:off x="7067550" y="35337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40" name="组合 39"/>
          <p:cNvGrpSpPr/>
          <p:nvPr/>
        </p:nvGrpSpPr>
        <p:grpSpPr>
          <a:xfrm>
            <a:off x="1564718" y="1423821"/>
            <a:ext cx="3141364" cy="1084770"/>
            <a:chOff x="658459" y="1280216"/>
            <a:chExt cx="3140137" cy="1084346"/>
          </a:xfrm>
        </p:grpSpPr>
        <p:grpSp>
          <p:nvGrpSpPr>
            <p:cNvPr id="41" name="Group 59"/>
            <p:cNvGrpSpPr/>
            <p:nvPr/>
          </p:nvGrpSpPr>
          <p:grpSpPr>
            <a:xfrm>
              <a:off x="658459" y="1280216"/>
              <a:ext cx="3140137" cy="1084346"/>
              <a:chOff x="7141343" y="3155059"/>
              <a:chExt cx="1568224" cy="813072"/>
            </a:xfrm>
          </p:grpSpPr>
          <p:sp>
            <p:nvSpPr>
              <p:cNvPr id="43" name="TextBox 42"/>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44" name="Rectangle 62"/>
              <p:cNvSpPr/>
              <p:nvPr/>
            </p:nvSpPr>
            <p:spPr>
              <a:xfrm>
                <a:off x="7534222" y="3155059"/>
                <a:ext cx="696487"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添加文本标题</a:t>
                </a:r>
                <a:endParaRPr lang="en-US" sz="1800" b="1" dirty="0">
                  <a:solidFill>
                    <a:schemeClr val="tx1">
                      <a:lumMod val="75000"/>
                      <a:lumOff val="25000"/>
                    </a:schemeClr>
                  </a:solidFill>
                  <a:cs typeface="+mn-ea"/>
                </a:endParaRPr>
              </a:p>
            </p:txBody>
          </p:sp>
        </p:grpSp>
        <p:cxnSp>
          <p:nvCxnSpPr>
            <p:cNvPr id="42" name="直接连接符 41"/>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504167" y="3105954"/>
            <a:ext cx="3141364" cy="1084770"/>
            <a:chOff x="658459" y="1280216"/>
            <a:chExt cx="3140137" cy="1084346"/>
          </a:xfrm>
        </p:grpSpPr>
        <p:grpSp>
          <p:nvGrpSpPr>
            <p:cNvPr id="46" name="Group 59"/>
            <p:cNvGrpSpPr/>
            <p:nvPr/>
          </p:nvGrpSpPr>
          <p:grpSpPr>
            <a:xfrm>
              <a:off x="658459" y="1280216"/>
              <a:ext cx="3140137" cy="1084346"/>
              <a:chOff x="7141343" y="3155059"/>
              <a:chExt cx="1568224" cy="813072"/>
            </a:xfrm>
          </p:grpSpPr>
          <p:sp>
            <p:nvSpPr>
              <p:cNvPr id="48" name="TextBox 47"/>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49" name="Rectangle 62"/>
              <p:cNvSpPr/>
              <p:nvPr/>
            </p:nvSpPr>
            <p:spPr>
              <a:xfrm>
                <a:off x="7534222" y="3155059"/>
                <a:ext cx="696487"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添加文本标题</a:t>
                </a:r>
                <a:endParaRPr lang="en-US" sz="1800" b="1" dirty="0">
                  <a:solidFill>
                    <a:schemeClr val="tx1">
                      <a:lumMod val="75000"/>
                      <a:lumOff val="25000"/>
                    </a:schemeClr>
                  </a:solidFill>
                  <a:cs typeface="+mn-ea"/>
                </a:endParaRPr>
              </a:p>
            </p:txBody>
          </p:sp>
        </p:grpSp>
        <p:cxnSp>
          <p:nvCxnSpPr>
            <p:cNvPr id="47" name="直接连接符 46"/>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1936300" y="5194427"/>
            <a:ext cx="3141364" cy="1084770"/>
            <a:chOff x="658459" y="1280216"/>
            <a:chExt cx="3140137" cy="1084346"/>
          </a:xfrm>
        </p:grpSpPr>
        <p:grpSp>
          <p:nvGrpSpPr>
            <p:cNvPr id="51" name="Group 59"/>
            <p:cNvGrpSpPr/>
            <p:nvPr/>
          </p:nvGrpSpPr>
          <p:grpSpPr>
            <a:xfrm>
              <a:off x="658459" y="1280216"/>
              <a:ext cx="3140137" cy="1084346"/>
              <a:chOff x="7141343" y="3155059"/>
              <a:chExt cx="1568224" cy="813072"/>
            </a:xfrm>
          </p:grpSpPr>
          <p:sp>
            <p:nvSpPr>
              <p:cNvPr id="53" name="TextBox 52"/>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54" name="Rectangle 62"/>
              <p:cNvSpPr/>
              <p:nvPr/>
            </p:nvSpPr>
            <p:spPr>
              <a:xfrm>
                <a:off x="7534222" y="3155059"/>
                <a:ext cx="696487"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添加文本标题</a:t>
                </a:r>
                <a:endParaRPr lang="en-US" sz="1800" b="1" dirty="0">
                  <a:solidFill>
                    <a:schemeClr val="tx1">
                      <a:lumMod val="75000"/>
                      <a:lumOff val="25000"/>
                    </a:schemeClr>
                  </a:solidFill>
                  <a:cs typeface="+mn-ea"/>
                </a:endParaRPr>
              </a:p>
            </p:txBody>
          </p:sp>
        </p:grpSp>
        <p:cxnSp>
          <p:nvCxnSpPr>
            <p:cNvPr id="52" name="直接连接符 51"/>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right)">
                                      <p:cBhvr>
                                        <p:cTn id="25" dur="500"/>
                                        <p:tgtEl>
                                          <p:spTgt spid="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3000"/>
                            </p:stCondLst>
                            <p:childTnLst>
                              <p:par>
                                <p:cTn id="36" presetID="31" presetClass="entr" presetSubtype="0"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style.rotation</p:attrName>
                                        </p:attrNameLst>
                                      </p:cBhvr>
                                      <p:tavLst>
                                        <p:tav tm="0">
                                          <p:val>
                                            <p:fltVal val="90"/>
                                          </p:val>
                                        </p:tav>
                                        <p:tav tm="100000">
                                          <p:val>
                                            <p:fltVal val="0"/>
                                          </p:val>
                                        </p:tav>
                                      </p:tavLst>
                                    </p:anim>
                                    <p:animEffect transition="in" filter="fade">
                                      <p:cBhvr>
                                        <p:cTn id="41" dur="500"/>
                                        <p:tgtEl>
                                          <p:spTgt spid="40"/>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par>
                          <p:cTn id="48" fill="hold">
                            <p:stCondLst>
                              <p:cond delay="4000"/>
                            </p:stCondLst>
                            <p:childTnLst>
                              <p:par>
                                <p:cTn id="49" presetID="31" presetClass="entr" presetSubtype="0"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p:cTn id="51" dur="500" fill="hold"/>
                                        <p:tgtEl>
                                          <p:spTgt spid="45"/>
                                        </p:tgtEl>
                                        <p:attrNameLst>
                                          <p:attrName>ppt_w</p:attrName>
                                        </p:attrNameLst>
                                      </p:cBhvr>
                                      <p:tavLst>
                                        <p:tav tm="0">
                                          <p:val>
                                            <p:fltVal val="0"/>
                                          </p:val>
                                        </p:tav>
                                        <p:tav tm="100000">
                                          <p:val>
                                            <p:strVal val="#ppt_w"/>
                                          </p:val>
                                        </p:tav>
                                      </p:tavLst>
                                    </p:anim>
                                    <p:anim calcmode="lin" valueType="num">
                                      <p:cBhvr>
                                        <p:cTn id="52" dur="500" fill="hold"/>
                                        <p:tgtEl>
                                          <p:spTgt spid="45"/>
                                        </p:tgtEl>
                                        <p:attrNameLst>
                                          <p:attrName>ppt_h</p:attrName>
                                        </p:attrNameLst>
                                      </p:cBhvr>
                                      <p:tavLst>
                                        <p:tav tm="0">
                                          <p:val>
                                            <p:fltVal val="0"/>
                                          </p:val>
                                        </p:tav>
                                        <p:tav tm="100000">
                                          <p:val>
                                            <p:strVal val="#ppt_h"/>
                                          </p:val>
                                        </p:tav>
                                      </p:tavLst>
                                    </p:anim>
                                    <p:anim calcmode="lin" valueType="num">
                                      <p:cBhvr>
                                        <p:cTn id="53" dur="500" fill="hold"/>
                                        <p:tgtEl>
                                          <p:spTgt spid="45"/>
                                        </p:tgtEl>
                                        <p:attrNameLst>
                                          <p:attrName>style.rotation</p:attrName>
                                        </p:attrNameLst>
                                      </p:cBhvr>
                                      <p:tavLst>
                                        <p:tav tm="0">
                                          <p:val>
                                            <p:fltVal val="90"/>
                                          </p:val>
                                        </p:tav>
                                        <p:tav tm="100000">
                                          <p:val>
                                            <p:fltVal val="0"/>
                                          </p:val>
                                        </p:tav>
                                      </p:tavLst>
                                    </p:anim>
                                    <p:animEffect transition="in" filter="fade">
                                      <p:cBhvr>
                                        <p:cTn id="54" dur="500"/>
                                        <p:tgtEl>
                                          <p:spTgt spid="45"/>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5000"/>
                            </p:stCondLst>
                            <p:childTnLst>
                              <p:par>
                                <p:cTn id="62" presetID="31" presetClass="entr" presetSubtype="0"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p:cTn id="64" dur="500" fill="hold"/>
                                        <p:tgtEl>
                                          <p:spTgt spid="50"/>
                                        </p:tgtEl>
                                        <p:attrNameLst>
                                          <p:attrName>ppt_w</p:attrName>
                                        </p:attrNameLst>
                                      </p:cBhvr>
                                      <p:tavLst>
                                        <p:tav tm="0">
                                          <p:val>
                                            <p:fltVal val="0"/>
                                          </p:val>
                                        </p:tav>
                                        <p:tav tm="100000">
                                          <p:val>
                                            <p:strVal val="#ppt_w"/>
                                          </p:val>
                                        </p:tav>
                                      </p:tavLst>
                                    </p:anim>
                                    <p:anim calcmode="lin" valueType="num">
                                      <p:cBhvr>
                                        <p:cTn id="65" dur="500" fill="hold"/>
                                        <p:tgtEl>
                                          <p:spTgt spid="50"/>
                                        </p:tgtEl>
                                        <p:attrNameLst>
                                          <p:attrName>ppt_h</p:attrName>
                                        </p:attrNameLst>
                                      </p:cBhvr>
                                      <p:tavLst>
                                        <p:tav tm="0">
                                          <p:val>
                                            <p:fltVal val="0"/>
                                          </p:val>
                                        </p:tav>
                                        <p:tav tm="100000">
                                          <p:val>
                                            <p:strVal val="#ppt_h"/>
                                          </p:val>
                                        </p:tav>
                                      </p:tavLst>
                                    </p:anim>
                                    <p:anim calcmode="lin" valueType="num">
                                      <p:cBhvr>
                                        <p:cTn id="66" dur="500" fill="hold"/>
                                        <p:tgtEl>
                                          <p:spTgt spid="50"/>
                                        </p:tgtEl>
                                        <p:attrNameLst>
                                          <p:attrName>style.rotation</p:attrName>
                                        </p:attrNameLst>
                                      </p:cBhvr>
                                      <p:tavLst>
                                        <p:tav tm="0">
                                          <p:val>
                                            <p:fltVal val="90"/>
                                          </p:val>
                                        </p:tav>
                                        <p:tav tm="100000">
                                          <p:val>
                                            <p:fltVal val="0"/>
                                          </p:val>
                                        </p:tav>
                                      </p:tavLst>
                                    </p:anim>
                                    <p:animEffect transition="in" filter="fade">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6" name="Group 57"/>
          <p:cNvGrpSpPr/>
          <p:nvPr/>
        </p:nvGrpSpPr>
        <p:grpSpPr>
          <a:xfrm>
            <a:off x="2888333" y="3585812"/>
            <a:ext cx="882349" cy="2533983"/>
            <a:chOff x="2190581" y="2398929"/>
            <a:chExt cx="661589" cy="1899305"/>
          </a:xfrm>
        </p:grpSpPr>
        <p:sp>
          <p:nvSpPr>
            <p:cNvPr id="7" name="Freeform 5"/>
            <p:cNvSpPr>
              <a:spLocks noEditPoints="1"/>
            </p:cNvSpPr>
            <p:nvPr/>
          </p:nvSpPr>
          <p:spPr bwMode="auto">
            <a:xfrm>
              <a:off x="2190581" y="2398929"/>
              <a:ext cx="661589" cy="1899305"/>
            </a:xfrm>
            <a:custGeom>
              <a:avLst/>
              <a:gdLst/>
              <a:ahLst/>
              <a:cxnLst>
                <a:cxn ang="0">
                  <a:pos x="208" y="0"/>
                </a:cxn>
                <a:cxn ang="0">
                  <a:pos x="34" y="0"/>
                </a:cxn>
                <a:cxn ang="0">
                  <a:pos x="0" y="34"/>
                </a:cxn>
                <a:cxn ang="0">
                  <a:pos x="0" y="71"/>
                </a:cxn>
                <a:cxn ang="0">
                  <a:pos x="24" y="104"/>
                </a:cxn>
                <a:cxn ang="0">
                  <a:pos x="24" y="618"/>
                </a:cxn>
                <a:cxn ang="0">
                  <a:pos x="24" y="620"/>
                </a:cxn>
                <a:cxn ang="0">
                  <a:pos x="121" y="693"/>
                </a:cxn>
                <a:cxn ang="0">
                  <a:pos x="217" y="623"/>
                </a:cxn>
                <a:cxn ang="0">
                  <a:pos x="218" y="618"/>
                </a:cxn>
                <a:cxn ang="0">
                  <a:pos x="218" y="104"/>
                </a:cxn>
                <a:cxn ang="0">
                  <a:pos x="242" y="71"/>
                </a:cxn>
                <a:cxn ang="0">
                  <a:pos x="242" y="34"/>
                </a:cxn>
                <a:cxn ang="0">
                  <a:pos x="208" y="0"/>
                </a:cxn>
                <a:cxn ang="0">
                  <a:pos x="208" y="59"/>
                </a:cxn>
                <a:cxn ang="0">
                  <a:pos x="196" y="70"/>
                </a:cxn>
                <a:cxn ang="0">
                  <a:pos x="195" y="70"/>
                </a:cxn>
                <a:cxn ang="0">
                  <a:pos x="184" y="82"/>
                </a:cxn>
                <a:cxn ang="0">
                  <a:pos x="184" y="618"/>
                </a:cxn>
                <a:cxn ang="0">
                  <a:pos x="121" y="659"/>
                </a:cxn>
                <a:cxn ang="0">
                  <a:pos x="59" y="618"/>
                </a:cxn>
                <a:cxn ang="0">
                  <a:pos x="59" y="82"/>
                </a:cxn>
                <a:cxn ang="0">
                  <a:pos x="47" y="70"/>
                </a:cxn>
                <a:cxn ang="0">
                  <a:pos x="46" y="70"/>
                </a:cxn>
                <a:cxn ang="0">
                  <a:pos x="35" y="59"/>
                </a:cxn>
                <a:cxn ang="0">
                  <a:pos x="35" y="46"/>
                </a:cxn>
                <a:cxn ang="0">
                  <a:pos x="46" y="34"/>
                </a:cxn>
                <a:cxn ang="0">
                  <a:pos x="196" y="34"/>
                </a:cxn>
                <a:cxn ang="0">
                  <a:pos x="208" y="46"/>
                </a:cxn>
                <a:cxn ang="0">
                  <a:pos x="208" y="59"/>
                </a:cxn>
                <a:cxn ang="0">
                  <a:pos x="208" y="59"/>
                </a:cxn>
                <a:cxn ang="0">
                  <a:pos x="208" y="59"/>
                </a:cxn>
              </a:cxnLst>
              <a:rect l="0" t="0" r="r" b="b"/>
              <a:pathLst>
                <a:path w="242" h="693">
                  <a:moveTo>
                    <a:pt x="208"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1" y="693"/>
                  </a:cubicBezTo>
                  <a:cubicBezTo>
                    <a:pt x="188" y="693"/>
                    <a:pt x="213" y="647"/>
                    <a:pt x="217" y="623"/>
                  </a:cubicBezTo>
                  <a:cubicBezTo>
                    <a:pt x="217" y="622"/>
                    <a:pt x="218" y="620"/>
                    <a:pt x="218" y="618"/>
                  </a:cubicBezTo>
                  <a:cubicBezTo>
                    <a:pt x="218" y="104"/>
                    <a:pt x="218" y="104"/>
                    <a:pt x="218" y="104"/>
                  </a:cubicBezTo>
                  <a:cubicBezTo>
                    <a:pt x="232" y="100"/>
                    <a:pt x="242" y="86"/>
                    <a:pt x="242" y="71"/>
                  </a:cubicBezTo>
                  <a:cubicBezTo>
                    <a:pt x="242" y="34"/>
                    <a:pt x="242" y="34"/>
                    <a:pt x="242" y="34"/>
                  </a:cubicBezTo>
                  <a:cubicBezTo>
                    <a:pt x="242" y="15"/>
                    <a:pt x="227" y="0"/>
                    <a:pt x="208" y="0"/>
                  </a:cubicBezTo>
                  <a:close/>
                  <a:moveTo>
                    <a:pt x="208" y="59"/>
                  </a:moveTo>
                  <a:cubicBezTo>
                    <a:pt x="208" y="65"/>
                    <a:pt x="202" y="70"/>
                    <a:pt x="196" y="70"/>
                  </a:cubicBezTo>
                  <a:cubicBezTo>
                    <a:pt x="195" y="70"/>
                    <a:pt x="195" y="70"/>
                    <a:pt x="195" y="70"/>
                  </a:cubicBezTo>
                  <a:cubicBezTo>
                    <a:pt x="189" y="70"/>
                    <a:pt x="184" y="76"/>
                    <a:pt x="184" y="82"/>
                  </a:cubicBezTo>
                  <a:cubicBezTo>
                    <a:pt x="184" y="618"/>
                    <a:pt x="184" y="618"/>
                    <a:pt x="184" y="618"/>
                  </a:cubicBezTo>
                  <a:cubicBezTo>
                    <a:pt x="184" y="618"/>
                    <a:pt x="177" y="659"/>
                    <a:pt x="121" y="659"/>
                  </a:cubicBezTo>
                  <a:cubicBezTo>
                    <a:pt x="62" y="659"/>
                    <a:pt x="59" y="618"/>
                    <a:pt x="59" y="618"/>
                  </a:cubicBezTo>
                  <a:cubicBezTo>
                    <a:pt x="59" y="82"/>
                    <a:pt x="59" y="82"/>
                    <a:pt x="59" y="82"/>
                  </a:cubicBezTo>
                  <a:cubicBezTo>
                    <a:pt x="59" y="76"/>
                    <a:pt x="53" y="70"/>
                    <a:pt x="47" y="70"/>
                  </a:cubicBezTo>
                  <a:cubicBezTo>
                    <a:pt x="46" y="70"/>
                    <a:pt x="46" y="70"/>
                    <a:pt x="46" y="70"/>
                  </a:cubicBezTo>
                  <a:cubicBezTo>
                    <a:pt x="40" y="70"/>
                    <a:pt x="35" y="65"/>
                    <a:pt x="35" y="59"/>
                  </a:cubicBezTo>
                  <a:cubicBezTo>
                    <a:pt x="35" y="46"/>
                    <a:pt x="35" y="46"/>
                    <a:pt x="35" y="46"/>
                  </a:cubicBezTo>
                  <a:cubicBezTo>
                    <a:pt x="35" y="39"/>
                    <a:pt x="40" y="34"/>
                    <a:pt x="46" y="34"/>
                  </a:cubicBezTo>
                  <a:cubicBezTo>
                    <a:pt x="196" y="34"/>
                    <a:pt x="196" y="34"/>
                    <a:pt x="196" y="34"/>
                  </a:cubicBezTo>
                  <a:cubicBezTo>
                    <a:pt x="202" y="34"/>
                    <a:pt x="208" y="39"/>
                    <a:pt x="208" y="46"/>
                  </a:cubicBezTo>
                  <a:lnTo>
                    <a:pt x="208" y="59"/>
                  </a:lnTo>
                  <a:close/>
                  <a:moveTo>
                    <a:pt x="208" y="59"/>
                  </a:moveTo>
                  <a:cubicBezTo>
                    <a:pt x="208" y="59"/>
                    <a:pt x="208" y="59"/>
                    <a:pt x="208" y="59"/>
                  </a:cubicBezTo>
                </a:path>
              </a:pathLst>
            </a:custGeom>
            <a:solidFill>
              <a:schemeClr val="accent3"/>
            </a:solid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8" name="Freeform 6"/>
            <p:cNvSpPr>
              <a:spLocks noEditPoints="1"/>
            </p:cNvSpPr>
            <p:nvPr/>
          </p:nvSpPr>
          <p:spPr bwMode="auto">
            <a:xfrm>
              <a:off x="2401287" y="3333110"/>
              <a:ext cx="240176" cy="825144"/>
            </a:xfrm>
            <a:custGeom>
              <a:avLst/>
              <a:gdLst/>
              <a:ahLst/>
              <a:cxnLst>
                <a:cxn ang="0">
                  <a:pos x="0" y="268"/>
                </a:cxn>
                <a:cxn ang="0">
                  <a:pos x="44" y="301"/>
                </a:cxn>
                <a:cxn ang="0">
                  <a:pos x="88" y="268"/>
                </a:cxn>
                <a:cxn ang="0">
                  <a:pos x="88" y="0"/>
                </a:cxn>
                <a:cxn ang="0">
                  <a:pos x="0" y="0"/>
                </a:cxn>
                <a:cxn ang="0">
                  <a:pos x="0" y="268"/>
                </a:cxn>
                <a:cxn ang="0">
                  <a:pos x="0" y="268"/>
                </a:cxn>
                <a:cxn ang="0">
                  <a:pos x="0" y="268"/>
                </a:cxn>
              </a:cxnLst>
              <a:rect l="0" t="0" r="r" b="b"/>
              <a:pathLst>
                <a:path w="88" h="301">
                  <a:moveTo>
                    <a:pt x="0" y="268"/>
                  </a:moveTo>
                  <a:cubicBezTo>
                    <a:pt x="0" y="268"/>
                    <a:pt x="2" y="301"/>
                    <a:pt x="44" y="301"/>
                  </a:cubicBezTo>
                  <a:cubicBezTo>
                    <a:pt x="83" y="301"/>
                    <a:pt x="88" y="268"/>
                    <a:pt x="88" y="268"/>
                  </a:cubicBezTo>
                  <a:cubicBezTo>
                    <a:pt x="88" y="0"/>
                    <a:pt x="88" y="0"/>
                    <a:pt x="88" y="0"/>
                  </a:cubicBezTo>
                  <a:cubicBezTo>
                    <a:pt x="0" y="0"/>
                    <a:pt x="0" y="0"/>
                    <a:pt x="0" y="0"/>
                  </a:cubicBezTo>
                  <a:lnTo>
                    <a:pt x="0" y="268"/>
                  </a:lnTo>
                  <a:close/>
                  <a:moveTo>
                    <a:pt x="0" y="268"/>
                  </a:moveTo>
                  <a:cubicBezTo>
                    <a:pt x="0" y="268"/>
                    <a:pt x="0" y="268"/>
                    <a:pt x="0" y="268"/>
                  </a:cubicBezTo>
                </a:path>
              </a:pathLst>
            </a:custGeom>
            <a:solidFill>
              <a:schemeClr val="accent3"/>
            </a:solid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grpSp>
      <p:grpSp>
        <p:nvGrpSpPr>
          <p:cNvPr id="9" name="Group 58"/>
          <p:cNvGrpSpPr/>
          <p:nvPr/>
        </p:nvGrpSpPr>
        <p:grpSpPr>
          <a:xfrm>
            <a:off x="3887383" y="3585812"/>
            <a:ext cx="876452" cy="2533983"/>
            <a:chOff x="2945527" y="2398929"/>
            <a:chExt cx="657168" cy="1899305"/>
          </a:xfrm>
        </p:grpSpPr>
        <p:sp>
          <p:nvSpPr>
            <p:cNvPr id="10" name="Freeform 7"/>
            <p:cNvSpPr>
              <a:spLocks noEditPoints="1"/>
            </p:cNvSpPr>
            <p:nvPr/>
          </p:nvSpPr>
          <p:spPr bwMode="auto">
            <a:xfrm>
              <a:off x="2945527" y="2398929"/>
              <a:ext cx="657168" cy="1899305"/>
            </a:xfrm>
            <a:custGeom>
              <a:avLst/>
              <a:gdLst/>
              <a:ahLst/>
              <a:cxnLst>
                <a:cxn ang="0">
                  <a:pos x="206" y="0"/>
                </a:cxn>
                <a:cxn ang="0">
                  <a:pos x="34" y="0"/>
                </a:cxn>
                <a:cxn ang="0">
                  <a:pos x="0" y="34"/>
                </a:cxn>
                <a:cxn ang="0">
                  <a:pos x="0" y="71"/>
                </a:cxn>
                <a:cxn ang="0">
                  <a:pos x="24" y="104"/>
                </a:cxn>
                <a:cxn ang="0">
                  <a:pos x="24" y="618"/>
                </a:cxn>
                <a:cxn ang="0">
                  <a:pos x="24" y="620"/>
                </a:cxn>
                <a:cxn ang="0">
                  <a:pos x="120" y="693"/>
                </a:cxn>
                <a:cxn ang="0">
                  <a:pos x="215" y="623"/>
                </a:cxn>
                <a:cxn ang="0">
                  <a:pos x="216" y="618"/>
                </a:cxn>
                <a:cxn ang="0">
                  <a:pos x="216" y="104"/>
                </a:cxn>
                <a:cxn ang="0">
                  <a:pos x="240" y="71"/>
                </a:cxn>
                <a:cxn ang="0">
                  <a:pos x="240" y="34"/>
                </a:cxn>
                <a:cxn ang="0">
                  <a:pos x="206" y="0"/>
                </a:cxn>
                <a:cxn ang="0">
                  <a:pos x="206" y="59"/>
                </a:cxn>
                <a:cxn ang="0">
                  <a:pos x="194" y="70"/>
                </a:cxn>
                <a:cxn ang="0">
                  <a:pos x="194" y="70"/>
                </a:cxn>
                <a:cxn ang="0">
                  <a:pos x="182" y="82"/>
                </a:cxn>
                <a:cxn ang="0">
                  <a:pos x="182" y="618"/>
                </a:cxn>
                <a:cxn ang="0">
                  <a:pos x="120" y="659"/>
                </a:cxn>
                <a:cxn ang="0">
                  <a:pos x="58" y="618"/>
                </a:cxn>
                <a:cxn ang="0">
                  <a:pos x="58" y="82"/>
                </a:cxn>
                <a:cxn ang="0">
                  <a:pos x="46" y="70"/>
                </a:cxn>
                <a:cxn ang="0">
                  <a:pos x="46" y="70"/>
                </a:cxn>
                <a:cxn ang="0">
                  <a:pos x="34" y="59"/>
                </a:cxn>
                <a:cxn ang="0">
                  <a:pos x="34" y="46"/>
                </a:cxn>
                <a:cxn ang="0">
                  <a:pos x="46" y="34"/>
                </a:cxn>
                <a:cxn ang="0">
                  <a:pos x="194" y="34"/>
                </a:cxn>
                <a:cxn ang="0">
                  <a:pos x="206" y="46"/>
                </a:cxn>
                <a:cxn ang="0">
                  <a:pos x="206" y="59"/>
                </a:cxn>
                <a:cxn ang="0">
                  <a:pos x="206" y="59"/>
                </a:cxn>
                <a:cxn ang="0">
                  <a:pos x="206" y="59"/>
                </a:cxn>
              </a:cxnLst>
              <a:rect l="0" t="0" r="r" b="b"/>
              <a:pathLst>
                <a:path w="240" h="693">
                  <a:moveTo>
                    <a:pt x="206"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0" y="693"/>
                  </a:cubicBezTo>
                  <a:cubicBezTo>
                    <a:pt x="187" y="693"/>
                    <a:pt x="212" y="647"/>
                    <a:pt x="215" y="623"/>
                  </a:cubicBezTo>
                  <a:cubicBezTo>
                    <a:pt x="216" y="622"/>
                    <a:pt x="216" y="620"/>
                    <a:pt x="216" y="618"/>
                  </a:cubicBezTo>
                  <a:cubicBezTo>
                    <a:pt x="216" y="104"/>
                    <a:pt x="216" y="104"/>
                    <a:pt x="216" y="104"/>
                  </a:cubicBezTo>
                  <a:cubicBezTo>
                    <a:pt x="230" y="100"/>
                    <a:pt x="240" y="86"/>
                    <a:pt x="240" y="71"/>
                  </a:cubicBezTo>
                  <a:cubicBezTo>
                    <a:pt x="240" y="34"/>
                    <a:pt x="240" y="34"/>
                    <a:pt x="240" y="34"/>
                  </a:cubicBezTo>
                  <a:cubicBezTo>
                    <a:pt x="240" y="15"/>
                    <a:pt x="225" y="0"/>
                    <a:pt x="206" y="0"/>
                  </a:cubicBezTo>
                  <a:close/>
                  <a:moveTo>
                    <a:pt x="206" y="59"/>
                  </a:moveTo>
                  <a:cubicBezTo>
                    <a:pt x="206" y="65"/>
                    <a:pt x="201" y="70"/>
                    <a:pt x="194" y="70"/>
                  </a:cubicBezTo>
                  <a:cubicBezTo>
                    <a:pt x="194" y="70"/>
                    <a:pt x="194" y="70"/>
                    <a:pt x="194" y="70"/>
                  </a:cubicBezTo>
                  <a:cubicBezTo>
                    <a:pt x="187" y="70"/>
                    <a:pt x="182" y="76"/>
                    <a:pt x="182" y="82"/>
                  </a:cubicBezTo>
                  <a:cubicBezTo>
                    <a:pt x="182" y="618"/>
                    <a:pt x="182" y="618"/>
                    <a:pt x="182" y="618"/>
                  </a:cubicBezTo>
                  <a:cubicBezTo>
                    <a:pt x="182" y="618"/>
                    <a:pt x="176" y="659"/>
                    <a:pt x="120" y="659"/>
                  </a:cubicBezTo>
                  <a:cubicBezTo>
                    <a:pt x="61" y="659"/>
                    <a:pt x="58" y="618"/>
                    <a:pt x="58" y="618"/>
                  </a:cubicBezTo>
                  <a:cubicBezTo>
                    <a:pt x="58" y="82"/>
                    <a:pt x="58" y="82"/>
                    <a:pt x="58" y="82"/>
                  </a:cubicBezTo>
                  <a:cubicBezTo>
                    <a:pt x="58" y="76"/>
                    <a:pt x="53" y="70"/>
                    <a:pt x="46" y="70"/>
                  </a:cubicBezTo>
                  <a:cubicBezTo>
                    <a:pt x="46" y="70"/>
                    <a:pt x="46" y="70"/>
                    <a:pt x="46" y="70"/>
                  </a:cubicBezTo>
                  <a:cubicBezTo>
                    <a:pt x="39" y="70"/>
                    <a:pt x="34" y="65"/>
                    <a:pt x="34" y="59"/>
                  </a:cubicBezTo>
                  <a:cubicBezTo>
                    <a:pt x="34" y="46"/>
                    <a:pt x="34" y="46"/>
                    <a:pt x="34" y="46"/>
                  </a:cubicBezTo>
                  <a:cubicBezTo>
                    <a:pt x="34" y="39"/>
                    <a:pt x="39" y="34"/>
                    <a:pt x="46" y="34"/>
                  </a:cubicBezTo>
                  <a:cubicBezTo>
                    <a:pt x="194" y="34"/>
                    <a:pt x="194" y="34"/>
                    <a:pt x="194" y="34"/>
                  </a:cubicBezTo>
                  <a:cubicBezTo>
                    <a:pt x="201" y="34"/>
                    <a:pt x="206" y="39"/>
                    <a:pt x="206" y="46"/>
                  </a:cubicBezTo>
                  <a:lnTo>
                    <a:pt x="206" y="59"/>
                  </a:lnTo>
                  <a:close/>
                  <a:moveTo>
                    <a:pt x="206" y="59"/>
                  </a:moveTo>
                  <a:cubicBezTo>
                    <a:pt x="206" y="59"/>
                    <a:pt x="206" y="59"/>
                    <a:pt x="206" y="59"/>
                  </a:cubicBezTo>
                </a:path>
              </a:pathLst>
            </a:custGeom>
            <a:solidFill>
              <a:schemeClr val="accent4"/>
            </a:solid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11" name="Freeform 8"/>
            <p:cNvSpPr>
              <a:spLocks noEditPoints="1"/>
            </p:cNvSpPr>
            <p:nvPr/>
          </p:nvSpPr>
          <p:spPr bwMode="auto">
            <a:xfrm>
              <a:off x="3156233" y="2603741"/>
              <a:ext cx="235755" cy="1554513"/>
            </a:xfrm>
            <a:custGeom>
              <a:avLst/>
              <a:gdLst/>
              <a:ahLst/>
              <a:cxnLst>
                <a:cxn ang="0">
                  <a:pos x="0" y="534"/>
                </a:cxn>
                <a:cxn ang="0">
                  <a:pos x="43" y="567"/>
                </a:cxn>
                <a:cxn ang="0">
                  <a:pos x="86" y="534"/>
                </a:cxn>
                <a:cxn ang="0">
                  <a:pos x="86" y="0"/>
                </a:cxn>
                <a:cxn ang="0">
                  <a:pos x="0" y="0"/>
                </a:cxn>
                <a:cxn ang="0">
                  <a:pos x="0" y="534"/>
                </a:cxn>
                <a:cxn ang="0">
                  <a:pos x="0" y="534"/>
                </a:cxn>
                <a:cxn ang="0">
                  <a:pos x="0" y="534"/>
                </a:cxn>
              </a:cxnLst>
              <a:rect l="0" t="0" r="r" b="b"/>
              <a:pathLst>
                <a:path w="86" h="567">
                  <a:moveTo>
                    <a:pt x="0" y="534"/>
                  </a:moveTo>
                  <a:cubicBezTo>
                    <a:pt x="0" y="534"/>
                    <a:pt x="2" y="567"/>
                    <a:pt x="43" y="567"/>
                  </a:cubicBezTo>
                  <a:cubicBezTo>
                    <a:pt x="82" y="567"/>
                    <a:pt x="86" y="534"/>
                    <a:pt x="86" y="534"/>
                  </a:cubicBezTo>
                  <a:cubicBezTo>
                    <a:pt x="86" y="0"/>
                    <a:pt x="86" y="0"/>
                    <a:pt x="86" y="0"/>
                  </a:cubicBezTo>
                  <a:cubicBezTo>
                    <a:pt x="0" y="0"/>
                    <a:pt x="0" y="0"/>
                    <a:pt x="0" y="0"/>
                  </a:cubicBezTo>
                  <a:lnTo>
                    <a:pt x="0" y="534"/>
                  </a:lnTo>
                  <a:close/>
                  <a:moveTo>
                    <a:pt x="0" y="534"/>
                  </a:moveTo>
                  <a:cubicBezTo>
                    <a:pt x="0" y="534"/>
                    <a:pt x="0" y="534"/>
                    <a:pt x="0" y="534"/>
                  </a:cubicBezTo>
                </a:path>
              </a:pathLst>
            </a:custGeom>
            <a:solidFill>
              <a:schemeClr val="accent4"/>
            </a:solid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grpSp>
      <p:grpSp>
        <p:nvGrpSpPr>
          <p:cNvPr id="12" name="Group 59"/>
          <p:cNvGrpSpPr/>
          <p:nvPr/>
        </p:nvGrpSpPr>
        <p:grpSpPr>
          <a:xfrm>
            <a:off x="4880539" y="3585812"/>
            <a:ext cx="874488" cy="2533983"/>
            <a:chOff x="3649177" y="2398929"/>
            <a:chExt cx="655695" cy="1899305"/>
          </a:xfrm>
        </p:grpSpPr>
        <p:sp>
          <p:nvSpPr>
            <p:cNvPr id="13" name="Freeform 9"/>
            <p:cNvSpPr>
              <a:spLocks noEditPoints="1"/>
            </p:cNvSpPr>
            <p:nvPr/>
          </p:nvSpPr>
          <p:spPr bwMode="auto">
            <a:xfrm>
              <a:off x="3649177" y="2398929"/>
              <a:ext cx="655695" cy="1899305"/>
            </a:xfrm>
            <a:custGeom>
              <a:avLst/>
              <a:gdLst/>
              <a:ahLst/>
              <a:cxnLst>
                <a:cxn ang="0">
                  <a:pos x="206" y="0"/>
                </a:cxn>
                <a:cxn ang="0">
                  <a:pos x="34" y="0"/>
                </a:cxn>
                <a:cxn ang="0">
                  <a:pos x="0" y="34"/>
                </a:cxn>
                <a:cxn ang="0">
                  <a:pos x="0" y="71"/>
                </a:cxn>
                <a:cxn ang="0">
                  <a:pos x="24" y="104"/>
                </a:cxn>
                <a:cxn ang="0">
                  <a:pos x="24" y="618"/>
                </a:cxn>
                <a:cxn ang="0">
                  <a:pos x="24" y="620"/>
                </a:cxn>
                <a:cxn ang="0">
                  <a:pos x="120" y="693"/>
                </a:cxn>
                <a:cxn ang="0">
                  <a:pos x="215" y="623"/>
                </a:cxn>
                <a:cxn ang="0">
                  <a:pos x="216" y="618"/>
                </a:cxn>
                <a:cxn ang="0">
                  <a:pos x="216" y="104"/>
                </a:cxn>
                <a:cxn ang="0">
                  <a:pos x="240" y="71"/>
                </a:cxn>
                <a:cxn ang="0">
                  <a:pos x="240" y="34"/>
                </a:cxn>
                <a:cxn ang="0">
                  <a:pos x="206" y="0"/>
                </a:cxn>
                <a:cxn ang="0">
                  <a:pos x="206" y="59"/>
                </a:cxn>
                <a:cxn ang="0">
                  <a:pos x="194" y="70"/>
                </a:cxn>
                <a:cxn ang="0">
                  <a:pos x="194" y="70"/>
                </a:cxn>
                <a:cxn ang="0">
                  <a:pos x="182" y="82"/>
                </a:cxn>
                <a:cxn ang="0">
                  <a:pos x="182" y="618"/>
                </a:cxn>
                <a:cxn ang="0">
                  <a:pos x="120" y="659"/>
                </a:cxn>
                <a:cxn ang="0">
                  <a:pos x="58" y="618"/>
                </a:cxn>
                <a:cxn ang="0">
                  <a:pos x="58" y="82"/>
                </a:cxn>
                <a:cxn ang="0">
                  <a:pos x="46" y="70"/>
                </a:cxn>
                <a:cxn ang="0">
                  <a:pos x="46" y="70"/>
                </a:cxn>
                <a:cxn ang="0">
                  <a:pos x="34" y="59"/>
                </a:cxn>
                <a:cxn ang="0">
                  <a:pos x="34" y="46"/>
                </a:cxn>
                <a:cxn ang="0">
                  <a:pos x="46" y="34"/>
                </a:cxn>
                <a:cxn ang="0">
                  <a:pos x="194" y="34"/>
                </a:cxn>
                <a:cxn ang="0">
                  <a:pos x="206" y="46"/>
                </a:cxn>
                <a:cxn ang="0">
                  <a:pos x="206" y="59"/>
                </a:cxn>
                <a:cxn ang="0">
                  <a:pos x="206" y="59"/>
                </a:cxn>
                <a:cxn ang="0">
                  <a:pos x="206" y="59"/>
                </a:cxn>
              </a:cxnLst>
              <a:rect l="0" t="0" r="r" b="b"/>
              <a:pathLst>
                <a:path w="240" h="693">
                  <a:moveTo>
                    <a:pt x="206"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0" y="693"/>
                  </a:cubicBezTo>
                  <a:cubicBezTo>
                    <a:pt x="187" y="693"/>
                    <a:pt x="212" y="647"/>
                    <a:pt x="215" y="623"/>
                  </a:cubicBezTo>
                  <a:cubicBezTo>
                    <a:pt x="216" y="622"/>
                    <a:pt x="216" y="620"/>
                    <a:pt x="216" y="618"/>
                  </a:cubicBezTo>
                  <a:cubicBezTo>
                    <a:pt x="216" y="104"/>
                    <a:pt x="216" y="104"/>
                    <a:pt x="216" y="104"/>
                  </a:cubicBezTo>
                  <a:cubicBezTo>
                    <a:pt x="230" y="100"/>
                    <a:pt x="240" y="86"/>
                    <a:pt x="240" y="71"/>
                  </a:cubicBezTo>
                  <a:cubicBezTo>
                    <a:pt x="240" y="34"/>
                    <a:pt x="240" y="34"/>
                    <a:pt x="240" y="34"/>
                  </a:cubicBezTo>
                  <a:cubicBezTo>
                    <a:pt x="240" y="15"/>
                    <a:pt x="225" y="0"/>
                    <a:pt x="206" y="0"/>
                  </a:cubicBezTo>
                  <a:close/>
                  <a:moveTo>
                    <a:pt x="206" y="59"/>
                  </a:moveTo>
                  <a:cubicBezTo>
                    <a:pt x="206" y="65"/>
                    <a:pt x="201" y="70"/>
                    <a:pt x="194" y="70"/>
                  </a:cubicBezTo>
                  <a:cubicBezTo>
                    <a:pt x="194" y="70"/>
                    <a:pt x="194" y="70"/>
                    <a:pt x="194" y="70"/>
                  </a:cubicBezTo>
                  <a:cubicBezTo>
                    <a:pt x="187" y="70"/>
                    <a:pt x="182" y="76"/>
                    <a:pt x="182" y="82"/>
                  </a:cubicBezTo>
                  <a:cubicBezTo>
                    <a:pt x="182" y="618"/>
                    <a:pt x="182" y="618"/>
                    <a:pt x="182" y="618"/>
                  </a:cubicBezTo>
                  <a:cubicBezTo>
                    <a:pt x="182" y="618"/>
                    <a:pt x="176" y="659"/>
                    <a:pt x="120" y="659"/>
                  </a:cubicBezTo>
                  <a:cubicBezTo>
                    <a:pt x="61" y="659"/>
                    <a:pt x="58" y="618"/>
                    <a:pt x="58" y="618"/>
                  </a:cubicBezTo>
                  <a:cubicBezTo>
                    <a:pt x="58" y="82"/>
                    <a:pt x="58" y="82"/>
                    <a:pt x="58" y="82"/>
                  </a:cubicBezTo>
                  <a:cubicBezTo>
                    <a:pt x="58" y="76"/>
                    <a:pt x="53" y="70"/>
                    <a:pt x="46" y="70"/>
                  </a:cubicBezTo>
                  <a:cubicBezTo>
                    <a:pt x="46" y="70"/>
                    <a:pt x="46" y="70"/>
                    <a:pt x="46" y="70"/>
                  </a:cubicBezTo>
                  <a:cubicBezTo>
                    <a:pt x="39" y="70"/>
                    <a:pt x="34" y="65"/>
                    <a:pt x="34" y="59"/>
                  </a:cubicBezTo>
                  <a:cubicBezTo>
                    <a:pt x="34" y="46"/>
                    <a:pt x="34" y="46"/>
                    <a:pt x="34" y="46"/>
                  </a:cubicBezTo>
                  <a:cubicBezTo>
                    <a:pt x="34" y="39"/>
                    <a:pt x="39" y="34"/>
                    <a:pt x="46" y="34"/>
                  </a:cubicBezTo>
                  <a:cubicBezTo>
                    <a:pt x="194" y="34"/>
                    <a:pt x="194" y="34"/>
                    <a:pt x="194" y="34"/>
                  </a:cubicBezTo>
                  <a:cubicBezTo>
                    <a:pt x="201" y="34"/>
                    <a:pt x="206" y="39"/>
                    <a:pt x="206" y="46"/>
                  </a:cubicBezTo>
                  <a:lnTo>
                    <a:pt x="206" y="59"/>
                  </a:lnTo>
                  <a:close/>
                  <a:moveTo>
                    <a:pt x="206" y="59"/>
                  </a:moveTo>
                  <a:cubicBezTo>
                    <a:pt x="206" y="59"/>
                    <a:pt x="206" y="59"/>
                    <a:pt x="206" y="59"/>
                  </a:cubicBezTo>
                </a:path>
              </a:pathLst>
            </a:custGeom>
            <a:solidFill>
              <a:schemeClr val="accent6"/>
            </a:solid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14" name="Freeform 10"/>
            <p:cNvSpPr>
              <a:spLocks noEditPoints="1"/>
            </p:cNvSpPr>
            <p:nvPr/>
          </p:nvSpPr>
          <p:spPr bwMode="auto">
            <a:xfrm>
              <a:off x="3859884" y="2932326"/>
              <a:ext cx="234282" cy="1225929"/>
            </a:xfrm>
            <a:custGeom>
              <a:avLst/>
              <a:gdLst/>
              <a:ahLst/>
              <a:cxnLst>
                <a:cxn ang="0">
                  <a:pos x="0" y="414"/>
                </a:cxn>
                <a:cxn ang="0">
                  <a:pos x="43" y="447"/>
                </a:cxn>
                <a:cxn ang="0">
                  <a:pos x="86" y="414"/>
                </a:cxn>
                <a:cxn ang="0">
                  <a:pos x="86" y="0"/>
                </a:cxn>
                <a:cxn ang="0">
                  <a:pos x="0" y="0"/>
                </a:cxn>
                <a:cxn ang="0">
                  <a:pos x="0" y="414"/>
                </a:cxn>
                <a:cxn ang="0">
                  <a:pos x="0" y="414"/>
                </a:cxn>
                <a:cxn ang="0">
                  <a:pos x="0" y="414"/>
                </a:cxn>
              </a:cxnLst>
              <a:rect l="0" t="0" r="r" b="b"/>
              <a:pathLst>
                <a:path w="86" h="447">
                  <a:moveTo>
                    <a:pt x="0" y="414"/>
                  </a:moveTo>
                  <a:cubicBezTo>
                    <a:pt x="0" y="414"/>
                    <a:pt x="2" y="447"/>
                    <a:pt x="43" y="447"/>
                  </a:cubicBezTo>
                  <a:cubicBezTo>
                    <a:pt x="82" y="447"/>
                    <a:pt x="86" y="414"/>
                    <a:pt x="86" y="414"/>
                  </a:cubicBezTo>
                  <a:cubicBezTo>
                    <a:pt x="86" y="0"/>
                    <a:pt x="86" y="0"/>
                    <a:pt x="86" y="0"/>
                  </a:cubicBezTo>
                  <a:cubicBezTo>
                    <a:pt x="0" y="0"/>
                    <a:pt x="0" y="0"/>
                    <a:pt x="0" y="0"/>
                  </a:cubicBezTo>
                  <a:lnTo>
                    <a:pt x="0" y="414"/>
                  </a:lnTo>
                  <a:close/>
                  <a:moveTo>
                    <a:pt x="0" y="414"/>
                  </a:moveTo>
                  <a:cubicBezTo>
                    <a:pt x="0" y="414"/>
                    <a:pt x="0" y="414"/>
                    <a:pt x="0" y="414"/>
                  </a:cubicBezTo>
                </a:path>
              </a:pathLst>
            </a:custGeom>
            <a:solidFill>
              <a:schemeClr val="accent6"/>
            </a:solid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grpSp>
      <p:grpSp>
        <p:nvGrpSpPr>
          <p:cNvPr id="15" name="Group 56"/>
          <p:cNvGrpSpPr/>
          <p:nvPr/>
        </p:nvGrpSpPr>
        <p:grpSpPr>
          <a:xfrm>
            <a:off x="1889281" y="3585812"/>
            <a:ext cx="882349" cy="2533983"/>
            <a:chOff x="1417536" y="2398929"/>
            <a:chExt cx="661589" cy="1899305"/>
          </a:xfrm>
        </p:grpSpPr>
        <p:sp>
          <p:nvSpPr>
            <p:cNvPr id="16" name="Freeform 11"/>
            <p:cNvSpPr>
              <a:spLocks noEditPoints="1"/>
            </p:cNvSpPr>
            <p:nvPr/>
          </p:nvSpPr>
          <p:spPr bwMode="auto">
            <a:xfrm>
              <a:off x="1417536" y="2398929"/>
              <a:ext cx="661589" cy="1899305"/>
            </a:xfrm>
            <a:custGeom>
              <a:avLst/>
              <a:gdLst/>
              <a:ahLst/>
              <a:cxnLst>
                <a:cxn ang="0">
                  <a:pos x="208" y="0"/>
                </a:cxn>
                <a:cxn ang="0">
                  <a:pos x="34" y="0"/>
                </a:cxn>
                <a:cxn ang="0">
                  <a:pos x="0" y="34"/>
                </a:cxn>
                <a:cxn ang="0">
                  <a:pos x="0" y="71"/>
                </a:cxn>
                <a:cxn ang="0">
                  <a:pos x="24" y="104"/>
                </a:cxn>
                <a:cxn ang="0">
                  <a:pos x="24" y="618"/>
                </a:cxn>
                <a:cxn ang="0">
                  <a:pos x="24" y="620"/>
                </a:cxn>
                <a:cxn ang="0">
                  <a:pos x="121" y="693"/>
                </a:cxn>
                <a:cxn ang="0">
                  <a:pos x="217" y="623"/>
                </a:cxn>
                <a:cxn ang="0">
                  <a:pos x="218" y="618"/>
                </a:cxn>
                <a:cxn ang="0">
                  <a:pos x="218" y="104"/>
                </a:cxn>
                <a:cxn ang="0">
                  <a:pos x="242" y="71"/>
                </a:cxn>
                <a:cxn ang="0">
                  <a:pos x="242" y="34"/>
                </a:cxn>
                <a:cxn ang="0">
                  <a:pos x="208" y="0"/>
                </a:cxn>
                <a:cxn ang="0">
                  <a:pos x="208" y="59"/>
                </a:cxn>
                <a:cxn ang="0">
                  <a:pos x="196" y="70"/>
                </a:cxn>
                <a:cxn ang="0">
                  <a:pos x="195" y="70"/>
                </a:cxn>
                <a:cxn ang="0">
                  <a:pos x="184" y="82"/>
                </a:cxn>
                <a:cxn ang="0">
                  <a:pos x="184" y="618"/>
                </a:cxn>
                <a:cxn ang="0">
                  <a:pos x="121" y="659"/>
                </a:cxn>
                <a:cxn ang="0">
                  <a:pos x="59" y="618"/>
                </a:cxn>
                <a:cxn ang="0">
                  <a:pos x="59" y="82"/>
                </a:cxn>
                <a:cxn ang="0">
                  <a:pos x="47" y="70"/>
                </a:cxn>
                <a:cxn ang="0">
                  <a:pos x="46" y="70"/>
                </a:cxn>
                <a:cxn ang="0">
                  <a:pos x="35" y="59"/>
                </a:cxn>
                <a:cxn ang="0">
                  <a:pos x="35" y="46"/>
                </a:cxn>
                <a:cxn ang="0">
                  <a:pos x="46" y="34"/>
                </a:cxn>
                <a:cxn ang="0">
                  <a:pos x="196" y="34"/>
                </a:cxn>
                <a:cxn ang="0">
                  <a:pos x="208" y="46"/>
                </a:cxn>
                <a:cxn ang="0">
                  <a:pos x="208" y="59"/>
                </a:cxn>
                <a:cxn ang="0">
                  <a:pos x="208" y="59"/>
                </a:cxn>
                <a:cxn ang="0">
                  <a:pos x="208" y="59"/>
                </a:cxn>
              </a:cxnLst>
              <a:rect l="0" t="0" r="r" b="b"/>
              <a:pathLst>
                <a:path w="242" h="693">
                  <a:moveTo>
                    <a:pt x="208"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1" y="693"/>
                  </a:cubicBezTo>
                  <a:cubicBezTo>
                    <a:pt x="188" y="693"/>
                    <a:pt x="213" y="647"/>
                    <a:pt x="217" y="623"/>
                  </a:cubicBezTo>
                  <a:cubicBezTo>
                    <a:pt x="217" y="622"/>
                    <a:pt x="218" y="620"/>
                    <a:pt x="218" y="618"/>
                  </a:cubicBezTo>
                  <a:cubicBezTo>
                    <a:pt x="218" y="104"/>
                    <a:pt x="218" y="104"/>
                    <a:pt x="218" y="104"/>
                  </a:cubicBezTo>
                  <a:cubicBezTo>
                    <a:pt x="232" y="100"/>
                    <a:pt x="242" y="86"/>
                    <a:pt x="242" y="71"/>
                  </a:cubicBezTo>
                  <a:cubicBezTo>
                    <a:pt x="242" y="34"/>
                    <a:pt x="242" y="34"/>
                    <a:pt x="242" y="34"/>
                  </a:cubicBezTo>
                  <a:cubicBezTo>
                    <a:pt x="242" y="15"/>
                    <a:pt x="227" y="0"/>
                    <a:pt x="208" y="0"/>
                  </a:cubicBezTo>
                  <a:close/>
                  <a:moveTo>
                    <a:pt x="208" y="59"/>
                  </a:moveTo>
                  <a:cubicBezTo>
                    <a:pt x="208" y="65"/>
                    <a:pt x="202" y="70"/>
                    <a:pt x="196" y="70"/>
                  </a:cubicBezTo>
                  <a:cubicBezTo>
                    <a:pt x="195" y="70"/>
                    <a:pt x="195" y="70"/>
                    <a:pt x="195" y="70"/>
                  </a:cubicBezTo>
                  <a:cubicBezTo>
                    <a:pt x="189" y="70"/>
                    <a:pt x="184" y="76"/>
                    <a:pt x="184" y="82"/>
                  </a:cubicBezTo>
                  <a:cubicBezTo>
                    <a:pt x="184" y="618"/>
                    <a:pt x="184" y="618"/>
                    <a:pt x="184" y="618"/>
                  </a:cubicBezTo>
                  <a:cubicBezTo>
                    <a:pt x="184" y="618"/>
                    <a:pt x="177" y="659"/>
                    <a:pt x="121" y="659"/>
                  </a:cubicBezTo>
                  <a:cubicBezTo>
                    <a:pt x="62" y="659"/>
                    <a:pt x="59" y="618"/>
                    <a:pt x="59" y="618"/>
                  </a:cubicBezTo>
                  <a:cubicBezTo>
                    <a:pt x="59" y="82"/>
                    <a:pt x="59" y="82"/>
                    <a:pt x="59" y="82"/>
                  </a:cubicBezTo>
                  <a:cubicBezTo>
                    <a:pt x="59" y="76"/>
                    <a:pt x="53" y="70"/>
                    <a:pt x="47" y="70"/>
                  </a:cubicBezTo>
                  <a:cubicBezTo>
                    <a:pt x="46" y="70"/>
                    <a:pt x="46" y="70"/>
                    <a:pt x="46" y="70"/>
                  </a:cubicBezTo>
                  <a:cubicBezTo>
                    <a:pt x="40" y="70"/>
                    <a:pt x="35" y="65"/>
                    <a:pt x="35" y="59"/>
                  </a:cubicBezTo>
                  <a:cubicBezTo>
                    <a:pt x="35" y="46"/>
                    <a:pt x="35" y="46"/>
                    <a:pt x="35" y="46"/>
                  </a:cubicBezTo>
                  <a:cubicBezTo>
                    <a:pt x="35" y="39"/>
                    <a:pt x="40" y="34"/>
                    <a:pt x="46" y="34"/>
                  </a:cubicBezTo>
                  <a:cubicBezTo>
                    <a:pt x="196" y="34"/>
                    <a:pt x="196" y="34"/>
                    <a:pt x="196" y="34"/>
                  </a:cubicBezTo>
                  <a:cubicBezTo>
                    <a:pt x="202" y="34"/>
                    <a:pt x="208" y="39"/>
                    <a:pt x="208" y="46"/>
                  </a:cubicBezTo>
                  <a:lnTo>
                    <a:pt x="208" y="59"/>
                  </a:lnTo>
                  <a:close/>
                  <a:moveTo>
                    <a:pt x="208" y="59"/>
                  </a:moveTo>
                  <a:cubicBezTo>
                    <a:pt x="208" y="59"/>
                    <a:pt x="208" y="59"/>
                    <a:pt x="208" y="59"/>
                  </a:cubicBezTo>
                </a:path>
              </a:pathLst>
            </a:custGeom>
            <a:solidFill>
              <a:schemeClr val="accent2"/>
            </a:solid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17" name="Freeform 12"/>
            <p:cNvSpPr>
              <a:spLocks noEditPoints="1"/>
            </p:cNvSpPr>
            <p:nvPr/>
          </p:nvSpPr>
          <p:spPr bwMode="auto">
            <a:xfrm>
              <a:off x="1628243" y="3113562"/>
              <a:ext cx="240176" cy="1044691"/>
            </a:xfrm>
            <a:custGeom>
              <a:avLst/>
              <a:gdLst/>
              <a:ahLst/>
              <a:cxnLst>
                <a:cxn ang="0">
                  <a:pos x="0" y="348"/>
                </a:cxn>
                <a:cxn ang="0">
                  <a:pos x="44" y="381"/>
                </a:cxn>
                <a:cxn ang="0">
                  <a:pos x="88" y="348"/>
                </a:cxn>
                <a:cxn ang="0">
                  <a:pos x="88" y="0"/>
                </a:cxn>
                <a:cxn ang="0">
                  <a:pos x="0" y="0"/>
                </a:cxn>
                <a:cxn ang="0">
                  <a:pos x="0" y="348"/>
                </a:cxn>
                <a:cxn ang="0">
                  <a:pos x="0" y="348"/>
                </a:cxn>
                <a:cxn ang="0">
                  <a:pos x="0" y="348"/>
                </a:cxn>
              </a:cxnLst>
              <a:rect l="0" t="0" r="r" b="b"/>
              <a:pathLst>
                <a:path w="88" h="381">
                  <a:moveTo>
                    <a:pt x="0" y="348"/>
                  </a:moveTo>
                  <a:cubicBezTo>
                    <a:pt x="0" y="348"/>
                    <a:pt x="2" y="381"/>
                    <a:pt x="44" y="381"/>
                  </a:cubicBezTo>
                  <a:cubicBezTo>
                    <a:pt x="83" y="381"/>
                    <a:pt x="88" y="348"/>
                    <a:pt x="88" y="348"/>
                  </a:cubicBezTo>
                  <a:cubicBezTo>
                    <a:pt x="88" y="0"/>
                    <a:pt x="88" y="0"/>
                    <a:pt x="88" y="0"/>
                  </a:cubicBezTo>
                  <a:cubicBezTo>
                    <a:pt x="0" y="0"/>
                    <a:pt x="0" y="0"/>
                    <a:pt x="0" y="0"/>
                  </a:cubicBezTo>
                  <a:lnTo>
                    <a:pt x="0" y="348"/>
                  </a:lnTo>
                  <a:close/>
                  <a:moveTo>
                    <a:pt x="0" y="348"/>
                  </a:moveTo>
                  <a:cubicBezTo>
                    <a:pt x="0" y="348"/>
                    <a:pt x="0" y="348"/>
                    <a:pt x="0" y="348"/>
                  </a:cubicBezTo>
                </a:path>
              </a:pathLst>
            </a:custGeom>
            <a:solidFill>
              <a:schemeClr val="accent2"/>
            </a:solid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grpSp>
      <p:grpSp>
        <p:nvGrpSpPr>
          <p:cNvPr id="18" name="Group 55"/>
          <p:cNvGrpSpPr/>
          <p:nvPr/>
        </p:nvGrpSpPr>
        <p:grpSpPr>
          <a:xfrm>
            <a:off x="890230" y="3585812"/>
            <a:ext cx="882349" cy="2533983"/>
            <a:chOff x="657225" y="2398929"/>
            <a:chExt cx="661589" cy="1899305"/>
          </a:xfrm>
        </p:grpSpPr>
        <p:sp>
          <p:nvSpPr>
            <p:cNvPr id="19" name="Freeform 13"/>
            <p:cNvSpPr>
              <a:spLocks noEditPoints="1"/>
            </p:cNvSpPr>
            <p:nvPr/>
          </p:nvSpPr>
          <p:spPr bwMode="auto">
            <a:xfrm>
              <a:off x="657225" y="2398929"/>
              <a:ext cx="661589" cy="1899305"/>
            </a:xfrm>
            <a:custGeom>
              <a:avLst/>
              <a:gdLst/>
              <a:ahLst/>
              <a:cxnLst>
                <a:cxn ang="0">
                  <a:pos x="208" y="0"/>
                </a:cxn>
                <a:cxn ang="0">
                  <a:pos x="34" y="0"/>
                </a:cxn>
                <a:cxn ang="0">
                  <a:pos x="0" y="34"/>
                </a:cxn>
                <a:cxn ang="0">
                  <a:pos x="0" y="71"/>
                </a:cxn>
                <a:cxn ang="0">
                  <a:pos x="24" y="104"/>
                </a:cxn>
                <a:cxn ang="0">
                  <a:pos x="24" y="618"/>
                </a:cxn>
                <a:cxn ang="0">
                  <a:pos x="24" y="620"/>
                </a:cxn>
                <a:cxn ang="0">
                  <a:pos x="121" y="693"/>
                </a:cxn>
                <a:cxn ang="0">
                  <a:pos x="217" y="623"/>
                </a:cxn>
                <a:cxn ang="0">
                  <a:pos x="218" y="618"/>
                </a:cxn>
                <a:cxn ang="0">
                  <a:pos x="218" y="104"/>
                </a:cxn>
                <a:cxn ang="0">
                  <a:pos x="242" y="71"/>
                </a:cxn>
                <a:cxn ang="0">
                  <a:pos x="242" y="34"/>
                </a:cxn>
                <a:cxn ang="0">
                  <a:pos x="208" y="0"/>
                </a:cxn>
                <a:cxn ang="0">
                  <a:pos x="208" y="59"/>
                </a:cxn>
                <a:cxn ang="0">
                  <a:pos x="196" y="70"/>
                </a:cxn>
                <a:cxn ang="0">
                  <a:pos x="195" y="70"/>
                </a:cxn>
                <a:cxn ang="0">
                  <a:pos x="184" y="82"/>
                </a:cxn>
                <a:cxn ang="0">
                  <a:pos x="184" y="618"/>
                </a:cxn>
                <a:cxn ang="0">
                  <a:pos x="121" y="659"/>
                </a:cxn>
                <a:cxn ang="0">
                  <a:pos x="59" y="618"/>
                </a:cxn>
                <a:cxn ang="0">
                  <a:pos x="59" y="82"/>
                </a:cxn>
                <a:cxn ang="0">
                  <a:pos x="47" y="70"/>
                </a:cxn>
                <a:cxn ang="0">
                  <a:pos x="46" y="70"/>
                </a:cxn>
                <a:cxn ang="0">
                  <a:pos x="35" y="59"/>
                </a:cxn>
                <a:cxn ang="0">
                  <a:pos x="35" y="46"/>
                </a:cxn>
                <a:cxn ang="0">
                  <a:pos x="46" y="34"/>
                </a:cxn>
                <a:cxn ang="0">
                  <a:pos x="196" y="34"/>
                </a:cxn>
                <a:cxn ang="0">
                  <a:pos x="208" y="46"/>
                </a:cxn>
                <a:cxn ang="0">
                  <a:pos x="208" y="59"/>
                </a:cxn>
                <a:cxn ang="0">
                  <a:pos x="208" y="59"/>
                </a:cxn>
                <a:cxn ang="0">
                  <a:pos x="208" y="59"/>
                </a:cxn>
              </a:cxnLst>
              <a:rect l="0" t="0" r="r" b="b"/>
              <a:pathLst>
                <a:path w="242" h="693">
                  <a:moveTo>
                    <a:pt x="208"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1" y="693"/>
                  </a:cubicBezTo>
                  <a:cubicBezTo>
                    <a:pt x="188" y="693"/>
                    <a:pt x="213" y="647"/>
                    <a:pt x="217" y="623"/>
                  </a:cubicBezTo>
                  <a:cubicBezTo>
                    <a:pt x="217" y="622"/>
                    <a:pt x="218" y="620"/>
                    <a:pt x="218" y="618"/>
                  </a:cubicBezTo>
                  <a:cubicBezTo>
                    <a:pt x="218" y="104"/>
                    <a:pt x="218" y="104"/>
                    <a:pt x="218" y="104"/>
                  </a:cubicBezTo>
                  <a:cubicBezTo>
                    <a:pt x="231" y="100"/>
                    <a:pt x="242" y="86"/>
                    <a:pt x="242" y="71"/>
                  </a:cubicBezTo>
                  <a:cubicBezTo>
                    <a:pt x="242" y="34"/>
                    <a:pt x="242" y="34"/>
                    <a:pt x="242" y="34"/>
                  </a:cubicBezTo>
                  <a:cubicBezTo>
                    <a:pt x="242" y="15"/>
                    <a:pt x="227" y="0"/>
                    <a:pt x="208" y="0"/>
                  </a:cubicBezTo>
                  <a:close/>
                  <a:moveTo>
                    <a:pt x="208" y="59"/>
                  </a:moveTo>
                  <a:cubicBezTo>
                    <a:pt x="208" y="65"/>
                    <a:pt x="202" y="70"/>
                    <a:pt x="196" y="70"/>
                  </a:cubicBezTo>
                  <a:cubicBezTo>
                    <a:pt x="195" y="70"/>
                    <a:pt x="195" y="70"/>
                    <a:pt x="195" y="70"/>
                  </a:cubicBezTo>
                  <a:cubicBezTo>
                    <a:pt x="189" y="70"/>
                    <a:pt x="184" y="76"/>
                    <a:pt x="184" y="82"/>
                  </a:cubicBezTo>
                  <a:cubicBezTo>
                    <a:pt x="184" y="618"/>
                    <a:pt x="184" y="618"/>
                    <a:pt x="184" y="618"/>
                  </a:cubicBezTo>
                  <a:cubicBezTo>
                    <a:pt x="184" y="618"/>
                    <a:pt x="177" y="659"/>
                    <a:pt x="121" y="659"/>
                  </a:cubicBezTo>
                  <a:cubicBezTo>
                    <a:pt x="61" y="659"/>
                    <a:pt x="59" y="618"/>
                    <a:pt x="59" y="618"/>
                  </a:cubicBezTo>
                  <a:cubicBezTo>
                    <a:pt x="59" y="82"/>
                    <a:pt x="59" y="82"/>
                    <a:pt x="59" y="82"/>
                  </a:cubicBezTo>
                  <a:cubicBezTo>
                    <a:pt x="59" y="76"/>
                    <a:pt x="53" y="70"/>
                    <a:pt x="47" y="70"/>
                  </a:cubicBezTo>
                  <a:cubicBezTo>
                    <a:pt x="46" y="70"/>
                    <a:pt x="46" y="70"/>
                    <a:pt x="46" y="70"/>
                  </a:cubicBezTo>
                  <a:cubicBezTo>
                    <a:pt x="40" y="70"/>
                    <a:pt x="35" y="65"/>
                    <a:pt x="35" y="59"/>
                  </a:cubicBezTo>
                  <a:cubicBezTo>
                    <a:pt x="35" y="46"/>
                    <a:pt x="35" y="46"/>
                    <a:pt x="35" y="46"/>
                  </a:cubicBezTo>
                  <a:cubicBezTo>
                    <a:pt x="35" y="39"/>
                    <a:pt x="40" y="34"/>
                    <a:pt x="46" y="34"/>
                  </a:cubicBezTo>
                  <a:cubicBezTo>
                    <a:pt x="196" y="34"/>
                    <a:pt x="196" y="34"/>
                    <a:pt x="196" y="34"/>
                  </a:cubicBezTo>
                  <a:cubicBezTo>
                    <a:pt x="202" y="34"/>
                    <a:pt x="208" y="39"/>
                    <a:pt x="208" y="46"/>
                  </a:cubicBezTo>
                  <a:lnTo>
                    <a:pt x="208" y="59"/>
                  </a:lnTo>
                  <a:close/>
                  <a:moveTo>
                    <a:pt x="208" y="59"/>
                  </a:moveTo>
                  <a:cubicBezTo>
                    <a:pt x="208" y="59"/>
                    <a:pt x="208" y="59"/>
                    <a:pt x="208" y="59"/>
                  </a:cubicBezTo>
                </a:path>
              </a:pathLst>
            </a:custGeom>
            <a:solidFill>
              <a:schemeClr val="accent1"/>
            </a:solid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20" name="Freeform 14"/>
            <p:cNvSpPr>
              <a:spLocks noEditPoints="1"/>
            </p:cNvSpPr>
            <p:nvPr/>
          </p:nvSpPr>
          <p:spPr bwMode="auto">
            <a:xfrm>
              <a:off x="867932" y="3772205"/>
              <a:ext cx="237229" cy="386050"/>
            </a:xfrm>
            <a:custGeom>
              <a:avLst/>
              <a:gdLst/>
              <a:ahLst/>
              <a:cxnLst>
                <a:cxn ang="0">
                  <a:pos x="0" y="108"/>
                </a:cxn>
                <a:cxn ang="0">
                  <a:pos x="44" y="141"/>
                </a:cxn>
                <a:cxn ang="0">
                  <a:pos x="87" y="108"/>
                </a:cxn>
                <a:cxn ang="0">
                  <a:pos x="87" y="0"/>
                </a:cxn>
                <a:cxn ang="0">
                  <a:pos x="0" y="0"/>
                </a:cxn>
                <a:cxn ang="0">
                  <a:pos x="0" y="108"/>
                </a:cxn>
                <a:cxn ang="0">
                  <a:pos x="0" y="108"/>
                </a:cxn>
                <a:cxn ang="0">
                  <a:pos x="0" y="108"/>
                </a:cxn>
              </a:cxnLst>
              <a:rect l="0" t="0" r="r" b="b"/>
              <a:pathLst>
                <a:path w="87" h="141">
                  <a:moveTo>
                    <a:pt x="0" y="108"/>
                  </a:moveTo>
                  <a:cubicBezTo>
                    <a:pt x="0" y="108"/>
                    <a:pt x="2" y="141"/>
                    <a:pt x="44" y="141"/>
                  </a:cubicBezTo>
                  <a:cubicBezTo>
                    <a:pt x="83" y="141"/>
                    <a:pt x="87" y="108"/>
                    <a:pt x="87" y="108"/>
                  </a:cubicBezTo>
                  <a:cubicBezTo>
                    <a:pt x="87" y="0"/>
                    <a:pt x="87" y="0"/>
                    <a:pt x="87" y="0"/>
                  </a:cubicBezTo>
                  <a:cubicBezTo>
                    <a:pt x="0" y="0"/>
                    <a:pt x="0" y="0"/>
                    <a:pt x="0" y="0"/>
                  </a:cubicBezTo>
                  <a:lnTo>
                    <a:pt x="0" y="108"/>
                  </a:lnTo>
                  <a:close/>
                  <a:moveTo>
                    <a:pt x="0" y="108"/>
                  </a:moveTo>
                  <a:cubicBezTo>
                    <a:pt x="0" y="108"/>
                    <a:pt x="0" y="108"/>
                    <a:pt x="0" y="108"/>
                  </a:cubicBezTo>
                </a:path>
              </a:pathLst>
            </a:custGeom>
            <a:solidFill>
              <a:schemeClr val="accent1"/>
            </a:solid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grpSp>
      <p:sp>
        <p:nvSpPr>
          <p:cNvPr id="21" name="TextBox 20"/>
          <p:cNvSpPr txBox="1"/>
          <p:nvPr/>
        </p:nvSpPr>
        <p:spPr>
          <a:xfrm>
            <a:off x="6198132" y="1981405"/>
            <a:ext cx="5123852" cy="923691"/>
          </a:xfrm>
          <a:prstGeom prst="rect">
            <a:avLst/>
          </a:prstGeom>
          <a:noFill/>
        </p:spPr>
        <p:txBody>
          <a:bodyPr wrap="square" lIns="0" tIns="0" rIns="0" bIns="0" rtlCol="0" anchor="t">
            <a:spAutoFit/>
          </a:bodyPr>
          <a:lstStyle/>
          <a:p>
            <a:r>
              <a:rPr lang="zh-CN" altLang="en-US" sz="16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r>
              <a:rPr lang="zh-CN" altLang="en-US" sz="1400" dirty="0">
                <a:solidFill>
                  <a:schemeClr val="tx1">
                    <a:lumMod val="75000"/>
                    <a:lumOff val="25000"/>
                  </a:schemeClr>
                </a:solidFill>
                <a:cs typeface="+mn-ea"/>
              </a:rPr>
              <a:t>。</a:t>
            </a:r>
            <a:endParaRPr lang="en-US" altLang="zh-CN" sz="1400" dirty="0">
              <a:solidFill>
                <a:schemeClr val="tx1">
                  <a:lumMod val="75000"/>
                  <a:lumOff val="25000"/>
                </a:schemeClr>
              </a:solidFill>
              <a:cs typeface="+mn-ea"/>
            </a:endParaRPr>
          </a:p>
        </p:txBody>
      </p:sp>
      <p:sp>
        <p:nvSpPr>
          <p:cNvPr id="22" name="Rectangle 22"/>
          <p:cNvSpPr/>
          <p:nvPr/>
        </p:nvSpPr>
        <p:spPr>
          <a:xfrm>
            <a:off x="6198132" y="1651851"/>
            <a:ext cx="1539484" cy="307897"/>
          </a:xfrm>
          <a:prstGeom prst="rect">
            <a:avLst/>
          </a:prstGeom>
        </p:spPr>
        <p:txBody>
          <a:bodyPr wrap="none" lIns="0" tIns="0" rIns="0" bIns="0" anchor="ctr">
            <a:spAutoFit/>
          </a:bodyPr>
          <a:lstStyle/>
          <a:p>
            <a:r>
              <a:rPr lang="zh-CN" altLang="en-US" sz="2000" b="1" dirty="0">
                <a:solidFill>
                  <a:schemeClr val="tx1">
                    <a:lumMod val="75000"/>
                    <a:lumOff val="25000"/>
                  </a:schemeClr>
                </a:solidFill>
                <a:cs typeface="+mn-ea"/>
              </a:rPr>
              <a:t>添加文本标题</a:t>
            </a:r>
            <a:endParaRPr lang="en-US" sz="2000" b="1" dirty="0">
              <a:solidFill>
                <a:schemeClr val="tx1">
                  <a:lumMod val="75000"/>
                  <a:lumOff val="25000"/>
                </a:schemeClr>
              </a:solidFill>
              <a:cs typeface="+mn-ea"/>
            </a:endParaRPr>
          </a:p>
        </p:txBody>
      </p:sp>
      <p:grpSp>
        <p:nvGrpSpPr>
          <p:cNvPr id="23" name="Group 50"/>
          <p:cNvGrpSpPr/>
          <p:nvPr/>
        </p:nvGrpSpPr>
        <p:grpSpPr>
          <a:xfrm>
            <a:off x="6198131" y="3575046"/>
            <a:ext cx="5123849" cy="435498"/>
            <a:chOff x="3386384" y="2792902"/>
            <a:chExt cx="2459319" cy="269270"/>
          </a:xfrm>
        </p:grpSpPr>
        <p:sp>
          <p:nvSpPr>
            <p:cNvPr id="24" name="Rectangle 25"/>
            <p:cNvSpPr/>
            <p:nvPr/>
          </p:nvSpPr>
          <p:spPr>
            <a:xfrm>
              <a:off x="3386384" y="2792902"/>
              <a:ext cx="320196" cy="123743"/>
            </a:xfrm>
            <a:prstGeom prst="rect">
              <a:avLst/>
            </a:prstGeom>
          </p:spPr>
          <p:txBody>
            <a:bodyPr wrap="none" lIns="0" tIns="0" rIns="0" bIns="0" anchor="ctr">
              <a:spAutoFit/>
            </a:bodyPr>
            <a:lstStyle/>
            <a:p>
              <a:r>
                <a:rPr lang="zh-CN" altLang="en-US" sz="1300" b="1" dirty="0">
                  <a:solidFill>
                    <a:schemeClr val="tx1">
                      <a:lumMod val="75000"/>
                      <a:lumOff val="25000"/>
                    </a:schemeClr>
                  </a:solidFill>
                  <a:cs typeface="+mn-ea"/>
                </a:rPr>
                <a:t>文本标题</a:t>
              </a:r>
              <a:endParaRPr lang="en-US" sz="1300" b="1" dirty="0">
                <a:solidFill>
                  <a:schemeClr val="tx1">
                    <a:lumMod val="75000"/>
                    <a:lumOff val="25000"/>
                  </a:schemeClr>
                </a:solidFill>
                <a:cs typeface="+mn-ea"/>
              </a:endParaRPr>
            </a:p>
          </p:txBody>
        </p:sp>
        <p:grpSp>
          <p:nvGrpSpPr>
            <p:cNvPr id="25" name="Group 104"/>
            <p:cNvGrpSpPr/>
            <p:nvPr/>
          </p:nvGrpSpPr>
          <p:grpSpPr>
            <a:xfrm flipV="1">
              <a:off x="3386386" y="2946958"/>
              <a:ext cx="2459317" cy="115214"/>
              <a:chOff x="5286904" y="1650039"/>
              <a:chExt cx="3087157" cy="230428"/>
            </a:xfrm>
          </p:grpSpPr>
          <p:sp>
            <p:nvSpPr>
              <p:cNvPr id="27" name="Rounded Rectangle 28"/>
              <p:cNvSpPr/>
              <p:nvPr/>
            </p:nvSpPr>
            <p:spPr>
              <a:xfrm rot="10800000">
                <a:off x="5286904" y="1650039"/>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solidFill>
                    <a:schemeClr val="tx1">
                      <a:lumMod val="75000"/>
                      <a:lumOff val="25000"/>
                    </a:schemeClr>
                  </a:solidFill>
                  <a:latin typeface="FontAwesome" pitchFamily="2" charset="0"/>
                  <a:cs typeface="+mn-ea"/>
                </a:endParaRPr>
              </a:p>
            </p:txBody>
          </p:sp>
          <p:sp>
            <p:nvSpPr>
              <p:cNvPr id="28" name="Rounded Rectangle 29"/>
              <p:cNvSpPr/>
              <p:nvPr/>
            </p:nvSpPr>
            <p:spPr>
              <a:xfrm>
                <a:off x="5286911" y="1650039"/>
                <a:ext cx="2351823"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6" tIns="0" rIns="0" bIns="0" rtlCol="0" anchor="ctr" anchorCtr="0"/>
              <a:lstStyle/>
              <a:p>
                <a:endParaRPr lang="en-US" sz="1600" dirty="0">
                  <a:solidFill>
                    <a:schemeClr val="tx1">
                      <a:lumMod val="75000"/>
                      <a:lumOff val="25000"/>
                    </a:schemeClr>
                  </a:solidFill>
                  <a:cs typeface="+mn-ea"/>
                </a:endParaRPr>
              </a:p>
            </p:txBody>
          </p:sp>
        </p:grpSp>
        <p:sp>
          <p:nvSpPr>
            <p:cNvPr id="26" name="Rectangle 27"/>
            <p:cNvSpPr/>
            <p:nvPr/>
          </p:nvSpPr>
          <p:spPr>
            <a:xfrm>
              <a:off x="5626672" y="2792902"/>
              <a:ext cx="160098" cy="123743"/>
            </a:xfrm>
            <a:prstGeom prst="rect">
              <a:avLst/>
            </a:prstGeom>
          </p:spPr>
          <p:txBody>
            <a:bodyPr wrap="none" lIns="0" tIns="0" rIns="0" bIns="0" anchor="ctr">
              <a:spAutoFit/>
            </a:bodyPr>
            <a:lstStyle/>
            <a:p>
              <a:pPr algn="r"/>
              <a:r>
                <a:rPr lang="en-US" sz="1300" b="1" dirty="0">
                  <a:solidFill>
                    <a:schemeClr val="tx1">
                      <a:lumMod val="75000"/>
                      <a:lumOff val="25000"/>
                    </a:schemeClr>
                  </a:solidFill>
                  <a:cs typeface="+mn-ea"/>
                </a:rPr>
                <a:t>80%</a:t>
              </a:r>
              <a:endParaRPr lang="en-US" sz="1300" b="1" dirty="0">
                <a:solidFill>
                  <a:schemeClr val="tx1">
                    <a:lumMod val="75000"/>
                    <a:lumOff val="25000"/>
                  </a:schemeClr>
                </a:solidFill>
                <a:cs typeface="+mn-ea"/>
              </a:endParaRPr>
            </a:p>
          </p:txBody>
        </p:sp>
      </p:grpSp>
      <p:grpSp>
        <p:nvGrpSpPr>
          <p:cNvPr id="29" name="Group 56"/>
          <p:cNvGrpSpPr/>
          <p:nvPr/>
        </p:nvGrpSpPr>
        <p:grpSpPr>
          <a:xfrm>
            <a:off x="6198132" y="4078240"/>
            <a:ext cx="5123852" cy="452220"/>
            <a:chOff x="3386384" y="3150126"/>
            <a:chExt cx="2459320" cy="279609"/>
          </a:xfrm>
        </p:grpSpPr>
        <p:sp>
          <p:nvSpPr>
            <p:cNvPr id="30" name="Rectangle 31"/>
            <p:cNvSpPr/>
            <p:nvPr/>
          </p:nvSpPr>
          <p:spPr>
            <a:xfrm>
              <a:off x="3386384" y="3150126"/>
              <a:ext cx="320196" cy="123743"/>
            </a:xfrm>
            <a:prstGeom prst="rect">
              <a:avLst/>
            </a:prstGeom>
          </p:spPr>
          <p:txBody>
            <a:bodyPr wrap="none" lIns="0" tIns="0" rIns="0" bIns="0" anchor="ctr">
              <a:spAutoFit/>
            </a:bodyPr>
            <a:lstStyle/>
            <a:p>
              <a:r>
                <a:rPr lang="zh-CN" altLang="en-US" sz="1300" b="1" dirty="0">
                  <a:solidFill>
                    <a:schemeClr val="tx1">
                      <a:lumMod val="75000"/>
                      <a:lumOff val="25000"/>
                    </a:schemeClr>
                  </a:solidFill>
                  <a:cs typeface="+mn-ea"/>
                </a:rPr>
                <a:t>文本标题</a:t>
              </a:r>
              <a:endParaRPr lang="en-US" altLang="zh-CN" sz="1300" b="1" dirty="0">
                <a:solidFill>
                  <a:schemeClr val="tx1">
                    <a:lumMod val="75000"/>
                    <a:lumOff val="25000"/>
                  </a:schemeClr>
                </a:solidFill>
                <a:cs typeface="+mn-ea"/>
              </a:endParaRPr>
            </a:p>
          </p:txBody>
        </p:sp>
        <p:grpSp>
          <p:nvGrpSpPr>
            <p:cNvPr id="31" name="Group 103"/>
            <p:cNvGrpSpPr/>
            <p:nvPr/>
          </p:nvGrpSpPr>
          <p:grpSpPr>
            <a:xfrm flipV="1">
              <a:off x="3386384" y="3314521"/>
              <a:ext cx="2459320" cy="115214"/>
              <a:chOff x="5286904" y="2122785"/>
              <a:chExt cx="3087157" cy="230429"/>
            </a:xfrm>
          </p:grpSpPr>
          <p:sp>
            <p:nvSpPr>
              <p:cNvPr id="33" name="Rounded Rectangle 34"/>
              <p:cNvSpPr/>
              <p:nvPr/>
            </p:nvSpPr>
            <p:spPr>
              <a:xfrm rot="10800000">
                <a:off x="5286904" y="2122786"/>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solidFill>
                    <a:schemeClr val="tx1">
                      <a:lumMod val="75000"/>
                      <a:lumOff val="25000"/>
                    </a:schemeClr>
                  </a:solidFill>
                  <a:latin typeface="FontAwesome" pitchFamily="2" charset="0"/>
                  <a:cs typeface="+mn-ea"/>
                </a:endParaRPr>
              </a:p>
            </p:txBody>
          </p:sp>
          <p:sp>
            <p:nvSpPr>
              <p:cNvPr id="34" name="Rounded Rectangle 35"/>
              <p:cNvSpPr/>
              <p:nvPr/>
            </p:nvSpPr>
            <p:spPr>
              <a:xfrm>
                <a:off x="5286911" y="2122785"/>
                <a:ext cx="2821942" cy="2304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6" tIns="0" rIns="0" bIns="0" rtlCol="0" anchor="ctr" anchorCtr="0"/>
              <a:lstStyle/>
              <a:p>
                <a:endParaRPr lang="en-US" sz="1600" dirty="0">
                  <a:solidFill>
                    <a:schemeClr val="tx1">
                      <a:lumMod val="75000"/>
                      <a:lumOff val="25000"/>
                    </a:schemeClr>
                  </a:solidFill>
                  <a:cs typeface="+mn-ea"/>
                </a:endParaRPr>
              </a:p>
            </p:txBody>
          </p:sp>
        </p:grpSp>
        <p:sp>
          <p:nvSpPr>
            <p:cNvPr id="32" name="Rectangle 33"/>
            <p:cNvSpPr/>
            <p:nvPr/>
          </p:nvSpPr>
          <p:spPr>
            <a:xfrm>
              <a:off x="5676716" y="3175704"/>
              <a:ext cx="160098" cy="123743"/>
            </a:xfrm>
            <a:prstGeom prst="rect">
              <a:avLst/>
            </a:prstGeom>
          </p:spPr>
          <p:txBody>
            <a:bodyPr wrap="none" lIns="0" tIns="0" rIns="0" bIns="0" anchor="ctr">
              <a:spAutoFit/>
            </a:bodyPr>
            <a:lstStyle/>
            <a:p>
              <a:pPr algn="r"/>
              <a:r>
                <a:rPr lang="en-US" sz="1300" b="1" dirty="0">
                  <a:solidFill>
                    <a:schemeClr val="tx1">
                      <a:lumMod val="75000"/>
                      <a:lumOff val="25000"/>
                    </a:schemeClr>
                  </a:solidFill>
                  <a:cs typeface="+mn-ea"/>
                </a:rPr>
                <a:t>90%</a:t>
              </a:r>
              <a:endParaRPr lang="en-US" sz="1300" b="1" dirty="0">
                <a:solidFill>
                  <a:schemeClr val="tx1">
                    <a:lumMod val="75000"/>
                    <a:lumOff val="25000"/>
                  </a:schemeClr>
                </a:solidFill>
                <a:cs typeface="+mn-ea"/>
              </a:endParaRPr>
            </a:p>
          </p:txBody>
        </p:sp>
      </p:grpSp>
      <p:grpSp>
        <p:nvGrpSpPr>
          <p:cNvPr id="35" name="Group 64"/>
          <p:cNvGrpSpPr/>
          <p:nvPr/>
        </p:nvGrpSpPr>
        <p:grpSpPr>
          <a:xfrm>
            <a:off x="6198132" y="4598153"/>
            <a:ext cx="5123852" cy="433494"/>
            <a:chOff x="3386384" y="3507346"/>
            <a:chExt cx="2459320" cy="268031"/>
          </a:xfrm>
        </p:grpSpPr>
        <p:sp>
          <p:nvSpPr>
            <p:cNvPr id="36" name="Rectangle 37"/>
            <p:cNvSpPr/>
            <p:nvPr/>
          </p:nvSpPr>
          <p:spPr>
            <a:xfrm>
              <a:off x="3386384" y="3507346"/>
              <a:ext cx="320196" cy="123743"/>
            </a:xfrm>
            <a:prstGeom prst="rect">
              <a:avLst/>
            </a:prstGeom>
          </p:spPr>
          <p:txBody>
            <a:bodyPr wrap="none" lIns="0" tIns="0" rIns="0" bIns="0" anchor="ctr">
              <a:spAutoFit/>
            </a:bodyPr>
            <a:lstStyle/>
            <a:p>
              <a:r>
                <a:rPr lang="zh-CN" altLang="en-US" sz="1300" b="1" dirty="0">
                  <a:solidFill>
                    <a:schemeClr val="tx1">
                      <a:lumMod val="75000"/>
                      <a:lumOff val="25000"/>
                    </a:schemeClr>
                  </a:solidFill>
                  <a:cs typeface="+mn-ea"/>
                </a:rPr>
                <a:t>文本标题</a:t>
              </a:r>
              <a:endParaRPr lang="en-US" altLang="zh-CN" sz="1300" b="1" dirty="0">
                <a:solidFill>
                  <a:schemeClr val="tx1">
                    <a:lumMod val="75000"/>
                    <a:lumOff val="25000"/>
                  </a:schemeClr>
                </a:solidFill>
                <a:cs typeface="+mn-ea"/>
              </a:endParaRPr>
            </a:p>
          </p:txBody>
        </p:sp>
        <p:grpSp>
          <p:nvGrpSpPr>
            <p:cNvPr id="37" name="Group 102"/>
            <p:cNvGrpSpPr/>
            <p:nvPr/>
          </p:nvGrpSpPr>
          <p:grpSpPr>
            <a:xfrm flipV="1">
              <a:off x="3386384" y="3660163"/>
              <a:ext cx="2459320" cy="115214"/>
              <a:chOff x="5286904" y="2613366"/>
              <a:chExt cx="3087157" cy="230429"/>
            </a:xfrm>
          </p:grpSpPr>
          <p:sp>
            <p:nvSpPr>
              <p:cNvPr id="39" name="Rounded Rectangle 40"/>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solidFill>
                    <a:schemeClr val="tx1">
                      <a:lumMod val="75000"/>
                      <a:lumOff val="25000"/>
                    </a:schemeClr>
                  </a:solidFill>
                  <a:latin typeface="FontAwesome" pitchFamily="2" charset="0"/>
                  <a:cs typeface="+mn-ea"/>
                </a:endParaRPr>
              </a:p>
            </p:txBody>
          </p:sp>
          <p:sp>
            <p:nvSpPr>
              <p:cNvPr id="40" name="Rounded Rectangle 41"/>
              <p:cNvSpPr/>
              <p:nvPr/>
            </p:nvSpPr>
            <p:spPr>
              <a:xfrm>
                <a:off x="5286912" y="2613366"/>
                <a:ext cx="2211417" cy="22118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6" tIns="0" rIns="0" bIns="0" rtlCol="0" anchor="ctr" anchorCtr="0"/>
              <a:lstStyle/>
              <a:p>
                <a:endParaRPr lang="en-US" sz="1600" dirty="0">
                  <a:solidFill>
                    <a:schemeClr val="tx1">
                      <a:lumMod val="75000"/>
                      <a:lumOff val="25000"/>
                    </a:schemeClr>
                  </a:solidFill>
                  <a:cs typeface="+mn-ea"/>
                </a:endParaRPr>
              </a:p>
            </p:txBody>
          </p:sp>
        </p:grpSp>
        <p:sp>
          <p:nvSpPr>
            <p:cNvPr id="38" name="Rectangle 39"/>
            <p:cNvSpPr/>
            <p:nvPr/>
          </p:nvSpPr>
          <p:spPr>
            <a:xfrm>
              <a:off x="5676716" y="3521346"/>
              <a:ext cx="160098" cy="123743"/>
            </a:xfrm>
            <a:prstGeom prst="rect">
              <a:avLst/>
            </a:prstGeom>
          </p:spPr>
          <p:txBody>
            <a:bodyPr wrap="none" lIns="0" tIns="0" rIns="0" bIns="0" anchor="ctr">
              <a:spAutoFit/>
            </a:bodyPr>
            <a:lstStyle/>
            <a:p>
              <a:pPr algn="r"/>
              <a:r>
                <a:rPr lang="en-US" sz="1300" b="1" dirty="0">
                  <a:solidFill>
                    <a:schemeClr val="tx1">
                      <a:lumMod val="75000"/>
                      <a:lumOff val="25000"/>
                    </a:schemeClr>
                  </a:solidFill>
                  <a:cs typeface="+mn-ea"/>
                </a:rPr>
                <a:t>70%</a:t>
              </a:r>
              <a:endParaRPr lang="en-US" sz="1300" b="1" dirty="0">
                <a:solidFill>
                  <a:schemeClr val="tx1">
                    <a:lumMod val="75000"/>
                    <a:lumOff val="25000"/>
                  </a:schemeClr>
                </a:solidFill>
                <a:cs typeface="+mn-ea"/>
              </a:endParaRPr>
            </a:p>
          </p:txBody>
        </p:sp>
      </p:grpSp>
      <p:grpSp>
        <p:nvGrpSpPr>
          <p:cNvPr id="41" name="Group 72"/>
          <p:cNvGrpSpPr/>
          <p:nvPr/>
        </p:nvGrpSpPr>
        <p:grpSpPr>
          <a:xfrm>
            <a:off x="6198132" y="5099344"/>
            <a:ext cx="5123852" cy="414747"/>
            <a:chOff x="3386384" y="3864579"/>
            <a:chExt cx="2459320" cy="256440"/>
          </a:xfrm>
        </p:grpSpPr>
        <p:sp>
          <p:nvSpPr>
            <p:cNvPr id="42" name="Rectangle 43"/>
            <p:cNvSpPr/>
            <p:nvPr/>
          </p:nvSpPr>
          <p:spPr>
            <a:xfrm>
              <a:off x="3386384" y="3864579"/>
              <a:ext cx="320196" cy="123743"/>
            </a:xfrm>
            <a:prstGeom prst="rect">
              <a:avLst/>
            </a:prstGeom>
          </p:spPr>
          <p:txBody>
            <a:bodyPr wrap="none" lIns="0" tIns="0" rIns="0" bIns="0" anchor="ctr">
              <a:spAutoFit/>
            </a:bodyPr>
            <a:lstStyle/>
            <a:p>
              <a:r>
                <a:rPr lang="zh-CN" altLang="en-US" sz="1300" b="1" dirty="0">
                  <a:solidFill>
                    <a:schemeClr val="tx1">
                      <a:lumMod val="75000"/>
                      <a:lumOff val="25000"/>
                    </a:schemeClr>
                  </a:solidFill>
                  <a:cs typeface="+mn-ea"/>
                </a:rPr>
                <a:t>文本标题</a:t>
              </a:r>
              <a:endParaRPr lang="en-US" altLang="zh-CN" sz="1300" b="1" dirty="0">
                <a:solidFill>
                  <a:schemeClr val="tx1">
                    <a:lumMod val="75000"/>
                    <a:lumOff val="25000"/>
                  </a:schemeClr>
                </a:solidFill>
                <a:cs typeface="+mn-ea"/>
              </a:endParaRPr>
            </a:p>
          </p:txBody>
        </p:sp>
        <p:grpSp>
          <p:nvGrpSpPr>
            <p:cNvPr id="43" name="Group 102"/>
            <p:cNvGrpSpPr/>
            <p:nvPr/>
          </p:nvGrpSpPr>
          <p:grpSpPr>
            <a:xfrm flipV="1">
              <a:off x="3386384" y="4005805"/>
              <a:ext cx="2459320" cy="115214"/>
              <a:chOff x="5286904" y="2613366"/>
              <a:chExt cx="3087157" cy="230429"/>
            </a:xfrm>
          </p:grpSpPr>
          <p:sp>
            <p:nvSpPr>
              <p:cNvPr id="45" name="Rounded Rectangle 46"/>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solidFill>
                    <a:schemeClr val="tx1">
                      <a:lumMod val="75000"/>
                      <a:lumOff val="25000"/>
                    </a:schemeClr>
                  </a:solidFill>
                  <a:latin typeface="FontAwesome" pitchFamily="2" charset="0"/>
                  <a:cs typeface="+mn-ea"/>
                </a:endParaRPr>
              </a:p>
            </p:txBody>
          </p:sp>
          <p:sp>
            <p:nvSpPr>
              <p:cNvPr id="46" name="Rounded Rectangle 47"/>
              <p:cNvSpPr/>
              <p:nvPr/>
            </p:nvSpPr>
            <p:spPr>
              <a:xfrm>
                <a:off x="5286911" y="2613366"/>
                <a:ext cx="2107831" cy="23042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6" tIns="0" rIns="0" bIns="0" rtlCol="0" anchor="ctr" anchorCtr="0"/>
              <a:lstStyle/>
              <a:p>
                <a:endParaRPr lang="en-US" sz="1600" dirty="0">
                  <a:solidFill>
                    <a:schemeClr val="tx1">
                      <a:lumMod val="75000"/>
                      <a:lumOff val="25000"/>
                    </a:schemeClr>
                  </a:solidFill>
                  <a:cs typeface="+mn-ea"/>
                </a:endParaRPr>
              </a:p>
            </p:txBody>
          </p:sp>
        </p:grpSp>
        <p:sp>
          <p:nvSpPr>
            <p:cNvPr id="44" name="Rectangle 45"/>
            <p:cNvSpPr/>
            <p:nvPr/>
          </p:nvSpPr>
          <p:spPr>
            <a:xfrm>
              <a:off x="5676716" y="3866985"/>
              <a:ext cx="160098" cy="123743"/>
            </a:xfrm>
            <a:prstGeom prst="rect">
              <a:avLst/>
            </a:prstGeom>
          </p:spPr>
          <p:txBody>
            <a:bodyPr wrap="none" lIns="0" tIns="0" rIns="0" bIns="0" anchor="ctr">
              <a:spAutoFit/>
            </a:bodyPr>
            <a:lstStyle/>
            <a:p>
              <a:pPr algn="r"/>
              <a:r>
                <a:rPr lang="en-US" sz="1300" b="1" dirty="0">
                  <a:solidFill>
                    <a:schemeClr val="tx1">
                      <a:lumMod val="75000"/>
                      <a:lumOff val="25000"/>
                    </a:schemeClr>
                  </a:solidFill>
                  <a:cs typeface="+mn-ea"/>
                </a:rPr>
                <a:t>60%</a:t>
              </a:r>
              <a:endParaRPr lang="en-US" sz="1300" b="1" dirty="0">
                <a:solidFill>
                  <a:schemeClr val="tx1">
                    <a:lumMod val="75000"/>
                    <a:lumOff val="25000"/>
                  </a:schemeClr>
                </a:solidFill>
                <a:cs typeface="+mn-ea"/>
              </a:endParaRPr>
            </a:p>
          </p:txBody>
        </p:sp>
      </p:grpSp>
      <p:grpSp>
        <p:nvGrpSpPr>
          <p:cNvPr id="47" name="Group 72"/>
          <p:cNvGrpSpPr/>
          <p:nvPr/>
        </p:nvGrpSpPr>
        <p:grpSpPr>
          <a:xfrm>
            <a:off x="6198148" y="5581793"/>
            <a:ext cx="5123852" cy="414760"/>
            <a:chOff x="3386384" y="3864576"/>
            <a:chExt cx="2459320" cy="256448"/>
          </a:xfrm>
        </p:grpSpPr>
        <p:sp>
          <p:nvSpPr>
            <p:cNvPr id="48" name="Rectangle 50"/>
            <p:cNvSpPr/>
            <p:nvPr/>
          </p:nvSpPr>
          <p:spPr>
            <a:xfrm>
              <a:off x="3386384" y="3864576"/>
              <a:ext cx="320196" cy="123743"/>
            </a:xfrm>
            <a:prstGeom prst="rect">
              <a:avLst/>
            </a:prstGeom>
          </p:spPr>
          <p:txBody>
            <a:bodyPr wrap="none" lIns="0" tIns="0" rIns="0" bIns="0" anchor="ctr">
              <a:spAutoFit/>
            </a:bodyPr>
            <a:lstStyle/>
            <a:p>
              <a:r>
                <a:rPr lang="zh-CN" altLang="en-US" sz="1300" b="1" dirty="0">
                  <a:solidFill>
                    <a:schemeClr val="tx1">
                      <a:lumMod val="75000"/>
                      <a:lumOff val="25000"/>
                    </a:schemeClr>
                  </a:solidFill>
                  <a:cs typeface="+mn-ea"/>
                </a:rPr>
                <a:t>文本标题</a:t>
              </a:r>
              <a:endParaRPr lang="en-US" altLang="zh-CN" sz="1300" b="1" dirty="0">
                <a:solidFill>
                  <a:schemeClr val="tx1">
                    <a:lumMod val="75000"/>
                    <a:lumOff val="25000"/>
                  </a:schemeClr>
                </a:solidFill>
                <a:cs typeface="+mn-ea"/>
              </a:endParaRPr>
            </a:p>
          </p:txBody>
        </p:sp>
        <p:grpSp>
          <p:nvGrpSpPr>
            <p:cNvPr id="49" name="Group 102"/>
            <p:cNvGrpSpPr/>
            <p:nvPr/>
          </p:nvGrpSpPr>
          <p:grpSpPr>
            <a:xfrm flipV="1">
              <a:off x="3386384" y="4005810"/>
              <a:ext cx="2459320" cy="115214"/>
              <a:chOff x="5286904" y="2613367"/>
              <a:chExt cx="3087157" cy="230430"/>
            </a:xfrm>
          </p:grpSpPr>
          <p:sp>
            <p:nvSpPr>
              <p:cNvPr id="51" name="Rounded Rectangle 53"/>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solidFill>
                    <a:schemeClr val="tx1">
                      <a:lumMod val="75000"/>
                      <a:lumOff val="25000"/>
                    </a:schemeClr>
                  </a:solidFill>
                  <a:latin typeface="FontAwesome" pitchFamily="2" charset="0"/>
                  <a:cs typeface="+mn-ea"/>
                </a:endParaRPr>
              </a:p>
            </p:txBody>
          </p:sp>
          <p:sp>
            <p:nvSpPr>
              <p:cNvPr id="52" name="Rounded Rectangle 54"/>
              <p:cNvSpPr/>
              <p:nvPr/>
            </p:nvSpPr>
            <p:spPr>
              <a:xfrm>
                <a:off x="5286911" y="2613368"/>
                <a:ext cx="1929885" cy="23042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76" tIns="0" rIns="0" bIns="0" rtlCol="0" anchor="ctr" anchorCtr="0"/>
              <a:lstStyle/>
              <a:p>
                <a:endParaRPr lang="en-US" sz="1600" dirty="0">
                  <a:solidFill>
                    <a:schemeClr val="tx1">
                      <a:lumMod val="75000"/>
                      <a:lumOff val="25000"/>
                    </a:schemeClr>
                  </a:solidFill>
                  <a:cs typeface="+mn-ea"/>
                </a:endParaRPr>
              </a:p>
            </p:txBody>
          </p:sp>
        </p:grpSp>
        <p:sp>
          <p:nvSpPr>
            <p:cNvPr id="50" name="Rectangle 52"/>
            <p:cNvSpPr/>
            <p:nvPr/>
          </p:nvSpPr>
          <p:spPr>
            <a:xfrm>
              <a:off x="5676716" y="3866985"/>
              <a:ext cx="160098" cy="123743"/>
            </a:xfrm>
            <a:prstGeom prst="rect">
              <a:avLst/>
            </a:prstGeom>
          </p:spPr>
          <p:txBody>
            <a:bodyPr wrap="none" lIns="0" tIns="0" rIns="0" bIns="0" anchor="ctr">
              <a:spAutoFit/>
            </a:bodyPr>
            <a:lstStyle/>
            <a:p>
              <a:pPr algn="r"/>
              <a:r>
                <a:rPr lang="en-US" sz="1300" b="1" dirty="0">
                  <a:solidFill>
                    <a:schemeClr val="tx1">
                      <a:lumMod val="75000"/>
                      <a:lumOff val="25000"/>
                    </a:schemeClr>
                  </a:solidFill>
                  <a:cs typeface="+mn-ea"/>
                </a:rPr>
                <a:t>60%</a:t>
              </a:r>
              <a:endParaRPr lang="en-US" sz="1300" b="1" dirty="0">
                <a:solidFill>
                  <a:schemeClr val="tx1">
                    <a:lumMod val="75000"/>
                    <a:lumOff val="25000"/>
                  </a:schemeClr>
                </a:solidFill>
                <a:cs typeface="+mn-ea"/>
              </a:endParaRPr>
            </a:p>
          </p:txBody>
        </p:sp>
      </p:grpSp>
      <p:grpSp>
        <p:nvGrpSpPr>
          <p:cNvPr id="53" name="Group 63"/>
          <p:cNvGrpSpPr/>
          <p:nvPr/>
        </p:nvGrpSpPr>
        <p:grpSpPr>
          <a:xfrm>
            <a:off x="1010978" y="2926781"/>
            <a:ext cx="537860" cy="582174"/>
            <a:chOff x="758036" y="1904963"/>
            <a:chExt cx="403290" cy="436359"/>
          </a:xfrm>
          <a:solidFill>
            <a:schemeClr val="accent1"/>
          </a:solidFill>
        </p:grpSpPr>
        <p:sp>
          <p:nvSpPr>
            <p:cNvPr id="54" name="Oval 60"/>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sp>
          <p:nvSpPr>
            <p:cNvPr id="55" name="Oval 61"/>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sp>
          <p:nvSpPr>
            <p:cNvPr id="56" name="Oval 62"/>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grpSp>
      <p:grpSp>
        <p:nvGrpSpPr>
          <p:cNvPr id="57" name="Group 64"/>
          <p:cNvGrpSpPr/>
          <p:nvPr/>
        </p:nvGrpSpPr>
        <p:grpSpPr>
          <a:xfrm>
            <a:off x="2012103" y="2836564"/>
            <a:ext cx="494330" cy="661299"/>
            <a:chOff x="802535" y="1904963"/>
            <a:chExt cx="370651" cy="495666"/>
          </a:xfrm>
          <a:solidFill>
            <a:schemeClr val="accent2"/>
          </a:solidFill>
        </p:grpSpPr>
        <p:sp>
          <p:nvSpPr>
            <p:cNvPr id="58" name="Oval 65"/>
            <p:cNvSpPr/>
            <p:nvPr/>
          </p:nvSpPr>
          <p:spPr>
            <a:xfrm>
              <a:off x="935957" y="2063300"/>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sp>
          <p:nvSpPr>
            <p:cNvPr id="59" name="Oval 66"/>
            <p:cNvSpPr>
              <a:spLocks noChangeAspect="1"/>
            </p:cNvSpPr>
            <p:nvPr/>
          </p:nvSpPr>
          <p:spPr>
            <a:xfrm>
              <a:off x="802535" y="2282014"/>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sp>
          <p:nvSpPr>
            <p:cNvPr id="60" name="Oval 67"/>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grpSp>
      <p:grpSp>
        <p:nvGrpSpPr>
          <p:cNvPr id="61" name="Group 68"/>
          <p:cNvGrpSpPr/>
          <p:nvPr/>
        </p:nvGrpSpPr>
        <p:grpSpPr>
          <a:xfrm>
            <a:off x="2951805" y="2836565"/>
            <a:ext cx="537860" cy="582174"/>
            <a:chOff x="758036" y="1904963"/>
            <a:chExt cx="403290" cy="436359"/>
          </a:xfrm>
          <a:solidFill>
            <a:schemeClr val="accent3"/>
          </a:solidFill>
        </p:grpSpPr>
        <p:sp>
          <p:nvSpPr>
            <p:cNvPr id="62" name="Oval 69"/>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sp>
          <p:nvSpPr>
            <p:cNvPr id="63" name="Oval 70"/>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sp>
          <p:nvSpPr>
            <p:cNvPr id="64" name="Oval 71"/>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grpSp>
      <p:grpSp>
        <p:nvGrpSpPr>
          <p:cNvPr id="65" name="Group 72"/>
          <p:cNvGrpSpPr/>
          <p:nvPr/>
        </p:nvGrpSpPr>
        <p:grpSpPr>
          <a:xfrm>
            <a:off x="4016099" y="2894097"/>
            <a:ext cx="466721" cy="614857"/>
            <a:chOff x="811376" y="1880466"/>
            <a:chExt cx="349950" cy="460856"/>
          </a:xfrm>
          <a:solidFill>
            <a:schemeClr val="accent4"/>
          </a:solidFill>
        </p:grpSpPr>
        <p:sp>
          <p:nvSpPr>
            <p:cNvPr id="66" name="Oval 73"/>
            <p:cNvSpPr/>
            <p:nvPr/>
          </p:nvSpPr>
          <p:spPr>
            <a:xfrm>
              <a:off x="81137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sp>
          <p:nvSpPr>
            <p:cNvPr id="67" name="Oval 74"/>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sp>
          <p:nvSpPr>
            <p:cNvPr id="68" name="Oval 75"/>
            <p:cNvSpPr>
              <a:spLocks noChangeAspect="1"/>
            </p:cNvSpPr>
            <p:nvPr/>
          </p:nvSpPr>
          <p:spPr>
            <a:xfrm>
              <a:off x="1054572" y="1880466"/>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grpSp>
      <p:grpSp>
        <p:nvGrpSpPr>
          <p:cNvPr id="69" name="Group 76"/>
          <p:cNvGrpSpPr/>
          <p:nvPr/>
        </p:nvGrpSpPr>
        <p:grpSpPr>
          <a:xfrm>
            <a:off x="5006431" y="2926781"/>
            <a:ext cx="493561" cy="582174"/>
            <a:chOff x="810732" y="1904963"/>
            <a:chExt cx="370074" cy="436359"/>
          </a:xfrm>
          <a:solidFill>
            <a:schemeClr val="accent6"/>
          </a:solidFill>
        </p:grpSpPr>
        <p:sp>
          <p:nvSpPr>
            <p:cNvPr id="70" name="Oval 77"/>
            <p:cNvSpPr/>
            <p:nvPr/>
          </p:nvSpPr>
          <p:spPr>
            <a:xfrm>
              <a:off x="943577" y="1961925"/>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sp>
          <p:nvSpPr>
            <p:cNvPr id="71" name="Oval 78"/>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sp>
          <p:nvSpPr>
            <p:cNvPr id="72" name="Oval 79"/>
            <p:cNvSpPr>
              <a:spLocks noChangeAspect="1"/>
            </p:cNvSpPr>
            <p:nvPr/>
          </p:nvSpPr>
          <p:spPr>
            <a:xfrm>
              <a:off x="81073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grpSp>
      <p:grpSp>
        <p:nvGrpSpPr>
          <p:cNvPr id="73" name="Group 110"/>
          <p:cNvGrpSpPr/>
          <p:nvPr/>
        </p:nvGrpSpPr>
        <p:grpSpPr>
          <a:xfrm>
            <a:off x="1026002" y="1817103"/>
            <a:ext cx="577306" cy="997834"/>
            <a:chOff x="769303" y="1305377"/>
            <a:chExt cx="432869" cy="747910"/>
          </a:xfrm>
        </p:grpSpPr>
        <p:sp>
          <p:nvSpPr>
            <p:cNvPr id="74" name="TextBox 73"/>
            <p:cNvSpPr txBox="1"/>
            <p:nvPr/>
          </p:nvSpPr>
          <p:spPr>
            <a:xfrm>
              <a:off x="769303" y="1305377"/>
              <a:ext cx="432869" cy="17308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cs typeface="+mn-ea"/>
                </a:rPr>
                <a:t>关键字</a:t>
              </a:r>
              <a:endParaRPr lang="en-US" sz="1500" b="1" dirty="0">
                <a:solidFill>
                  <a:schemeClr val="tx1">
                    <a:lumMod val="75000"/>
                    <a:lumOff val="25000"/>
                  </a:schemeClr>
                </a:solidFill>
                <a:cs typeface="+mn-ea"/>
              </a:endParaRPr>
            </a:p>
          </p:txBody>
        </p:sp>
        <p:grpSp>
          <p:nvGrpSpPr>
            <p:cNvPr id="75" name="Group 105"/>
            <p:cNvGrpSpPr/>
            <p:nvPr/>
          </p:nvGrpSpPr>
          <p:grpSpPr>
            <a:xfrm flipV="1">
              <a:off x="881622" y="1516737"/>
              <a:ext cx="200183" cy="536550"/>
              <a:chOff x="881622" y="1280931"/>
              <a:chExt cx="200183" cy="536550"/>
            </a:xfrm>
          </p:grpSpPr>
          <p:sp>
            <p:nvSpPr>
              <p:cNvPr id="76" name="Oval 81"/>
              <p:cNvSpPr>
                <a:spLocks noChangeAspect="1"/>
              </p:cNvSpPr>
              <p:nvPr/>
            </p:nvSpPr>
            <p:spPr>
              <a:xfrm>
                <a:off x="881622" y="1280931"/>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cxnSp>
            <p:nvCxnSpPr>
              <p:cNvPr id="77" name="Straight Connector 84"/>
              <p:cNvCxnSpPr/>
              <p:nvPr/>
            </p:nvCxnSpPr>
            <p:spPr>
              <a:xfrm>
                <a:off x="981831" y="1475383"/>
                <a:ext cx="0" cy="342098"/>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78" name="Group 114"/>
          <p:cNvGrpSpPr/>
          <p:nvPr/>
        </p:nvGrpSpPr>
        <p:grpSpPr>
          <a:xfrm>
            <a:off x="2025798" y="1383379"/>
            <a:ext cx="577306" cy="1354701"/>
            <a:chOff x="1518951" y="980286"/>
            <a:chExt cx="432867" cy="1015394"/>
          </a:xfrm>
        </p:grpSpPr>
        <p:grpSp>
          <p:nvGrpSpPr>
            <p:cNvPr id="79" name="Group 106"/>
            <p:cNvGrpSpPr/>
            <p:nvPr/>
          </p:nvGrpSpPr>
          <p:grpSpPr>
            <a:xfrm flipV="1">
              <a:off x="1630646" y="1149563"/>
              <a:ext cx="200183" cy="846117"/>
              <a:chOff x="1630646" y="945882"/>
              <a:chExt cx="200183" cy="846117"/>
            </a:xfrm>
          </p:grpSpPr>
          <p:sp>
            <p:nvSpPr>
              <p:cNvPr id="81" name="Oval 86"/>
              <p:cNvSpPr>
                <a:spLocks noChangeAspect="1"/>
              </p:cNvSpPr>
              <p:nvPr/>
            </p:nvSpPr>
            <p:spPr>
              <a:xfrm>
                <a:off x="1630646" y="94588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cxnSp>
            <p:nvCxnSpPr>
              <p:cNvPr id="82" name="Straight Connector 88"/>
              <p:cNvCxnSpPr/>
              <p:nvPr/>
            </p:nvCxnSpPr>
            <p:spPr>
              <a:xfrm>
                <a:off x="1735384" y="1140334"/>
                <a:ext cx="0" cy="651665"/>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80" name="TextBox 79"/>
            <p:cNvSpPr txBox="1"/>
            <p:nvPr/>
          </p:nvSpPr>
          <p:spPr>
            <a:xfrm>
              <a:off x="1518951" y="980286"/>
              <a:ext cx="432867" cy="17308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cs typeface="+mn-ea"/>
                </a:rPr>
                <a:t>关键字</a:t>
              </a:r>
              <a:endParaRPr lang="en-US" sz="1500" b="1" dirty="0">
                <a:solidFill>
                  <a:schemeClr val="tx1">
                    <a:lumMod val="75000"/>
                    <a:lumOff val="25000"/>
                  </a:schemeClr>
                </a:solidFill>
                <a:cs typeface="+mn-ea"/>
              </a:endParaRPr>
            </a:p>
          </p:txBody>
        </p:sp>
      </p:grpSp>
      <p:grpSp>
        <p:nvGrpSpPr>
          <p:cNvPr id="83" name="Group 112"/>
          <p:cNvGrpSpPr/>
          <p:nvPr/>
        </p:nvGrpSpPr>
        <p:grpSpPr>
          <a:xfrm>
            <a:off x="4025371" y="1389579"/>
            <a:ext cx="577306" cy="1354702"/>
            <a:chOff x="3018241" y="984932"/>
            <a:chExt cx="432867" cy="1015395"/>
          </a:xfrm>
        </p:grpSpPr>
        <p:grpSp>
          <p:nvGrpSpPr>
            <p:cNvPr id="84" name="Group 108"/>
            <p:cNvGrpSpPr/>
            <p:nvPr/>
          </p:nvGrpSpPr>
          <p:grpSpPr>
            <a:xfrm flipV="1">
              <a:off x="3128694" y="1154210"/>
              <a:ext cx="200183" cy="846117"/>
              <a:chOff x="3128694" y="1154210"/>
              <a:chExt cx="200183" cy="846117"/>
            </a:xfrm>
          </p:grpSpPr>
          <p:sp>
            <p:nvSpPr>
              <p:cNvPr id="86" name="Oval 91"/>
              <p:cNvSpPr>
                <a:spLocks noChangeAspect="1"/>
              </p:cNvSpPr>
              <p:nvPr/>
            </p:nvSpPr>
            <p:spPr>
              <a:xfrm>
                <a:off x="3128694" y="1154210"/>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cxnSp>
            <p:nvCxnSpPr>
              <p:cNvPr id="87" name="Straight Connector 93"/>
              <p:cNvCxnSpPr/>
              <p:nvPr/>
            </p:nvCxnSpPr>
            <p:spPr>
              <a:xfrm>
                <a:off x="3228785" y="1348662"/>
                <a:ext cx="0" cy="651665"/>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sp>
          <p:nvSpPr>
            <p:cNvPr id="85" name="TextBox 84"/>
            <p:cNvSpPr txBox="1"/>
            <p:nvPr/>
          </p:nvSpPr>
          <p:spPr>
            <a:xfrm>
              <a:off x="3018241" y="984932"/>
              <a:ext cx="432867" cy="17308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cs typeface="+mn-ea"/>
                </a:rPr>
                <a:t>关键字</a:t>
              </a:r>
              <a:endParaRPr lang="en-US" sz="1500" b="1" dirty="0">
                <a:solidFill>
                  <a:schemeClr val="tx1">
                    <a:lumMod val="75000"/>
                    <a:lumOff val="25000"/>
                  </a:schemeClr>
                </a:solidFill>
                <a:cs typeface="+mn-ea"/>
              </a:endParaRPr>
            </a:p>
          </p:txBody>
        </p:sp>
      </p:grpSp>
      <p:grpSp>
        <p:nvGrpSpPr>
          <p:cNvPr id="88" name="Group 113"/>
          <p:cNvGrpSpPr/>
          <p:nvPr/>
        </p:nvGrpSpPr>
        <p:grpSpPr>
          <a:xfrm>
            <a:off x="3025583" y="1728343"/>
            <a:ext cx="577306" cy="941689"/>
            <a:chOff x="2268595" y="1238848"/>
            <a:chExt cx="432867" cy="705827"/>
          </a:xfrm>
        </p:grpSpPr>
        <p:sp>
          <p:nvSpPr>
            <p:cNvPr id="89" name="TextBox 88"/>
            <p:cNvSpPr txBox="1"/>
            <p:nvPr/>
          </p:nvSpPr>
          <p:spPr>
            <a:xfrm>
              <a:off x="2268595" y="1238848"/>
              <a:ext cx="432867" cy="17308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cs typeface="+mn-ea"/>
                </a:rPr>
                <a:t>关键字</a:t>
              </a:r>
              <a:endParaRPr lang="en-US" sz="1500" b="1" dirty="0">
                <a:solidFill>
                  <a:schemeClr val="tx1">
                    <a:lumMod val="75000"/>
                    <a:lumOff val="25000"/>
                  </a:schemeClr>
                </a:solidFill>
                <a:cs typeface="+mn-ea"/>
              </a:endParaRPr>
            </a:p>
          </p:txBody>
        </p:sp>
        <p:grpSp>
          <p:nvGrpSpPr>
            <p:cNvPr id="90" name="Group 107"/>
            <p:cNvGrpSpPr/>
            <p:nvPr/>
          </p:nvGrpSpPr>
          <p:grpSpPr>
            <a:xfrm flipV="1">
              <a:off x="2379670" y="1408125"/>
              <a:ext cx="200183" cy="536550"/>
              <a:chOff x="2379670" y="1154210"/>
              <a:chExt cx="200183" cy="536550"/>
            </a:xfrm>
          </p:grpSpPr>
          <p:sp>
            <p:nvSpPr>
              <p:cNvPr id="91" name="Oval 96"/>
              <p:cNvSpPr>
                <a:spLocks noChangeAspect="1"/>
              </p:cNvSpPr>
              <p:nvPr/>
            </p:nvSpPr>
            <p:spPr>
              <a:xfrm>
                <a:off x="2379670" y="1154210"/>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cxnSp>
            <p:nvCxnSpPr>
              <p:cNvPr id="92" name="Straight Connector 99"/>
              <p:cNvCxnSpPr/>
              <p:nvPr/>
            </p:nvCxnSpPr>
            <p:spPr>
              <a:xfrm>
                <a:off x="2481121" y="1348662"/>
                <a:ext cx="0" cy="342098"/>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93" name="Group 111"/>
          <p:cNvGrpSpPr/>
          <p:nvPr/>
        </p:nvGrpSpPr>
        <p:grpSpPr>
          <a:xfrm>
            <a:off x="5025161" y="1892652"/>
            <a:ext cx="577306" cy="941689"/>
            <a:chOff x="3767887" y="1379929"/>
            <a:chExt cx="432867" cy="705827"/>
          </a:xfrm>
        </p:grpSpPr>
        <p:sp>
          <p:nvSpPr>
            <p:cNvPr id="94" name="TextBox 93"/>
            <p:cNvSpPr txBox="1"/>
            <p:nvPr/>
          </p:nvSpPr>
          <p:spPr>
            <a:xfrm>
              <a:off x="3767887" y="1379929"/>
              <a:ext cx="432867" cy="17308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cs typeface="+mn-ea"/>
                </a:rPr>
                <a:t>关键字</a:t>
              </a:r>
              <a:endParaRPr lang="en-US" sz="1500" b="1" dirty="0">
                <a:solidFill>
                  <a:schemeClr val="tx1">
                    <a:lumMod val="75000"/>
                    <a:lumOff val="25000"/>
                  </a:schemeClr>
                </a:solidFill>
                <a:cs typeface="+mn-ea"/>
              </a:endParaRPr>
            </a:p>
          </p:txBody>
        </p:sp>
        <p:grpSp>
          <p:nvGrpSpPr>
            <p:cNvPr id="95" name="Group 109"/>
            <p:cNvGrpSpPr/>
            <p:nvPr/>
          </p:nvGrpSpPr>
          <p:grpSpPr>
            <a:xfrm flipV="1">
              <a:off x="3877719" y="1549206"/>
              <a:ext cx="200183" cy="536550"/>
              <a:chOff x="3877719" y="1154210"/>
              <a:chExt cx="200183" cy="536550"/>
            </a:xfrm>
          </p:grpSpPr>
          <p:sp>
            <p:nvSpPr>
              <p:cNvPr id="96" name="Oval 101"/>
              <p:cNvSpPr>
                <a:spLocks noChangeAspect="1"/>
              </p:cNvSpPr>
              <p:nvPr/>
            </p:nvSpPr>
            <p:spPr>
              <a:xfrm>
                <a:off x="3877719" y="1154210"/>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tx1">
                      <a:lumMod val="75000"/>
                      <a:lumOff val="25000"/>
                    </a:schemeClr>
                  </a:solidFill>
                  <a:cs typeface="+mn-ea"/>
                </a:endParaRPr>
              </a:p>
            </p:txBody>
          </p:sp>
          <p:cxnSp>
            <p:nvCxnSpPr>
              <p:cNvPr id="97" name="Straight Connector 104"/>
              <p:cNvCxnSpPr/>
              <p:nvPr/>
            </p:nvCxnSpPr>
            <p:spPr>
              <a:xfrm>
                <a:off x="3977810" y="1348662"/>
                <a:ext cx="0" cy="342098"/>
              </a:xfrm>
              <a:prstGeom prst="line">
                <a:avLst/>
              </a:prstGeom>
              <a:ln w="19050">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anim calcmode="lin" valueType="num">
                                      <p:cBhvr>
                                        <p:cTn id="31" dur="500" fill="hold"/>
                                        <p:tgtEl>
                                          <p:spTgt spid="53"/>
                                        </p:tgtEl>
                                        <p:attrNameLst>
                                          <p:attrName>ppt_x</p:attrName>
                                        </p:attrNameLst>
                                      </p:cBhvr>
                                      <p:tavLst>
                                        <p:tav tm="0">
                                          <p:val>
                                            <p:strVal val="#ppt_x"/>
                                          </p:val>
                                        </p:tav>
                                        <p:tav tm="100000">
                                          <p:val>
                                            <p:strVal val="#ppt_x"/>
                                          </p:val>
                                        </p:tav>
                                      </p:tavLst>
                                    </p:anim>
                                    <p:anim calcmode="lin" valueType="num">
                                      <p:cBhvr>
                                        <p:cTn id="32" dur="500" fill="hold"/>
                                        <p:tgtEl>
                                          <p:spTgt spid="53"/>
                                        </p:tgtEl>
                                        <p:attrNameLst>
                                          <p:attrName>ppt_y</p:attrName>
                                        </p:attrNameLst>
                                      </p:cBhvr>
                                      <p:tavLst>
                                        <p:tav tm="0">
                                          <p:val>
                                            <p:strVal val="#ppt_y+.1"/>
                                          </p:val>
                                        </p:tav>
                                        <p:tav tm="100000">
                                          <p:val>
                                            <p:strVal val="#ppt_y"/>
                                          </p:val>
                                        </p:tav>
                                      </p:tavLst>
                                    </p:anim>
                                  </p:childTnLst>
                                </p:cTn>
                              </p:par>
                              <p:par>
                                <p:cTn id="33" presetID="2" presetClass="entr" presetSubtype="1" accel="50000" decel="5000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500" fill="hold"/>
                                        <p:tgtEl>
                                          <p:spTgt spid="73"/>
                                        </p:tgtEl>
                                        <p:attrNameLst>
                                          <p:attrName>ppt_x</p:attrName>
                                        </p:attrNameLst>
                                      </p:cBhvr>
                                      <p:tavLst>
                                        <p:tav tm="0">
                                          <p:val>
                                            <p:strVal val="#ppt_x"/>
                                          </p:val>
                                        </p:tav>
                                        <p:tav tm="100000">
                                          <p:val>
                                            <p:strVal val="#ppt_x"/>
                                          </p:val>
                                        </p:tav>
                                      </p:tavLst>
                                    </p:anim>
                                    <p:anim calcmode="lin" valueType="num">
                                      <p:cBhvr additive="base">
                                        <p:cTn id="36" dur="500" fill="hold"/>
                                        <p:tgtEl>
                                          <p:spTgt spid="73"/>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 presetClass="entr" presetSubtype="4" accel="50000" decel="5000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500"/>
                                        <p:tgtEl>
                                          <p:spTgt spid="57"/>
                                        </p:tgtEl>
                                      </p:cBhvr>
                                    </p:animEffect>
                                    <p:anim calcmode="lin" valueType="num">
                                      <p:cBhvr>
                                        <p:cTn id="46" dur="500" fill="hold"/>
                                        <p:tgtEl>
                                          <p:spTgt spid="57"/>
                                        </p:tgtEl>
                                        <p:attrNameLst>
                                          <p:attrName>ppt_x</p:attrName>
                                        </p:attrNameLst>
                                      </p:cBhvr>
                                      <p:tavLst>
                                        <p:tav tm="0">
                                          <p:val>
                                            <p:strVal val="#ppt_x"/>
                                          </p:val>
                                        </p:tav>
                                        <p:tav tm="100000">
                                          <p:val>
                                            <p:strVal val="#ppt_x"/>
                                          </p:val>
                                        </p:tav>
                                      </p:tavLst>
                                    </p:anim>
                                    <p:anim calcmode="lin" valueType="num">
                                      <p:cBhvr>
                                        <p:cTn id="47" dur="500" fill="hold"/>
                                        <p:tgtEl>
                                          <p:spTgt spid="57"/>
                                        </p:tgtEl>
                                        <p:attrNameLst>
                                          <p:attrName>ppt_y</p:attrName>
                                        </p:attrNameLst>
                                      </p:cBhvr>
                                      <p:tavLst>
                                        <p:tav tm="0">
                                          <p:val>
                                            <p:strVal val="#ppt_y+.1"/>
                                          </p:val>
                                        </p:tav>
                                        <p:tav tm="100000">
                                          <p:val>
                                            <p:strVal val="#ppt_y"/>
                                          </p:val>
                                        </p:tav>
                                      </p:tavLst>
                                    </p:anim>
                                  </p:childTnLst>
                                </p:cTn>
                              </p:par>
                              <p:par>
                                <p:cTn id="48" presetID="2" presetClass="entr" presetSubtype="1" accel="50000" decel="5000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 calcmode="lin" valueType="num">
                                      <p:cBhvr additive="base">
                                        <p:cTn id="50" dur="500" fill="hold"/>
                                        <p:tgtEl>
                                          <p:spTgt spid="78"/>
                                        </p:tgtEl>
                                        <p:attrNameLst>
                                          <p:attrName>ppt_x</p:attrName>
                                        </p:attrNameLst>
                                      </p:cBhvr>
                                      <p:tavLst>
                                        <p:tav tm="0">
                                          <p:val>
                                            <p:strVal val="#ppt_x"/>
                                          </p:val>
                                        </p:tav>
                                        <p:tav tm="100000">
                                          <p:val>
                                            <p:strVal val="#ppt_x"/>
                                          </p:val>
                                        </p:tav>
                                      </p:tavLst>
                                    </p:anim>
                                    <p:anim calcmode="lin" valueType="num">
                                      <p:cBhvr additive="base">
                                        <p:cTn id="51" dur="500" fill="hold"/>
                                        <p:tgtEl>
                                          <p:spTgt spid="78"/>
                                        </p:tgtEl>
                                        <p:attrNameLst>
                                          <p:attrName>ppt_y</p:attrName>
                                        </p:attrNameLst>
                                      </p:cBhvr>
                                      <p:tavLst>
                                        <p:tav tm="0">
                                          <p:val>
                                            <p:strVal val="0-#ppt_h/2"/>
                                          </p:val>
                                        </p:tav>
                                        <p:tav tm="100000">
                                          <p:val>
                                            <p:strVal val="#ppt_y"/>
                                          </p:val>
                                        </p:tav>
                                      </p:tavLst>
                                    </p:anim>
                                  </p:childTnLst>
                                </p:cTn>
                              </p:par>
                            </p:childTnLst>
                          </p:cTn>
                        </p:par>
                        <p:par>
                          <p:cTn id="52" fill="hold">
                            <p:stCondLst>
                              <p:cond delay="4000"/>
                            </p:stCondLst>
                            <p:childTnLst>
                              <p:par>
                                <p:cTn id="53" presetID="2" presetClass="entr" presetSubtype="4" accel="50000" decel="5000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42" presetClass="entr" presetSubtype="0"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500"/>
                                        <p:tgtEl>
                                          <p:spTgt spid="61"/>
                                        </p:tgtEl>
                                      </p:cBhvr>
                                    </p:animEffect>
                                    <p:anim calcmode="lin" valueType="num">
                                      <p:cBhvr>
                                        <p:cTn id="61" dur="500" fill="hold"/>
                                        <p:tgtEl>
                                          <p:spTgt spid="61"/>
                                        </p:tgtEl>
                                        <p:attrNameLst>
                                          <p:attrName>ppt_x</p:attrName>
                                        </p:attrNameLst>
                                      </p:cBhvr>
                                      <p:tavLst>
                                        <p:tav tm="0">
                                          <p:val>
                                            <p:strVal val="#ppt_x"/>
                                          </p:val>
                                        </p:tav>
                                        <p:tav tm="100000">
                                          <p:val>
                                            <p:strVal val="#ppt_x"/>
                                          </p:val>
                                        </p:tav>
                                      </p:tavLst>
                                    </p:anim>
                                    <p:anim calcmode="lin" valueType="num">
                                      <p:cBhvr>
                                        <p:cTn id="62" dur="500" fill="hold"/>
                                        <p:tgtEl>
                                          <p:spTgt spid="61"/>
                                        </p:tgtEl>
                                        <p:attrNameLst>
                                          <p:attrName>ppt_y</p:attrName>
                                        </p:attrNameLst>
                                      </p:cBhvr>
                                      <p:tavLst>
                                        <p:tav tm="0">
                                          <p:val>
                                            <p:strVal val="#ppt_y+.1"/>
                                          </p:val>
                                        </p:tav>
                                        <p:tav tm="100000">
                                          <p:val>
                                            <p:strVal val="#ppt_y"/>
                                          </p:val>
                                        </p:tav>
                                      </p:tavLst>
                                    </p:anim>
                                  </p:childTnLst>
                                </p:cTn>
                              </p:par>
                              <p:par>
                                <p:cTn id="63" presetID="2" presetClass="entr" presetSubtype="1" accel="50000" decel="50000" fill="hold" nodeType="withEffect">
                                  <p:stCondLst>
                                    <p:cond delay="0"/>
                                  </p:stCondLst>
                                  <p:childTnLst>
                                    <p:set>
                                      <p:cBhvr>
                                        <p:cTn id="64" dur="1" fill="hold">
                                          <p:stCondLst>
                                            <p:cond delay="0"/>
                                          </p:stCondLst>
                                        </p:cTn>
                                        <p:tgtEl>
                                          <p:spTgt spid="88"/>
                                        </p:tgtEl>
                                        <p:attrNameLst>
                                          <p:attrName>style.visibility</p:attrName>
                                        </p:attrNameLst>
                                      </p:cBhvr>
                                      <p:to>
                                        <p:strVal val="visible"/>
                                      </p:to>
                                    </p:set>
                                    <p:anim calcmode="lin" valueType="num">
                                      <p:cBhvr additive="base">
                                        <p:cTn id="65" dur="500" fill="hold"/>
                                        <p:tgtEl>
                                          <p:spTgt spid="88"/>
                                        </p:tgtEl>
                                        <p:attrNameLst>
                                          <p:attrName>ppt_x</p:attrName>
                                        </p:attrNameLst>
                                      </p:cBhvr>
                                      <p:tavLst>
                                        <p:tav tm="0">
                                          <p:val>
                                            <p:strVal val="#ppt_x"/>
                                          </p:val>
                                        </p:tav>
                                        <p:tav tm="100000">
                                          <p:val>
                                            <p:strVal val="#ppt_x"/>
                                          </p:val>
                                        </p:tav>
                                      </p:tavLst>
                                    </p:anim>
                                    <p:anim calcmode="lin" valueType="num">
                                      <p:cBhvr additive="base">
                                        <p:cTn id="66" dur="500" fill="hold"/>
                                        <p:tgtEl>
                                          <p:spTgt spid="88"/>
                                        </p:tgtEl>
                                        <p:attrNameLst>
                                          <p:attrName>ppt_y</p:attrName>
                                        </p:attrNameLst>
                                      </p:cBhvr>
                                      <p:tavLst>
                                        <p:tav tm="0">
                                          <p:val>
                                            <p:strVal val="0-#ppt_h/2"/>
                                          </p:val>
                                        </p:tav>
                                        <p:tav tm="100000">
                                          <p:val>
                                            <p:strVal val="#ppt_y"/>
                                          </p:val>
                                        </p:tav>
                                      </p:tavLst>
                                    </p:anim>
                                  </p:childTnLst>
                                </p:cTn>
                              </p:par>
                            </p:childTnLst>
                          </p:cTn>
                        </p:par>
                        <p:par>
                          <p:cTn id="67" fill="hold">
                            <p:stCondLst>
                              <p:cond delay="5000"/>
                            </p:stCondLst>
                            <p:childTnLst>
                              <p:par>
                                <p:cTn id="68" presetID="2" presetClass="entr" presetSubtype="4" accel="50000" decel="50000" fill="hold" nodeType="after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fill="hold"/>
                                        <p:tgtEl>
                                          <p:spTgt spid="9"/>
                                        </p:tgtEl>
                                        <p:attrNameLst>
                                          <p:attrName>ppt_x</p:attrName>
                                        </p:attrNameLst>
                                      </p:cBhvr>
                                      <p:tavLst>
                                        <p:tav tm="0">
                                          <p:val>
                                            <p:strVal val="#ppt_x"/>
                                          </p:val>
                                        </p:tav>
                                        <p:tav tm="100000">
                                          <p:val>
                                            <p:strVal val="#ppt_x"/>
                                          </p:val>
                                        </p:tav>
                                      </p:tavLst>
                                    </p:anim>
                                    <p:anim calcmode="lin" valueType="num">
                                      <p:cBhvr additive="base">
                                        <p:cTn id="71" dur="500" fill="hold"/>
                                        <p:tgtEl>
                                          <p:spTgt spid="9"/>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42" presetClass="entr" presetSubtype="0" fill="hold"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500"/>
                                        <p:tgtEl>
                                          <p:spTgt spid="65"/>
                                        </p:tgtEl>
                                      </p:cBhvr>
                                    </p:animEffect>
                                    <p:anim calcmode="lin" valueType="num">
                                      <p:cBhvr>
                                        <p:cTn id="76" dur="500" fill="hold"/>
                                        <p:tgtEl>
                                          <p:spTgt spid="65"/>
                                        </p:tgtEl>
                                        <p:attrNameLst>
                                          <p:attrName>ppt_x</p:attrName>
                                        </p:attrNameLst>
                                      </p:cBhvr>
                                      <p:tavLst>
                                        <p:tav tm="0">
                                          <p:val>
                                            <p:strVal val="#ppt_x"/>
                                          </p:val>
                                        </p:tav>
                                        <p:tav tm="100000">
                                          <p:val>
                                            <p:strVal val="#ppt_x"/>
                                          </p:val>
                                        </p:tav>
                                      </p:tavLst>
                                    </p:anim>
                                    <p:anim calcmode="lin" valueType="num">
                                      <p:cBhvr>
                                        <p:cTn id="77" dur="500" fill="hold"/>
                                        <p:tgtEl>
                                          <p:spTgt spid="65"/>
                                        </p:tgtEl>
                                        <p:attrNameLst>
                                          <p:attrName>ppt_y</p:attrName>
                                        </p:attrNameLst>
                                      </p:cBhvr>
                                      <p:tavLst>
                                        <p:tav tm="0">
                                          <p:val>
                                            <p:strVal val="#ppt_y+.1"/>
                                          </p:val>
                                        </p:tav>
                                        <p:tav tm="100000">
                                          <p:val>
                                            <p:strVal val="#ppt_y"/>
                                          </p:val>
                                        </p:tav>
                                      </p:tavLst>
                                    </p:anim>
                                  </p:childTnLst>
                                </p:cTn>
                              </p:par>
                              <p:par>
                                <p:cTn id="78" presetID="2" presetClass="entr" presetSubtype="1" accel="50000" decel="50000" fill="hold" nodeType="withEffect">
                                  <p:stCondLst>
                                    <p:cond delay="0"/>
                                  </p:stCondLst>
                                  <p:childTnLst>
                                    <p:set>
                                      <p:cBhvr>
                                        <p:cTn id="79" dur="1" fill="hold">
                                          <p:stCondLst>
                                            <p:cond delay="0"/>
                                          </p:stCondLst>
                                        </p:cTn>
                                        <p:tgtEl>
                                          <p:spTgt spid="83"/>
                                        </p:tgtEl>
                                        <p:attrNameLst>
                                          <p:attrName>style.visibility</p:attrName>
                                        </p:attrNameLst>
                                      </p:cBhvr>
                                      <p:to>
                                        <p:strVal val="visible"/>
                                      </p:to>
                                    </p:set>
                                    <p:anim calcmode="lin" valueType="num">
                                      <p:cBhvr additive="base">
                                        <p:cTn id="80" dur="500" fill="hold"/>
                                        <p:tgtEl>
                                          <p:spTgt spid="83"/>
                                        </p:tgtEl>
                                        <p:attrNameLst>
                                          <p:attrName>ppt_x</p:attrName>
                                        </p:attrNameLst>
                                      </p:cBhvr>
                                      <p:tavLst>
                                        <p:tav tm="0">
                                          <p:val>
                                            <p:strVal val="#ppt_x"/>
                                          </p:val>
                                        </p:tav>
                                        <p:tav tm="100000">
                                          <p:val>
                                            <p:strVal val="#ppt_x"/>
                                          </p:val>
                                        </p:tav>
                                      </p:tavLst>
                                    </p:anim>
                                    <p:anim calcmode="lin" valueType="num">
                                      <p:cBhvr additive="base">
                                        <p:cTn id="81" dur="500" fill="hold"/>
                                        <p:tgtEl>
                                          <p:spTgt spid="83"/>
                                        </p:tgtEl>
                                        <p:attrNameLst>
                                          <p:attrName>ppt_y</p:attrName>
                                        </p:attrNameLst>
                                      </p:cBhvr>
                                      <p:tavLst>
                                        <p:tav tm="0">
                                          <p:val>
                                            <p:strVal val="0-#ppt_h/2"/>
                                          </p:val>
                                        </p:tav>
                                        <p:tav tm="100000">
                                          <p:val>
                                            <p:strVal val="#ppt_y"/>
                                          </p:val>
                                        </p:tav>
                                      </p:tavLst>
                                    </p:anim>
                                  </p:childTnLst>
                                </p:cTn>
                              </p:par>
                            </p:childTnLst>
                          </p:cTn>
                        </p:par>
                        <p:par>
                          <p:cTn id="82" fill="hold">
                            <p:stCondLst>
                              <p:cond delay="6000"/>
                            </p:stCondLst>
                            <p:childTnLst>
                              <p:par>
                                <p:cTn id="83" presetID="2" presetClass="entr" presetSubtype="4" accel="50000" decel="50000" fill="hold" nodeType="after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additive="base">
                                        <p:cTn id="85" dur="500" fill="hold"/>
                                        <p:tgtEl>
                                          <p:spTgt spid="12"/>
                                        </p:tgtEl>
                                        <p:attrNameLst>
                                          <p:attrName>ppt_x</p:attrName>
                                        </p:attrNameLst>
                                      </p:cBhvr>
                                      <p:tavLst>
                                        <p:tav tm="0">
                                          <p:val>
                                            <p:strVal val="#ppt_x"/>
                                          </p:val>
                                        </p:tav>
                                        <p:tav tm="100000">
                                          <p:val>
                                            <p:strVal val="#ppt_x"/>
                                          </p:val>
                                        </p:tav>
                                      </p:tavLst>
                                    </p:anim>
                                    <p:anim calcmode="lin" valueType="num">
                                      <p:cBhvr additive="base">
                                        <p:cTn id="86" dur="500" fill="hold"/>
                                        <p:tgtEl>
                                          <p:spTgt spid="12"/>
                                        </p:tgtEl>
                                        <p:attrNameLst>
                                          <p:attrName>ppt_y</p:attrName>
                                        </p:attrNameLst>
                                      </p:cBhvr>
                                      <p:tavLst>
                                        <p:tav tm="0">
                                          <p:val>
                                            <p:strVal val="1+#ppt_h/2"/>
                                          </p:val>
                                        </p:tav>
                                        <p:tav tm="100000">
                                          <p:val>
                                            <p:strVal val="#ppt_y"/>
                                          </p:val>
                                        </p:tav>
                                      </p:tavLst>
                                    </p:anim>
                                  </p:childTnLst>
                                </p:cTn>
                              </p:par>
                            </p:childTnLst>
                          </p:cTn>
                        </p:par>
                        <p:par>
                          <p:cTn id="87" fill="hold">
                            <p:stCondLst>
                              <p:cond delay="6500"/>
                            </p:stCondLst>
                            <p:childTnLst>
                              <p:par>
                                <p:cTn id="88" presetID="42" presetClass="entr" presetSubtype="0" fill="hold" nodeType="afterEffect">
                                  <p:stCondLst>
                                    <p:cond delay="0"/>
                                  </p:stCondLst>
                                  <p:childTnLst>
                                    <p:set>
                                      <p:cBhvr>
                                        <p:cTn id="89" dur="1" fill="hold">
                                          <p:stCondLst>
                                            <p:cond delay="0"/>
                                          </p:stCondLst>
                                        </p:cTn>
                                        <p:tgtEl>
                                          <p:spTgt spid="69"/>
                                        </p:tgtEl>
                                        <p:attrNameLst>
                                          <p:attrName>style.visibility</p:attrName>
                                        </p:attrNameLst>
                                      </p:cBhvr>
                                      <p:to>
                                        <p:strVal val="visible"/>
                                      </p:to>
                                    </p:set>
                                    <p:animEffect transition="in" filter="fade">
                                      <p:cBhvr>
                                        <p:cTn id="90" dur="500"/>
                                        <p:tgtEl>
                                          <p:spTgt spid="69"/>
                                        </p:tgtEl>
                                      </p:cBhvr>
                                    </p:animEffect>
                                    <p:anim calcmode="lin" valueType="num">
                                      <p:cBhvr>
                                        <p:cTn id="91" dur="500" fill="hold"/>
                                        <p:tgtEl>
                                          <p:spTgt spid="69"/>
                                        </p:tgtEl>
                                        <p:attrNameLst>
                                          <p:attrName>ppt_x</p:attrName>
                                        </p:attrNameLst>
                                      </p:cBhvr>
                                      <p:tavLst>
                                        <p:tav tm="0">
                                          <p:val>
                                            <p:strVal val="#ppt_x"/>
                                          </p:val>
                                        </p:tav>
                                        <p:tav tm="100000">
                                          <p:val>
                                            <p:strVal val="#ppt_x"/>
                                          </p:val>
                                        </p:tav>
                                      </p:tavLst>
                                    </p:anim>
                                    <p:anim calcmode="lin" valueType="num">
                                      <p:cBhvr>
                                        <p:cTn id="92" dur="500" fill="hold"/>
                                        <p:tgtEl>
                                          <p:spTgt spid="69"/>
                                        </p:tgtEl>
                                        <p:attrNameLst>
                                          <p:attrName>ppt_y</p:attrName>
                                        </p:attrNameLst>
                                      </p:cBhvr>
                                      <p:tavLst>
                                        <p:tav tm="0">
                                          <p:val>
                                            <p:strVal val="#ppt_y+.1"/>
                                          </p:val>
                                        </p:tav>
                                        <p:tav tm="100000">
                                          <p:val>
                                            <p:strVal val="#ppt_y"/>
                                          </p:val>
                                        </p:tav>
                                      </p:tavLst>
                                    </p:anim>
                                  </p:childTnLst>
                                </p:cTn>
                              </p:par>
                              <p:par>
                                <p:cTn id="93" presetID="2" presetClass="entr" presetSubtype="1" accel="50000" decel="50000" fill="hold" nodeType="withEffect">
                                  <p:stCondLst>
                                    <p:cond delay="0"/>
                                  </p:stCondLst>
                                  <p:childTnLst>
                                    <p:set>
                                      <p:cBhvr>
                                        <p:cTn id="94" dur="1" fill="hold">
                                          <p:stCondLst>
                                            <p:cond delay="0"/>
                                          </p:stCondLst>
                                        </p:cTn>
                                        <p:tgtEl>
                                          <p:spTgt spid="93"/>
                                        </p:tgtEl>
                                        <p:attrNameLst>
                                          <p:attrName>style.visibility</p:attrName>
                                        </p:attrNameLst>
                                      </p:cBhvr>
                                      <p:to>
                                        <p:strVal val="visible"/>
                                      </p:to>
                                    </p:set>
                                    <p:anim calcmode="lin" valueType="num">
                                      <p:cBhvr additive="base">
                                        <p:cTn id="95" dur="500" fill="hold"/>
                                        <p:tgtEl>
                                          <p:spTgt spid="93"/>
                                        </p:tgtEl>
                                        <p:attrNameLst>
                                          <p:attrName>ppt_x</p:attrName>
                                        </p:attrNameLst>
                                      </p:cBhvr>
                                      <p:tavLst>
                                        <p:tav tm="0">
                                          <p:val>
                                            <p:strVal val="#ppt_x"/>
                                          </p:val>
                                        </p:tav>
                                        <p:tav tm="100000">
                                          <p:val>
                                            <p:strVal val="#ppt_x"/>
                                          </p:val>
                                        </p:tav>
                                      </p:tavLst>
                                    </p:anim>
                                    <p:anim calcmode="lin" valueType="num">
                                      <p:cBhvr additive="base">
                                        <p:cTn id="96" dur="500" fill="hold"/>
                                        <p:tgtEl>
                                          <p:spTgt spid="93"/>
                                        </p:tgtEl>
                                        <p:attrNameLst>
                                          <p:attrName>ppt_y</p:attrName>
                                        </p:attrNameLst>
                                      </p:cBhvr>
                                      <p:tavLst>
                                        <p:tav tm="0">
                                          <p:val>
                                            <p:strVal val="0-#ppt_h/2"/>
                                          </p:val>
                                        </p:tav>
                                        <p:tav tm="100000">
                                          <p:val>
                                            <p:strVal val="#ppt_y"/>
                                          </p:val>
                                        </p:tav>
                                      </p:tavLst>
                                    </p:anim>
                                  </p:childTnLst>
                                </p:cTn>
                              </p:par>
                            </p:childTnLst>
                          </p:cTn>
                        </p:par>
                        <p:par>
                          <p:cTn id="97" fill="hold">
                            <p:stCondLst>
                              <p:cond delay="7000"/>
                            </p:stCondLst>
                            <p:childTnLst>
                              <p:par>
                                <p:cTn id="98" presetID="42"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fade">
                                      <p:cBhvr>
                                        <p:cTn id="100" dur="500"/>
                                        <p:tgtEl>
                                          <p:spTgt spid="22"/>
                                        </p:tgtEl>
                                      </p:cBhvr>
                                    </p:animEffect>
                                    <p:anim calcmode="lin" valueType="num">
                                      <p:cBhvr>
                                        <p:cTn id="101" dur="500" fill="hold"/>
                                        <p:tgtEl>
                                          <p:spTgt spid="22"/>
                                        </p:tgtEl>
                                        <p:attrNameLst>
                                          <p:attrName>ppt_x</p:attrName>
                                        </p:attrNameLst>
                                      </p:cBhvr>
                                      <p:tavLst>
                                        <p:tav tm="0">
                                          <p:val>
                                            <p:strVal val="#ppt_x"/>
                                          </p:val>
                                        </p:tav>
                                        <p:tav tm="100000">
                                          <p:val>
                                            <p:strVal val="#ppt_x"/>
                                          </p:val>
                                        </p:tav>
                                      </p:tavLst>
                                    </p:anim>
                                    <p:anim calcmode="lin" valueType="num">
                                      <p:cBhvr>
                                        <p:cTn id="102" dur="500" fill="hold"/>
                                        <p:tgtEl>
                                          <p:spTgt spid="22"/>
                                        </p:tgtEl>
                                        <p:attrNameLst>
                                          <p:attrName>ppt_y</p:attrName>
                                        </p:attrNameLst>
                                      </p:cBhvr>
                                      <p:tavLst>
                                        <p:tav tm="0">
                                          <p:val>
                                            <p:strVal val="#ppt_y+.1"/>
                                          </p:val>
                                        </p:tav>
                                        <p:tav tm="100000">
                                          <p:val>
                                            <p:strVal val="#ppt_y"/>
                                          </p:val>
                                        </p:tav>
                                      </p:tavLst>
                                    </p:anim>
                                  </p:childTnLst>
                                </p:cTn>
                              </p:par>
                              <p:par>
                                <p:cTn id="103" presetID="2" presetClass="entr" presetSubtype="2" accel="50000" decel="50000"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 calcmode="lin" valueType="num">
                                      <p:cBhvr additive="base">
                                        <p:cTn id="105" dur="500" fill="hold"/>
                                        <p:tgtEl>
                                          <p:spTgt spid="21"/>
                                        </p:tgtEl>
                                        <p:attrNameLst>
                                          <p:attrName>ppt_x</p:attrName>
                                        </p:attrNameLst>
                                      </p:cBhvr>
                                      <p:tavLst>
                                        <p:tav tm="0">
                                          <p:val>
                                            <p:strVal val="1+#ppt_w/2"/>
                                          </p:val>
                                        </p:tav>
                                        <p:tav tm="100000">
                                          <p:val>
                                            <p:strVal val="#ppt_x"/>
                                          </p:val>
                                        </p:tav>
                                      </p:tavLst>
                                    </p:anim>
                                    <p:anim calcmode="lin" valueType="num">
                                      <p:cBhvr additive="base">
                                        <p:cTn id="106" dur="500" fill="hold"/>
                                        <p:tgtEl>
                                          <p:spTgt spid="21"/>
                                        </p:tgtEl>
                                        <p:attrNameLst>
                                          <p:attrName>ppt_y</p:attrName>
                                        </p:attrNameLst>
                                      </p:cBhvr>
                                      <p:tavLst>
                                        <p:tav tm="0">
                                          <p:val>
                                            <p:strVal val="#ppt_y"/>
                                          </p:val>
                                        </p:tav>
                                        <p:tav tm="100000">
                                          <p:val>
                                            <p:strVal val="#ppt_y"/>
                                          </p:val>
                                        </p:tav>
                                      </p:tavLst>
                                    </p:anim>
                                  </p:childTnLst>
                                </p:cTn>
                              </p:par>
                            </p:childTnLst>
                          </p:cTn>
                        </p:par>
                        <p:par>
                          <p:cTn id="107" fill="hold">
                            <p:stCondLst>
                              <p:cond delay="7500"/>
                            </p:stCondLst>
                            <p:childTnLst>
                              <p:par>
                                <p:cTn id="108" presetID="18" presetClass="entr" presetSubtype="6" fill="hold" nodeType="afterEffect">
                                  <p:stCondLst>
                                    <p:cond delay="0"/>
                                  </p:stCondLst>
                                  <p:childTnLst>
                                    <p:set>
                                      <p:cBhvr>
                                        <p:cTn id="109" dur="1" fill="hold">
                                          <p:stCondLst>
                                            <p:cond delay="0"/>
                                          </p:stCondLst>
                                        </p:cTn>
                                        <p:tgtEl>
                                          <p:spTgt spid="23"/>
                                        </p:tgtEl>
                                        <p:attrNameLst>
                                          <p:attrName>style.visibility</p:attrName>
                                        </p:attrNameLst>
                                      </p:cBhvr>
                                      <p:to>
                                        <p:strVal val="visible"/>
                                      </p:to>
                                    </p:set>
                                    <p:animEffect transition="in" filter="strips(downRight)">
                                      <p:cBhvr>
                                        <p:cTn id="110" dur="1000"/>
                                        <p:tgtEl>
                                          <p:spTgt spid="23"/>
                                        </p:tgtEl>
                                      </p:cBhvr>
                                    </p:animEffect>
                                  </p:childTnLst>
                                </p:cTn>
                              </p:par>
                            </p:childTnLst>
                          </p:cTn>
                        </p:par>
                        <p:par>
                          <p:cTn id="111" fill="hold">
                            <p:stCondLst>
                              <p:cond delay="8500"/>
                            </p:stCondLst>
                            <p:childTnLst>
                              <p:par>
                                <p:cTn id="112" presetID="18" presetClass="entr" presetSubtype="6" fill="hold"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strips(downRight)">
                                      <p:cBhvr>
                                        <p:cTn id="114" dur="1000"/>
                                        <p:tgtEl>
                                          <p:spTgt spid="29"/>
                                        </p:tgtEl>
                                      </p:cBhvr>
                                    </p:animEffect>
                                  </p:childTnLst>
                                </p:cTn>
                              </p:par>
                            </p:childTnLst>
                          </p:cTn>
                        </p:par>
                        <p:par>
                          <p:cTn id="115" fill="hold">
                            <p:stCondLst>
                              <p:cond delay="9500"/>
                            </p:stCondLst>
                            <p:childTnLst>
                              <p:par>
                                <p:cTn id="116" presetID="18" presetClass="entr" presetSubtype="6" fill="hold" nodeType="after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strips(downRight)">
                                      <p:cBhvr>
                                        <p:cTn id="118" dur="1000"/>
                                        <p:tgtEl>
                                          <p:spTgt spid="35"/>
                                        </p:tgtEl>
                                      </p:cBhvr>
                                    </p:animEffect>
                                  </p:childTnLst>
                                </p:cTn>
                              </p:par>
                            </p:childTnLst>
                          </p:cTn>
                        </p:par>
                        <p:par>
                          <p:cTn id="119" fill="hold">
                            <p:stCondLst>
                              <p:cond delay="10500"/>
                            </p:stCondLst>
                            <p:childTnLst>
                              <p:par>
                                <p:cTn id="120" presetID="18" presetClass="entr" presetSubtype="6" fill="hold" nodeType="after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strips(downRight)">
                                      <p:cBhvr>
                                        <p:cTn id="122" dur="1000"/>
                                        <p:tgtEl>
                                          <p:spTgt spid="41"/>
                                        </p:tgtEl>
                                      </p:cBhvr>
                                    </p:animEffect>
                                  </p:childTnLst>
                                </p:cTn>
                              </p:par>
                            </p:childTnLst>
                          </p:cTn>
                        </p:par>
                        <p:par>
                          <p:cTn id="123" fill="hold">
                            <p:stCondLst>
                              <p:cond delay="11500"/>
                            </p:stCondLst>
                            <p:childTnLst>
                              <p:par>
                                <p:cTn id="124" presetID="18" presetClass="entr" presetSubtype="6" fill="hold" nodeType="afterEffect">
                                  <p:stCondLst>
                                    <p:cond delay="0"/>
                                  </p:stCondLst>
                                  <p:childTnLst>
                                    <p:set>
                                      <p:cBhvr>
                                        <p:cTn id="125" dur="1" fill="hold">
                                          <p:stCondLst>
                                            <p:cond delay="0"/>
                                          </p:stCondLst>
                                        </p:cTn>
                                        <p:tgtEl>
                                          <p:spTgt spid="47"/>
                                        </p:tgtEl>
                                        <p:attrNameLst>
                                          <p:attrName>style.visibility</p:attrName>
                                        </p:attrNameLst>
                                      </p:cBhvr>
                                      <p:to>
                                        <p:strVal val="visible"/>
                                      </p:to>
                                    </p:set>
                                    <p:animEffect transition="in" filter="strips(downRight)">
                                      <p:cBhvr>
                                        <p:cTn id="126"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平行四边形 37"/>
          <p:cNvSpPr/>
          <p:nvPr/>
        </p:nvSpPr>
        <p:spPr>
          <a:xfrm>
            <a:off x="8390341" y="-13263"/>
            <a:ext cx="3609508" cy="6874192"/>
          </a:xfrm>
          <a:prstGeom prst="parallelogram">
            <a:avLst>
              <a:gd name="adj" fmla="val 32326"/>
            </a:avLst>
          </a:prstGeom>
          <a:solidFill>
            <a:schemeClr val="accent2">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sp>
        <p:nvSpPr>
          <p:cNvPr id="2" name="矩形 1"/>
          <p:cNvSpPr/>
          <p:nvPr/>
        </p:nvSpPr>
        <p:spPr>
          <a:xfrm rot="5400000">
            <a:off x="9017845" y="3607826"/>
            <a:ext cx="1579208" cy="3241626"/>
          </a:xfrm>
          <a:prstGeom prst="rect">
            <a:avLst/>
          </a:prstGeom>
          <a:solidFill>
            <a:schemeClr val="accent1"/>
          </a:solidFill>
          <a:ln w="57150">
            <a:noFill/>
          </a:ln>
          <a:effectLst>
            <a:outerShdw blurRad="342900" dist="635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14" name="文本框 28"/>
          <p:cNvSpPr txBox="1"/>
          <p:nvPr/>
        </p:nvSpPr>
        <p:spPr>
          <a:xfrm>
            <a:off x="8239186" y="4566661"/>
            <a:ext cx="3117040" cy="1323956"/>
          </a:xfrm>
          <a:prstGeom prst="rect">
            <a:avLst/>
          </a:prstGeom>
          <a:noFill/>
        </p:spPr>
        <p:txBody>
          <a:bodyPr wrap="square" rtlCol="0">
            <a:spAutoFit/>
          </a:bodyPr>
          <a:lstStyle/>
          <a:p>
            <a:pPr algn="ctr"/>
            <a:r>
              <a:rPr lang="zh-CN" altLang="en-US" sz="8005" dirty="0">
                <a:solidFill>
                  <a:schemeClr val="bg1"/>
                </a:solidFill>
                <a:effectLst>
                  <a:outerShdw blurRad="38100" dist="38100" dir="2700000" algn="tl">
                    <a:srgbClr val="000000">
                      <a:alpha val="43137"/>
                    </a:srgbClr>
                  </a:outerShdw>
                </a:effectLst>
                <a:latin typeface="+mn-ea"/>
                <a:cs typeface="+mn-ea"/>
              </a:rPr>
              <a:t>前 言</a:t>
            </a:r>
            <a:endParaRPr lang="zh-CN" altLang="en-US" sz="8005" dirty="0">
              <a:solidFill>
                <a:schemeClr val="bg1"/>
              </a:solidFill>
              <a:effectLst>
                <a:outerShdw blurRad="38100" dist="38100" dir="2700000" algn="tl">
                  <a:srgbClr val="000000">
                    <a:alpha val="43137"/>
                  </a:srgbClr>
                </a:outerShdw>
              </a:effectLst>
              <a:latin typeface="+mn-ea"/>
              <a:cs typeface="+mn-ea"/>
            </a:endParaRPr>
          </a:p>
        </p:txBody>
      </p:sp>
      <p:pic>
        <p:nvPicPr>
          <p:cNvPr id="39" name="Picture 2" descr="C:\Users\Administrator\各行业\医疗\ff.gif"/>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7121" r="20060"/>
          <a:stretch>
            <a:fillRect/>
          </a:stretch>
        </p:blipFill>
        <p:spPr bwMode="auto">
          <a:xfrm flipH="1">
            <a:off x="8595376" y="1492713"/>
            <a:ext cx="2404658" cy="292182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0" name="矩形 59"/>
          <p:cNvSpPr/>
          <p:nvPr/>
        </p:nvSpPr>
        <p:spPr>
          <a:xfrm>
            <a:off x="361064" y="967569"/>
            <a:ext cx="7803940" cy="4325921"/>
          </a:xfrm>
          <a:prstGeom prst="rect">
            <a:avLst/>
          </a:prstGeom>
        </p:spPr>
        <p:txBody>
          <a:bodyPr wrap="square" lIns="121944" tIns="60970" rIns="121944" bIns="60970">
            <a:spAutoFit/>
          </a:bodyPr>
          <a:lstStyle/>
          <a:p>
            <a:pPr indent="609600">
              <a:lnSpc>
                <a:spcPct val="150000"/>
              </a:lnSpc>
            </a:pPr>
            <a:r>
              <a:rPr lang="en-US" altLang="zh-CN" sz="2600" spc="67" dirty="0" smtClean="0">
                <a:solidFill>
                  <a:schemeClr val="accent3"/>
                </a:solidFill>
                <a:latin typeface="+mn-ea"/>
                <a:cs typeface="+mn-ea"/>
              </a:rPr>
              <a:t>201X</a:t>
            </a:r>
            <a:r>
              <a:rPr lang="zh-CN" altLang="en-US" sz="2600" spc="67" dirty="0" smtClean="0">
                <a:solidFill>
                  <a:schemeClr val="accent3"/>
                </a:solidFill>
                <a:latin typeface="+mn-ea"/>
                <a:cs typeface="+mn-ea"/>
              </a:rPr>
              <a:t>年</a:t>
            </a:r>
            <a:r>
              <a:rPr lang="zh-CN" altLang="en-US" sz="2600" spc="67" dirty="0">
                <a:solidFill>
                  <a:schemeClr val="accent3"/>
                </a:solidFill>
                <a:latin typeface="+mn-ea"/>
                <a:cs typeface="+mn-ea"/>
              </a:rPr>
              <a:t>是不平凡的一年，在这一年，也是我们某某公司成立二十周年和的大喜之年，我们的心情是欢腾中而又夹杂着沉默</a:t>
            </a:r>
            <a:r>
              <a:rPr lang="en-US" altLang="zh-CN" sz="2600" spc="67" dirty="0">
                <a:solidFill>
                  <a:schemeClr val="accent3"/>
                </a:solidFill>
                <a:latin typeface="+mn-ea"/>
                <a:cs typeface="+mn-ea"/>
              </a:rPr>
              <a:t>;</a:t>
            </a:r>
            <a:r>
              <a:rPr lang="zh-CN" altLang="en-US" sz="2600" spc="67" dirty="0">
                <a:solidFill>
                  <a:schemeClr val="accent3"/>
                </a:solidFill>
                <a:latin typeface="+mn-ea"/>
                <a:cs typeface="+mn-ea"/>
              </a:rPr>
              <a:t>喜悦当中又带着忧伤。在欢送 </a:t>
            </a:r>
            <a:r>
              <a:rPr lang="en-US" altLang="zh-CN" sz="2600" spc="67" dirty="0" smtClean="0">
                <a:solidFill>
                  <a:schemeClr val="accent3"/>
                </a:solidFill>
                <a:latin typeface="+mn-ea"/>
                <a:cs typeface="+mn-ea"/>
              </a:rPr>
              <a:t>201X</a:t>
            </a:r>
            <a:r>
              <a:rPr lang="zh-CN" altLang="en-US" sz="2600" spc="67" dirty="0" smtClean="0">
                <a:solidFill>
                  <a:schemeClr val="accent3"/>
                </a:solidFill>
                <a:latin typeface="+mn-ea"/>
                <a:cs typeface="+mn-ea"/>
              </a:rPr>
              <a:t>迎接</a:t>
            </a:r>
            <a:r>
              <a:rPr lang="en-US" altLang="zh-CN" sz="2600" spc="67" dirty="0" smtClean="0">
                <a:solidFill>
                  <a:schemeClr val="accent3"/>
                </a:solidFill>
                <a:latin typeface="+mn-ea"/>
                <a:cs typeface="+mn-ea"/>
              </a:rPr>
              <a:t>201X</a:t>
            </a:r>
            <a:r>
              <a:rPr lang="zh-CN" altLang="en-US" sz="2600" spc="67" dirty="0" smtClean="0">
                <a:solidFill>
                  <a:schemeClr val="accent3"/>
                </a:solidFill>
                <a:latin typeface="+mn-ea"/>
                <a:cs typeface="+mn-ea"/>
              </a:rPr>
              <a:t>到来</a:t>
            </a:r>
            <a:r>
              <a:rPr lang="zh-CN" altLang="en-US" sz="2600" spc="67" dirty="0">
                <a:solidFill>
                  <a:schemeClr val="accent3"/>
                </a:solidFill>
                <a:latin typeface="+mn-ea"/>
                <a:cs typeface="+mn-ea"/>
              </a:rPr>
              <a:t>之际，我们部门认真地回顾近一年来的工作成果及存在的不足，为了能够使今后的工作在质量上、效率上再上一个台阶，现将本年度完成的主要工作总结如下几个方面</a:t>
            </a:r>
            <a:endParaRPr lang="zh-CN" altLang="en-US" sz="2600" spc="67" dirty="0">
              <a:solidFill>
                <a:schemeClr val="accent3"/>
              </a:solidFill>
              <a:latin typeface="+mn-ea"/>
              <a:cs typeface="+mn-ea"/>
            </a:endParaRPr>
          </a:p>
        </p:txBody>
      </p:sp>
      <p:grpSp>
        <p:nvGrpSpPr>
          <p:cNvPr id="61" name="组合 60"/>
          <p:cNvGrpSpPr/>
          <p:nvPr/>
        </p:nvGrpSpPr>
        <p:grpSpPr>
          <a:xfrm rot="4314299">
            <a:off x="1042461" y="6197859"/>
            <a:ext cx="698122" cy="681003"/>
            <a:chOff x="2058988" y="1846263"/>
            <a:chExt cx="3560762" cy="3473450"/>
          </a:xfrm>
          <a:solidFill>
            <a:schemeClr val="accent1"/>
          </a:solidFill>
        </p:grpSpPr>
        <p:sp>
          <p:nvSpPr>
            <p:cNvPr id="62" name="Freeform 1187"/>
            <p:cNvSpPr>
              <a:spLocks noEditPoints="1"/>
            </p:cNvSpPr>
            <p:nvPr/>
          </p:nvSpPr>
          <p:spPr bwMode="auto">
            <a:xfrm>
              <a:off x="3389313" y="2963863"/>
              <a:ext cx="993775" cy="99377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3" name="Freeform 1188"/>
            <p:cNvSpPr>
              <a:spLocks noEditPoints="1"/>
            </p:cNvSpPr>
            <p:nvPr/>
          </p:nvSpPr>
          <p:spPr bwMode="auto">
            <a:xfrm>
              <a:off x="4649788" y="4002088"/>
              <a:ext cx="273050" cy="28892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4" name="Freeform 1189"/>
            <p:cNvSpPr/>
            <p:nvPr/>
          </p:nvSpPr>
          <p:spPr bwMode="auto">
            <a:xfrm>
              <a:off x="4262438" y="3751263"/>
              <a:ext cx="409575" cy="322263"/>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5" name="Freeform 1190"/>
            <p:cNvSpPr>
              <a:spLocks noEditPoints="1"/>
            </p:cNvSpPr>
            <p:nvPr/>
          </p:nvSpPr>
          <p:spPr bwMode="auto">
            <a:xfrm>
              <a:off x="5349875" y="3635376"/>
              <a:ext cx="269875" cy="288925"/>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6" name="Freeform 1191"/>
            <p:cNvSpPr/>
            <p:nvPr/>
          </p:nvSpPr>
          <p:spPr bwMode="auto">
            <a:xfrm>
              <a:off x="4903788" y="3849688"/>
              <a:ext cx="461962" cy="239713"/>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7" name="Freeform 1192"/>
            <p:cNvSpPr>
              <a:spLocks noEditPoints="1"/>
            </p:cNvSpPr>
            <p:nvPr/>
          </p:nvSpPr>
          <p:spPr bwMode="auto">
            <a:xfrm>
              <a:off x="4679950" y="4625976"/>
              <a:ext cx="193675" cy="201613"/>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8" name="Freeform 1193"/>
            <p:cNvSpPr/>
            <p:nvPr/>
          </p:nvSpPr>
          <p:spPr bwMode="auto">
            <a:xfrm>
              <a:off x="4768850" y="4279901"/>
              <a:ext cx="11112" cy="35242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9" name="Freeform 1194"/>
            <p:cNvSpPr>
              <a:spLocks noEditPoints="1"/>
            </p:cNvSpPr>
            <p:nvPr/>
          </p:nvSpPr>
          <p:spPr bwMode="auto">
            <a:xfrm>
              <a:off x="5178425" y="4384676"/>
              <a:ext cx="187325" cy="20320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0" name="Freeform 1195"/>
            <p:cNvSpPr/>
            <p:nvPr/>
          </p:nvSpPr>
          <p:spPr bwMode="auto">
            <a:xfrm>
              <a:off x="4897438" y="4216401"/>
              <a:ext cx="292100" cy="220663"/>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1" name="Freeform 1196"/>
            <p:cNvSpPr>
              <a:spLocks noEditPoints="1"/>
            </p:cNvSpPr>
            <p:nvPr/>
          </p:nvSpPr>
          <p:spPr bwMode="auto">
            <a:xfrm>
              <a:off x="2058988" y="1868488"/>
              <a:ext cx="644525" cy="652463"/>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2" name="Freeform 1197"/>
            <p:cNvSpPr/>
            <p:nvPr/>
          </p:nvSpPr>
          <p:spPr bwMode="auto">
            <a:xfrm>
              <a:off x="2628900" y="2382838"/>
              <a:ext cx="869950" cy="795338"/>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3" name="Freeform 1198"/>
            <p:cNvSpPr>
              <a:spLocks noEditPoints="1"/>
            </p:cNvSpPr>
            <p:nvPr/>
          </p:nvSpPr>
          <p:spPr bwMode="auto">
            <a:xfrm>
              <a:off x="3221038" y="4789488"/>
              <a:ext cx="523875" cy="5302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4" name="Freeform 1199"/>
            <p:cNvSpPr/>
            <p:nvPr/>
          </p:nvSpPr>
          <p:spPr bwMode="auto">
            <a:xfrm>
              <a:off x="3527425" y="3930651"/>
              <a:ext cx="277812" cy="877888"/>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5" name="Freeform 1200"/>
            <p:cNvSpPr>
              <a:spLocks noEditPoints="1"/>
            </p:cNvSpPr>
            <p:nvPr/>
          </p:nvSpPr>
          <p:spPr bwMode="auto">
            <a:xfrm>
              <a:off x="4848225" y="2776538"/>
              <a:ext cx="314325" cy="33020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6" name="Freeform 1201"/>
            <p:cNvSpPr/>
            <p:nvPr/>
          </p:nvSpPr>
          <p:spPr bwMode="auto">
            <a:xfrm>
              <a:off x="4344988" y="3024188"/>
              <a:ext cx="525462" cy="284163"/>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7" name="Freeform 1202"/>
            <p:cNvSpPr>
              <a:spLocks noEditPoints="1"/>
            </p:cNvSpPr>
            <p:nvPr/>
          </p:nvSpPr>
          <p:spPr bwMode="auto">
            <a:xfrm>
              <a:off x="3851275" y="1846263"/>
              <a:ext cx="396875" cy="438150"/>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8" name="Freeform 1203"/>
            <p:cNvSpPr/>
            <p:nvPr/>
          </p:nvSpPr>
          <p:spPr bwMode="auto">
            <a:xfrm>
              <a:off x="3940175" y="2270126"/>
              <a:ext cx="104775" cy="74295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9" name="Freeform 1204"/>
            <p:cNvSpPr>
              <a:spLocks noEditPoints="1"/>
            </p:cNvSpPr>
            <p:nvPr/>
          </p:nvSpPr>
          <p:spPr bwMode="auto">
            <a:xfrm>
              <a:off x="2362200" y="3844926"/>
              <a:ext cx="404812" cy="439738"/>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0" name="Freeform 1205"/>
            <p:cNvSpPr/>
            <p:nvPr/>
          </p:nvSpPr>
          <p:spPr bwMode="auto">
            <a:xfrm>
              <a:off x="2747963" y="3616326"/>
              <a:ext cx="701675" cy="344488"/>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grpSp>
        <p:nvGrpSpPr>
          <p:cNvPr id="81" name="组合 80"/>
          <p:cNvGrpSpPr/>
          <p:nvPr/>
        </p:nvGrpSpPr>
        <p:grpSpPr>
          <a:xfrm rot="18496441">
            <a:off x="201698" y="5981561"/>
            <a:ext cx="846925" cy="826158"/>
            <a:chOff x="2058988" y="1846263"/>
            <a:chExt cx="3560762" cy="3473450"/>
          </a:xfrm>
          <a:solidFill>
            <a:schemeClr val="accent1"/>
          </a:solidFill>
        </p:grpSpPr>
        <p:sp>
          <p:nvSpPr>
            <p:cNvPr id="82" name="Freeform 1187"/>
            <p:cNvSpPr>
              <a:spLocks noEditPoints="1"/>
            </p:cNvSpPr>
            <p:nvPr/>
          </p:nvSpPr>
          <p:spPr bwMode="auto">
            <a:xfrm>
              <a:off x="3389313" y="2963863"/>
              <a:ext cx="993775" cy="99377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3" name="Freeform 1188"/>
            <p:cNvSpPr>
              <a:spLocks noEditPoints="1"/>
            </p:cNvSpPr>
            <p:nvPr/>
          </p:nvSpPr>
          <p:spPr bwMode="auto">
            <a:xfrm>
              <a:off x="4649788" y="4002088"/>
              <a:ext cx="273050" cy="28892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4" name="Freeform 1189"/>
            <p:cNvSpPr/>
            <p:nvPr/>
          </p:nvSpPr>
          <p:spPr bwMode="auto">
            <a:xfrm>
              <a:off x="4262438" y="3751263"/>
              <a:ext cx="409575" cy="322263"/>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5" name="Freeform 1190"/>
            <p:cNvSpPr>
              <a:spLocks noEditPoints="1"/>
            </p:cNvSpPr>
            <p:nvPr/>
          </p:nvSpPr>
          <p:spPr bwMode="auto">
            <a:xfrm>
              <a:off x="5349875" y="3635376"/>
              <a:ext cx="269875" cy="288925"/>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6" name="Freeform 1191"/>
            <p:cNvSpPr/>
            <p:nvPr/>
          </p:nvSpPr>
          <p:spPr bwMode="auto">
            <a:xfrm>
              <a:off x="4903788" y="3849688"/>
              <a:ext cx="461962" cy="239713"/>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7" name="Freeform 1192"/>
            <p:cNvSpPr>
              <a:spLocks noEditPoints="1"/>
            </p:cNvSpPr>
            <p:nvPr/>
          </p:nvSpPr>
          <p:spPr bwMode="auto">
            <a:xfrm>
              <a:off x="4679950" y="4625976"/>
              <a:ext cx="193675" cy="201613"/>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8" name="Freeform 1193"/>
            <p:cNvSpPr/>
            <p:nvPr/>
          </p:nvSpPr>
          <p:spPr bwMode="auto">
            <a:xfrm>
              <a:off x="4768850" y="4279901"/>
              <a:ext cx="11112" cy="35242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9" name="Freeform 1194"/>
            <p:cNvSpPr>
              <a:spLocks noEditPoints="1"/>
            </p:cNvSpPr>
            <p:nvPr/>
          </p:nvSpPr>
          <p:spPr bwMode="auto">
            <a:xfrm>
              <a:off x="5178425" y="4384676"/>
              <a:ext cx="187325" cy="20320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0" name="Freeform 1195"/>
            <p:cNvSpPr/>
            <p:nvPr/>
          </p:nvSpPr>
          <p:spPr bwMode="auto">
            <a:xfrm>
              <a:off x="4897438" y="4216401"/>
              <a:ext cx="292100" cy="220663"/>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1" name="Freeform 1196"/>
            <p:cNvSpPr>
              <a:spLocks noEditPoints="1"/>
            </p:cNvSpPr>
            <p:nvPr/>
          </p:nvSpPr>
          <p:spPr bwMode="auto">
            <a:xfrm>
              <a:off x="2058988" y="1868488"/>
              <a:ext cx="644525" cy="652463"/>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2" name="Freeform 1197"/>
            <p:cNvSpPr/>
            <p:nvPr/>
          </p:nvSpPr>
          <p:spPr bwMode="auto">
            <a:xfrm>
              <a:off x="2628900" y="2382838"/>
              <a:ext cx="869950" cy="795338"/>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3" name="Freeform 1198"/>
            <p:cNvSpPr>
              <a:spLocks noEditPoints="1"/>
            </p:cNvSpPr>
            <p:nvPr/>
          </p:nvSpPr>
          <p:spPr bwMode="auto">
            <a:xfrm>
              <a:off x="3221038" y="4789488"/>
              <a:ext cx="523875" cy="5302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4" name="Freeform 1199"/>
            <p:cNvSpPr/>
            <p:nvPr/>
          </p:nvSpPr>
          <p:spPr bwMode="auto">
            <a:xfrm>
              <a:off x="3527425" y="3930651"/>
              <a:ext cx="277812" cy="877888"/>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5" name="Freeform 1200"/>
            <p:cNvSpPr>
              <a:spLocks noEditPoints="1"/>
            </p:cNvSpPr>
            <p:nvPr/>
          </p:nvSpPr>
          <p:spPr bwMode="auto">
            <a:xfrm>
              <a:off x="4848225" y="2776538"/>
              <a:ext cx="314325" cy="33020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6" name="Freeform 1201"/>
            <p:cNvSpPr/>
            <p:nvPr/>
          </p:nvSpPr>
          <p:spPr bwMode="auto">
            <a:xfrm>
              <a:off x="4344988" y="3024188"/>
              <a:ext cx="525462" cy="284163"/>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7" name="Freeform 1202"/>
            <p:cNvSpPr>
              <a:spLocks noEditPoints="1"/>
            </p:cNvSpPr>
            <p:nvPr/>
          </p:nvSpPr>
          <p:spPr bwMode="auto">
            <a:xfrm>
              <a:off x="3851275" y="1846263"/>
              <a:ext cx="396875" cy="438150"/>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8" name="Freeform 1203"/>
            <p:cNvSpPr/>
            <p:nvPr/>
          </p:nvSpPr>
          <p:spPr bwMode="auto">
            <a:xfrm>
              <a:off x="3940175" y="2270126"/>
              <a:ext cx="104775" cy="74295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9" name="Freeform 1204"/>
            <p:cNvSpPr>
              <a:spLocks noEditPoints="1"/>
            </p:cNvSpPr>
            <p:nvPr/>
          </p:nvSpPr>
          <p:spPr bwMode="auto">
            <a:xfrm>
              <a:off x="2362200" y="3844926"/>
              <a:ext cx="404812" cy="439738"/>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0" name="Freeform 1205"/>
            <p:cNvSpPr/>
            <p:nvPr/>
          </p:nvSpPr>
          <p:spPr bwMode="auto">
            <a:xfrm>
              <a:off x="2747963" y="3616326"/>
              <a:ext cx="701675" cy="344488"/>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8000">
        <p14:switch dir="r"/>
      </p:transition>
    </mc:Choice>
    <mc:Fallback>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750" fill="hold"/>
                                        <p:tgtEl>
                                          <p:spTgt spid="14"/>
                                        </p:tgtEl>
                                        <p:attrNameLst>
                                          <p:attrName>ppt_w</p:attrName>
                                        </p:attrNameLst>
                                      </p:cBhvr>
                                      <p:tavLst>
                                        <p:tav tm="0">
                                          <p:val>
                                            <p:fltVal val="0"/>
                                          </p:val>
                                        </p:tav>
                                        <p:tav tm="100000">
                                          <p:val>
                                            <p:strVal val="#ppt_w"/>
                                          </p:val>
                                        </p:tav>
                                      </p:tavLst>
                                    </p:anim>
                                    <p:anim calcmode="lin" valueType="num">
                                      <p:cBhvr>
                                        <p:cTn id="14" dur="750" fill="hold"/>
                                        <p:tgtEl>
                                          <p:spTgt spid="14"/>
                                        </p:tgtEl>
                                        <p:attrNameLst>
                                          <p:attrName>ppt_h</p:attrName>
                                        </p:attrNameLst>
                                      </p:cBhvr>
                                      <p:tavLst>
                                        <p:tav tm="0">
                                          <p:val>
                                            <p:fltVal val="0"/>
                                          </p:val>
                                        </p:tav>
                                        <p:tav tm="100000">
                                          <p:val>
                                            <p:strVal val="#ppt_h"/>
                                          </p:val>
                                        </p:tav>
                                      </p:tavLst>
                                    </p:anim>
                                    <p:animEffect transition="in" filter="fade">
                                      <p:cBhvr>
                                        <p:cTn id="15" dur="750"/>
                                        <p:tgtEl>
                                          <p:spTgt spid="14"/>
                                        </p:tgtEl>
                                      </p:cBhvr>
                                    </p:animEffect>
                                  </p:childTnLst>
                                </p:cTn>
                              </p:par>
                            </p:childTnLst>
                          </p:cTn>
                        </p:par>
                        <p:par>
                          <p:cTn id="16" fill="hold">
                            <p:stCondLst>
                              <p:cond delay="1400"/>
                            </p:stCondLst>
                            <p:childTnLst>
                              <p:par>
                                <p:cTn id="17" presetID="22" presetClass="entr" presetSubtype="4"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par>
                          <p:cTn id="20" fill="hold">
                            <p:stCondLst>
                              <p:cond delay="1900"/>
                            </p:stCondLst>
                            <p:childTnLst>
                              <p:par>
                                <p:cTn id="21" presetID="42"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anim calcmode="lin" valueType="num">
                                      <p:cBhvr>
                                        <p:cTn id="24" dur="500" fill="hold"/>
                                        <p:tgtEl>
                                          <p:spTgt spid="39"/>
                                        </p:tgtEl>
                                        <p:attrNameLst>
                                          <p:attrName>ppt_x</p:attrName>
                                        </p:attrNameLst>
                                      </p:cBhvr>
                                      <p:tavLst>
                                        <p:tav tm="0">
                                          <p:val>
                                            <p:strVal val="#ppt_x"/>
                                          </p:val>
                                        </p:tav>
                                        <p:tav tm="100000">
                                          <p:val>
                                            <p:strVal val="#ppt_x"/>
                                          </p:val>
                                        </p:tav>
                                      </p:tavLst>
                                    </p:anim>
                                    <p:anim calcmode="lin" valueType="num">
                                      <p:cBhvr>
                                        <p:cTn id="25" dur="500" fill="hold"/>
                                        <p:tgtEl>
                                          <p:spTgt spid="39"/>
                                        </p:tgtEl>
                                        <p:attrNameLst>
                                          <p:attrName>ppt_y</p:attrName>
                                        </p:attrNameLst>
                                      </p:cBhvr>
                                      <p:tavLst>
                                        <p:tav tm="0">
                                          <p:val>
                                            <p:strVal val="#ppt_y+.1"/>
                                          </p:val>
                                        </p:tav>
                                        <p:tav tm="100000">
                                          <p:val>
                                            <p:strVal val="#ppt_y"/>
                                          </p:val>
                                        </p:tav>
                                      </p:tavLst>
                                    </p:anim>
                                  </p:childTnLst>
                                </p:cTn>
                              </p:par>
                            </p:childTnLst>
                          </p:cTn>
                        </p:par>
                        <p:par>
                          <p:cTn id="26" fill="hold">
                            <p:stCondLst>
                              <p:cond delay="2400"/>
                            </p:stCondLst>
                            <p:childTnLst>
                              <p:par>
                                <p:cTn id="27" presetID="42" presetClass="entr" presetSubtype="0" fill="hold" grpId="0" nodeType="afterEffect">
                                  <p:stCondLst>
                                    <p:cond delay="0"/>
                                  </p:stCondLst>
                                  <p:iterate type="lt">
                                    <p:tmPct val="10000"/>
                                  </p:iterate>
                                  <p:childTnLst>
                                    <p:set>
                                      <p:cBhvr>
                                        <p:cTn id="28" dur="1" fill="hold">
                                          <p:stCondLst>
                                            <p:cond delay="0"/>
                                          </p:stCondLst>
                                        </p:cTn>
                                        <p:tgtEl>
                                          <p:spTgt spid="60"/>
                                        </p:tgtEl>
                                        <p:attrNameLst>
                                          <p:attrName>style.visibility</p:attrName>
                                        </p:attrNameLst>
                                      </p:cBhvr>
                                      <p:to>
                                        <p:strVal val="visible"/>
                                      </p:to>
                                    </p:set>
                                    <p:animEffect transition="in" filter="fade">
                                      <p:cBhvr>
                                        <p:cTn id="29" dur="500"/>
                                        <p:tgtEl>
                                          <p:spTgt spid="60"/>
                                        </p:tgtEl>
                                      </p:cBhvr>
                                    </p:animEffect>
                                    <p:anim calcmode="lin" valueType="num">
                                      <p:cBhvr>
                                        <p:cTn id="30" dur="500" fill="hold"/>
                                        <p:tgtEl>
                                          <p:spTgt spid="60"/>
                                        </p:tgtEl>
                                        <p:attrNameLst>
                                          <p:attrName>ppt_x</p:attrName>
                                        </p:attrNameLst>
                                      </p:cBhvr>
                                      <p:tavLst>
                                        <p:tav tm="0">
                                          <p:val>
                                            <p:strVal val="#ppt_x"/>
                                          </p:val>
                                        </p:tav>
                                        <p:tav tm="100000">
                                          <p:val>
                                            <p:strVal val="#ppt_x"/>
                                          </p:val>
                                        </p:tav>
                                      </p:tavLst>
                                    </p:anim>
                                    <p:anim calcmode="lin" valueType="num">
                                      <p:cBhvr>
                                        <p:cTn id="31" dur="500" fill="hold"/>
                                        <p:tgtEl>
                                          <p:spTgt spid="60"/>
                                        </p:tgtEl>
                                        <p:attrNameLst>
                                          <p:attrName>ppt_y</p:attrName>
                                        </p:attrNameLst>
                                      </p:cBhvr>
                                      <p:tavLst>
                                        <p:tav tm="0">
                                          <p:val>
                                            <p:strVal val="#ppt_y+.1"/>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par>
                                <p:cTn id="35" presetID="10" presetClass="entr" presetSubtype="0" fill="hold" nodeType="withEffect">
                                  <p:stCondLst>
                                    <p:cond delay="25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par>
                                <p:cTn id="38" presetID="8" presetClass="emph" presetSubtype="0" repeatCount="3000" fill="hold" nodeType="withEffect">
                                  <p:stCondLst>
                                    <p:cond delay="0"/>
                                  </p:stCondLst>
                                  <p:childTnLst>
                                    <p:animRot by="21600000">
                                      <p:cBhvr>
                                        <p:cTn id="39" dur="4000" fill="hold"/>
                                        <p:tgtEl>
                                          <p:spTgt spid="81"/>
                                        </p:tgtEl>
                                        <p:attrNameLst>
                                          <p:attrName>r</p:attrName>
                                        </p:attrNameLst>
                                      </p:cBhvr>
                                    </p:animRot>
                                  </p:childTnLst>
                                </p:cTn>
                              </p:par>
                              <p:par>
                                <p:cTn id="40" presetID="8" presetClass="emph" presetSubtype="0" repeatCount="3000" fill="hold" nodeType="withEffect">
                                  <p:stCondLst>
                                    <p:cond delay="500"/>
                                  </p:stCondLst>
                                  <p:childTnLst>
                                    <p:animRot by="21600000">
                                      <p:cBhvr>
                                        <p:cTn id="41" dur="4000" fill="hold"/>
                                        <p:tgtEl>
                                          <p:spTgt spid="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 grpId="0" animBg="1"/>
      <p:bldP spid="14" grpId="0"/>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62" name="Group 232"/>
          <p:cNvGrpSpPr/>
          <p:nvPr/>
        </p:nvGrpSpPr>
        <p:grpSpPr>
          <a:xfrm>
            <a:off x="2791650" y="1331860"/>
            <a:ext cx="900195" cy="900515"/>
            <a:chOff x="864537" y="1822859"/>
            <a:chExt cx="971309" cy="971307"/>
          </a:xfrm>
        </p:grpSpPr>
        <p:sp>
          <p:nvSpPr>
            <p:cNvPr id="63" name="Oval 233"/>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solidFill>
                    <a:schemeClr val="bg1"/>
                  </a:solidFill>
                  <a:cs typeface="+mn-ea"/>
                </a:rPr>
                <a:t>01</a:t>
              </a:r>
              <a:endParaRPr lang="en-US" sz="1900" b="1" dirty="0">
                <a:solidFill>
                  <a:schemeClr val="bg1"/>
                </a:solidFill>
                <a:cs typeface="+mn-ea"/>
              </a:endParaRPr>
            </a:p>
          </p:txBody>
        </p:sp>
        <p:sp>
          <p:nvSpPr>
            <p:cNvPr id="64" name="Oval 234"/>
            <p:cNvSpPr/>
            <p:nvPr/>
          </p:nvSpPr>
          <p:spPr>
            <a:xfrm>
              <a:off x="864537" y="1822859"/>
              <a:ext cx="971309" cy="971307"/>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cs typeface="+mn-ea"/>
              </a:endParaRPr>
            </a:p>
          </p:txBody>
        </p:sp>
      </p:grpSp>
      <p:grpSp>
        <p:nvGrpSpPr>
          <p:cNvPr id="65" name="Group 232"/>
          <p:cNvGrpSpPr/>
          <p:nvPr/>
        </p:nvGrpSpPr>
        <p:grpSpPr>
          <a:xfrm>
            <a:off x="2791650" y="5410725"/>
            <a:ext cx="900195" cy="900515"/>
            <a:chOff x="864537" y="1822859"/>
            <a:chExt cx="971309" cy="971307"/>
          </a:xfrm>
        </p:grpSpPr>
        <p:sp>
          <p:nvSpPr>
            <p:cNvPr id="66" name="Oval 43"/>
            <p:cNvSpPr/>
            <p:nvPr/>
          </p:nvSpPr>
          <p:spPr>
            <a:xfrm>
              <a:off x="932451" y="1890773"/>
              <a:ext cx="835480" cy="8354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solidFill>
                    <a:schemeClr val="bg1"/>
                  </a:solidFill>
                  <a:cs typeface="+mn-ea"/>
                </a:rPr>
                <a:t>07</a:t>
              </a:r>
              <a:endParaRPr lang="en-US" sz="1900" b="1" dirty="0">
                <a:solidFill>
                  <a:schemeClr val="bg1"/>
                </a:solidFill>
                <a:cs typeface="+mn-ea"/>
              </a:endParaRPr>
            </a:p>
          </p:txBody>
        </p:sp>
        <p:sp>
          <p:nvSpPr>
            <p:cNvPr id="67" name="Oval 44"/>
            <p:cNvSpPr/>
            <p:nvPr/>
          </p:nvSpPr>
          <p:spPr>
            <a:xfrm>
              <a:off x="864537" y="1822859"/>
              <a:ext cx="971309" cy="971307"/>
            </a:xfrm>
            <a:prstGeom prst="ellipse">
              <a:avLst/>
            </a:prstGeom>
            <a:noFill/>
            <a:ln w="19050">
              <a:solidFill>
                <a:schemeClr val="accent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cs typeface="+mn-ea"/>
              </a:endParaRPr>
            </a:p>
          </p:txBody>
        </p:sp>
      </p:grpSp>
      <p:grpSp>
        <p:nvGrpSpPr>
          <p:cNvPr id="68" name="Group 232"/>
          <p:cNvGrpSpPr/>
          <p:nvPr/>
        </p:nvGrpSpPr>
        <p:grpSpPr>
          <a:xfrm>
            <a:off x="4178529" y="3410560"/>
            <a:ext cx="900195" cy="900515"/>
            <a:chOff x="864537" y="1822859"/>
            <a:chExt cx="971309" cy="971307"/>
          </a:xfrm>
        </p:grpSpPr>
        <p:sp>
          <p:nvSpPr>
            <p:cNvPr id="69" name="Oval 46"/>
            <p:cNvSpPr/>
            <p:nvPr/>
          </p:nvSpPr>
          <p:spPr>
            <a:xfrm>
              <a:off x="932451" y="1890773"/>
              <a:ext cx="835480" cy="8354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solidFill>
                    <a:schemeClr val="bg1"/>
                  </a:solidFill>
                  <a:cs typeface="+mn-ea"/>
                </a:rPr>
                <a:t>03</a:t>
              </a:r>
              <a:endParaRPr lang="en-US" sz="1900" b="1" dirty="0">
                <a:solidFill>
                  <a:schemeClr val="bg1"/>
                </a:solidFill>
                <a:cs typeface="+mn-ea"/>
              </a:endParaRPr>
            </a:p>
          </p:txBody>
        </p:sp>
        <p:sp>
          <p:nvSpPr>
            <p:cNvPr id="70" name="Oval 47"/>
            <p:cNvSpPr/>
            <p:nvPr/>
          </p:nvSpPr>
          <p:spPr>
            <a:xfrm>
              <a:off x="864537" y="1822859"/>
              <a:ext cx="971309" cy="971307"/>
            </a:xfrm>
            <a:prstGeom prst="ellipse">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cs typeface="+mn-ea"/>
              </a:endParaRPr>
            </a:p>
          </p:txBody>
        </p:sp>
      </p:grpSp>
      <p:grpSp>
        <p:nvGrpSpPr>
          <p:cNvPr id="71" name="Group 232"/>
          <p:cNvGrpSpPr/>
          <p:nvPr/>
        </p:nvGrpSpPr>
        <p:grpSpPr>
          <a:xfrm>
            <a:off x="3789748" y="2132676"/>
            <a:ext cx="900195" cy="900515"/>
            <a:chOff x="864537" y="1822859"/>
            <a:chExt cx="971309" cy="971307"/>
          </a:xfrm>
        </p:grpSpPr>
        <p:sp>
          <p:nvSpPr>
            <p:cNvPr id="72" name="Oval 49"/>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solidFill>
                    <a:schemeClr val="bg1"/>
                  </a:solidFill>
                  <a:cs typeface="+mn-ea"/>
                </a:rPr>
                <a:t>02</a:t>
              </a:r>
              <a:endParaRPr lang="en-US" sz="1900" b="1" dirty="0">
                <a:solidFill>
                  <a:schemeClr val="bg1"/>
                </a:solidFill>
                <a:cs typeface="+mn-ea"/>
              </a:endParaRPr>
            </a:p>
          </p:txBody>
        </p:sp>
        <p:sp>
          <p:nvSpPr>
            <p:cNvPr id="73" name="Oval 50"/>
            <p:cNvSpPr/>
            <p:nvPr/>
          </p:nvSpPr>
          <p:spPr>
            <a:xfrm>
              <a:off x="864537" y="1822859"/>
              <a:ext cx="971309" cy="971307"/>
            </a:xfrm>
            <a:prstGeom prst="ellipse">
              <a:avLst/>
            </a:pr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cs typeface="+mn-ea"/>
              </a:endParaRPr>
            </a:p>
          </p:txBody>
        </p:sp>
      </p:grpSp>
      <p:grpSp>
        <p:nvGrpSpPr>
          <p:cNvPr id="74" name="Group 232"/>
          <p:cNvGrpSpPr/>
          <p:nvPr/>
        </p:nvGrpSpPr>
        <p:grpSpPr>
          <a:xfrm>
            <a:off x="3789748" y="4573173"/>
            <a:ext cx="900195" cy="900515"/>
            <a:chOff x="864537" y="1822859"/>
            <a:chExt cx="971309" cy="971307"/>
          </a:xfrm>
        </p:grpSpPr>
        <p:sp>
          <p:nvSpPr>
            <p:cNvPr id="75" name="Oval 52"/>
            <p:cNvSpPr/>
            <p:nvPr/>
          </p:nvSpPr>
          <p:spPr>
            <a:xfrm>
              <a:off x="932451" y="1890773"/>
              <a:ext cx="835480" cy="8354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solidFill>
                    <a:schemeClr val="bg1"/>
                  </a:solidFill>
                  <a:cs typeface="+mn-ea"/>
                </a:rPr>
                <a:t>04</a:t>
              </a:r>
              <a:endParaRPr lang="en-US" sz="1900" b="1" dirty="0">
                <a:solidFill>
                  <a:schemeClr val="bg1"/>
                </a:solidFill>
                <a:cs typeface="+mn-ea"/>
              </a:endParaRPr>
            </a:p>
          </p:txBody>
        </p:sp>
        <p:sp>
          <p:nvSpPr>
            <p:cNvPr id="76" name="Oval 53"/>
            <p:cNvSpPr/>
            <p:nvPr/>
          </p:nvSpPr>
          <p:spPr>
            <a:xfrm>
              <a:off x="864537" y="1822859"/>
              <a:ext cx="971309" cy="971307"/>
            </a:xfrm>
            <a:prstGeom prst="ellipse">
              <a:avLst/>
            </a:pr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cs typeface="+mn-ea"/>
              </a:endParaRPr>
            </a:p>
          </p:txBody>
        </p:sp>
      </p:grpSp>
      <p:grpSp>
        <p:nvGrpSpPr>
          <p:cNvPr id="77" name="Group 59"/>
          <p:cNvGrpSpPr/>
          <p:nvPr/>
        </p:nvGrpSpPr>
        <p:grpSpPr>
          <a:xfrm>
            <a:off x="4106177" y="1050071"/>
            <a:ext cx="5978997" cy="763195"/>
            <a:chOff x="7154105" y="3205032"/>
            <a:chExt cx="3047163" cy="572041"/>
          </a:xfrm>
        </p:grpSpPr>
        <p:sp>
          <p:nvSpPr>
            <p:cNvPr id="78" name="TextBox 77"/>
            <p:cNvSpPr txBox="1"/>
            <p:nvPr/>
          </p:nvSpPr>
          <p:spPr>
            <a:xfrm>
              <a:off x="7154105" y="3453982"/>
              <a:ext cx="3047163" cy="323091"/>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79" name="Rectangle 62"/>
            <p:cNvSpPr/>
            <p:nvPr/>
          </p:nvSpPr>
          <p:spPr>
            <a:xfrm>
              <a:off x="8427677" y="3205032"/>
              <a:ext cx="592529"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grpSp>
        <p:nvGrpSpPr>
          <p:cNvPr id="80" name="Group 59"/>
          <p:cNvGrpSpPr/>
          <p:nvPr/>
        </p:nvGrpSpPr>
        <p:grpSpPr>
          <a:xfrm>
            <a:off x="5015779" y="2133142"/>
            <a:ext cx="5707497" cy="738456"/>
            <a:chOff x="7154105" y="3223574"/>
            <a:chExt cx="2908795" cy="553499"/>
          </a:xfrm>
        </p:grpSpPr>
        <p:sp>
          <p:nvSpPr>
            <p:cNvPr id="81" name="TextBox 80"/>
            <p:cNvSpPr txBox="1"/>
            <p:nvPr/>
          </p:nvSpPr>
          <p:spPr>
            <a:xfrm>
              <a:off x="7154105" y="3453982"/>
              <a:ext cx="2908795" cy="323091"/>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82" name="Rectangle 62"/>
            <p:cNvSpPr/>
            <p:nvPr/>
          </p:nvSpPr>
          <p:spPr>
            <a:xfrm>
              <a:off x="8320410" y="3223574"/>
              <a:ext cx="592529" cy="207702"/>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文本标题二</a:t>
              </a:r>
              <a:endParaRPr lang="en-US" sz="1800" b="1" dirty="0">
                <a:solidFill>
                  <a:schemeClr val="tx1">
                    <a:lumMod val="75000"/>
                    <a:lumOff val="25000"/>
                  </a:schemeClr>
                </a:solidFill>
                <a:cs typeface="+mn-ea"/>
              </a:endParaRPr>
            </a:p>
          </p:txBody>
        </p:sp>
      </p:grpSp>
      <p:grpSp>
        <p:nvGrpSpPr>
          <p:cNvPr id="83" name="Group 59"/>
          <p:cNvGrpSpPr/>
          <p:nvPr/>
        </p:nvGrpSpPr>
        <p:grpSpPr>
          <a:xfrm>
            <a:off x="5392604" y="3357758"/>
            <a:ext cx="5835628" cy="720362"/>
            <a:chOff x="7154105" y="3237137"/>
            <a:chExt cx="2276194" cy="539936"/>
          </a:xfrm>
        </p:grpSpPr>
        <p:sp>
          <p:nvSpPr>
            <p:cNvPr id="84" name="TextBox 83"/>
            <p:cNvSpPr txBox="1"/>
            <p:nvPr/>
          </p:nvSpPr>
          <p:spPr>
            <a:xfrm>
              <a:off x="7154105" y="3453982"/>
              <a:ext cx="2276194" cy="323091"/>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85" name="Rectangle 62"/>
            <p:cNvSpPr/>
            <p:nvPr/>
          </p:nvSpPr>
          <p:spPr>
            <a:xfrm>
              <a:off x="7998499" y="3237137"/>
              <a:ext cx="453486"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文本标题三</a:t>
              </a:r>
              <a:endParaRPr lang="en-US" sz="1800" b="1" dirty="0">
                <a:solidFill>
                  <a:schemeClr val="tx1">
                    <a:lumMod val="75000"/>
                    <a:lumOff val="25000"/>
                  </a:schemeClr>
                </a:solidFill>
                <a:cs typeface="+mn-ea"/>
              </a:endParaRPr>
            </a:p>
          </p:txBody>
        </p:sp>
      </p:grpSp>
      <p:grpSp>
        <p:nvGrpSpPr>
          <p:cNvPr id="86" name="Group 59"/>
          <p:cNvGrpSpPr/>
          <p:nvPr/>
        </p:nvGrpSpPr>
        <p:grpSpPr>
          <a:xfrm>
            <a:off x="5183730" y="4571418"/>
            <a:ext cx="5435740" cy="728324"/>
            <a:chOff x="7024086" y="3250755"/>
            <a:chExt cx="2770295" cy="545904"/>
          </a:xfrm>
        </p:grpSpPr>
        <p:sp>
          <p:nvSpPr>
            <p:cNvPr id="87" name="TextBox 86"/>
            <p:cNvSpPr txBox="1"/>
            <p:nvPr/>
          </p:nvSpPr>
          <p:spPr>
            <a:xfrm>
              <a:off x="7024086" y="3473568"/>
              <a:ext cx="2770295" cy="323091"/>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88" name="Rectangle 62"/>
            <p:cNvSpPr/>
            <p:nvPr/>
          </p:nvSpPr>
          <p:spPr>
            <a:xfrm>
              <a:off x="7998499" y="3250755"/>
              <a:ext cx="592529"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文本标题四</a:t>
              </a:r>
              <a:endParaRPr lang="en-US" sz="1800" b="1" dirty="0">
                <a:solidFill>
                  <a:schemeClr val="tx1">
                    <a:lumMod val="75000"/>
                    <a:lumOff val="25000"/>
                  </a:schemeClr>
                </a:solidFill>
                <a:cs typeface="+mn-ea"/>
              </a:endParaRPr>
            </a:p>
          </p:txBody>
        </p:sp>
      </p:grpSp>
      <p:grpSp>
        <p:nvGrpSpPr>
          <p:cNvPr id="89" name="Group 59"/>
          <p:cNvGrpSpPr/>
          <p:nvPr/>
        </p:nvGrpSpPr>
        <p:grpSpPr>
          <a:xfrm>
            <a:off x="4041116" y="5476629"/>
            <a:ext cx="6177906" cy="815407"/>
            <a:chOff x="6225170" y="3324438"/>
            <a:chExt cx="3148536" cy="611176"/>
          </a:xfrm>
        </p:grpSpPr>
        <p:sp>
          <p:nvSpPr>
            <p:cNvPr id="90" name="TextBox 89"/>
            <p:cNvSpPr txBox="1"/>
            <p:nvPr/>
          </p:nvSpPr>
          <p:spPr>
            <a:xfrm>
              <a:off x="6225170" y="3612523"/>
              <a:ext cx="3148536" cy="323091"/>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91" name="Rectangle 62"/>
            <p:cNvSpPr/>
            <p:nvPr/>
          </p:nvSpPr>
          <p:spPr>
            <a:xfrm>
              <a:off x="7422804" y="3324438"/>
              <a:ext cx="592529"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文本标题五</a:t>
              </a:r>
              <a:endParaRPr lang="en-US" sz="1800" b="1" dirty="0">
                <a:solidFill>
                  <a:schemeClr val="tx1">
                    <a:lumMod val="75000"/>
                    <a:lumOff val="25000"/>
                  </a:schemeClr>
                </a:solidFill>
                <a:cs typeface="+mn-ea"/>
              </a:endParaRPr>
            </a:p>
          </p:txBody>
        </p:sp>
      </p:grpSp>
      <p:pic>
        <p:nvPicPr>
          <p:cNvPr id="36" name="Picture 3" descr="C:\Users\Administrator\各行业\医疗\sdadsa.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686" t="12256" r="17297" b="10572"/>
          <a:stretch>
            <a:fillRect/>
          </a:stretch>
        </p:blipFill>
        <p:spPr bwMode="auto">
          <a:xfrm>
            <a:off x="784050" y="2289324"/>
            <a:ext cx="2196332" cy="3142984"/>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0-#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animEffect transition="in" filter="fade">
                                      <p:cBhvr>
                                        <p:cTn id="38" dur="500"/>
                                        <p:tgtEl>
                                          <p:spTgt spid="77"/>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p:cTn id="42" dur="500" fill="hold"/>
                                        <p:tgtEl>
                                          <p:spTgt spid="71"/>
                                        </p:tgtEl>
                                        <p:attrNameLst>
                                          <p:attrName>ppt_w</p:attrName>
                                        </p:attrNameLst>
                                      </p:cBhvr>
                                      <p:tavLst>
                                        <p:tav tm="0">
                                          <p:val>
                                            <p:fltVal val="0"/>
                                          </p:val>
                                        </p:tav>
                                        <p:tav tm="100000">
                                          <p:val>
                                            <p:strVal val="#ppt_w"/>
                                          </p:val>
                                        </p:tav>
                                      </p:tavLst>
                                    </p:anim>
                                    <p:anim calcmode="lin" valueType="num">
                                      <p:cBhvr>
                                        <p:cTn id="43" dur="500" fill="hold"/>
                                        <p:tgtEl>
                                          <p:spTgt spid="71"/>
                                        </p:tgtEl>
                                        <p:attrNameLst>
                                          <p:attrName>ppt_h</p:attrName>
                                        </p:attrNameLst>
                                      </p:cBhvr>
                                      <p:tavLst>
                                        <p:tav tm="0">
                                          <p:val>
                                            <p:fltVal val="0"/>
                                          </p:val>
                                        </p:tav>
                                        <p:tav tm="100000">
                                          <p:val>
                                            <p:strVal val="#ppt_h"/>
                                          </p:val>
                                        </p:tav>
                                      </p:tavLst>
                                    </p:anim>
                                    <p:animEffect transition="in" filter="fade">
                                      <p:cBhvr>
                                        <p:cTn id="44" dur="500"/>
                                        <p:tgtEl>
                                          <p:spTgt spid="71"/>
                                        </p:tgtEl>
                                      </p:cBhvr>
                                    </p:animEffect>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80"/>
                                        </p:tgtEl>
                                        <p:attrNameLst>
                                          <p:attrName>style.visibility</p:attrName>
                                        </p:attrNameLst>
                                      </p:cBhvr>
                                      <p:to>
                                        <p:strVal val="visible"/>
                                      </p:to>
                                    </p:set>
                                    <p:anim calcmode="lin" valueType="num">
                                      <p:cBhvr>
                                        <p:cTn id="48" dur="500" fill="hold"/>
                                        <p:tgtEl>
                                          <p:spTgt spid="80"/>
                                        </p:tgtEl>
                                        <p:attrNameLst>
                                          <p:attrName>ppt_w</p:attrName>
                                        </p:attrNameLst>
                                      </p:cBhvr>
                                      <p:tavLst>
                                        <p:tav tm="0">
                                          <p:val>
                                            <p:fltVal val="0"/>
                                          </p:val>
                                        </p:tav>
                                        <p:tav tm="100000">
                                          <p:val>
                                            <p:strVal val="#ppt_w"/>
                                          </p:val>
                                        </p:tav>
                                      </p:tavLst>
                                    </p:anim>
                                    <p:anim calcmode="lin" valueType="num">
                                      <p:cBhvr>
                                        <p:cTn id="49" dur="500" fill="hold"/>
                                        <p:tgtEl>
                                          <p:spTgt spid="80"/>
                                        </p:tgtEl>
                                        <p:attrNameLst>
                                          <p:attrName>ppt_h</p:attrName>
                                        </p:attrNameLst>
                                      </p:cBhvr>
                                      <p:tavLst>
                                        <p:tav tm="0">
                                          <p:val>
                                            <p:fltVal val="0"/>
                                          </p:val>
                                        </p:tav>
                                        <p:tav tm="100000">
                                          <p:val>
                                            <p:strVal val="#ppt_h"/>
                                          </p:val>
                                        </p:tav>
                                      </p:tavLst>
                                    </p:anim>
                                    <p:animEffect transition="in" filter="fade">
                                      <p:cBhvr>
                                        <p:cTn id="50" dur="500"/>
                                        <p:tgtEl>
                                          <p:spTgt spid="80"/>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68"/>
                                        </p:tgtEl>
                                        <p:attrNameLst>
                                          <p:attrName>style.visibility</p:attrName>
                                        </p:attrNameLst>
                                      </p:cBhvr>
                                      <p:to>
                                        <p:strVal val="visible"/>
                                      </p:to>
                                    </p:set>
                                    <p:anim calcmode="lin" valueType="num">
                                      <p:cBhvr>
                                        <p:cTn id="54" dur="500" fill="hold"/>
                                        <p:tgtEl>
                                          <p:spTgt spid="68"/>
                                        </p:tgtEl>
                                        <p:attrNameLst>
                                          <p:attrName>ppt_w</p:attrName>
                                        </p:attrNameLst>
                                      </p:cBhvr>
                                      <p:tavLst>
                                        <p:tav tm="0">
                                          <p:val>
                                            <p:fltVal val="0"/>
                                          </p:val>
                                        </p:tav>
                                        <p:tav tm="100000">
                                          <p:val>
                                            <p:strVal val="#ppt_w"/>
                                          </p:val>
                                        </p:tav>
                                      </p:tavLst>
                                    </p:anim>
                                    <p:anim calcmode="lin" valueType="num">
                                      <p:cBhvr>
                                        <p:cTn id="55" dur="500" fill="hold"/>
                                        <p:tgtEl>
                                          <p:spTgt spid="68"/>
                                        </p:tgtEl>
                                        <p:attrNameLst>
                                          <p:attrName>ppt_h</p:attrName>
                                        </p:attrNameLst>
                                      </p:cBhvr>
                                      <p:tavLst>
                                        <p:tav tm="0">
                                          <p:val>
                                            <p:fltVal val="0"/>
                                          </p:val>
                                        </p:tav>
                                        <p:tav tm="100000">
                                          <p:val>
                                            <p:strVal val="#ppt_h"/>
                                          </p:val>
                                        </p:tav>
                                      </p:tavLst>
                                    </p:anim>
                                    <p:animEffect transition="in" filter="fade">
                                      <p:cBhvr>
                                        <p:cTn id="56" dur="500"/>
                                        <p:tgtEl>
                                          <p:spTgt spid="68"/>
                                        </p:tgtEl>
                                      </p:cBhvr>
                                    </p:animEffect>
                                  </p:childTnLst>
                                </p:cTn>
                              </p:par>
                            </p:childTnLst>
                          </p:cTn>
                        </p:par>
                        <p:par>
                          <p:cTn id="57" fill="hold">
                            <p:stCondLst>
                              <p:cond delay="5000"/>
                            </p:stCondLst>
                            <p:childTnLst>
                              <p:par>
                                <p:cTn id="58" presetID="53" presetClass="entr" presetSubtype="16" fill="hold" nodeType="afterEffect">
                                  <p:stCondLst>
                                    <p:cond delay="0"/>
                                  </p:stCondLst>
                                  <p:childTnLst>
                                    <p:set>
                                      <p:cBhvr>
                                        <p:cTn id="59" dur="1" fill="hold">
                                          <p:stCondLst>
                                            <p:cond delay="0"/>
                                          </p:stCondLst>
                                        </p:cTn>
                                        <p:tgtEl>
                                          <p:spTgt spid="83"/>
                                        </p:tgtEl>
                                        <p:attrNameLst>
                                          <p:attrName>style.visibility</p:attrName>
                                        </p:attrNameLst>
                                      </p:cBhvr>
                                      <p:to>
                                        <p:strVal val="visible"/>
                                      </p:to>
                                    </p:set>
                                    <p:anim calcmode="lin" valueType="num">
                                      <p:cBhvr>
                                        <p:cTn id="60" dur="500" fill="hold"/>
                                        <p:tgtEl>
                                          <p:spTgt spid="83"/>
                                        </p:tgtEl>
                                        <p:attrNameLst>
                                          <p:attrName>ppt_w</p:attrName>
                                        </p:attrNameLst>
                                      </p:cBhvr>
                                      <p:tavLst>
                                        <p:tav tm="0">
                                          <p:val>
                                            <p:fltVal val="0"/>
                                          </p:val>
                                        </p:tav>
                                        <p:tav tm="100000">
                                          <p:val>
                                            <p:strVal val="#ppt_w"/>
                                          </p:val>
                                        </p:tav>
                                      </p:tavLst>
                                    </p:anim>
                                    <p:anim calcmode="lin" valueType="num">
                                      <p:cBhvr>
                                        <p:cTn id="61" dur="500" fill="hold"/>
                                        <p:tgtEl>
                                          <p:spTgt spid="83"/>
                                        </p:tgtEl>
                                        <p:attrNameLst>
                                          <p:attrName>ppt_h</p:attrName>
                                        </p:attrNameLst>
                                      </p:cBhvr>
                                      <p:tavLst>
                                        <p:tav tm="0">
                                          <p:val>
                                            <p:fltVal val="0"/>
                                          </p:val>
                                        </p:tav>
                                        <p:tav tm="100000">
                                          <p:val>
                                            <p:strVal val="#ppt_h"/>
                                          </p:val>
                                        </p:tav>
                                      </p:tavLst>
                                    </p:anim>
                                    <p:animEffect transition="in" filter="fade">
                                      <p:cBhvr>
                                        <p:cTn id="62" dur="500"/>
                                        <p:tgtEl>
                                          <p:spTgt spid="83"/>
                                        </p:tgtEl>
                                      </p:cBhvr>
                                    </p:animEffect>
                                  </p:childTnLst>
                                </p:cTn>
                              </p:par>
                            </p:childTnLst>
                          </p:cTn>
                        </p:par>
                        <p:par>
                          <p:cTn id="63" fill="hold">
                            <p:stCondLst>
                              <p:cond delay="5500"/>
                            </p:stCondLst>
                            <p:childTnLst>
                              <p:par>
                                <p:cTn id="64" presetID="53" presetClass="entr" presetSubtype="16" fill="hold" nodeType="afterEffect">
                                  <p:stCondLst>
                                    <p:cond delay="0"/>
                                  </p:stCondLst>
                                  <p:childTnLst>
                                    <p:set>
                                      <p:cBhvr>
                                        <p:cTn id="65" dur="1"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ppt_w</p:attrName>
                                        </p:attrNameLst>
                                      </p:cBhvr>
                                      <p:tavLst>
                                        <p:tav tm="0">
                                          <p:val>
                                            <p:fltVal val="0"/>
                                          </p:val>
                                        </p:tav>
                                        <p:tav tm="100000">
                                          <p:val>
                                            <p:strVal val="#ppt_w"/>
                                          </p:val>
                                        </p:tav>
                                      </p:tavLst>
                                    </p:anim>
                                    <p:anim calcmode="lin" valueType="num">
                                      <p:cBhvr>
                                        <p:cTn id="67" dur="500" fill="hold"/>
                                        <p:tgtEl>
                                          <p:spTgt spid="74"/>
                                        </p:tgtEl>
                                        <p:attrNameLst>
                                          <p:attrName>ppt_h</p:attrName>
                                        </p:attrNameLst>
                                      </p:cBhvr>
                                      <p:tavLst>
                                        <p:tav tm="0">
                                          <p:val>
                                            <p:fltVal val="0"/>
                                          </p:val>
                                        </p:tav>
                                        <p:tav tm="100000">
                                          <p:val>
                                            <p:strVal val="#ppt_h"/>
                                          </p:val>
                                        </p:tav>
                                      </p:tavLst>
                                    </p:anim>
                                    <p:animEffect transition="in" filter="fade">
                                      <p:cBhvr>
                                        <p:cTn id="68" dur="500"/>
                                        <p:tgtEl>
                                          <p:spTgt spid="74"/>
                                        </p:tgtEl>
                                      </p:cBhvr>
                                    </p:animEffect>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86"/>
                                        </p:tgtEl>
                                        <p:attrNameLst>
                                          <p:attrName>style.visibility</p:attrName>
                                        </p:attrNameLst>
                                      </p:cBhvr>
                                      <p:to>
                                        <p:strVal val="visible"/>
                                      </p:to>
                                    </p:set>
                                    <p:anim calcmode="lin" valueType="num">
                                      <p:cBhvr>
                                        <p:cTn id="72" dur="500" fill="hold"/>
                                        <p:tgtEl>
                                          <p:spTgt spid="86"/>
                                        </p:tgtEl>
                                        <p:attrNameLst>
                                          <p:attrName>ppt_w</p:attrName>
                                        </p:attrNameLst>
                                      </p:cBhvr>
                                      <p:tavLst>
                                        <p:tav tm="0">
                                          <p:val>
                                            <p:fltVal val="0"/>
                                          </p:val>
                                        </p:tav>
                                        <p:tav tm="100000">
                                          <p:val>
                                            <p:strVal val="#ppt_w"/>
                                          </p:val>
                                        </p:tav>
                                      </p:tavLst>
                                    </p:anim>
                                    <p:anim calcmode="lin" valueType="num">
                                      <p:cBhvr>
                                        <p:cTn id="73" dur="500" fill="hold"/>
                                        <p:tgtEl>
                                          <p:spTgt spid="86"/>
                                        </p:tgtEl>
                                        <p:attrNameLst>
                                          <p:attrName>ppt_h</p:attrName>
                                        </p:attrNameLst>
                                      </p:cBhvr>
                                      <p:tavLst>
                                        <p:tav tm="0">
                                          <p:val>
                                            <p:fltVal val="0"/>
                                          </p:val>
                                        </p:tav>
                                        <p:tav tm="100000">
                                          <p:val>
                                            <p:strVal val="#ppt_h"/>
                                          </p:val>
                                        </p:tav>
                                      </p:tavLst>
                                    </p:anim>
                                    <p:animEffect transition="in" filter="fade">
                                      <p:cBhvr>
                                        <p:cTn id="74" dur="500"/>
                                        <p:tgtEl>
                                          <p:spTgt spid="86"/>
                                        </p:tgtEl>
                                      </p:cBhvr>
                                    </p:animEffect>
                                  </p:childTnLst>
                                </p:cTn>
                              </p:par>
                            </p:childTnLst>
                          </p:cTn>
                        </p:par>
                        <p:par>
                          <p:cTn id="75" fill="hold">
                            <p:stCondLst>
                              <p:cond delay="6500"/>
                            </p:stCondLst>
                            <p:childTnLst>
                              <p:par>
                                <p:cTn id="76" presetID="53" presetClass="entr" presetSubtype="16" fill="hold"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p:cTn id="78" dur="500" fill="hold"/>
                                        <p:tgtEl>
                                          <p:spTgt spid="65"/>
                                        </p:tgtEl>
                                        <p:attrNameLst>
                                          <p:attrName>ppt_w</p:attrName>
                                        </p:attrNameLst>
                                      </p:cBhvr>
                                      <p:tavLst>
                                        <p:tav tm="0">
                                          <p:val>
                                            <p:fltVal val="0"/>
                                          </p:val>
                                        </p:tav>
                                        <p:tav tm="100000">
                                          <p:val>
                                            <p:strVal val="#ppt_w"/>
                                          </p:val>
                                        </p:tav>
                                      </p:tavLst>
                                    </p:anim>
                                    <p:anim calcmode="lin" valueType="num">
                                      <p:cBhvr>
                                        <p:cTn id="79" dur="500" fill="hold"/>
                                        <p:tgtEl>
                                          <p:spTgt spid="65"/>
                                        </p:tgtEl>
                                        <p:attrNameLst>
                                          <p:attrName>ppt_h</p:attrName>
                                        </p:attrNameLst>
                                      </p:cBhvr>
                                      <p:tavLst>
                                        <p:tav tm="0">
                                          <p:val>
                                            <p:fltVal val="0"/>
                                          </p:val>
                                        </p:tav>
                                        <p:tav tm="100000">
                                          <p:val>
                                            <p:strVal val="#ppt_h"/>
                                          </p:val>
                                        </p:tav>
                                      </p:tavLst>
                                    </p:anim>
                                    <p:animEffect transition="in" filter="fade">
                                      <p:cBhvr>
                                        <p:cTn id="80" dur="500"/>
                                        <p:tgtEl>
                                          <p:spTgt spid="65"/>
                                        </p:tgtEl>
                                      </p:cBhvr>
                                    </p:animEffect>
                                  </p:childTnLst>
                                </p:cTn>
                              </p:par>
                            </p:childTnLst>
                          </p:cTn>
                        </p:par>
                        <p:par>
                          <p:cTn id="81" fill="hold">
                            <p:stCondLst>
                              <p:cond delay="7000"/>
                            </p:stCondLst>
                            <p:childTnLst>
                              <p:par>
                                <p:cTn id="82" presetID="53" presetClass="entr" presetSubtype="16" fill="hold" nodeType="afterEffect">
                                  <p:stCondLst>
                                    <p:cond delay="0"/>
                                  </p:stCondLst>
                                  <p:childTnLst>
                                    <p:set>
                                      <p:cBhvr>
                                        <p:cTn id="83" dur="1" fill="hold">
                                          <p:stCondLst>
                                            <p:cond delay="0"/>
                                          </p:stCondLst>
                                        </p:cTn>
                                        <p:tgtEl>
                                          <p:spTgt spid="89"/>
                                        </p:tgtEl>
                                        <p:attrNameLst>
                                          <p:attrName>style.visibility</p:attrName>
                                        </p:attrNameLst>
                                      </p:cBhvr>
                                      <p:to>
                                        <p:strVal val="visible"/>
                                      </p:to>
                                    </p:set>
                                    <p:anim calcmode="lin" valueType="num">
                                      <p:cBhvr>
                                        <p:cTn id="84" dur="500" fill="hold"/>
                                        <p:tgtEl>
                                          <p:spTgt spid="89"/>
                                        </p:tgtEl>
                                        <p:attrNameLst>
                                          <p:attrName>ppt_w</p:attrName>
                                        </p:attrNameLst>
                                      </p:cBhvr>
                                      <p:tavLst>
                                        <p:tav tm="0">
                                          <p:val>
                                            <p:fltVal val="0"/>
                                          </p:val>
                                        </p:tav>
                                        <p:tav tm="100000">
                                          <p:val>
                                            <p:strVal val="#ppt_w"/>
                                          </p:val>
                                        </p:tav>
                                      </p:tavLst>
                                    </p:anim>
                                    <p:anim calcmode="lin" valueType="num">
                                      <p:cBhvr>
                                        <p:cTn id="85" dur="500" fill="hold"/>
                                        <p:tgtEl>
                                          <p:spTgt spid="89"/>
                                        </p:tgtEl>
                                        <p:attrNameLst>
                                          <p:attrName>ppt_h</p:attrName>
                                        </p:attrNameLst>
                                      </p:cBhvr>
                                      <p:tavLst>
                                        <p:tav tm="0">
                                          <p:val>
                                            <p:fltVal val="0"/>
                                          </p:val>
                                        </p:tav>
                                        <p:tav tm="100000">
                                          <p:val>
                                            <p:strVal val="#ppt_h"/>
                                          </p:val>
                                        </p:tav>
                                      </p:tavLst>
                                    </p:anim>
                                    <p:animEffect transition="in" filter="fade">
                                      <p:cBhvr>
                                        <p:cTn id="8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Text Placeholder 3"/>
          <p:cNvSpPr txBox="1"/>
          <p:nvPr/>
        </p:nvSpPr>
        <p:spPr>
          <a:xfrm>
            <a:off x="859939" y="1293627"/>
            <a:ext cx="1048903" cy="110842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7205" dirty="0">
                <a:solidFill>
                  <a:schemeClr val="accent1"/>
                </a:solidFill>
                <a:cs typeface="+mn-ea"/>
              </a:rPr>
              <a:t>01</a:t>
            </a:r>
            <a:endParaRPr lang="en-US" sz="7205" dirty="0">
              <a:solidFill>
                <a:schemeClr val="accent1"/>
              </a:solidFill>
              <a:cs typeface="+mn-ea"/>
            </a:endParaRPr>
          </a:p>
        </p:txBody>
      </p:sp>
      <p:sp>
        <p:nvSpPr>
          <p:cNvPr id="7" name="Text Placeholder 3"/>
          <p:cNvSpPr txBox="1"/>
          <p:nvPr/>
        </p:nvSpPr>
        <p:spPr>
          <a:xfrm>
            <a:off x="4459477" y="1293627"/>
            <a:ext cx="1026323" cy="110842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7205" dirty="0">
                <a:solidFill>
                  <a:schemeClr val="accent2"/>
                </a:solidFill>
                <a:cs typeface="+mn-ea"/>
              </a:rPr>
              <a:t>02</a:t>
            </a:r>
            <a:endParaRPr lang="en-US" sz="7205" dirty="0">
              <a:solidFill>
                <a:schemeClr val="accent2"/>
              </a:solidFill>
              <a:cs typeface="+mn-ea"/>
            </a:endParaRPr>
          </a:p>
        </p:txBody>
      </p:sp>
      <p:sp>
        <p:nvSpPr>
          <p:cNvPr id="8" name="Text Placeholder 3"/>
          <p:cNvSpPr txBox="1"/>
          <p:nvPr/>
        </p:nvSpPr>
        <p:spPr>
          <a:xfrm>
            <a:off x="8198070" y="1293627"/>
            <a:ext cx="1026323" cy="110842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7205" dirty="0">
                <a:solidFill>
                  <a:schemeClr val="accent3"/>
                </a:solidFill>
                <a:cs typeface="+mn-ea"/>
              </a:rPr>
              <a:t>03</a:t>
            </a:r>
            <a:endParaRPr lang="en-US" sz="7205" dirty="0">
              <a:solidFill>
                <a:schemeClr val="accent3"/>
              </a:solidFill>
              <a:cs typeface="+mn-ea"/>
            </a:endParaRPr>
          </a:p>
        </p:txBody>
      </p:sp>
      <p:sp>
        <p:nvSpPr>
          <p:cNvPr id="9" name="Freeform 11"/>
          <p:cNvSpPr>
            <a:spLocks noEditPoints="1"/>
          </p:cNvSpPr>
          <p:nvPr/>
        </p:nvSpPr>
        <p:spPr bwMode="auto">
          <a:xfrm>
            <a:off x="4407343" y="2276938"/>
            <a:ext cx="1130595" cy="1040160"/>
          </a:xfrm>
          <a:custGeom>
            <a:avLst/>
            <a:gdLst/>
            <a:ahLst/>
            <a:cxnLst>
              <a:cxn ang="0">
                <a:pos x="102" y="42"/>
              </a:cxn>
              <a:cxn ang="0">
                <a:pos x="102" y="41"/>
              </a:cxn>
              <a:cxn ang="0">
                <a:pos x="102" y="41"/>
              </a:cxn>
              <a:cxn ang="0">
                <a:pos x="102" y="41"/>
              </a:cxn>
              <a:cxn ang="0">
                <a:pos x="86" y="35"/>
              </a:cxn>
              <a:cxn ang="0">
                <a:pos x="100" y="13"/>
              </a:cxn>
              <a:cxn ang="0">
                <a:pos x="99" y="4"/>
              </a:cxn>
              <a:cxn ang="0">
                <a:pos x="97" y="2"/>
              </a:cxn>
              <a:cxn ang="0">
                <a:pos x="88" y="3"/>
              </a:cxn>
              <a:cxn ang="0">
                <a:pos x="57" y="32"/>
              </a:cxn>
              <a:cxn ang="0">
                <a:pos x="51" y="32"/>
              </a:cxn>
              <a:cxn ang="0">
                <a:pos x="0" y="41"/>
              </a:cxn>
              <a:cxn ang="0">
                <a:pos x="0" y="41"/>
              </a:cxn>
              <a:cxn ang="0">
                <a:pos x="0" y="41"/>
              </a:cxn>
              <a:cxn ang="0">
                <a:pos x="0" y="42"/>
              </a:cxn>
              <a:cxn ang="0">
                <a:pos x="0" y="42"/>
              </a:cxn>
              <a:cxn ang="0">
                <a:pos x="0" y="42"/>
              </a:cxn>
              <a:cxn ang="0">
                <a:pos x="51" y="94"/>
              </a:cxn>
              <a:cxn ang="0">
                <a:pos x="102" y="42"/>
              </a:cxn>
              <a:cxn ang="0">
                <a:pos x="102" y="42"/>
              </a:cxn>
              <a:cxn ang="0">
                <a:pos x="102" y="42"/>
              </a:cxn>
              <a:cxn ang="0">
                <a:pos x="85" y="10"/>
              </a:cxn>
              <a:cxn ang="0">
                <a:pos x="88" y="13"/>
              </a:cxn>
              <a:cxn ang="0">
                <a:pos x="85" y="15"/>
              </a:cxn>
              <a:cxn ang="0">
                <a:pos x="83" y="13"/>
              </a:cxn>
              <a:cxn ang="0">
                <a:pos x="85" y="10"/>
              </a:cxn>
              <a:cxn ang="0">
                <a:pos x="79" y="16"/>
              </a:cxn>
              <a:cxn ang="0">
                <a:pos x="81" y="16"/>
              </a:cxn>
              <a:cxn ang="0">
                <a:pos x="81" y="18"/>
              </a:cxn>
              <a:cxn ang="0">
                <a:pos x="60" y="40"/>
              </a:cxn>
              <a:cxn ang="0">
                <a:pos x="58" y="41"/>
              </a:cxn>
              <a:cxn ang="0">
                <a:pos x="57" y="40"/>
              </a:cxn>
              <a:cxn ang="0">
                <a:pos x="57" y="38"/>
              </a:cxn>
              <a:cxn ang="0">
                <a:pos x="79" y="16"/>
              </a:cxn>
              <a:cxn ang="0">
                <a:pos x="51" y="51"/>
              </a:cxn>
              <a:cxn ang="0">
                <a:pos x="9" y="44"/>
              </a:cxn>
              <a:cxn ang="0">
                <a:pos x="51" y="37"/>
              </a:cxn>
              <a:cxn ang="0">
                <a:pos x="52" y="37"/>
              </a:cxn>
              <a:cxn ang="0">
                <a:pos x="42" y="47"/>
              </a:cxn>
              <a:cxn ang="0">
                <a:pos x="79" y="46"/>
              </a:cxn>
              <a:cxn ang="0">
                <a:pos x="83" y="39"/>
              </a:cxn>
              <a:cxn ang="0">
                <a:pos x="93" y="44"/>
              </a:cxn>
              <a:cxn ang="0">
                <a:pos x="51" y="51"/>
              </a:cxn>
              <a:cxn ang="0">
                <a:pos x="51" y="51"/>
              </a:cxn>
              <a:cxn ang="0">
                <a:pos x="51" y="51"/>
              </a:cxn>
            </a:cxnLst>
            <a:rect l="0" t="0" r="r" b="b"/>
            <a:pathLst>
              <a:path w="102" h="94">
                <a:moveTo>
                  <a:pt x="102" y="42"/>
                </a:moveTo>
                <a:cubicBezTo>
                  <a:pt x="102" y="42"/>
                  <a:pt x="102" y="42"/>
                  <a:pt x="102" y="41"/>
                </a:cubicBezTo>
                <a:cubicBezTo>
                  <a:pt x="102" y="41"/>
                  <a:pt x="102" y="41"/>
                  <a:pt x="102" y="41"/>
                </a:cubicBezTo>
                <a:cubicBezTo>
                  <a:pt x="102" y="41"/>
                  <a:pt x="102" y="41"/>
                  <a:pt x="102" y="41"/>
                </a:cubicBezTo>
                <a:cubicBezTo>
                  <a:pt x="101" y="39"/>
                  <a:pt x="95" y="37"/>
                  <a:pt x="86" y="35"/>
                </a:cubicBezTo>
                <a:cubicBezTo>
                  <a:pt x="100" y="13"/>
                  <a:pt x="100" y="13"/>
                  <a:pt x="100" y="13"/>
                </a:cubicBezTo>
                <a:cubicBezTo>
                  <a:pt x="102" y="10"/>
                  <a:pt x="101" y="6"/>
                  <a:pt x="99" y="4"/>
                </a:cubicBezTo>
                <a:cubicBezTo>
                  <a:pt x="97" y="2"/>
                  <a:pt x="97" y="2"/>
                  <a:pt x="97" y="2"/>
                </a:cubicBezTo>
                <a:cubicBezTo>
                  <a:pt x="94" y="0"/>
                  <a:pt x="90" y="1"/>
                  <a:pt x="88" y="3"/>
                </a:cubicBezTo>
                <a:cubicBezTo>
                  <a:pt x="57" y="32"/>
                  <a:pt x="57" y="32"/>
                  <a:pt x="57" y="32"/>
                </a:cubicBezTo>
                <a:cubicBezTo>
                  <a:pt x="55" y="32"/>
                  <a:pt x="53" y="32"/>
                  <a:pt x="51" y="32"/>
                </a:cubicBezTo>
                <a:cubicBezTo>
                  <a:pt x="24" y="32"/>
                  <a:pt x="2" y="36"/>
                  <a:pt x="0" y="41"/>
                </a:cubicBezTo>
                <a:cubicBezTo>
                  <a:pt x="0" y="41"/>
                  <a:pt x="0" y="41"/>
                  <a:pt x="0" y="41"/>
                </a:cubicBezTo>
                <a:cubicBezTo>
                  <a:pt x="0" y="41"/>
                  <a:pt x="0" y="41"/>
                  <a:pt x="0" y="41"/>
                </a:cubicBezTo>
                <a:cubicBezTo>
                  <a:pt x="0" y="42"/>
                  <a:pt x="0" y="42"/>
                  <a:pt x="0" y="42"/>
                </a:cubicBezTo>
                <a:cubicBezTo>
                  <a:pt x="0" y="42"/>
                  <a:pt x="0" y="42"/>
                  <a:pt x="0" y="42"/>
                </a:cubicBezTo>
                <a:cubicBezTo>
                  <a:pt x="0" y="42"/>
                  <a:pt x="0" y="42"/>
                  <a:pt x="0" y="42"/>
                </a:cubicBezTo>
                <a:cubicBezTo>
                  <a:pt x="0" y="71"/>
                  <a:pt x="23" y="94"/>
                  <a:pt x="51" y="94"/>
                </a:cubicBezTo>
                <a:cubicBezTo>
                  <a:pt x="79" y="94"/>
                  <a:pt x="102" y="70"/>
                  <a:pt x="102" y="42"/>
                </a:cubicBezTo>
                <a:cubicBezTo>
                  <a:pt x="102" y="42"/>
                  <a:pt x="102" y="42"/>
                  <a:pt x="102" y="42"/>
                </a:cubicBezTo>
                <a:cubicBezTo>
                  <a:pt x="102" y="42"/>
                  <a:pt x="102" y="42"/>
                  <a:pt x="102" y="42"/>
                </a:cubicBezTo>
                <a:close/>
                <a:moveTo>
                  <a:pt x="85" y="10"/>
                </a:moveTo>
                <a:cubicBezTo>
                  <a:pt x="87" y="10"/>
                  <a:pt x="88" y="11"/>
                  <a:pt x="88" y="13"/>
                </a:cubicBezTo>
                <a:cubicBezTo>
                  <a:pt x="88" y="14"/>
                  <a:pt x="87" y="15"/>
                  <a:pt x="85" y="15"/>
                </a:cubicBezTo>
                <a:cubicBezTo>
                  <a:pt x="84" y="15"/>
                  <a:pt x="83" y="14"/>
                  <a:pt x="83" y="13"/>
                </a:cubicBezTo>
                <a:cubicBezTo>
                  <a:pt x="83" y="11"/>
                  <a:pt x="84" y="10"/>
                  <a:pt x="85" y="10"/>
                </a:cubicBezTo>
                <a:close/>
                <a:moveTo>
                  <a:pt x="79" y="16"/>
                </a:moveTo>
                <a:cubicBezTo>
                  <a:pt x="79" y="15"/>
                  <a:pt x="81" y="15"/>
                  <a:pt x="81" y="16"/>
                </a:cubicBezTo>
                <a:cubicBezTo>
                  <a:pt x="82" y="17"/>
                  <a:pt x="82" y="18"/>
                  <a:pt x="81" y="18"/>
                </a:cubicBezTo>
                <a:cubicBezTo>
                  <a:pt x="60" y="40"/>
                  <a:pt x="60" y="40"/>
                  <a:pt x="60" y="40"/>
                </a:cubicBezTo>
                <a:cubicBezTo>
                  <a:pt x="59" y="41"/>
                  <a:pt x="59" y="41"/>
                  <a:pt x="58" y="41"/>
                </a:cubicBezTo>
                <a:cubicBezTo>
                  <a:pt x="58" y="41"/>
                  <a:pt x="57" y="41"/>
                  <a:pt x="57" y="40"/>
                </a:cubicBezTo>
                <a:cubicBezTo>
                  <a:pt x="56" y="40"/>
                  <a:pt x="56" y="38"/>
                  <a:pt x="57" y="38"/>
                </a:cubicBezTo>
                <a:lnTo>
                  <a:pt x="79" y="16"/>
                </a:lnTo>
                <a:close/>
                <a:moveTo>
                  <a:pt x="51" y="51"/>
                </a:moveTo>
                <a:cubicBezTo>
                  <a:pt x="28" y="51"/>
                  <a:pt x="9" y="48"/>
                  <a:pt x="9" y="44"/>
                </a:cubicBezTo>
                <a:cubicBezTo>
                  <a:pt x="9" y="40"/>
                  <a:pt x="28" y="37"/>
                  <a:pt x="51" y="37"/>
                </a:cubicBezTo>
                <a:cubicBezTo>
                  <a:pt x="51" y="37"/>
                  <a:pt x="52" y="37"/>
                  <a:pt x="52" y="37"/>
                </a:cubicBezTo>
                <a:cubicBezTo>
                  <a:pt x="42" y="47"/>
                  <a:pt x="42" y="47"/>
                  <a:pt x="42" y="47"/>
                </a:cubicBezTo>
                <a:cubicBezTo>
                  <a:pt x="42" y="47"/>
                  <a:pt x="61" y="49"/>
                  <a:pt x="79" y="46"/>
                </a:cubicBezTo>
                <a:cubicBezTo>
                  <a:pt x="83" y="39"/>
                  <a:pt x="83" y="39"/>
                  <a:pt x="83" y="39"/>
                </a:cubicBezTo>
                <a:cubicBezTo>
                  <a:pt x="89" y="41"/>
                  <a:pt x="93" y="42"/>
                  <a:pt x="93" y="44"/>
                </a:cubicBezTo>
                <a:cubicBezTo>
                  <a:pt x="93" y="48"/>
                  <a:pt x="74" y="51"/>
                  <a:pt x="51" y="51"/>
                </a:cubicBezTo>
                <a:close/>
                <a:moveTo>
                  <a:pt x="51" y="51"/>
                </a:moveTo>
                <a:cubicBezTo>
                  <a:pt x="51" y="51"/>
                  <a:pt x="51" y="51"/>
                  <a:pt x="51" y="51"/>
                </a:cubicBezTo>
              </a:path>
            </a:pathLst>
          </a:custGeom>
          <a:solidFill>
            <a:schemeClr val="accent2"/>
          </a:solidFill>
          <a:ln w="9525">
            <a:noFill/>
            <a:round/>
          </a:ln>
        </p:spPr>
        <p:txBody>
          <a:bodyPr vert="horz" wrap="square" lIns="121965" tIns="60982" rIns="121965" bIns="60982" numCol="1" anchor="t" anchorCtr="0" compatLnSpc="1"/>
          <a:lstStyle/>
          <a:p>
            <a:endParaRPr lang="en-US" sz="2100">
              <a:cs typeface="+mn-ea"/>
            </a:endParaRPr>
          </a:p>
        </p:txBody>
      </p:sp>
      <p:grpSp>
        <p:nvGrpSpPr>
          <p:cNvPr id="10" name="Group 14"/>
          <p:cNvGrpSpPr>
            <a:grpSpLocks noChangeAspect="1"/>
          </p:cNvGrpSpPr>
          <p:nvPr/>
        </p:nvGrpSpPr>
        <p:grpSpPr bwMode="auto">
          <a:xfrm>
            <a:off x="868847" y="2353795"/>
            <a:ext cx="1031086" cy="1031459"/>
            <a:chOff x="2761" y="1501"/>
            <a:chExt cx="487" cy="487"/>
          </a:xfrm>
          <a:solidFill>
            <a:schemeClr val="accent1"/>
          </a:solidFill>
        </p:grpSpPr>
        <p:sp>
          <p:nvSpPr>
            <p:cNvPr id="11" name="Freeform 15"/>
            <p:cNvSpPr>
              <a:spLocks noEditPoints="1"/>
            </p:cNvSpPr>
            <p:nvPr/>
          </p:nvSpPr>
          <p:spPr bwMode="auto">
            <a:xfrm>
              <a:off x="2761" y="1549"/>
              <a:ext cx="487" cy="439"/>
            </a:xfrm>
            <a:custGeom>
              <a:avLst/>
              <a:gdLst/>
              <a:ahLst/>
              <a:cxnLst>
                <a:cxn ang="0">
                  <a:pos x="64" y="30"/>
                </a:cxn>
                <a:cxn ang="0">
                  <a:pos x="76" y="36"/>
                </a:cxn>
                <a:cxn ang="0">
                  <a:pos x="93" y="41"/>
                </a:cxn>
                <a:cxn ang="0">
                  <a:pos x="102" y="40"/>
                </a:cxn>
                <a:cxn ang="0">
                  <a:pos x="102" y="4"/>
                </a:cxn>
                <a:cxn ang="0">
                  <a:pos x="97" y="0"/>
                </a:cxn>
                <a:cxn ang="0">
                  <a:pos x="85" y="0"/>
                </a:cxn>
                <a:cxn ang="0">
                  <a:pos x="80" y="4"/>
                </a:cxn>
                <a:cxn ang="0">
                  <a:pos x="80" y="10"/>
                </a:cxn>
                <a:cxn ang="0">
                  <a:pos x="76" y="14"/>
                </a:cxn>
                <a:cxn ang="0">
                  <a:pos x="26" y="14"/>
                </a:cxn>
                <a:cxn ang="0">
                  <a:pos x="22" y="10"/>
                </a:cxn>
                <a:cxn ang="0">
                  <a:pos x="22" y="4"/>
                </a:cxn>
                <a:cxn ang="0">
                  <a:pos x="17" y="0"/>
                </a:cxn>
                <a:cxn ang="0">
                  <a:pos x="4" y="0"/>
                </a:cxn>
                <a:cxn ang="0">
                  <a:pos x="0" y="4"/>
                </a:cxn>
                <a:cxn ang="0">
                  <a:pos x="0" y="75"/>
                </a:cxn>
                <a:cxn ang="0">
                  <a:pos x="6" y="70"/>
                </a:cxn>
                <a:cxn ang="0">
                  <a:pos x="8" y="67"/>
                </a:cxn>
                <a:cxn ang="0">
                  <a:pos x="17" y="52"/>
                </a:cxn>
                <a:cxn ang="0">
                  <a:pos x="16" y="50"/>
                </a:cxn>
                <a:cxn ang="0">
                  <a:pos x="16" y="50"/>
                </a:cxn>
                <a:cxn ang="0">
                  <a:pos x="16" y="50"/>
                </a:cxn>
                <a:cxn ang="0">
                  <a:pos x="20" y="41"/>
                </a:cxn>
                <a:cxn ang="0">
                  <a:pos x="35" y="41"/>
                </a:cxn>
                <a:cxn ang="0">
                  <a:pos x="38" y="46"/>
                </a:cxn>
                <a:cxn ang="0">
                  <a:pos x="45" y="53"/>
                </a:cxn>
                <a:cxn ang="0">
                  <a:pos x="49" y="56"/>
                </a:cxn>
                <a:cxn ang="0">
                  <a:pos x="49" y="72"/>
                </a:cxn>
                <a:cxn ang="0">
                  <a:pos x="36" y="74"/>
                </a:cxn>
                <a:cxn ang="0">
                  <a:pos x="19" y="80"/>
                </a:cxn>
                <a:cxn ang="0">
                  <a:pos x="6" y="92"/>
                </a:cxn>
                <a:cxn ang="0">
                  <a:pos x="97" y="92"/>
                </a:cxn>
                <a:cxn ang="0">
                  <a:pos x="102" y="87"/>
                </a:cxn>
                <a:cxn ang="0">
                  <a:pos x="102" y="57"/>
                </a:cxn>
                <a:cxn ang="0">
                  <a:pos x="98" y="57"/>
                </a:cxn>
                <a:cxn ang="0">
                  <a:pos x="94" y="58"/>
                </a:cxn>
                <a:cxn ang="0">
                  <a:pos x="78" y="65"/>
                </a:cxn>
                <a:cxn ang="0">
                  <a:pos x="78" y="67"/>
                </a:cxn>
                <a:cxn ang="0">
                  <a:pos x="77" y="67"/>
                </a:cxn>
                <a:cxn ang="0">
                  <a:pos x="77" y="67"/>
                </a:cxn>
                <a:cxn ang="0">
                  <a:pos x="69" y="72"/>
                </a:cxn>
                <a:cxn ang="0">
                  <a:pos x="57" y="63"/>
                </a:cxn>
                <a:cxn ang="0">
                  <a:pos x="58" y="57"/>
                </a:cxn>
                <a:cxn ang="0">
                  <a:pos x="56" y="47"/>
                </a:cxn>
                <a:cxn ang="0">
                  <a:pos x="55" y="42"/>
                </a:cxn>
                <a:cxn ang="0">
                  <a:pos x="64" y="30"/>
                </a:cxn>
                <a:cxn ang="0">
                  <a:pos x="48" y="46"/>
                </a:cxn>
                <a:cxn ang="0">
                  <a:pos x="39" y="39"/>
                </a:cxn>
                <a:cxn ang="0">
                  <a:pos x="49" y="31"/>
                </a:cxn>
                <a:cxn ang="0">
                  <a:pos x="48" y="46"/>
                </a:cxn>
                <a:cxn ang="0">
                  <a:pos x="48" y="46"/>
                </a:cxn>
                <a:cxn ang="0">
                  <a:pos x="48" y="46"/>
                </a:cxn>
              </a:cxnLst>
              <a:rect l="0" t="0" r="r" b="b"/>
              <a:pathLst>
                <a:path w="102" h="92">
                  <a:moveTo>
                    <a:pt x="64" y="30"/>
                  </a:moveTo>
                  <a:cubicBezTo>
                    <a:pt x="69" y="30"/>
                    <a:pt x="74" y="32"/>
                    <a:pt x="76" y="36"/>
                  </a:cubicBezTo>
                  <a:cubicBezTo>
                    <a:pt x="76" y="38"/>
                    <a:pt x="80" y="42"/>
                    <a:pt x="93" y="41"/>
                  </a:cubicBezTo>
                  <a:cubicBezTo>
                    <a:pt x="102" y="40"/>
                    <a:pt x="102" y="40"/>
                    <a:pt x="102" y="40"/>
                  </a:cubicBezTo>
                  <a:cubicBezTo>
                    <a:pt x="102" y="4"/>
                    <a:pt x="102" y="4"/>
                    <a:pt x="102" y="4"/>
                  </a:cubicBezTo>
                  <a:cubicBezTo>
                    <a:pt x="102" y="2"/>
                    <a:pt x="100" y="0"/>
                    <a:pt x="97" y="0"/>
                  </a:cubicBezTo>
                  <a:cubicBezTo>
                    <a:pt x="85" y="0"/>
                    <a:pt x="85" y="0"/>
                    <a:pt x="85" y="0"/>
                  </a:cubicBezTo>
                  <a:cubicBezTo>
                    <a:pt x="82" y="0"/>
                    <a:pt x="80" y="2"/>
                    <a:pt x="80" y="4"/>
                  </a:cubicBezTo>
                  <a:cubicBezTo>
                    <a:pt x="80" y="10"/>
                    <a:pt x="80" y="10"/>
                    <a:pt x="80" y="10"/>
                  </a:cubicBezTo>
                  <a:cubicBezTo>
                    <a:pt x="80" y="12"/>
                    <a:pt x="78" y="14"/>
                    <a:pt x="76" y="14"/>
                  </a:cubicBezTo>
                  <a:cubicBezTo>
                    <a:pt x="26" y="14"/>
                    <a:pt x="26" y="14"/>
                    <a:pt x="26" y="14"/>
                  </a:cubicBezTo>
                  <a:cubicBezTo>
                    <a:pt x="24" y="14"/>
                    <a:pt x="22" y="12"/>
                    <a:pt x="22" y="10"/>
                  </a:cubicBezTo>
                  <a:cubicBezTo>
                    <a:pt x="22" y="4"/>
                    <a:pt x="22" y="4"/>
                    <a:pt x="22" y="4"/>
                  </a:cubicBezTo>
                  <a:cubicBezTo>
                    <a:pt x="22" y="2"/>
                    <a:pt x="20" y="0"/>
                    <a:pt x="17" y="0"/>
                  </a:cubicBezTo>
                  <a:cubicBezTo>
                    <a:pt x="4" y="0"/>
                    <a:pt x="4" y="0"/>
                    <a:pt x="4" y="0"/>
                  </a:cubicBezTo>
                  <a:cubicBezTo>
                    <a:pt x="2" y="0"/>
                    <a:pt x="0" y="2"/>
                    <a:pt x="0" y="4"/>
                  </a:cubicBezTo>
                  <a:cubicBezTo>
                    <a:pt x="0" y="75"/>
                    <a:pt x="0" y="75"/>
                    <a:pt x="0" y="75"/>
                  </a:cubicBezTo>
                  <a:cubicBezTo>
                    <a:pt x="6" y="70"/>
                    <a:pt x="6" y="70"/>
                    <a:pt x="6" y="70"/>
                  </a:cubicBezTo>
                  <a:cubicBezTo>
                    <a:pt x="6" y="70"/>
                    <a:pt x="6" y="69"/>
                    <a:pt x="8" y="67"/>
                  </a:cubicBezTo>
                  <a:cubicBezTo>
                    <a:pt x="16" y="59"/>
                    <a:pt x="17" y="54"/>
                    <a:pt x="17" y="52"/>
                  </a:cubicBezTo>
                  <a:cubicBezTo>
                    <a:pt x="17" y="51"/>
                    <a:pt x="16" y="51"/>
                    <a:pt x="16" y="50"/>
                  </a:cubicBezTo>
                  <a:cubicBezTo>
                    <a:pt x="16" y="50"/>
                    <a:pt x="16" y="50"/>
                    <a:pt x="16" y="50"/>
                  </a:cubicBezTo>
                  <a:cubicBezTo>
                    <a:pt x="16" y="50"/>
                    <a:pt x="16" y="50"/>
                    <a:pt x="16" y="50"/>
                  </a:cubicBezTo>
                  <a:cubicBezTo>
                    <a:pt x="16" y="47"/>
                    <a:pt x="17" y="43"/>
                    <a:pt x="20" y="41"/>
                  </a:cubicBezTo>
                  <a:cubicBezTo>
                    <a:pt x="24" y="36"/>
                    <a:pt x="31" y="37"/>
                    <a:pt x="35" y="41"/>
                  </a:cubicBezTo>
                  <a:cubicBezTo>
                    <a:pt x="37" y="43"/>
                    <a:pt x="38" y="44"/>
                    <a:pt x="38" y="46"/>
                  </a:cubicBezTo>
                  <a:cubicBezTo>
                    <a:pt x="39" y="48"/>
                    <a:pt x="40" y="51"/>
                    <a:pt x="45" y="53"/>
                  </a:cubicBezTo>
                  <a:cubicBezTo>
                    <a:pt x="46" y="54"/>
                    <a:pt x="48" y="55"/>
                    <a:pt x="49" y="56"/>
                  </a:cubicBezTo>
                  <a:cubicBezTo>
                    <a:pt x="54" y="61"/>
                    <a:pt x="53" y="68"/>
                    <a:pt x="49" y="72"/>
                  </a:cubicBezTo>
                  <a:cubicBezTo>
                    <a:pt x="45" y="75"/>
                    <a:pt x="40" y="76"/>
                    <a:pt x="36" y="74"/>
                  </a:cubicBezTo>
                  <a:cubicBezTo>
                    <a:pt x="35" y="73"/>
                    <a:pt x="29" y="72"/>
                    <a:pt x="19" y="80"/>
                  </a:cubicBezTo>
                  <a:cubicBezTo>
                    <a:pt x="6" y="92"/>
                    <a:pt x="6" y="92"/>
                    <a:pt x="6" y="92"/>
                  </a:cubicBezTo>
                  <a:cubicBezTo>
                    <a:pt x="97" y="92"/>
                    <a:pt x="97" y="92"/>
                    <a:pt x="97" y="92"/>
                  </a:cubicBezTo>
                  <a:cubicBezTo>
                    <a:pt x="100" y="92"/>
                    <a:pt x="102" y="90"/>
                    <a:pt x="102" y="87"/>
                  </a:cubicBezTo>
                  <a:cubicBezTo>
                    <a:pt x="102" y="57"/>
                    <a:pt x="102" y="57"/>
                    <a:pt x="102" y="57"/>
                  </a:cubicBezTo>
                  <a:cubicBezTo>
                    <a:pt x="98" y="57"/>
                    <a:pt x="98" y="57"/>
                    <a:pt x="98" y="57"/>
                  </a:cubicBezTo>
                  <a:cubicBezTo>
                    <a:pt x="98" y="57"/>
                    <a:pt x="97" y="58"/>
                    <a:pt x="94" y="58"/>
                  </a:cubicBezTo>
                  <a:cubicBezTo>
                    <a:pt x="83" y="60"/>
                    <a:pt x="79" y="63"/>
                    <a:pt x="78" y="65"/>
                  </a:cubicBezTo>
                  <a:cubicBezTo>
                    <a:pt x="78" y="66"/>
                    <a:pt x="78" y="66"/>
                    <a:pt x="78" y="67"/>
                  </a:cubicBezTo>
                  <a:cubicBezTo>
                    <a:pt x="77" y="67"/>
                    <a:pt x="77" y="67"/>
                    <a:pt x="77" y="67"/>
                  </a:cubicBezTo>
                  <a:cubicBezTo>
                    <a:pt x="77" y="67"/>
                    <a:pt x="77" y="67"/>
                    <a:pt x="77" y="67"/>
                  </a:cubicBezTo>
                  <a:cubicBezTo>
                    <a:pt x="76" y="70"/>
                    <a:pt x="73" y="72"/>
                    <a:pt x="69" y="72"/>
                  </a:cubicBezTo>
                  <a:cubicBezTo>
                    <a:pt x="63" y="73"/>
                    <a:pt x="57" y="69"/>
                    <a:pt x="57" y="63"/>
                  </a:cubicBezTo>
                  <a:cubicBezTo>
                    <a:pt x="56" y="61"/>
                    <a:pt x="57" y="59"/>
                    <a:pt x="58" y="57"/>
                  </a:cubicBezTo>
                  <a:cubicBezTo>
                    <a:pt x="58" y="55"/>
                    <a:pt x="59" y="52"/>
                    <a:pt x="56" y="47"/>
                  </a:cubicBezTo>
                  <a:cubicBezTo>
                    <a:pt x="55" y="46"/>
                    <a:pt x="55" y="44"/>
                    <a:pt x="55" y="42"/>
                  </a:cubicBezTo>
                  <a:cubicBezTo>
                    <a:pt x="54" y="36"/>
                    <a:pt x="58" y="31"/>
                    <a:pt x="64" y="30"/>
                  </a:cubicBezTo>
                  <a:close/>
                  <a:moveTo>
                    <a:pt x="48" y="46"/>
                  </a:moveTo>
                  <a:cubicBezTo>
                    <a:pt x="45" y="47"/>
                    <a:pt x="39" y="39"/>
                    <a:pt x="39" y="39"/>
                  </a:cubicBezTo>
                  <a:cubicBezTo>
                    <a:pt x="35" y="34"/>
                    <a:pt x="47" y="30"/>
                    <a:pt x="49" y="31"/>
                  </a:cubicBezTo>
                  <a:cubicBezTo>
                    <a:pt x="51" y="33"/>
                    <a:pt x="51" y="46"/>
                    <a:pt x="48" y="46"/>
                  </a:cubicBezTo>
                  <a:close/>
                  <a:moveTo>
                    <a:pt x="48" y="46"/>
                  </a:moveTo>
                  <a:cubicBezTo>
                    <a:pt x="48" y="46"/>
                    <a:pt x="48" y="46"/>
                    <a:pt x="48" y="4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 name="Freeform 16"/>
            <p:cNvSpPr>
              <a:spLocks noEditPoints="1"/>
            </p:cNvSpPr>
            <p:nvPr/>
          </p:nvSpPr>
          <p:spPr bwMode="auto">
            <a:xfrm>
              <a:off x="2890" y="1501"/>
              <a:ext cx="229" cy="91"/>
            </a:xfrm>
            <a:custGeom>
              <a:avLst/>
              <a:gdLst/>
              <a:ahLst/>
              <a:cxnLst>
                <a:cxn ang="0">
                  <a:pos x="48" y="4"/>
                </a:cxn>
                <a:cxn ang="0">
                  <a:pos x="44" y="0"/>
                </a:cxn>
                <a:cxn ang="0">
                  <a:pos x="4" y="0"/>
                </a:cxn>
                <a:cxn ang="0">
                  <a:pos x="0" y="4"/>
                </a:cxn>
                <a:cxn ang="0">
                  <a:pos x="0" y="15"/>
                </a:cxn>
                <a:cxn ang="0">
                  <a:pos x="4" y="19"/>
                </a:cxn>
                <a:cxn ang="0">
                  <a:pos x="44" y="19"/>
                </a:cxn>
                <a:cxn ang="0">
                  <a:pos x="48" y="15"/>
                </a:cxn>
                <a:cxn ang="0">
                  <a:pos x="48" y="4"/>
                </a:cxn>
                <a:cxn ang="0">
                  <a:pos x="48" y="4"/>
                </a:cxn>
                <a:cxn ang="0">
                  <a:pos x="48" y="4"/>
                </a:cxn>
              </a:cxnLst>
              <a:rect l="0" t="0" r="r" b="b"/>
              <a:pathLst>
                <a:path w="48" h="19">
                  <a:moveTo>
                    <a:pt x="48" y="4"/>
                  </a:moveTo>
                  <a:cubicBezTo>
                    <a:pt x="48" y="2"/>
                    <a:pt x="46" y="0"/>
                    <a:pt x="44" y="0"/>
                  </a:cubicBezTo>
                  <a:cubicBezTo>
                    <a:pt x="4" y="0"/>
                    <a:pt x="4" y="0"/>
                    <a:pt x="4" y="0"/>
                  </a:cubicBezTo>
                  <a:cubicBezTo>
                    <a:pt x="2" y="0"/>
                    <a:pt x="0" y="2"/>
                    <a:pt x="0" y="4"/>
                  </a:cubicBezTo>
                  <a:cubicBezTo>
                    <a:pt x="0" y="15"/>
                    <a:pt x="0" y="15"/>
                    <a:pt x="0" y="15"/>
                  </a:cubicBezTo>
                  <a:cubicBezTo>
                    <a:pt x="0" y="17"/>
                    <a:pt x="2" y="19"/>
                    <a:pt x="4" y="19"/>
                  </a:cubicBezTo>
                  <a:cubicBezTo>
                    <a:pt x="44" y="19"/>
                    <a:pt x="44" y="19"/>
                    <a:pt x="44" y="19"/>
                  </a:cubicBezTo>
                  <a:cubicBezTo>
                    <a:pt x="46" y="19"/>
                    <a:pt x="48" y="17"/>
                    <a:pt x="48" y="15"/>
                  </a:cubicBezTo>
                  <a:lnTo>
                    <a:pt x="48" y="4"/>
                  </a:lnTo>
                  <a:close/>
                  <a:moveTo>
                    <a:pt x="48" y="4"/>
                  </a:moveTo>
                  <a:cubicBezTo>
                    <a:pt x="48" y="4"/>
                    <a:pt x="48" y="4"/>
                    <a:pt x="48" y="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3" name="Group 19"/>
          <p:cNvGrpSpPr>
            <a:grpSpLocks noChangeAspect="1"/>
          </p:cNvGrpSpPr>
          <p:nvPr/>
        </p:nvGrpSpPr>
        <p:grpSpPr bwMode="auto">
          <a:xfrm>
            <a:off x="8171979" y="2444155"/>
            <a:ext cx="990789" cy="985640"/>
            <a:chOff x="3008" y="1466"/>
            <a:chExt cx="540" cy="537"/>
          </a:xfrm>
          <a:solidFill>
            <a:schemeClr val="accent1"/>
          </a:solidFill>
        </p:grpSpPr>
        <p:sp>
          <p:nvSpPr>
            <p:cNvPr id="14" name="Freeform 20"/>
            <p:cNvSpPr>
              <a:spLocks noEditPoints="1"/>
            </p:cNvSpPr>
            <p:nvPr/>
          </p:nvSpPr>
          <p:spPr bwMode="auto">
            <a:xfrm>
              <a:off x="3208" y="1594"/>
              <a:ext cx="340" cy="310"/>
            </a:xfrm>
            <a:custGeom>
              <a:avLst/>
              <a:gdLst/>
              <a:ahLst/>
              <a:cxnLst>
                <a:cxn ang="0">
                  <a:pos x="274" y="68"/>
                </a:cxn>
                <a:cxn ang="0">
                  <a:pos x="73" y="40"/>
                </a:cxn>
                <a:cxn ang="0">
                  <a:pos x="0" y="0"/>
                </a:cxn>
                <a:cxn ang="0">
                  <a:pos x="0" y="240"/>
                </a:cxn>
                <a:cxn ang="0">
                  <a:pos x="14" y="223"/>
                </a:cxn>
                <a:cxn ang="0">
                  <a:pos x="66" y="208"/>
                </a:cxn>
                <a:cxn ang="0">
                  <a:pos x="81" y="209"/>
                </a:cxn>
                <a:cxn ang="0">
                  <a:pos x="96" y="209"/>
                </a:cxn>
                <a:cxn ang="0">
                  <a:pos x="112" y="208"/>
                </a:cxn>
                <a:cxn ang="0">
                  <a:pos x="116" y="208"/>
                </a:cxn>
                <a:cxn ang="0">
                  <a:pos x="145" y="227"/>
                </a:cxn>
                <a:cxn ang="0">
                  <a:pos x="161" y="255"/>
                </a:cxn>
                <a:cxn ang="0">
                  <a:pos x="181" y="302"/>
                </a:cxn>
                <a:cxn ang="0">
                  <a:pos x="155" y="362"/>
                </a:cxn>
                <a:cxn ang="0">
                  <a:pos x="154" y="363"/>
                </a:cxn>
                <a:cxn ang="0">
                  <a:pos x="153" y="364"/>
                </a:cxn>
                <a:cxn ang="0">
                  <a:pos x="154" y="363"/>
                </a:cxn>
                <a:cxn ang="0">
                  <a:pos x="167" y="362"/>
                </a:cxn>
                <a:cxn ang="0">
                  <a:pos x="219" y="388"/>
                </a:cxn>
                <a:cxn ang="0">
                  <a:pos x="237" y="430"/>
                </a:cxn>
                <a:cxn ang="0">
                  <a:pos x="248" y="459"/>
                </a:cxn>
                <a:cxn ang="0">
                  <a:pos x="240" y="497"/>
                </a:cxn>
                <a:cxn ang="0">
                  <a:pos x="239" y="498"/>
                </a:cxn>
                <a:cxn ang="0">
                  <a:pos x="274" y="499"/>
                </a:cxn>
                <a:cxn ang="0">
                  <a:pos x="547" y="407"/>
                </a:cxn>
                <a:cxn ang="0">
                  <a:pos x="547" y="343"/>
                </a:cxn>
                <a:cxn ang="0">
                  <a:pos x="311" y="416"/>
                </a:cxn>
                <a:cxn ang="0">
                  <a:pos x="283" y="389"/>
                </a:cxn>
                <a:cxn ang="0">
                  <a:pos x="283" y="174"/>
                </a:cxn>
                <a:cxn ang="0">
                  <a:pos x="309" y="147"/>
                </a:cxn>
                <a:cxn ang="0">
                  <a:pos x="547" y="83"/>
                </a:cxn>
                <a:cxn ang="0">
                  <a:pos x="547" y="0"/>
                </a:cxn>
                <a:cxn ang="0">
                  <a:pos x="474" y="40"/>
                </a:cxn>
                <a:cxn ang="0">
                  <a:pos x="274" y="68"/>
                </a:cxn>
                <a:cxn ang="0">
                  <a:pos x="274" y="68"/>
                </a:cxn>
                <a:cxn ang="0">
                  <a:pos x="274" y="68"/>
                </a:cxn>
              </a:cxnLst>
              <a:rect l="0" t="0" r="r" b="b"/>
              <a:pathLst>
                <a:path w="547" h="499">
                  <a:moveTo>
                    <a:pt x="274" y="68"/>
                  </a:moveTo>
                  <a:cubicBezTo>
                    <a:pt x="198" y="68"/>
                    <a:pt x="127" y="58"/>
                    <a:pt x="73" y="40"/>
                  </a:cubicBezTo>
                  <a:cubicBezTo>
                    <a:pt x="37" y="28"/>
                    <a:pt x="14" y="14"/>
                    <a:pt x="0" y="0"/>
                  </a:cubicBezTo>
                  <a:cubicBezTo>
                    <a:pt x="0" y="240"/>
                    <a:pt x="0" y="240"/>
                    <a:pt x="0" y="240"/>
                  </a:cubicBezTo>
                  <a:cubicBezTo>
                    <a:pt x="4" y="234"/>
                    <a:pt x="8" y="228"/>
                    <a:pt x="14" y="223"/>
                  </a:cubicBezTo>
                  <a:cubicBezTo>
                    <a:pt x="30" y="210"/>
                    <a:pt x="49" y="208"/>
                    <a:pt x="66" y="208"/>
                  </a:cubicBezTo>
                  <a:cubicBezTo>
                    <a:pt x="71" y="208"/>
                    <a:pt x="76" y="209"/>
                    <a:pt x="81" y="209"/>
                  </a:cubicBezTo>
                  <a:cubicBezTo>
                    <a:pt x="86" y="209"/>
                    <a:pt x="91" y="209"/>
                    <a:pt x="96" y="209"/>
                  </a:cubicBezTo>
                  <a:cubicBezTo>
                    <a:pt x="102" y="209"/>
                    <a:pt x="107" y="209"/>
                    <a:pt x="112" y="208"/>
                  </a:cubicBezTo>
                  <a:cubicBezTo>
                    <a:pt x="114" y="208"/>
                    <a:pt x="115" y="208"/>
                    <a:pt x="116" y="208"/>
                  </a:cubicBezTo>
                  <a:cubicBezTo>
                    <a:pt x="129" y="208"/>
                    <a:pt x="141" y="216"/>
                    <a:pt x="145" y="227"/>
                  </a:cubicBezTo>
                  <a:cubicBezTo>
                    <a:pt x="149" y="237"/>
                    <a:pt x="155" y="246"/>
                    <a:pt x="161" y="255"/>
                  </a:cubicBezTo>
                  <a:cubicBezTo>
                    <a:pt x="170" y="269"/>
                    <a:pt x="179" y="284"/>
                    <a:pt x="181" y="302"/>
                  </a:cubicBezTo>
                  <a:cubicBezTo>
                    <a:pt x="184" y="324"/>
                    <a:pt x="175" y="344"/>
                    <a:pt x="155" y="362"/>
                  </a:cubicBezTo>
                  <a:cubicBezTo>
                    <a:pt x="155" y="362"/>
                    <a:pt x="154" y="362"/>
                    <a:pt x="154" y="363"/>
                  </a:cubicBezTo>
                  <a:cubicBezTo>
                    <a:pt x="153" y="363"/>
                    <a:pt x="153" y="363"/>
                    <a:pt x="153" y="364"/>
                  </a:cubicBezTo>
                  <a:cubicBezTo>
                    <a:pt x="153" y="364"/>
                    <a:pt x="153" y="363"/>
                    <a:pt x="154" y="363"/>
                  </a:cubicBezTo>
                  <a:cubicBezTo>
                    <a:pt x="158" y="363"/>
                    <a:pt x="163" y="362"/>
                    <a:pt x="167" y="362"/>
                  </a:cubicBezTo>
                  <a:cubicBezTo>
                    <a:pt x="190" y="362"/>
                    <a:pt x="207" y="371"/>
                    <a:pt x="219" y="388"/>
                  </a:cubicBezTo>
                  <a:cubicBezTo>
                    <a:pt x="228" y="400"/>
                    <a:pt x="233" y="415"/>
                    <a:pt x="237" y="430"/>
                  </a:cubicBezTo>
                  <a:cubicBezTo>
                    <a:pt x="241" y="441"/>
                    <a:pt x="244" y="451"/>
                    <a:pt x="248" y="459"/>
                  </a:cubicBezTo>
                  <a:cubicBezTo>
                    <a:pt x="254" y="472"/>
                    <a:pt x="251" y="488"/>
                    <a:pt x="240" y="497"/>
                  </a:cubicBezTo>
                  <a:cubicBezTo>
                    <a:pt x="240" y="498"/>
                    <a:pt x="240" y="498"/>
                    <a:pt x="239" y="498"/>
                  </a:cubicBezTo>
                  <a:cubicBezTo>
                    <a:pt x="251" y="499"/>
                    <a:pt x="262" y="499"/>
                    <a:pt x="274" y="499"/>
                  </a:cubicBezTo>
                  <a:cubicBezTo>
                    <a:pt x="425" y="499"/>
                    <a:pt x="547" y="458"/>
                    <a:pt x="547" y="407"/>
                  </a:cubicBezTo>
                  <a:cubicBezTo>
                    <a:pt x="547" y="343"/>
                    <a:pt x="547" y="343"/>
                    <a:pt x="547" y="343"/>
                  </a:cubicBezTo>
                  <a:cubicBezTo>
                    <a:pt x="496" y="406"/>
                    <a:pt x="367" y="415"/>
                    <a:pt x="311" y="416"/>
                  </a:cubicBezTo>
                  <a:cubicBezTo>
                    <a:pt x="296" y="416"/>
                    <a:pt x="283" y="404"/>
                    <a:pt x="283" y="389"/>
                  </a:cubicBezTo>
                  <a:cubicBezTo>
                    <a:pt x="283" y="174"/>
                    <a:pt x="283" y="174"/>
                    <a:pt x="283" y="174"/>
                  </a:cubicBezTo>
                  <a:cubicBezTo>
                    <a:pt x="283" y="160"/>
                    <a:pt x="295" y="148"/>
                    <a:pt x="309" y="147"/>
                  </a:cubicBezTo>
                  <a:cubicBezTo>
                    <a:pt x="367" y="144"/>
                    <a:pt x="505" y="131"/>
                    <a:pt x="547" y="83"/>
                  </a:cubicBezTo>
                  <a:cubicBezTo>
                    <a:pt x="547" y="0"/>
                    <a:pt x="547" y="0"/>
                    <a:pt x="547" y="0"/>
                  </a:cubicBezTo>
                  <a:cubicBezTo>
                    <a:pt x="533" y="14"/>
                    <a:pt x="510" y="28"/>
                    <a:pt x="474" y="40"/>
                  </a:cubicBezTo>
                  <a:cubicBezTo>
                    <a:pt x="420" y="58"/>
                    <a:pt x="349" y="68"/>
                    <a:pt x="274" y="68"/>
                  </a:cubicBezTo>
                  <a:close/>
                  <a:moveTo>
                    <a:pt x="274" y="68"/>
                  </a:moveTo>
                  <a:cubicBezTo>
                    <a:pt x="274" y="68"/>
                    <a:pt x="274" y="68"/>
                    <a:pt x="274" y="6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5" name="Freeform 21"/>
            <p:cNvSpPr>
              <a:spLocks noEditPoints="1"/>
            </p:cNvSpPr>
            <p:nvPr/>
          </p:nvSpPr>
          <p:spPr bwMode="auto">
            <a:xfrm>
              <a:off x="3211" y="1466"/>
              <a:ext cx="335" cy="103"/>
            </a:xfrm>
            <a:custGeom>
              <a:avLst/>
              <a:gdLst/>
              <a:ahLst/>
              <a:cxnLst>
                <a:cxn ang="0">
                  <a:pos x="270" y="0"/>
                </a:cxn>
                <a:cxn ang="0">
                  <a:pos x="0" y="77"/>
                </a:cxn>
                <a:cxn ang="0">
                  <a:pos x="74" y="137"/>
                </a:cxn>
                <a:cxn ang="0">
                  <a:pos x="206" y="165"/>
                </a:cxn>
                <a:cxn ang="0">
                  <a:pos x="269" y="167"/>
                </a:cxn>
                <a:cxn ang="0">
                  <a:pos x="333" y="165"/>
                </a:cxn>
                <a:cxn ang="0">
                  <a:pos x="465" y="137"/>
                </a:cxn>
                <a:cxn ang="0">
                  <a:pos x="539" y="77"/>
                </a:cxn>
                <a:cxn ang="0">
                  <a:pos x="270" y="0"/>
                </a:cxn>
                <a:cxn ang="0">
                  <a:pos x="270" y="0"/>
                </a:cxn>
                <a:cxn ang="0">
                  <a:pos x="270" y="0"/>
                </a:cxn>
              </a:cxnLst>
              <a:rect l="0" t="0" r="r" b="b"/>
              <a:pathLst>
                <a:path w="539" h="167">
                  <a:moveTo>
                    <a:pt x="270" y="0"/>
                  </a:moveTo>
                  <a:cubicBezTo>
                    <a:pt x="133" y="0"/>
                    <a:pt x="20" y="34"/>
                    <a:pt x="0" y="77"/>
                  </a:cubicBezTo>
                  <a:cubicBezTo>
                    <a:pt x="2" y="98"/>
                    <a:pt x="30" y="120"/>
                    <a:pt x="74" y="137"/>
                  </a:cubicBezTo>
                  <a:cubicBezTo>
                    <a:pt x="111" y="151"/>
                    <a:pt x="157" y="160"/>
                    <a:pt x="206" y="165"/>
                  </a:cubicBezTo>
                  <a:cubicBezTo>
                    <a:pt x="227" y="166"/>
                    <a:pt x="248" y="167"/>
                    <a:pt x="269" y="167"/>
                  </a:cubicBezTo>
                  <a:cubicBezTo>
                    <a:pt x="291" y="167"/>
                    <a:pt x="312" y="166"/>
                    <a:pt x="333" y="165"/>
                  </a:cubicBezTo>
                  <a:cubicBezTo>
                    <a:pt x="382" y="160"/>
                    <a:pt x="428" y="151"/>
                    <a:pt x="465" y="137"/>
                  </a:cubicBezTo>
                  <a:cubicBezTo>
                    <a:pt x="509" y="120"/>
                    <a:pt x="537" y="98"/>
                    <a:pt x="539" y="77"/>
                  </a:cubicBezTo>
                  <a:cubicBezTo>
                    <a:pt x="519" y="34"/>
                    <a:pt x="406" y="0"/>
                    <a:pt x="270" y="0"/>
                  </a:cubicBezTo>
                  <a:close/>
                  <a:moveTo>
                    <a:pt x="270" y="0"/>
                  </a:moveTo>
                  <a:cubicBezTo>
                    <a:pt x="270" y="0"/>
                    <a:pt x="270" y="0"/>
                    <a:pt x="270"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6" name="Freeform 22"/>
            <p:cNvSpPr>
              <a:spLocks noEditPoints="1"/>
            </p:cNvSpPr>
            <p:nvPr/>
          </p:nvSpPr>
          <p:spPr bwMode="auto">
            <a:xfrm>
              <a:off x="3208" y="1538"/>
              <a:ext cx="340" cy="84"/>
            </a:xfrm>
            <a:custGeom>
              <a:avLst/>
              <a:gdLst/>
              <a:ahLst/>
              <a:cxnLst>
                <a:cxn ang="0">
                  <a:pos x="476" y="42"/>
                </a:cxn>
                <a:cxn ang="0">
                  <a:pos x="456" y="49"/>
                </a:cxn>
                <a:cxn ang="0">
                  <a:pos x="274" y="74"/>
                </a:cxn>
                <a:cxn ang="0">
                  <a:pos x="91" y="49"/>
                </a:cxn>
                <a:cxn ang="0">
                  <a:pos x="71" y="42"/>
                </a:cxn>
                <a:cxn ang="0">
                  <a:pos x="0" y="0"/>
                </a:cxn>
                <a:cxn ang="0">
                  <a:pos x="0" y="45"/>
                </a:cxn>
                <a:cxn ang="0">
                  <a:pos x="0" y="49"/>
                </a:cxn>
                <a:cxn ang="0">
                  <a:pos x="274" y="136"/>
                </a:cxn>
                <a:cxn ang="0">
                  <a:pos x="547" y="49"/>
                </a:cxn>
                <a:cxn ang="0">
                  <a:pos x="547" y="45"/>
                </a:cxn>
                <a:cxn ang="0">
                  <a:pos x="547" y="0"/>
                </a:cxn>
                <a:cxn ang="0">
                  <a:pos x="476" y="42"/>
                </a:cxn>
                <a:cxn ang="0">
                  <a:pos x="476" y="42"/>
                </a:cxn>
                <a:cxn ang="0">
                  <a:pos x="476" y="42"/>
                </a:cxn>
              </a:cxnLst>
              <a:rect l="0" t="0" r="r" b="b"/>
              <a:pathLst>
                <a:path w="547" h="136">
                  <a:moveTo>
                    <a:pt x="476" y="42"/>
                  </a:moveTo>
                  <a:cubicBezTo>
                    <a:pt x="470" y="44"/>
                    <a:pt x="463" y="47"/>
                    <a:pt x="456" y="49"/>
                  </a:cubicBezTo>
                  <a:cubicBezTo>
                    <a:pt x="405" y="65"/>
                    <a:pt x="341" y="74"/>
                    <a:pt x="274" y="74"/>
                  </a:cubicBezTo>
                  <a:cubicBezTo>
                    <a:pt x="207" y="74"/>
                    <a:pt x="142" y="65"/>
                    <a:pt x="91" y="49"/>
                  </a:cubicBezTo>
                  <a:cubicBezTo>
                    <a:pt x="84" y="47"/>
                    <a:pt x="77" y="44"/>
                    <a:pt x="71" y="42"/>
                  </a:cubicBezTo>
                  <a:cubicBezTo>
                    <a:pt x="39" y="30"/>
                    <a:pt x="15" y="16"/>
                    <a:pt x="0" y="0"/>
                  </a:cubicBezTo>
                  <a:cubicBezTo>
                    <a:pt x="0" y="45"/>
                    <a:pt x="0" y="45"/>
                    <a:pt x="0" y="45"/>
                  </a:cubicBezTo>
                  <a:cubicBezTo>
                    <a:pt x="0" y="46"/>
                    <a:pt x="0" y="47"/>
                    <a:pt x="0" y="49"/>
                  </a:cubicBezTo>
                  <a:cubicBezTo>
                    <a:pt x="6" y="98"/>
                    <a:pt x="126" y="136"/>
                    <a:pt x="274" y="136"/>
                  </a:cubicBezTo>
                  <a:cubicBezTo>
                    <a:pt x="421" y="136"/>
                    <a:pt x="541" y="97"/>
                    <a:pt x="547" y="49"/>
                  </a:cubicBezTo>
                  <a:cubicBezTo>
                    <a:pt x="547" y="47"/>
                    <a:pt x="547" y="46"/>
                    <a:pt x="547" y="45"/>
                  </a:cubicBezTo>
                  <a:cubicBezTo>
                    <a:pt x="547" y="0"/>
                    <a:pt x="547" y="0"/>
                    <a:pt x="547" y="0"/>
                  </a:cubicBezTo>
                  <a:cubicBezTo>
                    <a:pt x="532" y="16"/>
                    <a:pt x="508" y="30"/>
                    <a:pt x="476" y="42"/>
                  </a:cubicBezTo>
                  <a:close/>
                  <a:moveTo>
                    <a:pt x="476" y="42"/>
                  </a:moveTo>
                  <a:cubicBezTo>
                    <a:pt x="476" y="42"/>
                    <a:pt x="476" y="42"/>
                    <a:pt x="476" y="4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 name="Freeform 23"/>
            <p:cNvSpPr>
              <a:spLocks noEditPoints="1"/>
            </p:cNvSpPr>
            <p:nvPr/>
          </p:nvSpPr>
          <p:spPr bwMode="auto">
            <a:xfrm>
              <a:off x="3085" y="1705"/>
              <a:ext cx="31" cy="31"/>
            </a:xfrm>
            <a:custGeom>
              <a:avLst/>
              <a:gdLst/>
              <a:ahLst/>
              <a:cxnLst>
                <a:cxn ang="0">
                  <a:pos x="15" y="44"/>
                </a:cxn>
                <a:cxn ang="0">
                  <a:pos x="45" y="35"/>
                </a:cxn>
                <a:cxn ang="0">
                  <a:pos x="35" y="5"/>
                </a:cxn>
                <a:cxn ang="0">
                  <a:pos x="6" y="15"/>
                </a:cxn>
                <a:cxn ang="0">
                  <a:pos x="15" y="44"/>
                </a:cxn>
                <a:cxn ang="0">
                  <a:pos x="15" y="44"/>
                </a:cxn>
                <a:cxn ang="0">
                  <a:pos x="15" y="44"/>
                </a:cxn>
              </a:cxnLst>
              <a:rect l="0" t="0" r="r" b="b"/>
              <a:pathLst>
                <a:path w="50" h="50">
                  <a:moveTo>
                    <a:pt x="15" y="44"/>
                  </a:moveTo>
                  <a:cubicBezTo>
                    <a:pt x="26" y="50"/>
                    <a:pt x="39" y="45"/>
                    <a:pt x="45" y="35"/>
                  </a:cubicBezTo>
                  <a:cubicBezTo>
                    <a:pt x="50" y="24"/>
                    <a:pt x="46" y="11"/>
                    <a:pt x="35" y="5"/>
                  </a:cubicBezTo>
                  <a:cubicBezTo>
                    <a:pt x="24" y="0"/>
                    <a:pt x="11" y="4"/>
                    <a:pt x="6" y="15"/>
                  </a:cubicBezTo>
                  <a:cubicBezTo>
                    <a:pt x="0" y="25"/>
                    <a:pt x="5" y="39"/>
                    <a:pt x="15" y="44"/>
                  </a:cubicBezTo>
                  <a:close/>
                  <a:moveTo>
                    <a:pt x="15" y="44"/>
                  </a:moveTo>
                  <a:cubicBezTo>
                    <a:pt x="15" y="44"/>
                    <a:pt x="15" y="44"/>
                    <a:pt x="15" y="4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8" name="Freeform 24"/>
            <p:cNvSpPr>
              <a:spLocks noEditPoints="1"/>
            </p:cNvSpPr>
            <p:nvPr/>
          </p:nvSpPr>
          <p:spPr bwMode="auto">
            <a:xfrm>
              <a:off x="3008" y="1662"/>
              <a:ext cx="75" cy="72"/>
            </a:xfrm>
            <a:custGeom>
              <a:avLst/>
              <a:gdLst/>
              <a:ahLst/>
              <a:cxnLst>
                <a:cxn ang="0">
                  <a:pos x="45" y="115"/>
                </a:cxn>
                <a:cxn ang="0">
                  <a:pos x="110" y="100"/>
                </a:cxn>
                <a:cxn ang="0">
                  <a:pos x="113" y="96"/>
                </a:cxn>
                <a:cxn ang="0">
                  <a:pos x="109" y="86"/>
                </a:cxn>
                <a:cxn ang="0">
                  <a:pos x="59" y="67"/>
                </a:cxn>
                <a:cxn ang="0">
                  <a:pos x="59" y="66"/>
                </a:cxn>
                <a:cxn ang="0">
                  <a:pos x="59" y="66"/>
                </a:cxn>
                <a:cxn ang="0">
                  <a:pos x="111" y="78"/>
                </a:cxn>
                <a:cxn ang="0">
                  <a:pos x="120" y="72"/>
                </a:cxn>
                <a:cxn ang="0">
                  <a:pos x="120" y="67"/>
                </a:cxn>
                <a:cxn ang="0">
                  <a:pos x="74" y="18"/>
                </a:cxn>
                <a:cxn ang="0">
                  <a:pos x="21" y="29"/>
                </a:cxn>
                <a:cxn ang="0">
                  <a:pos x="3" y="46"/>
                </a:cxn>
                <a:cxn ang="0">
                  <a:pos x="1" y="49"/>
                </a:cxn>
                <a:cxn ang="0">
                  <a:pos x="1" y="53"/>
                </a:cxn>
                <a:cxn ang="0">
                  <a:pos x="7" y="76"/>
                </a:cxn>
                <a:cxn ang="0">
                  <a:pos x="45" y="115"/>
                </a:cxn>
                <a:cxn ang="0">
                  <a:pos x="45" y="115"/>
                </a:cxn>
                <a:cxn ang="0">
                  <a:pos x="45" y="115"/>
                </a:cxn>
              </a:cxnLst>
              <a:rect l="0" t="0" r="r" b="b"/>
              <a:pathLst>
                <a:path w="121" h="116">
                  <a:moveTo>
                    <a:pt x="45" y="115"/>
                  </a:moveTo>
                  <a:cubicBezTo>
                    <a:pt x="54" y="115"/>
                    <a:pt x="93" y="110"/>
                    <a:pt x="110" y="100"/>
                  </a:cubicBezTo>
                  <a:cubicBezTo>
                    <a:pt x="112" y="99"/>
                    <a:pt x="113" y="98"/>
                    <a:pt x="113" y="96"/>
                  </a:cubicBezTo>
                  <a:cubicBezTo>
                    <a:pt x="115" y="92"/>
                    <a:pt x="113" y="88"/>
                    <a:pt x="109" y="86"/>
                  </a:cubicBezTo>
                  <a:cubicBezTo>
                    <a:pt x="59" y="67"/>
                    <a:pt x="59" y="67"/>
                    <a:pt x="59" y="67"/>
                  </a:cubicBezTo>
                  <a:cubicBezTo>
                    <a:pt x="59" y="67"/>
                    <a:pt x="58" y="67"/>
                    <a:pt x="59" y="66"/>
                  </a:cubicBezTo>
                  <a:cubicBezTo>
                    <a:pt x="59" y="66"/>
                    <a:pt x="59" y="66"/>
                    <a:pt x="59" y="66"/>
                  </a:cubicBezTo>
                  <a:cubicBezTo>
                    <a:pt x="111" y="78"/>
                    <a:pt x="111" y="78"/>
                    <a:pt x="111" y="78"/>
                  </a:cubicBezTo>
                  <a:cubicBezTo>
                    <a:pt x="115" y="78"/>
                    <a:pt x="119" y="76"/>
                    <a:pt x="120" y="72"/>
                  </a:cubicBezTo>
                  <a:cubicBezTo>
                    <a:pt x="121" y="71"/>
                    <a:pt x="121" y="69"/>
                    <a:pt x="120" y="67"/>
                  </a:cubicBezTo>
                  <a:cubicBezTo>
                    <a:pt x="112" y="49"/>
                    <a:pt x="82" y="23"/>
                    <a:pt x="74" y="18"/>
                  </a:cubicBezTo>
                  <a:cubicBezTo>
                    <a:pt x="50" y="0"/>
                    <a:pt x="36" y="14"/>
                    <a:pt x="21" y="29"/>
                  </a:cubicBezTo>
                  <a:cubicBezTo>
                    <a:pt x="16" y="35"/>
                    <a:pt x="10" y="41"/>
                    <a:pt x="3" y="46"/>
                  </a:cubicBezTo>
                  <a:cubicBezTo>
                    <a:pt x="2" y="46"/>
                    <a:pt x="1" y="47"/>
                    <a:pt x="1" y="49"/>
                  </a:cubicBezTo>
                  <a:cubicBezTo>
                    <a:pt x="0" y="50"/>
                    <a:pt x="0" y="52"/>
                    <a:pt x="1" y="53"/>
                  </a:cubicBezTo>
                  <a:cubicBezTo>
                    <a:pt x="4" y="61"/>
                    <a:pt x="6" y="69"/>
                    <a:pt x="7" y="76"/>
                  </a:cubicBezTo>
                  <a:cubicBezTo>
                    <a:pt x="11" y="97"/>
                    <a:pt x="15" y="116"/>
                    <a:pt x="45" y="115"/>
                  </a:cubicBezTo>
                  <a:close/>
                  <a:moveTo>
                    <a:pt x="45" y="115"/>
                  </a:moveTo>
                  <a:cubicBezTo>
                    <a:pt x="45" y="115"/>
                    <a:pt x="45" y="115"/>
                    <a:pt x="45" y="11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9" name="Freeform 25"/>
            <p:cNvSpPr>
              <a:spLocks noEditPoints="1"/>
            </p:cNvSpPr>
            <p:nvPr/>
          </p:nvSpPr>
          <p:spPr bwMode="auto">
            <a:xfrm>
              <a:off x="3029" y="1733"/>
              <a:ext cx="68" cy="72"/>
            </a:xfrm>
            <a:custGeom>
              <a:avLst/>
              <a:gdLst/>
              <a:ahLst/>
              <a:cxnLst>
                <a:cxn ang="0">
                  <a:pos x="98" y="88"/>
                </a:cxn>
                <a:cxn ang="0">
                  <a:pos x="99" y="87"/>
                </a:cxn>
                <a:cxn ang="0">
                  <a:pos x="106" y="58"/>
                </a:cxn>
                <a:cxn ang="0">
                  <a:pos x="109" y="22"/>
                </a:cxn>
                <a:cxn ang="0">
                  <a:pos x="103" y="16"/>
                </a:cxn>
                <a:cxn ang="0">
                  <a:pos x="95" y="18"/>
                </a:cxn>
                <a:cxn ang="0">
                  <a:pos x="59" y="57"/>
                </a:cxn>
                <a:cxn ang="0">
                  <a:pos x="58" y="57"/>
                </a:cxn>
                <a:cxn ang="0">
                  <a:pos x="58" y="56"/>
                </a:cxn>
                <a:cxn ang="0">
                  <a:pos x="58" y="56"/>
                </a:cxn>
                <a:cxn ang="0">
                  <a:pos x="89" y="12"/>
                </a:cxn>
                <a:cxn ang="0">
                  <a:pos x="90" y="10"/>
                </a:cxn>
                <a:cxn ang="0">
                  <a:pos x="88" y="3"/>
                </a:cxn>
                <a:cxn ang="0">
                  <a:pos x="82" y="0"/>
                </a:cxn>
                <a:cxn ang="0">
                  <a:pos x="19" y="24"/>
                </a:cxn>
                <a:cxn ang="0">
                  <a:pos x="3" y="42"/>
                </a:cxn>
                <a:cxn ang="0">
                  <a:pos x="10" y="77"/>
                </a:cxn>
                <a:cxn ang="0">
                  <a:pos x="18" y="100"/>
                </a:cxn>
                <a:cxn ang="0">
                  <a:pos x="24" y="105"/>
                </a:cxn>
                <a:cxn ang="0">
                  <a:pos x="48" y="108"/>
                </a:cxn>
                <a:cxn ang="0">
                  <a:pos x="98" y="88"/>
                </a:cxn>
                <a:cxn ang="0">
                  <a:pos x="98" y="88"/>
                </a:cxn>
                <a:cxn ang="0">
                  <a:pos x="98" y="88"/>
                </a:cxn>
              </a:cxnLst>
              <a:rect l="0" t="0" r="r" b="b"/>
              <a:pathLst>
                <a:path w="110" h="116">
                  <a:moveTo>
                    <a:pt x="98" y="88"/>
                  </a:moveTo>
                  <a:cubicBezTo>
                    <a:pt x="98" y="88"/>
                    <a:pt x="99" y="88"/>
                    <a:pt x="99" y="87"/>
                  </a:cubicBezTo>
                  <a:cubicBezTo>
                    <a:pt x="100" y="83"/>
                    <a:pt x="103" y="72"/>
                    <a:pt x="106" y="58"/>
                  </a:cubicBezTo>
                  <a:cubicBezTo>
                    <a:pt x="108" y="47"/>
                    <a:pt x="110" y="32"/>
                    <a:pt x="109" y="22"/>
                  </a:cubicBezTo>
                  <a:cubicBezTo>
                    <a:pt x="108" y="19"/>
                    <a:pt x="106" y="16"/>
                    <a:pt x="103" y="16"/>
                  </a:cubicBezTo>
                  <a:cubicBezTo>
                    <a:pt x="100" y="15"/>
                    <a:pt x="97" y="16"/>
                    <a:pt x="95" y="18"/>
                  </a:cubicBezTo>
                  <a:cubicBezTo>
                    <a:pt x="59" y="57"/>
                    <a:pt x="59" y="57"/>
                    <a:pt x="59" y="57"/>
                  </a:cubicBezTo>
                  <a:cubicBezTo>
                    <a:pt x="59" y="57"/>
                    <a:pt x="59" y="57"/>
                    <a:pt x="58" y="57"/>
                  </a:cubicBezTo>
                  <a:cubicBezTo>
                    <a:pt x="58" y="57"/>
                    <a:pt x="58" y="57"/>
                    <a:pt x="58" y="56"/>
                  </a:cubicBezTo>
                  <a:cubicBezTo>
                    <a:pt x="58" y="56"/>
                    <a:pt x="58" y="56"/>
                    <a:pt x="58" y="56"/>
                  </a:cubicBezTo>
                  <a:cubicBezTo>
                    <a:pt x="89" y="12"/>
                    <a:pt x="89" y="12"/>
                    <a:pt x="89" y="12"/>
                  </a:cubicBezTo>
                  <a:cubicBezTo>
                    <a:pt x="89" y="12"/>
                    <a:pt x="89" y="11"/>
                    <a:pt x="90" y="10"/>
                  </a:cubicBezTo>
                  <a:cubicBezTo>
                    <a:pt x="90" y="8"/>
                    <a:pt x="90" y="5"/>
                    <a:pt x="88" y="3"/>
                  </a:cubicBezTo>
                  <a:cubicBezTo>
                    <a:pt x="87" y="1"/>
                    <a:pt x="85" y="0"/>
                    <a:pt x="82" y="0"/>
                  </a:cubicBezTo>
                  <a:cubicBezTo>
                    <a:pt x="62" y="1"/>
                    <a:pt x="27" y="19"/>
                    <a:pt x="19" y="24"/>
                  </a:cubicBezTo>
                  <a:cubicBezTo>
                    <a:pt x="11" y="29"/>
                    <a:pt x="6" y="35"/>
                    <a:pt x="3" y="42"/>
                  </a:cubicBezTo>
                  <a:cubicBezTo>
                    <a:pt x="0" y="53"/>
                    <a:pt x="5" y="65"/>
                    <a:pt x="10" y="77"/>
                  </a:cubicBezTo>
                  <a:cubicBezTo>
                    <a:pt x="13" y="85"/>
                    <a:pt x="16" y="92"/>
                    <a:pt x="18" y="100"/>
                  </a:cubicBezTo>
                  <a:cubicBezTo>
                    <a:pt x="19" y="103"/>
                    <a:pt x="21" y="105"/>
                    <a:pt x="24" y="105"/>
                  </a:cubicBezTo>
                  <a:cubicBezTo>
                    <a:pt x="32" y="105"/>
                    <a:pt x="40" y="107"/>
                    <a:pt x="48" y="108"/>
                  </a:cubicBezTo>
                  <a:cubicBezTo>
                    <a:pt x="69" y="112"/>
                    <a:pt x="88" y="116"/>
                    <a:pt x="98" y="88"/>
                  </a:cubicBezTo>
                  <a:close/>
                  <a:moveTo>
                    <a:pt x="98" y="88"/>
                  </a:moveTo>
                  <a:cubicBezTo>
                    <a:pt x="98" y="88"/>
                    <a:pt x="98" y="88"/>
                    <a:pt x="98" y="8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0" name="Freeform 26"/>
            <p:cNvSpPr>
              <a:spLocks noEditPoints="1"/>
            </p:cNvSpPr>
            <p:nvPr/>
          </p:nvSpPr>
          <p:spPr bwMode="auto">
            <a:xfrm>
              <a:off x="3121" y="1660"/>
              <a:ext cx="74" cy="70"/>
            </a:xfrm>
            <a:custGeom>
              <a:avLst/>
              <a:gdLst/>
              <a:ahLst/>
              <a:cxnLst>
                <a:cxn ang="0">
                  <a:pos x="62" y="67"/>
                </a:cxn>
                <a:cxn ang="0">
                  <a:pos x="13" y="89"/>
                </a:cxn>
                <a:cxn ang="0">
                  <a:pos x="9" y="94"/>
                </a:cxn>
                <a:cxn ang="0">
                  <a:pos x="13" y="103"/>
                </a:cxn>
                <a:cxn ang="0">
                  <a:pos x="79" y="114"/>
                </a:cxn>
                <a:cxn ang="0">
                  <a:pos x="110" y="94"/>
                </a:cxn>
                <a:cxn ang="0">
                  <a:pos x="114" y="73"/>
                </a:cxn>
                <a:cxn ang="0">
                  <a:pos x="119" y="50"/>
                </a:cxn>
                <a:cxn ang="0">
                  <a:pos x="116" y="42"/>
                </a:cxn>
                <a:cxn ang="0">
                  <a:pos x="97" y="27"/>
                </a:cxn>
                <a:cxn ang="0">
                  <a:pos x="44" y="19"/>
                </a:cxn>
                <a:cxn ang="0">
                  <a:pos x="1" y="71"/>
                </a:cxn>
                <a:cxn ang="0">
                  <a:pos x="3" y="79"/>
                </a:cxn>
                <a:cxn ang="0">
                  <a:pos x="10" y="81"/>
                </a:cxn>
                <a:cxn ang="0">
                  <a:pos x="62" y="66"/>
                </a:cxn>
                <a:cxn ang="0">
                  <a:pos x="62" y="66"/>
                </a:cxn>
                <a:cxn ang="0">
                  <a:pos x="62" y="67"/>
                </a:cxn>
                <a:cxn ang="0">
                  <a:pos x="62" y="67"/>
                </a:cxn>
                <a:cxn ang="0">
                  <a:pos x="62" y="67"/>
                </a:cxn>
                <a:cxn ang="0">
                  <a:pos x="62" y="67"/>
                </a:cxn>
              </a:cxnLst>
              <a:rect l="0" t="0" r="r" b="b"/>
              <a:pathLst>
                <a:path w="120" h="114">
                  <a:moveTo>
                    <a:pt x="62" y="67"/>
                  </a:moveTo>
                  <a:cubicBezTo>
                    <a:pt x="13" y="89"/>
                    <a:pt x="13" y="89"/>
                    <a:pt x="13" y="89"/>
                  </a:cubicBezTo>
                  <a:cubicBezTo>
                    <a:pt x="11" y="90"/>
                    <a:pt x="10" y="92"/>
                    <a:pt x="9" y="94"/>
                  </a:cubicBezTo>
                  <a:cubicBezTo>
                    <a:pt x="8" y="97"/>
                    <a:pt x="10" y="101"/>
                    <a:pt x="13" y="103"/>
                  </a:cubicBezTo>
                  <a:cubicBezTo>
                    <a:pt x="30" y="112"/>
                    <a:pt x="70" y="114"/>
                    <a:pt x="79" y="114"/>
                  </a:cubicBezTo>
                  <a:cubicBezTo>
                    <a:pt x="96" y="114"/>
                    <a:pt x="105" y="108"/>
                    <a:pt x="110" y="94"/>
                  </a:cubicBezTo>
                  <a:cubicBezTo>
                    <a:pt x="112" y="88"/>
                    <a:pt x="113" y="81"/>
                    <a:pt x="114" y="73"/>
                  </a:cubicBezTo>
                  <a:cubicBezTo>
                    <a:pt x="115" y="65"/>
                    <a:pt x="116" y="57"/>
                    <a:pt x="119" y="50"/>
                  </a:cubicBezTo>
                  <a:cubicBezTo>
                    <a:pt x="120" y="47"/>
                    <a:pt x="119" y="44"/>
                    <a:pt x="116" y="42"/>
                  </a:cubicBezTo>
                  <a:cubicBezTo>
                    <a:pt x="109" y="38"/>
                    <a:pt x="103" y="33"/>
                    <a:pt x="97" y="27"/>
                  </a:cubicBezTo>
                  <a:cubicBezTo>
                    <a:pt x="81" y="13"/>
                    <a:pt x="67" y="0"/>
                    <a:pt x="44" y="19"/>
                  </a:cubicBezTo>
                  <a:cubicBezTo>
                    <a:pt x="37" y="25"/>
                    <a:pt x="8" y="52"/>
                    <a:pt x="1" y="71"/>
                  </a:cubicBezTo>
                  <a:cubicBezTo>
                    <a:pt x="0" y="73"/>
                    <a:pt x="1" y="76"/>
                    <a:pt x="3" y="79"/>
                  </a:cubicBezTo>
                  <a:cubicBezTo>
                    <a:pt x="5" y="81"/>
                    <a:pt x="8" y="82"/>
                    <a:pt x="10" y="81"/>
                  </a:cubicBezTo>
                  <a:cubicBezTo>
                    <a:pt x="62" y="66"/>
                    <a:pt x="62" y="66"/>
                    <a:pt x="62" y="66"/>
                  </a:cubicBezTo>
                  <a:cubicBezTo>
                    <a:pt x="62" y="66"/>
                    <a:pt x="62" y="66"/>
                    <a:pt x="62" y="66"/>
                  </a:cubicBezTo>
                  <a:cubicBezTo>
                    <a:pt x="62" y="66"/>
                    <a:pt x="62" y="66"/>
                    <a:pt x="62" y="67"/>
                  </a:cubicBezTo>
                  <a:cubicBezTo>
                    <a:pt x="62" y="67"/>
                    <a:pt x="62" y="67"/>
                    <a:pt x="62" y="67"/>
                  </a:cubicBezTo>
                  <a:close/>
                  <a:moveTo>
                    <a:pt x="62" y="67"/>
                  </a:moveTo>
                  <a:cubicBezTo>
                    <a:pt x="62" y="67"/>
                    <a:pt x="62" y="67"/>
                    <a:pt x="62" y="67"/>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1" name="Freeform 27"/>
            <p:cNvSpPr>
              <a:spLocks noEditPoints="1"/>
            </p:cNvSpPr>
            <p:nvPr/>
          </p:nvSpPr>
          <p:spPr bwMode="auto">
            <a:xfrm>
              <a:off x="3067" y="1623"/>
              <a:ext cx="72" cy="76"/>
            </a:xfrm>
            <a:custGeom>
              <a:avLst/>
              <a:gdLst/>
              <a:ahLst/>
              <a:cxnLst>
                <a:cxn ang="0">
                  <a:pos x="78" y="13"/>
                </a:cxn>
                <a:cxn ang="0">
                  <a:pos x="57" y="1"/>
                </a:cxn>
                <a:cxn ang="0">
                  <a:pos x="49" y="2"/>
                </a:cxn>
                <a:cxn ang="0">
                  <a:pos x="29" y="15"/>
                </a:cxn>
                <a:cxn ang="0">
                  <a:pos x="2" y="39"/>
                </a:cxn>
                <a:cxn ang="0">
                  <a:pos x="4" y="63"/>
                </a:cxn>
                <a:cxn ang="0">
                  <a:pos x="39" y="120"/>
                </a:cxn>
                <a:cxn ang="0">
                  <a:pos x="46" y="121"/>
                </a:cxn>
                <a:cxn ang="0">
                  <a:pos x="51" y="116"/>
                </a:cxn>
                <a:cxn ang="0">
                  <a:pos x="52" y="114"/>
                </a:cxn>
                <a:cxn ang="0">
                  <a:pos x="55" y="61"/>
                </a:cxn>
                <a:cxn ang="0">
                  <a:pos x="55" y="61"/>
                </a:cxn>
                <a:cxn ang="0">
                  <a:pos x="55" y="60"/>
                </a:cxn>
                <a:cxn ang="0">
                  <a:pos x="55" y="61"/>
                </a:cxn>
                <a:cxn ang="0">
                  <a:pos x="61" y="114"/>
                </a:cxn>
                <a:cxn ang="0">
                  <a:pos x="66" y="121"/>
                </a:cxn>
                <a:cxn ang="0">
                  <a:pos x="74" y="119"/>
                </a:cxn>
                <a:cxn ang="0">
                  <a:pos x="94" y="89"/>
                </a:cxn>
                <a:cxn ang="0">
                  <a:pos x="106" y="61"/>
                </a:cxn>
                <a:cxn ang="0">
                  <a:pos x="106" y="60"/>
                </a:cxn>
                <a:cxn ang="0">
                  <a:pos x="78" y="13"/>
                </a:cxn>
                <a:cxn ang="0">
                  <a:pos x="78" y="13"/>
                </a:cxn>
                <a:cxn ang="0">
                  <a:pos x="78" y="13"/>
                </a:cxn>
              </a:cxnLst>
              <a:rect l="0" t="0" r="r" b="b"/>
              <a:pathLst>
                <a:path w="115" h="122">
                  <a:moveTo>
                    <a:pt x="78" y="13"/>
                  </a:moveTo>
                  <a:cubicBezTo>
                    <a:pt x="71" y="10"/>
                    <a:pt x="64" y="6"/>
                    <a:pt x="57" y="1"/>
                  </a:cubicBezTo>
                  <a:cubicBezTo>
                    <a:pt x="55" y="0"/>
                    <a:pt x="52" y="0"/>
                    <a:pt x="49" y="2"/>
                  </a:cubicBezTo>
                  <a:cubicBezTo>
                    <a:pt x="43" y="7"/>
                    <a:pt x="36" y="11"/>
                    <a:pt x="29" y="15"/>
                  </a:cubicBezTo>
                  <a:cubicBezTo>
                    <a:pt x="17" y="22"/>
                    <a:pt x="6" y="28"/>
                    <a:pt x="2" y="39"/>
                  </a:cubicBezTo>
                  <a:cubicBezTo>
                    <a:pt x="0" y="46"/>
                    <a:pt x="1" y="53"/>
                    <a:pt x="4" y="63"/>
                  </a:cubicBezTo>
                  <a:cubicBezTo>
                    <a:pt x="7" y="71"/>
                    <a:pt x="24" y="107"/>
                    <a:pt x="39" y="120"/>
                  </a:cubicBezTo>
                  <a:cubicBezTo>
                    <a:pt x="41" y="122"/>
                    <a:pt x="44" y="122"/>
                    <a:pt x="46" y="121"/>
                  </a:cubicBezTo>
                  <a:cubicBezTo>
                    <a:pt x="49" y="121"/>
                    <a:pt x="51" y="119"/>
                    <a:pt x="51" y="116"/>
                  </a:cubicBezTo>
                  <a:cubicBezTo>
                    <a:pt x="52" y="116"/>
                    <a:pt x="52" y="115"/>
                    <a:pt x="52" y="114"/>
                  </a:cubicBezTo>
                  <a:cubicBezTo>
                    <a:pt x="55" y="61"/>
                    <a:pt x="55" y="61"/>
                    <a:pt x="55" y="61"/>
                  </a:cubicBezTo>
                  <a:cubicBezTo>
                    <a:pt x="55" y="61"/>
                    <a:pt x="55" y="61"/>
                    <a:pt x="55" y="61"/>
                  </a:cubicBezTo>
                  <a:cubicBezTo>
                    <a:pt x="55" y="60"/>
                    <a:pt x="55" y="60"/>
                    <a:pt x="55" y="60"/>
                  </a:cubicBezTo>
                  <a:cubicBezTo>
                    <a:pt x="55" y="60"/>
                    <a:pt x="55" y="61"/>
                    <a:pt x="55" y="61"/>
                  </a:cubicBezTo>
                  <a:cubicBezTo>
                    <a:pt x="61" y="114"/>
                    <a:pt x="61" y="114"/>
                    <a:pt x="61" y="114"/>
                  </a:cubicBezTo>
                  <a:cubicBezTo>
                    <a:pt x="61" y="117"/>
                    <a:pt x="63" y="119"/>
                    <a:pt x="66" y="121"/>
                  </a:cubicBezTo>
                  <a:cubicBezTo>
                    <a:pt x="68" y="122"/>
                    <a:pt x="72" y="121"/>
                    <a:pt x="74" y="119"/>
                  </a:cubicBezTo>
                  <a:cubicBezTo>
                    <a:pt x="81" y="112"/>
                    <a:pt x="89" y="99"/>
                    <a:pt x="94" y="89"/>
                  </a:cubicBezTo>
                  <a:cubicBezTo>
                    <a:pt x="100" y="76"/>
                    <a:pt x="104" y="65"/>
                    <a:pt x="106" y="61"/>
                  </a:cubicBezTo>
                  <a:cubicBezTo>
                    <a:pt x="106" y="60"/>
                    <a:pt x="106" y="60"/>
                    <a:pt x="106" y="60"/>
                  </a:cubicBezTo>
                  <a:cubicBezTo>
                    <a:pt x="115" y="32"/>
                    <a:pt x="97" y="23"/>
                    <a:pt x="78" y="13"/>
                  </a:cubicBezTo>
                  <a:close/>
                  <a:moveTo>
                    <a:pt x="78" y="13"/>
                  </a:moveTo>
                  <a:cubicBezTo>
                    <a:pt x="78" y="13"/>
                    <a:pt x="78" y="13"/>
                    <a:pt x="78" y="1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2" name="Freeform 28"/>
            <p:cNvSpPr>
              <a:spLocks noEditPoints="1"/>
            </p:cNvSpPr>
            <p:nvPr/>
          </p:nvSpPr>
          <p:spPr bwMode="auto">
            <a:xfrm>
              <a:off x="3096" y="1745"/>
              <a:ext cx="107" cy="100"/>
            </a:xfrm>
            <a:custGeom>
              <a:avLst/>
              <a:gdLst/>
              <a:ahLst/>
              <a:cxnLst>
                <a:cxn ang="0">
                  <a:pos x="92" y="80"/>
                </a:cxn>
                <a:cxn ang="0">
                  <a:pos x="92" y="79"/>
                </a:cxn>
                <a:cxn ang="0">
                  <a:pos x="93" y="80"/>
                </a:cxn>
                <a:cxn ang="0">
                  <a:pos x="148" y="134"/>
                </a:cxn>
                <a:cxn ang="0">
                  <a:pos x="156" y="137"/>
                </a:cxn>
                <a:cxn ang="0">
                  <a:pos x="163" y="134"/>
                </a:cxn>
                <a:cxn ang="0">
                  <a:pos x="167" y="127"/>
                </a:cxn>
                <a:cxn ang="0">
                  <a:pos x="148" y="32"/>
                </a:cxn>
                <a:cxn ang="0">
                  <a:pos x="107" y="0"/>
                </a:cxn>
                <a:cxn ang="0">
                  <a:pos x="74" y="6"/>
                </a:cxn>
                <a:cxn ang="0">
                  <a:pos x="39" y="12"/>
                </a:cxn>
                <a:cxn ang="0">
                  <a:pos x="34" y="14"/>
                </a:cxn>
                <a:cxn ang="0">
                  <a:pos x="31" y="20"/>
                </a:cxn>
                <a:cxn ang="0">
                  <a:pos x="21" y="53"/>
                </a:cxn>
                <a:cxn ang="0">
                  <a:pos x="37" y="130"/>
                </a:cxn>
                <a:cxn ang="0">
                  <a:pos x="130" y="160"/>
                </a:cxn>
                <a:cxn ang="0">
                  <a:pos x="130" y="160"/>
                </a:cxn>
                <a:cxn ang="0">
                  <a:pos x="137" y="158"/>
                </a:cxn>
                <a:cxn ang="0">
                  <a:pos x="139" y="142"/>
                </a:cxn>
                <a:cxn ang="0">
                  <a:pos x="92" y="80"/>
                </a:cxn>
                <a:cxn ang="0">
                  <a:pos x="92" y="80"/>
                </a:cxn>
                <a:cxn ang="0">
                  <a:pos x="92" y="80"/>
                </a:cxn>
                <a:cxn ang="0">
                  <a:pos x="92" y="80"/>
                </a:cxn>
              </a:cxnLst>
              <a:rect l="0" t="0" r="r" b="b"/>
              <a:pathLst>
                <a:path w="171" h="160">
                  <a:moveTo>
                    <a:pt x="92" y="80"/>
                  </a:moveTo>
                  <a:cubicBezTo>
                    <a:pt x="92" y="79"/>
                    <a:pt x="92" y="79"/>
                    <a:pt x="92" y="79"/>
                  </a:cubicBezTo>
                  <a:cubicBezTo>
                    <a:pt x="92" y="79"/>
                    <a:pt x="93" y="79"/>
                    <a:pt x="93" y="80"/>
                  </a:cubicBezTo>
                  <a:cubicBezTo>
                    <a:pt x="148" y="134"/>
                    <a:pt x="148" y="134"/>
                    <a:pt x="148" y="134"/>
                  </a:cubicBezTo>
                  <a:cubicBezTo>
                    <a:pt x="150" y="136"/>
                    <a:pt x="153" y="137"/>
                    <a:pt x="156" y="137"/>
                  </a:cubicBezTo>
                  <a:cubicBezTo>
                    <a:pt x="159" y="137"/>
                    <a:pt x="161" y="136"/>
                    <a:pt x="163" y="134"/>
                  </a:cubicBezTo>
                  <a:cubicBezTo>
                    <a:pt x="166" y="133"/>
                    <a:pt x="167" y="130"/>
                    <a:pt x="167" y="127"/>
                  </a:cubicBezTo>
                  <a:cubicBezTo>
                    <a:pt x="171" y="99"/>
                    <a:pt x="153" y="44"/>
                    <a:pt x="148" y="32"/>
                  </a:cubicBezTo>
                  <a:cubicBezTo>
                    <a:pt x="138" y="7"/>
                    <a:pt x="123" y="0"/>
                    <a:pt x="107" y="0"/>
                  </a:cubicBezTo>
                  <a:cubicBezTo>
                    <a:pt x="97" y="0"/>
                    <a:pt x="85" y="3"/>
                    <a:pt x="74" y="6"/>
                  </a:cubicBezTo>
                  <a:cubicBezTo>
                    <a:pt x="63" y="9"/>
                    <a:pt x="51" y="11"/>
                    <a:pt x="39" y="12"/>
                  </a:cubicBezTo>
                  <a:cubicBezTo>
                    <a:pt x="37" y="12"/>
                    <a:pt x="36" y="13"/>
                    <a:pt x="34" y="14"/>
                  </a:cubicBezTo>
                  <a:cubicBezTo>
                    <a:pt x="33" y="16"/>
                    <a:pt x="31" y="18"/>
                    <a:pt x="31" y="20"/>
                  </a:cubicBezTo>
                  <a:cubicBezTo>
                    <a:pt x="29" y="31"/>
                    <a:pt x="25" y="42"/>
                    <a:pt x="21" y="53"/>
                  </a:cubicBezTo>
                  <a:cubicBezTo>
                    <a:pt x="10" y="82"/>
                    <a:pt x="0" y="109"/>
                    <a:pt x="37" y="130"/>
                  </a:cubicBezTo>
                  <a:cubicBezTo>
                    <a:pt x="50" y="136"/>
                    <a:pt x="101" y="160"/>
                    <a:pt x="130" y="160"/>
                  </a:cubicBezTo>
                  <a:cubicBezTo>
                    <a:pt x="130" y="160"/>
                    <a:pt x="130" y="160"/>
                    <a:pt x="130" y="160"/>
                  </a:cubicBezTo>
                  <a:cubicBezTo>
                    <a:pt x="133" y="160"/>
                    <a:pt x="135" y="159"/>
                    <a:pt x="137" y="158"/>
                  </a:cubicBezTo>
                  <a:cubicBezTo>
                    <a:pt x="142" y="154"/>
                    <a:pt x="143" y="147"/>
                    <a:pt x="139" y="142"/>
                  </a:cubicBezTo>
                  <a:cubicBezTo>
                    <a:pt x="92" y="80"/>
                    <a:pt x="92" y="80"/>
                    <a:pt x="92" y="80"/>
                  </a:cubicBezTo>
                  <a:cubicBezTo>
                    <a:pt x="92" y="80"/>
                    <a:pt x="92" y="80"/>
                    <a:pt x="92" y="80"/>
                  </a:cubicBezTo>
                  <a:close/>
                  <a:moveTo>
                    <a:pt x="92" y="80"/>
                  </a:moveTo>
                  <a:cubicBezTo>
                    <a:pt x="92" y="80"/>
                    <a:pt x="92" y="80"/>
                    <a:pt x="92" y="8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3" name="Freeform 29"/>
            <p:cNvSpPr>
              <a:spLocks noEditPoints="1"/>
            </p:cNvSpPr>
            <p:nvPr/>
          </p:nvSpPr>
          <p:spPr bwMode="auto">
            <a:xfrm>
              <a:off x="3160" y="1893"/>
              <a:ext cx="105" cy="110"/>
            </a:xfrm>
            <a:custGeom>
              <a:avLst/>
              <a:gdLst/>
              <a:ahLst/>
              <a:cxnLst>
                <a:cxn ang="0">
                  <a:pos x="111" y="2"/>
                </a:cxn>
                <a:cxn ang="0">
                  <a:pos x="104" y="0"/>
                </a:cxn>
                <a:cxn ang="0">
                  <a:pos x="97" y="2"/>
                </a:cxn>
                <a:cxn ang="0">
                  <a:pos x="93" y="10"/>
                </a:cxn>
                <a:cxn ang="0">
                  <a:pos x="88" y="88"/>
                </a:cxn>
                <a:cxn ang="0">
                  <a:pos x="88" y="88"/>
                </a:cxn>
                <a:cxn ang="0">
                  <a:pos x="87" y="88"/>
                </a:cxn>
                <a:cxn ang="0">
                  <a:pos x="87" y="88"/>
                </a:cxn>
                <a:cxn ang="0">
                  <a:pos x="87" y="88"/>
                </a:cxn>
                <a:cxn ang="0">
                  <a:pos x="80" y="10"/>
                </a:cxn>
                <a:cxn ang="0">
                  <a:pos x="73" y="1"/>
                </a:cxn>
                <a:cxn ang="0">
                  <a:pos x="69" y="0"/>
                </a:cxn>
                <a:cxn ang="0">
                  <a:pos x="61" y="3"/>
                </a:cxn>
                <a:cxn ang="0">
                  <a:pos x="13" y="88"/>
                </a:cxn>
                <a:cxn ang="0">
                  <a:pos x="52" y="156"/>
                </a:cxn>
                <a:cxn ang="0">
                  <a:pos x="83" y="174"/>
                </a:cxn>
                <a:cxn ang="0">
                  <a:pos x="88" y="176"/>
                </a:cxn>
                <a:cxn ang="0">
                  <a:pos x="94" y="174"/>
                </a:cxn>
                <a:cxn ang="0">
                  <a:pos x="124" y="155"/>
                </a:cxn>
                <a:cxn ang="0">
                  <a:pos x="150" y="139"/>
                </a:cxn>
                <a:cxn ang="0">
                  <a:pos x="161" y="86"/>
                </a:cxn>
                <a:cxn ang="0">
                  <a:pos x="111" y="2"/>
                </a:cxn>
                <a:cxn ang="0">
                  <a:pos x="111" y="2"/>
                </a:cxn>
                <a:cxn ang="0">
                  <a:pos x="111" y="2"/>
                </a:cxn>
              </a:cxnLst>
              <a:rect l="0" t="0" r="r" b="b"/>
              <a:pathLst>
                <a:path w="169" h="176">
                  <a:moveTo>
                    <a:pt x="111" y="2"/>
                  </a:moveTo>
                  <a:cubicBezTo>
                    <a:pt x="109" y="1"/>
                    <a:pt x="106" y="0"/>
                    <a:pt x="104" y="0"/>
                  </a:cubicBezTo>
                  <a:cubicBezTo>
                    <a:pt x="101" y="0"/>
                    <a:pt x="99" y="1"/>
                    <a:pt x="97" y="2"/>
                  </a:cubicBezTo>
                  <a:cubicBezTo>
                    <a:pt x="94" y="4"/>
                    <a:pt x="93" y="7"/>
                    <a:pt x="93" y="10"/>
                  </a:cubicBezTo>
                  <a:cubicBezTo>
                    <a:pt x="88" y="88"/>
                    <a:pt x="88" y="88"/>
                    <a:pt x="88" y="88"/>
                  </a:cubicBezTo>
                  <a:cubicBezTo>
                    <a:pt x="88" y="88"/>
                    <a:pt x="88" y="88"/>
                    <a:pt x="88" y="88"/>
                  </a:cubicBezTo>
                  <a:cubicBezTo>
                    <a:pt x="87" y="88"/>
                    <a:pt x="87" y="88"/>
                    <a:pt x="87" y="88"/>
                  </a:cubicBezTo>
                  <a:cubicBezTo>
                    <a:pt x="87" y="88"/>
                    <a:pt x="87" y="88"/>
                    <a:pt x="87" y="88"/>
                  </a:cubicBezTo>
                  <a:cubicBezTo>
                    <a:pt x="87" y="88"/>
                    <a:pt x="87" y="88"/>
                    <a:pt x="87" y="88"/>
                  </a:cubicBezTo>
                  <a:cubicBezTo>
                    <a:pt x="80" y="10"/>
                    <a:pt x="80" y="10"/>
                    <a:pt x="80" y="10"/>
                  </a:cubicBezTo>
                  <a:cubicBezTo>
                    <a:pt x="79" y="6"/>
                    <a:pt x="77" y="3"/>
                    <a:pt x="73" y="1"/>
                  </a:cubicBezTo>
                  <a:cubicBezTo>
                    <a:pt x="72" y="0"/>
                    <a:pt x="70" y="0"/>
                    <a:pt x="69" y="0"/>
                  </a:cubicBezTo>
                  <a:cubicBezTo>
                    <a:pt x="66" y="0"/>
                    <a:pt x="63" y="1"/>
                    <a:pt x="61" y="3"/>
                  </a:cubicBezTo>
                  <a:cubicBezTo>
                    <a:pt x="40" y="22"/>
                    <a:pt x="18" y="75"/>
                    <a:pt x="13" y="88"/>
                  </a:cubicBezTo>
                  <a:cubicBezTo>
                    <a:pt x="0" y="128"/>
                    <a:pt x="25" y="142"/>
                    <a:pt x="52" y="156"/>
                  </a:cubicBezTo>
                  <a:cubicBezTo>
                    <a:pt x="63" y="161"/>
                    <a:pt x="73" y="167"/>
                    <a:pt x="83" y="174"/>
                  </a:cubicBezTo>
                  <a:cubicBezTo>
                    <a:pt x="84" y="175"/>
                    <a:pt x="86" y="176"/>
                    <a:pt x="88" y="176"/>
                  </a:cubicBezTo>
                  <a:cubicBezTo>
                    <a:pt x="90" y="176"/>
                    <a:pt x="92" y="175"/>
                    <a:pt x="94" y="174"/>
                  </a:cubicBezTo>
                  <a:cubicBezTo>
                    <a:pt x="103" y="166"/>
                    <a:pt x="113" y="161"/>
                    <a:pt x="124" y="155"/>
                  </a:cubicBezTo>
                  <a:cubicBezTo>
                    <a:pt x="133" y="150"/>
                    <a:pt x="142" y="145"/>
                    <a:pt x="150" y="139"/>
                  </a:cubicBezTo>
                  <a:cubicBezTo>
                    <a:pt x="166" y="125"/>
                    <a:pt x="169" y="109"/>
                    <a:pt x="161" y="86"/>
                  </a:cubicBezTo>
                  <a:cubicBezTo>
                    <a:pt x="156" y="73"/>
                    <a:pt x="133" y="21"/>
                    <a:pt x="111" y="2"/>
                  </a:cubicBezTo>
                  <a:close/>
                  <a:moveTo>
                    <a:pt x="111" y="2"/>
                  </a:moveTo>
                  <a:cubicBezTo>
                    <a:pt x="111" y="2"/>
                    <a:pt x="111" y="2"/>
                    <a:pt x="111" y="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4" name="Freeform 30"/>
            <p:cNvSpPr>
              <a:spLocks noEditPoints="1"/>
            </p:cNvSpPr>
            <p:nvPr/>
          </p:nvSpPr>
          <p:spPr bwMode="auto">
            <a:xfrm>
              <a:off x="3077" y="1847"/>
              <a:ext cx="108" cy="95"/>
            </a:xfrm>
            <a:custGeom>
              <a:avLst/>
              <a:gdLst/>
              <a:ahLst/>
              <a:cxnLst>
                <a:cxn ang="0">
                  <a:pos x="171" y="54"/>
                </a:cxn>
                <a:cxn ang="0">
                  <a:pos x="162" y="50"/>
                </a:cxn>
                <a:cxn ang="0">
                  <a:pos x="159" y="50"/>
                </a:cxn>
                <a:cxn ang="0">
                  <a:pos x="84" y="71"/>
                </a:cxn>
                <a:cxn ang="0">
                  <a:pos x="84" y="71"/>
                </a:cxn>
                <a:cxn ang="0">
                  <a:pos x="84" y="71"/>
                </a:cxn>
                <a:cxn ang="0">
                  <a:pos x="84" y="70"/>
                </a:cxn>
                <a:cxn ang="0">
                  <a:pos x="84" y="70"/>
                </a:cxn>
                <a:cxn ang="0">
                  <a:pos x="155" y="39"/>
                </a:cxn>
                <a:cxn ang="0">
                  <a:pos x="158" y="37"/>
                </a:cxn>
                <a:cxn ang="0">
                  <a:pos x="162" y="27"/>
                </a:cxn>
                <a:cxn ang="0">
                  <a:pos x="156" y="18"/>
                </a:cxn>
                <a:cxn ang="0">
                  <a:pos x="60" y="0"/>
                </a:cxn>
                <a:cxn ang="0">
                  <a:pos x="60" y="0"/>
                </a:cxn>
                <a:cxn ang="0">
                  <a:pos x="27" y="10"/>
                </a:cxn>
                <a:cxn ang="0">
                  <a:pos x="8" y="59"/>
                </a:cxn>
                <a:cxn ang="0">
                  <a:pos x="1" y="94"/>
                </a:cxn>
                <a:cxn ang="0">
                  <a:pos x="5" y="104"/>
                </a:cxn>
                <a:cxn ang="0">
                  <a:pos x="32" y="126"/>
                </a:cxn>
                <a:cxn ang="0">
                  <a:pos x="78" y="153"/>
                </a:cxn>
                <a:cxn ang="0">
                  <a:pos x="109" y="140"/>
                </a:cxn>
                <a:cxn ang="0">
                  <a:pos x="110" y="139"/>
                </a:cxn>
                <a:cxn ang="0">
                  <a:pos x="142" y="108"/>
                </a:cxn>
                <a:cxn ang="0">
                  <a:pos x="172" y="66"/>
                </a:cxn>
                <a:cxn ang="0">
                  <a:pos x="171" y="54"/>
                </a:cxn>
                <a:cxn ang="0">
                  <a:pos x="171" y="54"/>
                </a:cxn>
                <a:cxn ang="0">
                  <a:pos x="171" y="54"/>
                </a:cxn>
              </a:cxnLst>
              <a:rect l="0" t="0" r="r" b="b"/>
              <a:pathLst>
                <a:path w="174" h="153">
                  <a:moveTo>
                    <a:pt x="171" y="54"/>
                  </a:moveTo>
                  <a:cubicBezTo>
                    <a:pt x="169" y="51"/>
                    <a:pt x="165" y="50"/>
                    <a:pt x="162" y="50"/>
                  </a:cubicBezTo>
                  <a:cubicBezTo>
                    <a:pt x="161" y="50"/>
                    <a:pt x="160" y="50"/>
                    <a:pt x="159" y="50"/>
                  </a:cubicBezTo>
                  <a:cubicBezTo>
                    <a:pt x="84" y="71"/>
                    <a:pt x="84" y="71"/>
                    <a:pt x="84" y="71"/>
                  </a:cubicBezTo>
                  <a:cubicBezTo>
                    <a:pt x="84" y="71"/>
                    <a:pt x="84" y="71"/>
                    <a:pt x="84" y="71"/>
                  </a:cubicBezTo>
                  <a:cubicBezTo>
                    <a:pt x="84" y="71"/>
                    <a:pt x="84" y="71"/>
                    <a:pt x="84" y="71"/>
                  </a:cubicBezTo>
                  <a:cubicBezTo>
                    <a:pt x="84" y="71"/>
                    <a:pt x="83" y="70"/>
                    <a:pt x="84" y="70"/>
                  </a:cubicBezTo>
                  <a:cubicBezTo>
                    <a:pt x="84" y="70"/>
                    <a:pt x="84" y="70"/>
                    <a:pt x="84" y="70"/>
                  </a:cubicBezTo>
                  <a:cubicBezTo>
                    <a:pt x="155" y="39"/>
                    <a:pt x="155" y="39"/>
                    <a:pt x="155" y="39"/>
                  </a:cubicBezTo>
                  <a:cubicBezTo>
                    <a:pt x="156" y="38"/>
                    <a:pt x="157" y="38"/>
                    <a:pt x="158" y="37"/>
                  </a:cubicBezTo>
                  <a:cubicBezTo>
                    <a:pt x="161" y="35"/>
                    <a:pt x="162" y="31"/>
                    <a:pt x="162" y="27"/>
                  </a:cubicBezTo>
                  <a:cubicBezTo>
                    <a:pt x="161" y="23"/>
                    <a:pt x="159" y="20"/>
                    <a:pt x="156" y="18"/>
                  </a:cubicBezTo>
                  <a:cubicBezTo>
                    <a:pt x="131" y="5"/>
                    <a:pt x="74" y="0"/>
                    <a:pt x="60" y="0"/>
                  </a:cubicBezTo>
                  <a:cubicBezTo>
                    <a:pt x="60" y="0"/>
                    <a:pt x="60" y="0"/>
                    <a:pt x="60" y="0"/>
                  </a:cubicBezTo>
                  <a:cubicBezTo>
                    <a:pt x="46" y="0"/>
                    <a:pt x="35" y="4"/>
                    <a:pt x="27" y="10"/>
                  </a:cubicBezTo>
                  <a:cubicBezTo>
                    <a:pt x="14" y="21"/>
                    <a:pt x="11" y="40"/>
                    <a:pt x="8" y="59"/>
                  </a:cubicBezTo>
                  <a:cubicBezTo>
                    <a:pt x="7" y="71"/>
                    <a:pt x="5" y="82"/>
                    <a:pt x="1" y="94"/>
                  </a:cubicBezTo>
                  <a:cubicBezTo>
                    <a:pt x="0" y="98"/>
                    <a:pt x="1" y="102"/>
                    <a:pt x="5" y="104"/>
                  </a:cubicBezTo>
                  <a:cubicBezTo>
                    <a:pt x="15" y="111"/>
                    <a:pt x="24" y="119"/>
                    <a:pt x="32" y="126"/>
                  </a:cubicBezTo>
                  <a:cubicBezTo>
                    <a:pt x="47" y="140"/>
                    <a:pt x="61" y="153"/>
                    <a:pt x="78" y="153"/>
                  </a:cubicBezTo>
                  <a:cubicBezTo>
                    <a:pt x="87" y="153"/>
                    <a:pt x="97" y="149"/>
                    <a:pt x="109" y="140"/>
                  </a:cubicBezTo>
                  <a:cubicBezTo>
                    <a:pt x="109" y="140"/>
                    <a:pt x="110" y="139"/>
                    <a:pt x="110" y="139"/>
                  </a:cubicBezTo>
                  <a:cubicBezTo>
                    <a:pt x="115" y="135"/>
                    <a:pt x="128" y="123"/>
                    <a:pt x="142" y="108"/>
                  </a:cubicBezTo>
                  <a:cubicBezTo>
                    <a:pt x="153" y="97"/>
                    <a:pt x="167" y="80"/>
                    <a:pt x="172" y="66"/>
                  </a:cubicBezTo>
                  <a:cubicBezTo>
                    <a:pt x="174" y="62"/>
                    <a:pt x="174" y="57"/>
                    <a:pt x="171" y="54"/>
                  </a:cubicBezTo>
                  <a:close/>
                  <a:moveTo>
                    <a:pt x="171" y="54"/>
                  </a:moveTo>
                  <a:cubicBezTo>
                    <a:pt x="171" y="54"/>
                    <a:pt x="171" y="54"/>
                    <a:pt x="171" y="5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5" name="Freeform 31"/>
            <p:cNvSpPr>
              <a:spLocks noEditPoints="1"/>
            </p:cNvSpPr>
            <p:nvPr/>
          </p:nvSpPr>
          <p:spPr bwMode="auto">
            <a:xfrm>
              <a:off x="3211" y="1737"/>
              <a:ext cx="105" cy="102"/>
            </a:xfrm>
            <a:custGeom>
              <a:avLst/>
              <a:gdLst/>
              <a:ahLst/>
              <a:cxnLst>
                <a:cxn ang="0">
                  <a:pos x="40" y="148"/>
                </a:cxn>
                <a:cxn ang="0">
                  <a:pos x="41" y="159"/>
                </a:cxn>
                <a:cxn ang="0">
                  <a:pos x="49" y="164"/>
                </a:cxn>
                <a:cxn ang="0">
                  <a:pos x="52" y="163"/>
                </a:cxn>
                <a:cxn ang="0">
                  <a:pos x="99" y="141"/>
                </a:cxn>
                <a:cxn ang="0">
                  <a:pos x="135" y="116"/>
                </a:cxn>
                <a:cxn ang="0">
                  <a:pos x="136" y="115"/>
                </a:cxn>
                <a:cxn ang="0">
                  <a:pos x="138" y="37"/>
                </a:cxn>
                <a:cxn ang="0">
                  <a:pos x="121" y="6"/>
                </a:cxn>
                <a:cxn ang="0">
                  <a:pos x="112" y="0"/>
                </a:cxn>
                <a:cxn ang="0">
                  <a:pos x="111" y="0"/>
                </a:cxn>
                <a:cxn ang="0">
                  <a:pos x="92" y="1"/>
                </a:cxn>
                <a:cxn ang="0">
                  <a:pos x="76" y="1"/>
                </a:cxn>
                <a:cxn ang="0">
                  <a:pos x="62" y="1"/>
                </a:cxn>
                <a:cxn ang="0">
                  <a:pos x="24" y="10"/>
                </a:cxn>
                <a:cxn ang="0">
                  <a:pos x="9" y="41"/>
                </a:cxn>
                <a:cxn ang="0">
                  <a:pos x="9" y="138"/>
                </a:cxn>
                <a:cxn ang="0">
                  <a:pos x="16" y="145"/>
                </a:cxn>
                <a:cxn ang="0">
                  <a:pos x="19" y="146"/>
                </a:cxn>
                <a:cxn ang="0">
                  <a:pos x="27" y="143"/>
                </a:cxn>
                <a:cxn ang="0">
                  <a:pos x="29" y="141"/>
                </a:cxn>
                <a:cxn ang="0">
                  <a:pos x="72" y="77"/>
                </a:cxn>
                <a:cxn ang="0">
                  <a:pos x="73" y="77"/>
                </a:cxn>
                <a:cxn ang="0">
                  <a:pos x="73" y="77"/>
                </a:cxn>
                <a:cxn ang="0">
                  <a:pos x="73" y="77"/>
                </a:cxn>
                <a:cxn ang="0">
                  <a:pos x="73" y="78"/>
                </a:cxn>
                <a:cxn ang="0">
                  <a:pos x="40" y="148"/>
                </a:cxn>
                <a:cxn ang="0">
                  <a:pos x="40" y="148"/>
                </a:cxn>
                <a:cxn ang="0">
                  <a:pos x="40" y="148"/>
                </a:cxn>
              </a:cxnLst>
              <a:rect l="0" t="0" r="r" b="b"/>
              <a:pathLst>
                <a:path w="169" h="164">
                  <a:moveTo>
                    <a:pt x="40" y="148"/>
                  </a:moveTo>
                  <a:cubicBezTo>
                    <a:pt x="38" y="152"/>
                    <a:pt x="38" y="156"/>
                    <a:pt x="41" y="159"/>
                  </a:cubicBezTo>
                  <a:cubicBezTo>
                    <a:pt x="43" y="162"/>
                    <a:pt x="46" y="164"/>
                    <a:pt x="49" y="164"/>
                  </a:cubicBezTo>
                  <a:cubicBezTo>
                    <a:pt x="50" y="164"/>
                    <a:pt x="51" y="164"/>
                    <a:pt x="52" y="163"/>
                  </a:cubicBezTo>
                  <a:cubicBezTo>
                    <a:pt x="67" y="160"/>
                    <a:pt x="86" y="150"/>
                    <a:pt x="99" y="141"/>
                  </a:cubicBezTo>
                  <a:cubicBezTo>
                    <a:pt x="116" y="130"/>
                    <a:pt x="130" y="120"/>
                    <a:pt x="135" y="116"/>
                  </a:cubicBezTo>
                  <a:cubicBezTo>
                    <a:pt x="136" y="115"/>
                    <a:pt x="136" y="115"/>
                    <a:pt x="136" y="115"/>
                  </a:cubicBezTo>
                  <a:cubicBezTo>
                    <a:pt x="169" y="87"/>
                    <a:pt x="154" y="62"/>
                    <a:pt x="138" y="37"/>
                  </a:cubicBezTo>
                  <a:cubicBezTo>
                    <a:pt x="132" y="27"/>
                    <a:pt x="125" y="17"/>
                    <a:pt x="121" y="6"/>
                  </a:cubicBezTo>
                  <a:cubicBezTo>
                    <a:pt x="119" y="2"/>
                    <a:pt x="116" y="0"/>
                    <a:pt x="112" y="0"/>
                  </a:cubicBezTo>
                  <a:cubicBezTo>
                    <a:pt x="112" y="0"/>
                    <a:pt x="112" y="0"/>
                    <a:pt x="111" y="0"/>
                  </a:cubicBezTo>
                  <a:cubicBezTo>
                    <a:pt x="105" y="1"/>
                    <a:pt x="98" y="1"/>
                    <a:pt x="92" y="1"/>
                  </a:cubicBezTo>
                  <a:cubicBezTo>
                    <a:pt x="86" y="1"/>
                    <a:pt x="81" y="1"/>
                    <a:pt x="76" y="1"/>
                  </a:cubicBezTo>
                  <a:cubicBezTo>
                    <a:pt x="71" y="1"/>
                    <a:pt x="66" y="1"/>
                    <a:pt x="62" y="1"/>
                  </a:cubicBezTo>
                  <a:cubicBezTo>
                    <a:pt x="47" y="1"/>
                    <a:pt x="34" y="2"/>
                    <a:pt x="24" y="10"/>
                  </a:cubicBezTo>
                  <a:cubicBezTo>
                    <a:pt x="17" y="17"/>
                    <a:pt x="11" y="27"/>
                    <a:pt x="9" y="41"/>
                  </a:cubicBezTo>
                  <a:cubicBezTo>
                    <a:pt x="6" y="54"/>
                    <a:pt x="0" y="111"/>
                    <a:pt x="9" y="138"/>
                  </a:cubicBezTo>
                  <a:cubicBezTo>
                    <a:pt x="10" y="142"/>
                    <a:pt x="13" y="145"/>
                    <a:pt x="16" y="145"/>
                  </a:cubicBezTo>
                  <a:cubicBezTo>
                    <a:pt x="17" y="146"/>
                    <a:pt x="18" y="146"/>
                    <a:pt x="19" y="146"/>
                  </a:cubicBezTo>
                  <a:cubicBezTo>
                    <a:pt x="22" y="146"/>
                    <a:pt x="24" y="145"/>
                    <a:pt x="27" y="143"/>
                  </a:cubicBezTo>
                  <a:cubicBezTo>
                    <a:pt x="27" y="143"/>
                    <a:pt x="28" y="142"/>
                    <a:pt x="29" y="141"/>
                  </a:cubicBezTo>
                  <a:cubicBezTo>
                    <a:pt x="72" y="77"/>
                    <a:pt x="72" y="77"/>
                    <a:pt x="72" y="77"/>
                  </a:cubicBezTo>
                  <a:cubicBezTo>
                    <a:pt x="73" y="77"/>
                    <a:pt x="73" y="77"/>
                    <a:pt x="73" y="77"/>
                  </a:cubicBezTo>
                  <a:cubicBezTo>
                    <a:pt x="73" y="77"/>
                    <a:pt x="73" y="77"/>
                    <a:pt x="73" y="77"/>
                  </a:cubicBezTo>
                  <a:cubicBezTo>
                    <a:pt x="73" y="77"/>
                    <a:pt x="73" y="77"/>
                    <a:pt x="73" y="77"/>
                  </a:cubicBezTo>
                  <a:cubicBezTo>
                    <a:pt x="74" y="77"/>
                    <a:pt x="74" y="77"/>
                    <a:pt x="73" y="78"/>
                  </a:cubicBezTo>
                  <a:lnTo>
                    <a:pt x="40" y="148"/>
                  </a:lnTo>
                  <a:close/>
                  <a:moveTo>
                    <a:pt x="40" y="148"/>
                  </a:moveTo>
                  <a:cubicBezTo>
                    <a:pt x="40" y="148"/>
                    <a:pt x="40" y="148"/>
                    <a:pt x="40" y="14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6" name="Freeform 32"/>
            <p:cNvSpPr>
              <a:spLocks noEditPoints="1"/>
            </p:cNvSpPr>
            <p:nvPr/>
          </p:nvSpPr>
          <p:spPr bwMode="auto">
            <a:xfrm>
              <a:off x="3241" y="1834"/>
              <a:ext cx="110" cy="95"/>
            </a:xfrm>
            <a:custGeom>
              <a:avLst/>
              <a:gdLst/>
              <a:ahLst/>
              <a:cxnLst>
                <a:cxn ang="0">
                  <a:pos x="163" y="52"/>
                </a:cxn>
                <a:cxn ang="0">
                  <a:pos x="114" y="0"/>
                </a:cxn>
                <a:cxn ang="0">
                  <a:pos x="104" y="1"/>
                </a:cxn>
                <a:cxn ang="0">
                  <a:pos x="11" y="32"/>
                </a:cxn>
                <a:cxn ang="0">
                  <a:pos x="7" y="43"/>
                </a:cxn>
                <a:cxn ang="0">
                  <a:pos x="15" y="52"/>
                </a:cxn>
                <a:cxn ang="0">
                  <a:pos x="90" y="73"/>
                </a:cxn>
                <a:cxn ang="0">
                  <a:pos x="90" y="73"/>
                </a:cxn>
                <a:cxn ang="0">
                  <a:pos x="90" y="74"/>
                </a:cxn>
                <a:cxn ang="0">
                  <a:pos x="90" y="74"/>
                </a:cxn>
                <a:cxn ang="0">
                  <a:pos x="90" y="74"/>
                </a:cxn>
                <a:cxn ang="0">
                  <a:pos x="13" y="64"/>
                </a:cxn>
                <a:cxn ang="0">
                  <a:pos x="11" y="64"/>
                </a:cxn>
                <a:cxn ang="0">
                  <a:pos x="4" y="67"/>
                </a:cxn>
                <a:cxn ang="0">
                  <a:pos x="0" y="77"/>
                </a:cxn>
                <a:cxn ang="0">
                  <a:pos x="1" y="81"/>
                </a:cxn>
                <a:cxn ang="0">
                  <a:pos x="75" y="145"/>
                </a:cxn>
                <a:cxn ang="0">
                  <a:pos x="102" y="154"/>
                </a:cxn>
                <a:cxn ang="0">
                  <a:pos x="128" y="144"/>
                </a:cxn>
                <a:cxn ang="0">
                  <a:pos x="149" y="121"/>
                </a:cxn>
                <a:cxn ang="0">
                  <a:pos x="157" y="112"/>
                </a:cxn>
                <a:cxn ang="0">
                  <a:pos x="173" y="96"/>
                </a:cxn>
                <a:cxn ang="0">
                  <a:pos x="175" y="85"/>
                </a:cxn>
                <a:cxn ang="0">
                  <a:pos x="163" y="52"/>
                </a:cxn>
                <a:cxn ang="0">
                  <a:pos x="163" y="52"/>
                </a:cxn>
                <a:cxn ang="0">
                  <a:pos x="163" y="52"/>
                </a:cxn>
              </a:cxnLst>
              <a:rect l="0" t="0" r="r" b="b"/>
              <a:pathLst>
                <a:path w="177" h="154">
                  <a:moveTo>
                    <a:pt x="163" y="52"/>
                  </a:moveTo>
                  <a:cubicBezTo>
                    <a:pt x="155" y="25"/>
                    <a:pt x="147" y="0"/>
                    <a:pt x="114" y="0"/>
                  </a:cubicBezTo>
                  <a:cubicBezTo>
                    <a:pt x="111" y="0"/>
                    <a:pt x="107" y="0"/>
                    <a:pt x="104" y="1"/>
                  </a:cubicBezTo>
                  <a:cubicBezTo>
                    <a:pt x="90" y="3"/>
                    <a:pt x="34" y="15"/>
                    <a:pt x="11" y="32"/>
                  </a:cubicBezTo>
                  <a:cubicBezTo>
                    <a:pt x="8" y="35"/>
                    <a:pt x="6" y="39"/>
                    <a:pt x="7" y="43"/>
                  </a:cubicBezTo>
                  <a:cubicBezTo>
                    <a:pt x="8" y="47"/>
                    <a:pt x="11" y="51"/>
                    <a:pt x="15" y="52"/>
                  </a:cubicBezTo>
                  <a:cubicBezTo>
                    <a:pt x="90" y="73"/>
                    <a:pt x="90" y="73"/>
                    <a:pt x="90" y="73"/>
                  </a:cubicBezTo>
                  <a:cubicBezTo>
                    <a:pt x="90" y="73"/>
                    <a:pt x="90" y="73"/>
                    <a:pt x="90" y="73"/>
                  </a:cubicBezTo>
                  <a:cubicBezTo>
                    <a:pt x="90" y="73"/>
                    <a:pt x="90" y="73"/>
                    <a:pt x="90" y="74"/>
                  </a:cubicBezTo>
                  <a:cubicBezTo>
                    <a:pt x="90" y="74"/>
                    <a:pt x="90" y="74"/>
                    <a:pt x="90" y="74"/>
                  </a:cubicBezTo>
                  <a:cubicBezTo>
                    <a:pt x="90" y="74"/>
                    <a:pt x="90" y="74"/>
                    <a:pt x="90" y="74"/>
                  </a:cubicBezTo>
                  <a:cubicBezTo>
                    <a:pt x="13" y="64"/>
                    <a:pt x="13" y="64"/>
                    <a:pt x="13" y="64"/>
                  </a:cubicBezTo>
                  <a:cubicBezTo>
                    <a:pt x="12" y="64"/>
                    <a:pt x="12" y="64"/>
                    <a:pt x="11" y="64"/>
                  </a:cubicBezTo>
                  <a:cubicBezTo>
                    <a:pt x="9" y="64"/>
                    <a:pt x="6" y="65"/>
                    <a:pt x="4" y="67"/>
                  </a:cubicBezTo>
                  <a:cubicBezTo>
                    <a:pt x="1" y="69"/>
                    <a:pt x="0" y="73"/>
                    <a:pt x="0" y="77"/>
                  </a:cubicBezTo>
                  <a:cubicBezTo>
                    <a:pt x="0" y="78"/>
                    <a:pt x="1" y="80"/>
                    <a:pt x="1" y="81"/>
                  </a:cubicBezTo>
                  <a:cubicBezTo>
                    <a:pt x="16" y="106"/>
                    <a:pt x="63" y="138"/>
                    <a:pt x="75" y="145"/>
                  </a:cubicBezTo>
                  <a:cubicBezTo>
                    <a:pt x="85" y="151"/>
                    <a:pt x="94" y="154"/>
                    <a:pt x="102" y="154"/>
                  </a:cubicBezTo>
                  <a:cubicBezTo>
                    <a:pt x="111" y="154"/>
                    <a:pt x="120" y="151"/>
                    <a:pt x="128" y="144"/>
                  </a:cubicBezTo>
                  <a:cubicBezTo>
                    <a:pt x="135" y="138"/>
                    <a:pt x="142" y="130"/>
                    <a:pt x="149" y="121"/>
                  </a:cubicBezTo>
                  <a:cubicBezTo>
                    <a:pt x="152" y="118"/>
                    <a:pt x="154" y="115"/>
                    <a:pt x="157" y="112"/>
                  </a:cubicBezTo>
                  <a:cubicBezTo>
                    <a:pt x="162" y="106"/>
                    <a:pt x="167" y="101"/>
                    <a:pt x="173" y="96"/>
                  </a:cubicBezTo>
                  <a:cubicBezTo>
                    <a:pt x="176" y="93"/>
                    <a:pt x="177" y="88"/>
                    <a:pt x="175" y="85"/>
                  </a:cubicBezTo>
                  <a:cubicBezTo>
                    <a:pt x="170" y="74"/>
                    <a:pt x="166" y="63"/>
                    <a:pt x="163" y="52"/>
                  </a:cubicBezTo>
                  <a:close/>
                  <a:moveTo>
                    <a:pt x="163" y="52"/>
                  </a:moveTo>
                  <a:cubicBezTo>
                    <a:pt x="163" y="52"/>
                    <a:pt x="163" y="52"/>
                    <a:pt x="163" y="5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7" name="Freeform 33"/>
            <p:cNvSpPr>
              <a:spLocks noEditPoints="1"/>
            </p:cNvSpPr>
            <p:nvPr/>
          </p:nvSpPr>
          <p:spPr bwMode="auto">
            <a:xfrm>
              <a:off x="3188" y="1839"/>
              <a:ext cx="43" cy="39"/>
            </a:xfrm>
            <a:custGeom>
              <a:avLst/>
              <a:gdLst/>
              <a:ahLst/>
              <a:cxnLst>
                <a:cxn ang="0">
                  <a:pos x="33" y="0"/>
                </a:cxn>
                <a:cxn ang="0">
                  <a:pos x="20" y="4"/>
                </a:cxn>
                <a:cxn ang="0">
                  <a:pos x="9" y="48"/>
                </a:cxn>
                <a:cxn ang="0">
                  <a:pos x="36" y="63"/>
                </a:cxn>
                <a:cxn ang="0">
                  <a:pos x="52" y="59"/>
                </a:cxn>
                <a:cxn ang="0">
                  <a:pos x="59" y="53"/>
                </a:cxn>
                <a:cxn ang="0">
                  <a:pos x="63" y="15"/>
                </a:cxn>
                <a:cxn ang="0">
                  <a:pos x="36" y="0"/>
                </a:cxn>
                <a:cxn ang="0">
                  <a:pos x="33" y="0"/>
                </a:cxn>
                <a:cxn ang="0">
                  <a:pos x="33" y="0"/>
                </a:cxn>
                <a:cxn ang="0">
                  <a:pos x="33" y="0"/>
                </a:cxn>
              </a:cxnLst>
              <a:rect l="0" t="0" r="r" b="b"/>
              <a:pathLst>
                <a:path w="70" h="63">
                  <a:moveTo>
                    <a:pt x="33" y="0"/>
                  </a:moveTo>
                  <a:cubicBezTo>
                    <a:pt x="28" y="0"/>
                    <a:pt x="24" y="2"/>
                    <a:pt x="20" y="4"/>
                  </a:cubicBezTo>
                  <a:cubicBezTo>
                    <a:pt x="5" y="13"/>
                    <a:pt x="0" y="33"/>
                    <a:pt x="9" y="48"/>
                  </a:cubicBezTo>
                  <a:cubicBezTo>
                    <a:pt x="15" y="58"/>
                    <a:pt x="25" y="63"/>
                    <a:pt x="36" y="63"/>
                  </a:cubicBezTo>
                  <a:cubicBezTo>
                    <a:pt x="41" y="63"/>
                    <a:pt x="47" y="62"/>
                    <a:pt x="52" y="59"/>
                  </a:cubicBezTo>
                  <a:cubicBezTo>
                    <a:pt x="55" y="57"/>
                    <a:pt x="57" y="55"/>
                    <a:pt x="59" y="53"/>
                  </a:cubicBezTo>
                  <a:cubicBezTo>
                    <a:pt x="68" y="43"/>
                    <a:pt x="70" y="27"/>
                    <a:pt x="63" y="15"/>
                  </a:cubicBezTo>
                  <a:cubicBezTo>
                    <a:pt x="57" y="5"/>
                    <a:pt x="46" y="0"/>
                    <a:pt x="36" y="0"/>
                  </a:cubicBezTo>
                  <a:cubicBezTo>
                    <a:pt x="35" y="0"/>
                    <a:pt x="34" y="0"/>
                    <a:pt x="33" y="0"/>
                  </a:cubicBezTo>
                  <a:close/>
                  <a:moveTo>
                    <a:pt x="33" y="0"/>
                  </a:moveTo>
                  <a:cubicBezTo>
                    <a:pt x="33" y="0"/>
                    <a:pt x="33" y="0"/>
                    <a:pt x="33"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28" name="Group 29"/>
          <p:cNvGrpSpPr/>
          <p:nvPr/>
        </p:nvGrpSpPr>
        <p:grpSpPr>
          <a:xfrm>
            <a:off x="2102463" y="1585221"/>
            <a:ext cx="1997564" cy="1601138"/>
            <a:chOff x="798970" y="1704791"/>
            <a:chExt cx="826143" cy="1200107"/>
          </a:xfrm>
        </p:grpSpPr>
        <p:sp>
          <p:nvSpPr>
            <p:cNvPr id="29" name="Text Placeholder 3"/>
            <p:cNvSpPr txBox="1"/>
            <p:nvPr/>
          </p:nvSpPr>
          <p:spPr>
            <a:xfrm>
              <a:off x="798970" y="1704791"/>
              <a:ext cx="509354" cy="18462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accent1"/>
                  </a:solidFill>
                  <a:cs typeface="+mn-ea"/>
                </a:rPr>
                <a:t>添加文本标题</a:t>
              </a:r>
              <a:endParaRPr lang="en-US" sz="1600" b="1" dirty="0">
                <a:solidFill>
                  <a:schemeClr val="accent1"/>
                </a:solidFill>
                <a:cs typeface="+mn-ea"/>
              </a:endParaRPr>
            </a:p>
          </p:txBody>
        </p:sp>
        <p:sp>
          <p:nvSpPr>
            <p:cNvPr id="30" name="Text Placeholder 3"/>
            <p:cNvSpPr txBox="1"/>
            <p:nvPr/>
          </p:nvSpPr>
          <p:spPr>
            <a:xfrm>
              <a:off x="798971" y="1935626"/>
              <a:ext cx="826142" cy="96927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a:t>
              </a:r>
              <a:endParaRPr lang="en-US" sz="1100" dirty="0">
                <a:solidFill>
                  <a:schemeClr val="tx2">
                    <a:lumMod val="50000"/>
                    <a:lumOff val="50000"/>
                  </a:schemeClr>
                </a:solidFill>
                <a:cs typeface="+mn-ea"/>
              </a:endParaRPr>
            </a:p>
          </p:txBody>
        </p:sp>
      </p:grpSp>
      <p:grpSp>
        <p:nvGrpSpPr>
          <p:cNvPr id="31" name="Group 29"/>
          <p:cNvGrpSpPr/>
          <p:nvPr/>
        </p:nvGrpSpPr>
        <p:grpSpPr>
          <a:xfrm>
            <a:off x="5692718" y="1585223"/>
            <a:ext cx="1997564" cy="1601137"/>
            <a:chOff x="798970" y="1704791"/>
            <a:chExt cx="826143" cy="1200106"/>
          </a:xfrm>
        </p:grpSpPr>
        <p:sp>
          <p:nvSpPr>
            <p:cNvPr id="32" name="Text Placeholder 3"/>
            <p:cNvSpPr txBox="1"/>
            <p:nvPr/>
          </p:nvSpPr>
          <p:spPr>
            <a:xfrm>
              <a:off x="798970" y="1704791"/>
              <a:ext cx="513174" cy="18462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accent2"/>
                  </a:solidFill>
                  <a:cs typeface="+mn-ea"/>
                </a:rPr>
                <a:t>添加文本标题</a:t>
              </a:r>
              <a:endParaRPr lang="zh-CN" altLang="en-US" sz="1600" b="1" dirty="0">
                <a:solidFill>
                  <a:schemeClr val="accent2"/>
                </a:solidFill>
                <a:cs typeface="+mn-ea"/>
              </a:endParaRPr>
            </a:p>
          </p:txBody>
        </p:sp>
        <p:sp>
          <p:nvSpPr>
            <p:cNvPr id="33" name="Text Placeholder 3"/>
            <p:cNvSpPr txBox="1"/>
            <p:nvPr/>
          </p:nvSpPr>
          <p:spPr>
            <a:xfrm>
              <a:off x="798971" y="1935625"/>
              <a:ext cx="826142" cy="96927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a:t>
              </a:r>
              <a:endParaRPr lang="en-US" altLang="zh-CN" sz="1100" dirty="0">
                <a:solidFill>
                  <a:srgbClr val="5A6378">
                    <a:lumMod val="50000"/>
                    <a:lumOff val="50000"/>
                  </a:srgbClr>
                </a:solidFill>
                <a:cs typeface="+mn-ea"/>
              </a:endParaRPr>
            </a:p>
          </p:txBody>
        </p:sp>
      </p:grpSp>
      <p:grpSp>
        <p:nvGrpSpPr>
          <p:cNvPr id="34" name="Group 29"/>
          <p:cNvGrpSpPr/>
          <p:nvPr/>
        </p:nvGrpSpPr>
        <p:grpSpPr>
          <a:xfrm>
            <a:off x="9282974" y="1585223"/>
            <a:ext cx="1997564" cy="1601137"/>
            <a:chOff x="798970" y="1704791"/>
            <a:chExt cx="826143" cy="1200106"/>
          </a:xfrm>
        </p:grpSpPr>
        <p:sp>
          <p:nvSpPr>
            <p:cNvPr id="35" name="Text Placeholder 3"/>
            <p:cNvSpPr txBox="1"/>
            <p:nvPr/>
          </p:nvSpPr>
          <p:spPr>
            <a:xfrm>
              <a:off x="798970" y="1704791"/>
              <a:ext cx="513333" cy="18462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accent3"/>
                  </a:solidFill>
                  <a:cs typeface="+mn-ea"/>
                </a:rPr>
                <a:t>添加文本标题</a:t>
              </a:r>
              <a:endParaRPr lang="zh-CN" altLang="en-US" sz="1600" b="1" dirty="0">
                <a:solidFill>
                  <a:schemeClr val="accent3"/>
                </a:solidFill>
                <a:cs typeface="+mn-ea"/>
              </a:endParaRPr>
            </a:p>
          </p:txBody>
        </p:sp>
        <p:sp>
          <p:nvSpPr>
            <p:cNvPr id="36" name="Text Placeholder 3"/>
            <p:cNvSpPr txBox="1"/>
            <p:nvPr/>
          </p:nvSpPr>
          <p:spPr>
            <a:xfrm>
              <a:off x="798971" y="1935625"/>
              <a:ext cx="826142" cy="96927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a:t>
              </a:r>
              <a:endParaRPr lang="en-US" altLang="zh-CN" sz="1100" dirty="0">
                <a:solidFill>
                  <a:srgbClr val="5A6378">
                    <a:lumMod val="50000"/>
                    <a:lumOff val="50000"/>
                  </a:srgbClr>
                </a:solidFill>
                <a:cs typeface="+mn-ea"/>
              </a:endParaRPr>
            </a:p>
          </p:txBody>
        </p:sp>
      </p:grpSp>
      <p:sp>
        <p:nvSpPr>
          <p:cNvPr id="37" name="Text Placeholder 3"/>
          <p:cNvSpPr txBox="1"/>
          <p:nvPr/>
        </p:nvSpPr>
        <p:spPr>
          <a:xfrm>
            <a:off x="871228" y="3850418"/>
            <a:ext cx="1026323" cy="110842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7205" dirty="0">
                <a:solidFill>
                  <a:schemeClr val="accent2"/>
                </a:solidFill>
                <a:cs typeface="+mn-ea"/>
              </a:rPr>
              <a:t>04</a:t>
            </a:r>
            <a:endParaRPr lang="en-US" sz="7205" dirty="0">
              <a:solidFill>
                <a:schemeClr val="accent2"/>
              </a:solidFill>
              <a:cs typeface="+mn-ea"/>
            </a:endParaRPr>
          </a:p>
        </p:txBody>
      </p:sp>
      <p:sp>
        <p:nvSpPr>
          <p:cNvPr id="38" name="Text Placeholder 3"/>
          <p:cNvSpPr txBox="1"/>
          <p:nvPr/>
        </p:nvSpPr>
        <p:spPr>
          <a:xfrm>
            <a:off x="4459477" y="3850418"/>
            <a:ext cx="1026323" cy="110842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7205" dirty="0">
                <a:solidFill>
                  <a:schemeClr val="accent5"/>
                </a:solidFill>
                <a:cs typeface="+mn-ea"/>
              </a:rPr>
              <a:t>07</a:t>
            </a:r>
            <a:endParaRPr lang="en-US" sz="7205" dirty="0">
              <a:solidFill>
                <a:schemeClr val="accent5"/>
              </a:solidFill>
              <a:cs typeface="+mn-ea"/>
            </a:endParaRPr>
          </a:p>
        </p:txBody>
      </p:sp>
      <p:sp>
        <p:nvSpPr>
          <p:cNvPr id="39" name="Text Placeholder 3"/>
          <p:cNvSpPr txBox="1"/>
          <p:nvPr/>
        </p:nvSpPr>
        <p:spPr>
          <a:xfrm>
            <a:off x="8198070" y="3850418"/>
            <a:ext cx="1026323" cy="110842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7205" dirty="0">
                <a:solidFill>
                  <a:schemeClr val="accent6"/>
                </a:solidFill>
                <a:cs typeface="+mn-ea"/>
              </a:rPr>
              <a:t>06</a:t>
            </a:r>
            <a:endParaRPr lang="en-US" sz="7205" dirty="0">
              <a:solidFill>
                <a:schemeClr val="accent6"/>
              </a:solidFill>
              <a:cs typeface="+mn-ea"/>
            </a:endParaRPr>
          </a:p>
        </p:txBody>
      </p:sp>
      <p:grpSp>
        <p:nvGrpSpPr>
          <p:cNvPr id="40" name="Group 29"/>
          <p:cNvGrpSpPr/>
          <p:nvPr/>
        </p:nvGrpSpPr>
        <p:grpSpPr>
          <a:xfrm>
            <a:off x="2102463" y="4142014"/>
            <a:ext cx="1997564" cy="1601137"/>
            <a:chOff x="798970" y="1704791"/>
            <a:chExt cx="826143" cy="1200106"/>
          </a:xfrm>
        </p:grpSpPr>
        <p:sp>
          <p:nvSpPr>
            <p:cNvPr id="41" name="Text Placeholder 3"/>
            <p:cNvSpPr txBox="1"/>
            <p:nvPr/>
          </p:nvSpPr>
          <p:spPr>
            <a:xfrm>
              <a:off x="798970" y="1704791"/>
              <a:ext cx="513333" cy="18462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accent2"/>
                  </a:solidFill>
                  <a:cs typeface="+mn-ea"/>
                </a:rPr>
                <a:t>添加文本标题</a:t>
              </a:r>
              <a:endParaRPr lang="zh-CN" altLang="en-US" sz="1600" b="1" dirty="0">
                <a:solidFill>
                  <a:schemeClr val="accent2"/>
                </a:solidFill>
                <a:cs typeface="+mn-ea"/>
              </a:endParaRPr>
            </a:p>
          </p:txBody>
        </p:sp>
        <p:sp>
          <p:nvSpPr>
            <p:cNvPr id="42" name="Text Placeholder 3"/>
            <p:cNvSpPr txBox="1"/>
            <p:nvPr/>
          </p:nvSpPr>
          <p:spPr>
            <a:xfrm>
              <a:off x="798971" y="1935625"/>
              <a:ext cx="826142" cy="96927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a:t>
              </a:r>
              <a:endParaRPr lang="en-US" altLang="zh-CN" sz="1100" dirty="0">
                <a:solidFill>
                  <a:srgbClr val="5A6378">
                    <a:lumMod val="50000"/>
                    <a:lumOff val="50000"/>
                  </a:srgbClr>
                </a:solidFill>
                <a:cs typeface="+mn-ea"/>
              </a:endParaRPr>
            </a:p>
          </p:txBody>
        </p:sp>
      </p:grpSp>
      <p:grpSp>
        <p:nvGrpSpPr>
          <p:cNvPr id="43" name="Group 29"/>
          <p:cNvGrpSpPr/>
          <p:nvPr/>
        </p:nvGrpSpPr>
        <p:grpSpPr>
          <a:xfrm>
            <a:off x="5692718" y="4142014"/>
            <a:ext cx="1997564" cy="1601137"/>
            <a:chOff x="798970" y="1704791"/>
            <a:chExt cx="826143" cy="1200106"/>
          </a:xfrm>
        </p:grpSpPr>
        <p:sp>
          <p:nvSpPr>
            <p:cNvPr id="44" name="Text Placeholder 3"/>
            <p:cNvSpPr txBox="1"/>
            <p:nvPr/>
          </p:nvSpPr>
          <p:spPr>
            <a:xfrm>
              <a:off x="798970" y="1704791"/>
              <a:ext cx="509354" cy="18462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accent5"/>
                  </a:solidFill>
                  <a:cs typeface="+mn-ea"/>
                </a:rPr>
                <a:t>添加文本标题</a:t>
              </a:r>
              <a:endParaRPr lang="zh-CN" altLang="en-US" sz="1600" b="1" dirty="0">
                <a:solidFill>
                  <a:schemeClr val="accent5"/>
                </a:solidFill>
                <a:cs typeface="+mn-ea"/>
              </a:endParaRPr>
            </a:p>
          </p:txBody>
        </p:sp>
        <p:sp>
          <p:nvSpPr>
            <p:cNvPr id="45" name="Text Placeholder 3"/>
            <p:cNvSpPr txBox="1"/>
            <p:nvPr/>
          </p:nvSpPr>
          <p:spPr>
            <a:xfrm>
              <a:off x="798971" y="1935625"/>
              <a:ext cx="826142" cy="96927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a:t>
              </a:r>
              <a:endParaRPr lang="en-US" altLang="zh-CN" sz="1100" dirty="0">
                <a:solidFill>
                  <a:srgbClr val="5A6378">
                    <a:lumMod val="50000"/>
                    <a:lumOff val="50000"/>
                  </a:srgbClr>
                </a:solidFill>
                <a:cs typeface="+mn-ea"/>
              </a:endParaRPr>
            </a:p>
          </p:txBody>
        </p:sp>
      </p:grpSp>
      <p:grpSp>
        <p:nvGrpSpPr>
          <p:cNvPr id="46" name="Group 29"/>
          <p:cNvGrpSpPr/>
          <p:nvPr/>
        </p:nvGrpSpPr>
        <p:grpSpPr>
          <a:xfrm>
            <a:off x="9282974" y="4142014"/>
            <a:ext cx="1997564" cy="1601137"/>
            <a:chOff x="798970" y="1704791"/>
            <a:chExt cx="826143" cy="1200106"/>
          </a:xfrm>
        </p:grpSpPr>
        <p:sp>
          <p:nvSpPr>
            <p:cNvPr id="47" name="Text Placeholder 3"/>
            <p:cNvSpPr txBox="1"/>
            <p:nvPr/>
          </p:nvSpPr>
          <p:spPr>
            <a:xfrm>
              <a:off x="798970" y="1704791"/>
              <a:ext cx="509354" cy="18462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accent6"/>
                  </a:solidFill>
                  <a:cs typeface="+mn-ea"/>
                </a:rPr>
                <a:t>添加文本标题</a:t>
              </a:r>
              <a:endParaRPr lang="zh-CN" altLang="en-US" sz="1600" b="1" dirty="0">
                <a:solidFill>
                  <a:schemeClr val="accent6"/>
                </a:solidFill>
                <a:cs typeface="+mn-ea"/>
              </a:endParaRPr>
            </a:p>
          </p:txBody>
        </p:sp>
        <p:sp>
          <p:nvSpPr>
            <p:cNvPr id="48" name="Text Placeholder 3"/>
            <p:cNvSpPr txBox="1"/>
            <p:nvPr/>
          </p:nvSpPr>
          <p:spPr>
            <a:xfrm>
              <a:off x="798971" y="1935625"/>
              <a:ext cx="826142" cy="96927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a:t>
              </a:r>
              <a:endParaRPr lang="en-US" altLang="zh-CN" sz="1100" dirty="0">
                <a:solidFill>
                  <a:srgbClr val="5A6378">
                    <a:lumMod val="50000"/>
                    <a:lumOff val="50000"/>
                  </a:srgbClr>
                </a:solidFill>
                <a:cs typeface="+mn-ea"/>
              </a:endParaRPr>
            </a:p>
          </p:txBody>
        </p:sp>
      </p:grpSp>
      <p:grpSp>
        <p:nvGrpSpPr>
          <p:cNvPr id="49" name="Group 36"/>
          <p:cNvGrpSpPr>
            <a:grpSpLocks noChangeAspect="1"/>
          </p:cNvGrpSpPr>
          <p:nvPr/>
        </p:nvGrpSpPr>
        <p:grpSpPr bwMode="auto">
          <a:xfrm>
            <a:off x="952748" y="4893211"/>
            <a:ext cx="1007796" cy="928622"/>
            <a:chOff x="419" y="2309"/>
            <a:chExt cx="507" cy="467"/>
          </a:xfrm>
          <a:solidFill>
            <a:schemeClr val="accent2"/>
          </a:solidFill>
        </p:grpSpPr>
        <p:sp>
          <p:nvSpPr>
            <p:cNvPr id="50" name="Freeform 37"/>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close/>
                  <a:moveTo>
                    <a:pt x="290" y="318"/>
                  </a:moveTo>
                  <a:lnTo>
                    <a:pt x="217" y="245"/>
                  </a:lnTo>
                  <a:lnTo>
                    <a:pt x="261" y="203"/>
                  </a:lnTo>
                  <a:lnTo>
                    <a:pt x="333" y="275"/>
                  </a:lnTo>
                  <a:lnTo>
                    <a:pt x="290" y="318"/>
                  </a:lnTo>
                  <a:close/>
                  <a:moveTo>
                    <a:pt x="290" y="318"/>
                  </a:moveTo>
                  <a:lnTo>
                    <a:pt x="290" y="318"/>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51" name="Freeform 38"/>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moveTo>
                    <a:pt x="290" y="318"/>
                  </a:moveTo>
                  <a:lnTo>
                    <a:pt x="217" y="245"/>
                  </a:lnTo>
                  <a:lnTo>
                    <a:pt x="261" y="203"/>
                  </a:lnTo>
                  <a:lnTo>
                    <a:pt x="333" y="275"/>
                  </a:lnTo>
                  <a:lnTo>
                    <a:pt x="290" y="318"/>
                  </a:lnTo>
                  <a:moveTo>
                    <a:pt x="290" y="318"/>
                  </a:moveTo>
                  <a:lnTo>
                    <a:pt x="290" y="318"/>
                  </a:ln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52" name="Freeform 39"/>
            <p:cNvSpPr>
              <a:spLocks noEditPoints="1"/>
            </p:cNvSpPr>
            <p:nvPr/>
          </p:nvSpPr>
          <p:spPr bwMode="auto">
            <a:xfrm>
              <a:off x="419" y="2321"/>
              <a:ext cx="49" cy="101"/>
            </a:xfrm>
            <a:custGeom>
              <a:avLst/>
              <a:gdLst/>
              <a:ahLst/>
              <a:cxnLst>
                <a:cxn ang="0">
                  <a:pos x="0" y="35"/>
                </a:cxn>
                <a:cxn ang="0">
                  <a:pos x="14" y="58"/>
                </a:cxn>
                <a:cxn ang="0">
                  <a:pos x="28" y="35"/>
                </a:cxn>
                <a:cxn ang="0">
                  <a:pos x="14" y="0"/>
                </a:cxn>
                <a:cxn ang="0">
                  <a:pos x="0" y="35"/>
                </a:cxn>
                <a:cxn ang="0">
                  <a:pos x="0" y="35"/>
                </a:cxn>
                <a:cxn ang="0">
                  <a:pos x="0" y="35"/>
                </a:cxn>
              </a:cxnLst>
              <a:rect l="0" t="0" r="r" b="b"/>
              <a:pathLst>
                <a:path w="28" h="58">
                  <a:moveTo>
                    <a:pt x="0" y="35"/>
                  </a:moveTo>
                  <a:cubicBezTo>
                    <a:pt x="0" y="51"/>
                    <a:pt x="6" y="58"/>
                    <a:pt x="14" y="58"/>
                  </a:cubicBezTo>
                  <a:cubicBezTo>
                    <a:pt x="22" y="58"/>
                    <a:pt x="28" y="51"/>
                    <a:pt x="28" y="35"/>
                  </a:cubicBezTo>
                  <a:cubicBezTo>
                    <a:pt x="28" y="18"/>
                    <a:pt x="14" y="0"/>
                    <a:pt x="14" y="0"/>
                  </a:cubicBezTo>
                  <a:cubicBezTo>
                    <a:pt x="14" y="0"/>
                    <a:pt x="0" y="18"/>
                    <a:pt x="0" y="35"/>
                  </a:cubicBezTo>
                  <a:close/>
                  <a:moveTo>
                    <a:pt x="0" y="35"/>
                  </a:moveTo>
                  <a:cubicBezTo>
                    <a:pt x="0" y="35"/>
                    <a:pt x="0" y="35"/>
                    <a:pt x="0" y="3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53" name="Group 42"/>
          <p:cNvGrpSpPr>
            <a:grpSpLocks noChangeAspect="1"/>
          </p:cNvGrpSpPr>
          <p:nvPr/>
        </p:nvGrpSpPr>
        <p:grpSpPr bwMode="auto">
          <a:xfrm>
            <a:off x="4469448" y="4900512"/>
            <a:ext cx="1026851" cy="978510"/>
            <a:chOff x="2111" y="2341"/>
            <a:chExt cx="485" cy="462"/>
          </a:xfrm>
          <a:solidFill>
            <a:schemeClr val="accent5"/>
          </a:solidFill>
        </p:grpSpPr>
        <p:sp>
          <p:nvSpPr>
            <p:cNvPr id="54" name="Freeform 43"/>
            <p:cNvSpPr>
              <a:spLocks noEditPoints="1"/>
            </p:cNvSpPr>
            <p:nvPr/>
          </p:nvSpPr>
          <p:spPr bwMode="auto">
            <a:xfrm>
              <a:off x="2111" y="2341"/>
              <a:ext cx="485" cy="462"/>
            </a:xfrm>
            <a:custGeom>
              <a:avLst/>
              <a:gdLst/>
              <a:ahLst/>
              <a:cxnLst>
                <a:cxn ang="0">
                  <a:pos x="45" y="0"/>
                </a:cxn>
                <a:cxn ang="0">
                  <a:pos x="39" y="6"/>
                </a:cxn>
                <a:cxn ang="0">
                  <a:pos x="39" y="58"/>
                </a:cxn>
                <a:cxn ang="0">
                  <a:pos x="45" y="64"/>
                </a:cxn>
                <a:cxn ang="0">
                  <a:pos x="71" y="64"/>
                </a:cxn>
                <a:cxn ang="0">
                  <a:pos x="65" y="84"/>
                </a:cxn>
                <a:cxn ang="0">
                  <a:pos x="38" y="89"/>
                </a:cxn>
                <a:cxn ang="0">
                  <a:pos x="32" y="89"/>
                </a:cxn>
                <a:cxn ang="0">
                  <a:pos x="16" y="73"/>
                </a:cxn>
                <a:cxn ang="0">
                  <a:pos x="16" y="61"/>
                </a:cxn>
                <a:cxn ang="0">
                  <a:pos x="25" y="45"/>
                </a:cxn>
                <a:cxn ang="0">
                  <a:pos x="12" y="29"/>
                </a:cxn>
                <a:cxn ang="0">
                  <a:pos x="0" y="45"/>
                </a:cxn>
                <a:cxn ang="0">
                  <a:pos x="9" y="61"/>
                </a:cxn>
                <a:cxn ang="0">
                  <a:pos x="9" y="73"/>
                </a:cxn>
                <a:cxn ang="0">
                  <a:pos x="32" y="97"/>
                </a:cxn>
                <a:cxn ang="0">
                  <a:pos x="38" y="97"/>
                </a:cxn>
                <a:cxn ang="0">
                  <a:pos x="43" y="97"/>
                </a:cxn>
                <a:cxn ang="0">
                  <a:pos x="70" y="89"/>
                </a:cxn>
                <a:cxn ang="0">
                  <a:pos x="78" y="64"/>
                </a:cxn>
                <a:cxn ang="0">
                  <a:pos x="96" y="64"/>
                </a:cxn>
                <a:cxn ang="0">
                  <a:pos x="102" y="58"/>
                </a:cxn>
                <a:cxn ang="0">
                  <a:pos x="102" y="6"/>
                </a:cxn>
                <a:cxn ang="0">
                  <a:pos x="96" y="0"/>
                </a:cxn>
                <a:cxn ang="0">
                  <a:pos x="45" y="0"/>
                </a:cxn>
                <a:cxn ang="0">
                  <a:pos x="72" y="54"/>
                </a:cxn>
                <a:cxn ang="0">
                  <a:pos x="49" y="32"/>
                </a:cxn>
                <a:cxn ang="0">
                  <a:pos x="72" y="10"/>
                </a:cxn>
                <a:cxn ang="0">
                  <a:pos x="94" y="32"/>
                </a:cxn>
                <a:cxn ang="0">
                  <a:pos x="72" y="54"/>
                </a:cxn>
                <a:cxn ang="0">
                  <a:pos x="72" y="54"/>
                </a:cxn>
                <a:cxn ang="0">
                  <a:pos x="72" y="54"/>
                </a:cxn>
              </a:cxnLst>
              <a:rect l="0" t="0" r="r" b="b"/>
              <a:pathLst>
                <a:path w="102" h="97">
                  <a:moveTo>
                    <a:pt x="45" y="0"/>
                  </a:moveTo>
                  <a:cubicBezTo>
                    <a:pt x="42" y="0"/>
                    <a:pt x="39" y="3"/>
                    <a:pt x="39" y="6"/>
                  </a:cubicBezTo>
                  <a:cubicBezTo>
                    <a:pt x="39" y="58"/>
                    <a:pt x="39" y="58"/>
                    <a:pt x="39" y="58"/>
                  </a:cubicBezTo>
                  <a:cubicBezTo>
                    <a:pt x="39" y="61"/>
                    <a:pt x="42" y="64"/>
                    <a:pt x="45" y="64"/>
                  </a:cubicBezTo>
                  <a:cubicBezTo>
                    <a:pt x="71" y="64"/>
                    <a:pt x="71" y="64"/>
                    <a:pt x="71" y="64"/>
                  </a:cubicBezTo>
                  <a:cubicBezTo>
                    <a:pt x="71" y="73"/>
                    <a:pt x="69" y="80"/>
                    <a:pt x="65" y="84"/>
                  </a:cubicBezTo>
                  <a:cubicBezTo>
                    <a:pt x="59" y="90"/>
                    <a:pt x="48" y="90"/>
                    <a:pt x="38" y="89"/>
                  </a:cubicBezTo>
                  <a:cubicBezTo>
                    <a:pt x="36" y="89"/>
                    <a:pt x="34" y="89"/>
                    <a:pt x="32" y="89"/>
                  </a:cubicBezTo>
                  <a:cubicBezTo>
                    <a:pt x="17" y="89"/>
                    <a:pt x="16" y="74"/>
                    <a:pt x="16" y="73"/>
                  </a:cubicBezTo>
                  <a:cubicBezTo>
                    <a:pt x="16" y="61"/>
                    <a:pt x="16" y="61"/>
                    <a:pt x="16" y="61"/>
                  </a:cubicBezTo>
                  <a:cubicBezTo>
                    <a:pt x="21" y="59"/>
                    <a:pt x="25" y="53"/>
                    <a:pt x="25" y="45"/>
                  </a:cubicBezTo>
                  <a:cubicBezTo>
                    <a:pt x="25" y="36"/>
                    <a:pt x="19" y="29"/>
                    <a:pt x="12" y="29"/>
                  </a:cubicBezTo>
                  <a:cubicBezTo>
                    <a:pt x="6" y="29"/>
                    <a:pt x="0" y="36"/>
                    <a:pt x="0" y="45"/>
                  </a:cubicBezTo>
                  <a:cubicBezTo>
                    <a:pt x="0" y="52"/>
                    <a:pt x="4" y="58"/>
                    <a:pt x="9" y="61"/>
                  </a:cubicBezTo>
                  <a:cubicBezTo>
                    <a:pt x="9" y="73"/>
                    <a:pt x="9" y="73"/>
                    <a:pt x="9" y="73"/>
                  </a:cubicBezTo>
                  <a:cubicBezTo>
                    <a:pt x="9" y="81"/>
                    <a:pt x="14" y="97"/>
                    <a:pt x="32" y="97"/>
                  </a:cubicBezTo>
                  <a:cubicBezTo>
                    <a:pt x="34" y="97"/>
                    <a:pt x="36" y="97"/>
                    <a:pt x="38" y="97"/>
                  </a:cubicBezTo>
                  <a:cubicBezTo>
                    <a:pt x="39" y="97"/>
                    <a:pt x="41" y="97"/>
                    <a:pt x="43" y="97"/>
                  </a:cubicBezTo>
                  <a:cubicBezTo>
                    <a:pt x="53" y="97"/>
                    <a:pt x="63" y="96"/>
                    <a:pt x="70" y="89"/>
                  </a:cubicBezTo>
                  <a:cubicBezTo>
                    <a:pt x="75" y="84"/>
                    <a:pt x="78" y="76"/>
                    <a:pt x="78" y="64"/>
                  </a:cubicBezTo>
                  <a:cubicBezTo>
                    <a:pt x="96" y="64"/>
                    <a:pt x="96" y="64"/>
                    <a:pt x="96" y="64"/>
                  </a:cubicBezTo>
                  <a:cubicBezTo>
                    <a:pt x="100" y="64"/>
                    <a:pt x="102" y="61"/>
                    <a:pt x="102" y="58"/>
                  </a:cubicBezTo>
                  <a:cubicBezTo>
                    <a:pt x="102" y="6"/>
                    <a:pt x="102" y="6"/>
                    <a:pt x="102" y="6"/>
                  </a:cubicBezTo>
                  <a:cubicBezTo>
                    <a:pt x="102" y="3"/>
                    <a:pt x="100" y="0"/>
                    <a:pt x="96" y="0"/>
                  </a:cubicBezTo>
                  <a:lnTo>
                    <a:pt x="45" y="0"/>
                  </a:lnTo>
                  <a:close/>
                  <a:moveTo>
                    <a:pt x="72" y="54"/>
                  </a:moveTo>
                  <a:cubicBezTo>
                    <a:pt x="59" y="54"/>
                    <a:pt x="49" y="44"/>
                    <a:pt x="49" y="32"/>
                  </a:cubicBezTo>
                  <a:cubicBezTo>
                    <a:pt x="49" y="20"/>
                    <a:pt x="59" y="10"/>
                    <a:pt x="72" y="10"/>
                  </a:cubicBezTo>
                  <a:cubicBezTo>
                    <a:pt x="84" y="10"/>
                    <a:pt x="94" y="20"/>
                    <a:pt x="94" y="32"/>
                  </a:cubicBezTo>
                  <a:cubicBezTo>
                    <a:pt x="94" y="44"/>
                    <a:pt x="84" y="54"/>
                    <a:pt x="72" y="54"/>
                  </a:cubicBezTo>
                  <a:close/>
                  <a:moveTo>
                    <a:pt x="72" y="54"/>
                  </a:moveTo>
                  <a:cubicBezTo>
                    <a:pt x="72" y="54"/>
                    <a:pt x="72" y="54"/>
                    <a:pt x="72" y="5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55" name="Freeform 44"/>
            <p:cNvSpPr>
              <a:spLocks noEditPoints="1"/>
            </p:cNvSpPr>
            <p:nvPr/>
          </p:nvSpPr>
          <p:spPr bwMode="auto">
            <a:xfrm>
              <a:off x="2372" y="2413"/>
              <a:ext cx="162" cy="161"/>
            </a:xfrm>
            <a:custGeom>
              <a:avLst/>
              <a:gdLst/>
              <a:ahLst/>
              <a:cxnLst>
                <a:cxn ang="0">
                  <a:pos x="17" y="0"/>
                </a:cxn>
                <a:cxn ang="0">
                  <a:pos x="0" y="17"/>
                </a:cxn>
                <a:cxn ang="0">
                  <a:pos x="17" y="34"/>
                </a:cxn>
                <a:cxn ang="0">
                  <a:pos x="34" y="17"/>
                </a:cxn>
                <a:cxn ang="0">
                  <a:pos x="17" y="0"/>
                </a:cxn>
                <a:cxn ang="0">
                  <a:pos x="17" y="30"/>
                </a:cxn>
                <a:cxn ang="0">
                  <a:pos x="4" y="17"/>
                </a:cxn>
                <a:cxn ang="0">
                  <a:pos x="17" y="4"/>
                </a:cxn>
                <a:cxn ang="0">
                  <a:pos x="30" y="17"/>
                </a:cxn>
                <a:cxn ang="0">
                  <a:pos x="17" y="30"/>
                </a:cxn>
                <a:cxn ang="0">
                  <a:pos x="17" y="30"/>
                </a:cxn>
                <a:cxn ang="0">
                  <a:pos x="17" y="30"/>
                </a:cxn>
              </a:cxnLst>
              <a:rect l="0" t="0" r="r" b="b"/>
              <a:pathLst>
                <a:path w="34" h="34">
                  <a:moveTo>
                    <a:pt x="17" y="0"/>
                  </a:moveTo>
                  <a:cubicBezTo>
                    <a:pt x="7" y="0"/>
                    <a:pt x="0" y="8"/>
                    <a:pt x="0" y="17"/>
                  </a:cubicBezTo>
                  <a:cubicBezTo>
                    <a:pt x="0" y="26"/>
                    <a:pt x="7" y="34"/>
                    <a:pt x="17" y="34"/>
                  </a:cubicBezTo>
                  <a:cubicBezTo>
                    <a:pt x="26" y="34"/>
                    <a:pt x="34" y="26"/>
                    <a:pt x="34" y="17"/>
                  </a:cubicBezTo>
                  <a:cubicBezTo>
                    <a:pt x="34" y="8"/>
                    <a:pt x="26" y="0"/>
                    <a:pt x="17" y="0"/>
                  </a:cubicBezTo>
                  <a:close/>
                  <a:moveTo>
                    <a:pt x="17" y="30"/>
                  </a:moveTo>
                  <a:cubicBezTo>
                    <a:pt x="10" y="30"/>
                    <a:pt x="4" y="24"/>
                    <a:pt x="4" y="17"/>
                  </a:cubicBezTo>
                  <a:cubicBezTo>
                    <a:pt x="4" y="10"/>
                    <a:pt x="10" y="4"/>
                    <a:pt x="17" y="4"/>
                  </a:cubicBezTo>
                  <a:cubicBezTo>
                    <a:pt x="24" y="4"/>
                    <a:pt x="30" y="10"/>
                    <a:pt x="30" y="17"/>
                  </a:cubicBezTo>
                  <a:cubicBezTo>
                    <a:pt x="30" y="24"/>
                    <a:pt x="24" y="30"/>
                    <a:pt x="17" y="30"/>
                  </a:cubicBezTo>
                  <a:close/>
                  <a:moveTo>
                    <a:pt x="17" y="30"/>
                  </a:moveTo>
                  <a:cubicBezTo>
                    <a:pt x="17" y="30"/>
                    <a:pt x="17" y="30"/>
                    <a:pt x="17" y="3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56" name="Freeform 45"/>
            <p:cNvSpPr>
              <a:spLocks noEditPoints="1"/>
            </p:cNvSpPr>
            <p:nvPr/>
          </p:nvSpPr>
          <p:spPr bwMode="auto">
            <a:xfrm>
              <a:off x="2482" y="2451"/>
              <a:ext cx="9"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57" name="Freeform 46"/>
            <p:cNvSpPr>
              <a:spLocks noEditPoints="1"/>
            </p:cNvSpPr>
            <p:nvPr/>
          </p:nvSpPr>
          <p:spPr bwMode="auto">
            <a:xfrm>
              <a:off x="2410" y="2522"/>
              <a:ext cx="10" cy="10"/>
            </a:xfrm>
            <a:custGeom>
              <a:avLst/>
              <a:gdLst/>
              <a:ahLst/>
              <a:cxnLst>
                <a:cxn ang="0">
                  <a:pos x="1" y="1"/>
                </a:cxn>
                <a:cxn ang="0">
                  <a:pos x="1" y="2"/>
                </a:cxn>
                <a:cxn ang="0">
                  <a:pos x="2" y="2"/>
                </a:cxn>
                <a:cxn ang="0">
                  <a:pos x="2" y="1"/>
                </a:cxn>
                <a:cxn ang="0">
                  <a:pos x="1" y="1"/>
                </a:cxn>
                <a:cxn ang="0">
                  <a:pos x="1" y="1"/>
                </a:cxn>
                <a:cxn ang="0">
                  <a:pos x="1" y="1"/>
                </a:cxn>
              </a:cxnLst>
              <a:rect l="0" t="0" r="r" b="b"/>
              <a:pathLst>
                <a:path w="2" h="2">
                  <a:moveTo>
                    <a:pt x="1" y="1"/>
                  </a:moveTo>
                  <a:cubicBezTo>
                    <a:pt x="0" y="1"/>
                    <a:pt x="0" y="2"/>
                    <a:pt x="1" y="2"/>
                  </a:cubicBezTo>
                  <a:cubicBezTo>
                    <a:pt x="1" y="2"/>
                    <a:pt x="2" y="2"/>
                    <a:pt x="2" y="2"/>
                  </a:cubicBezTo>
                  <a:cubicBezTo>
                    <a:pt x="2" y="2"/>
                    <a:pt x="2" y="1"/>
                    <a:pt x="2" y="1"/>
                  </a:cubicBezTo>
                  <a:cubicBezTo>
                    <a:pt x="2" y="0"/>
                    <a:pt x="1" y="0"/>
                    <a:pt x="1" y="1"/>
                  </a:cubicBezTo>
                  <a:close/>
                  <a:moveTo>
                    <a:pt x="1" y="1"/>
                  </a:moveTo>
                  <a:cubicBezTo>
                    <a:pt x="1" y="1"/>
                    <a:pt x="1" y="1"/>
                    <a:pt x="1" y="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58" name="Freeform 47"/>
            <p:cNvSpPr>
              <a:spLocks noEditPoints="1"/>
            </p:cNvSpPr>
            <p:nvPr/>
          </p:nvSpPr>
          <p:spPr bwMode="auto">
            <a:xfrm>
              <a:off x="2496" y="2489"/>
              <a:ext cx="9"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59" name="Freeform 48"/>
            <p:cNvSpPr>
              <a:spLocks noEditPoints="1"/>
            </p:cNvSpPr>
            <p:nvPr/>
          </p:nvSpPr>
          <p:spPr bwMode="auto">
            <a:xfrm>
              <a:off x="2396" y="2489"/>
              <a:ext cx="10"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0" name="Freeform 49"/>
            <p:cNvSpPr>
              <a:spLocks noEditPoints="1"/>
            </p:cNvSpPr>
            <p:nvPr/>
          </p:nvSpPr>
          <p:spPr bwMode="auto">
            <a:xfrm>
              <a:off x="2482" y="2522"/>
              <a:ext cx="9" cy="10"/>
            </a:xfrm>
            <a:custGeom>
              <a:avLst/>
              <a:gdLst/>
              <a:ahLst/>
              <a:cxnLst>
                <a:cxn ang="0">
                  <a:pos x="0" y="1"/>
                </a:cxn>
                <a:cxn ang="0">
                  <a:pos x="0" y="2"/>
                </a:cxn>
                <a:cxn ang="0">
                  <a:pos x="2" y="2"/>
                </a:cxn>
                <a:cxn ang="0">
                  <a:pos x="2" y="1"/>
                </a:cxn>
                <a:cxn ang="0">
                  <a:pos x="0" y="1"/>
                </a:cxn>
                <a:cxn ang="0">
                  <a:pos x="0" y="1"/>
                </a:cxn>
                <a:cxn ang="0">
                  <a:pos x="0" y="1"/>
                </a:cxn>
              </a:cxnLst>
              <a:rect l="0" t="0" r="r" b="b"/>
              <a:pathLst>
                <a:path w="2" h="2">
                  <a:moveTo>
                    <a:pt x="0" y="1"/>
                  </a:moveTo>
                  <a:cubicBezTo>
                    <a:pt x="0" y="1"/>
                    <a:pt x="0" y="2"/>
                    <a:pt x="0" y="2"/>
                  </a:cubicBezTo>
                  <a:cubicBezTo>
                    <a:pt x="1" y="2"/>
                    <a:pt x="1" y="2"/>
                    <a:pt x="2" y="2"/>
                  </a:cubicBezTo>
                  <a:cubicBezTo>
                    <a:pt x="2" y="2"/>
                    <a:pt x="2" y="1"/>
                    <a:pt x="2" y="1"/>
                  </a:cubicBezTo>
                  <a:cubicBezTo>
                    <a:pt x="1" y="0"/>
                    <a:pt x="1" y="0"/>
                    <a:pt x="0" y="1"/>
                  </a:cubicBezTo>
                  <a:close/>
                  <a:moveTo>
                    <a:pt x="0" y="1"/>
                  </a:moveTo>
                  <a:cubicBezTo>
                    <a:pt x="0" y="1"/>
                    <a:pt x="0" y="1"/>
                    <a:pt x="0" y="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1" name="Freeform 50"/>
            <p:cNvSpPr>
              <a:spLocks noEditPoints="1"/>
            </p:cNvSpPr>
            <p:nvPr/>
          </p:nvSpPr>
          <p:spPr bwMode="auto">
            <a:xfrm>
              <a:off x="2410" y="2451"/>
              <a:ext cx="10"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2" name="Freeform 51"/>
            <p:cNvSpPr>
              <a:spLocks noEditPoints="1"/>
            </p:cNvSpPr>
            <p:nvPr/>
          </p:nvSpPr>
          <p:spPr bwMode="auto">
            <a:xfrm>
              <a:off x="2439" y="2455"/>
              <a:ext cx="28" cy="53"/>
            </a:xfrm>
            <a:custGeom>
              <a:avLst/>
              <a:gdLst/>
              <a:ahLst/>
              <a:cxnLst>
                <a:cxn ang="0">
                  <a:pos x="4" y="5"/>
                </a:cxn>
                <a:cxn ang="0">
                  <a:pos x="4" y="2"/>
                </a:cxn>
                <a:cxn ang="0">
                  <a:pos x="3" y="0"/>
                </a:cxn>
                <a:cxn ang="0">
                  <a:pos x="2" y="2"/>
                </a:cxn>
                <a:cxn ang="0">
                  <a:pos x="2" y="5"/>
                </a:cxn>
                <a:cxn ang="0">
                  <a:pos x="0" y="8"/>
                </a:cxn>
                <a:cxn ang="0">
                  <a:pos x="3" y="11"/>
                </a:cxn>
                <a:cxn ang="0">
                  <a:pos x="6" y="8"/>
                </a:cxn>
                <a:cxn ang="0">
                  <a:pos x="4" y="5"/>
                </a:cxn>
                <a:cxn ang="0">
                  <a:pos x="4" y="5"/>
                </a:cxn>
                <a:cxn ang="0">
                  <a:pos x="4" y="5"/>
                </a:cxn>
              </a:cxnLst>
              <a:rect l="0" t="0" r="r" b="b"/>
              <a:pathLst>
                <a:path w="6" h="11">
                  <a:moveTo>
                    <a:pt x="4" y="5"/>
                  </a:moveTo>
                  <a:cubicBezTo>
                    <a:pt x="4" y="2"/>
                    <a:pt x="4" y="2"/>
                    <a:pt x="4" y="2"/>
                  </a:cubicBezTo>
                  <a:cubicBezTo>
                    <a:pt x="4" y="1"/>
                    <a:pt x="4" y="0"/>
                    <a:pt x="3" y="0"/>
                  </a:cubicBezTo>
                  <a:cubicBezTo>
                    <a:pt x="2" y="0"/>
                    <a:pt x="2" y="1"/>
                    <a:pt x="2" y="2"/>
                  </a:cubicBezTo>
                  <a:cubicBezTo>
                    <a:pt x="2" y="5"/>
                    <a:pt x="2" y="5"/>
                    <a:pt x="2" y="5"/>
                  </a:cubicBezTo>
                  <a:cubicBezTo>
                    <a:pt x="0" y="6"/>
                    <a:pt x="0" y="7"/>
                    <a:pt x="0" y="8"/>
                  </a:cubicBezTo>
                  <a:cubicBezTo>
                    <a:pt x="0" y="10"/>
                    <a:pt x="1" y="11"/>
                    <a:pt x="3" y="11"/>
                  </a:cubicBezTo>
                  <a:cubicBezTo>
                    <a:pt x="4" y="11"/>
                    <a:pt x="6" y="10"/>
                    <a:pt x="6" y="8"/>
                  </a:cubicBezTo>
                  <a:cubicBezTo>
                    <a:pt x="6" y="7"/>
                    <a:pt x="5" y="6"/>
                    <a:pt x="4" y="5"/>
                  </a:cubicBezTo>
                  <a:close/>
                  <a:moveTo>
                    <a:pt x="4" y="5"/>
                  </a:moveTo>
                  <a:cubicBezTo>
                    <a:pt x="4" y="5"/>
                    <a:pt x="4" y="5"/>
                    <a:pt x="4" y="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3" name="Freeform 52"/>
            <p:cNvSpPr>
              <a:spLocks noEditPoints="1"/>
            </p:cNvSpPr>
            <p:nvPr/>
          </p:nvSpPr>
          <p:spPr bwMode="auto">
            <a:xfrm>
              <a:off x="2448" y="24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4" name="Freeform 53"/>
            <p:cNvSpPr>
              <a:spLocks noEditPoints="1"/>
            </p:cNvSpPr>
            <p:nvPr/>
          </p:nvSpPr>
          <p:spPr bwMode="auto">
            <a:xfrm>
              <a:off x="2448" y="25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65" name="Group 107"/>
          <p:cNvGrpSpPr/>
          <p:nvPr/>
        </p:nvGrpSpPr>
        <p:grpSpPr>
          <a:xfrm>
            <a:off x="8264034" y="4978875"/>
            <a:ext cx="895067" cy="900144"/>
            <a:chOff x="7839075" y="1611313"/>
            <a:chExt cx="896938" cy="901700"/>
          </a:xfrm>
          <a:solidFill>
            <a:schemeClr val="accent6"/>
          </a:solidFill>
        </p:grpSpPr>
        <p:sp>
          <p:nvSpPr>
            <p:cNvPr id="66" name="Freeform 73"/>
            <p:cNvSpPr>
              <a:spLocks noEditPoints="1"/>
            </p:cNvSpPr>
            <p:nvPr/>
          </p:nvSpPr>
          <p:spPr bwMode="auto">
            <a:xfrm>
              <a:off x="7839075" y="1611313"/>
              <a:ext cx="896938" cy="901700"/>
            </a:xfrm>
            <a:custGeom>
              <a:avLst/>
              <a:gdLst/>
              <a:ahLst/>
              <a:cxnLst>
                <a:cxn ang="0">
                  <a:pos x="289" y="212"/>
                </a:cxn>
                <a:cxn ang="0">
                  <a:pos x="105" y="28"/>
                </a:cxn>
                <a:cxn ang="0">
                  <a:pos x="111" y="22"/>
                </a:cxn>
                <a:cxn ang="0">
                  <a:pos x="89" y="0"/>
                </a:cxn>
                <a:cxn ang="0">
                  <a:pos x="0" y="89"/>
                </a:cxn>
                <a:cxn ang="0">
                  <a:pos x="22" y="111"/>
                </a:cxn>
                <a:cxn ang="0">
                  <a:pos x="28" y="105"/>
                </a:cxn>
                <a:cxn ang="0">
                  <a:pos x="212" y="290"/>
                </a:cxn>
                <a:cxn ang="0">
                  <a:pos x="289" y="290"/>
                </a:cxn>
                <a:cxn ang="0">
                  <a:pos x="289" y="212"/>
                </a:cxn>
                <a:cxn ang="0">
                  <a:pos x="273" y="273"/>
                </a:cxn>
                <a:cxn ang="0">
                  <a:pos x="226" y="273"/>
                </a:cxn>
                <a:cxn ang="0">
                  <a:pos x="52" y="99"/>
                </a:cxn>
                <a:cxn ang="0">
                  <a:pos x="99" y="52"/>
                </a:cxn>
                <a:cxn ang="0">
                  <a:pos x="273" y="226"/>
                </a:cxn>
                <a:cxn ang="0">
                  <a:pos x="273" y="273"/>
                </a:cxn>
                <a:cxn ang="0">
                  <a:pos x="273" y="273"/>
                </a:cxn>
                <a:cxn ang="0">
                  <a:pos x="273" y="273"/>
                </a:cxn>
              </a:cxnLst>
              <a:rect l="0" t="0" r="r" b="b"/>
              <a:pathLst>
                <a:path w="310" h="311">
                  <a:moveTo>
                    <a:pt x="289" y="212"/>
                  </a:moveTo>
                  <a:cubicBezTo>
                    <a:pt x="105" y="28"/>
                    <a:pt x="105" y="28"/>
                    <a:pt x="105" y="28"/>
                  </a:cubicBezTo>
                  <a:cubicBezTo>
                    <a:pt x="111" y="22"/>
                    <a:pt x="111" y="22"/>
                    <a:pt x="111" y="22"/>
                  </a:cubicBezTo>
                  <a:cubicBezTo>
                    <a:pt x="89" y="0"/>
                    <a:pt x="89" y="0"/>
                    <a:pt x="89" y="0"/>
                  </a:cubicBezTo>
                  <a:cubicBezTo>
                    <a:pt x="0" y="89"/>
                    <a:pt x="0" y="89"/>
                    <a:pt x="0" y="89"/>
                  </a:cubicBezTo>
                  <a:cubicBezTo>
                    <a:pt x="22" y="111"/>
                    <a:pt x="22" y="111"/>
                    <a:pt x="22" y="111"/>
                  </a:cubicBezTo>
                  <a:cubicBezTo>
                    <a:pt x="28" y="105"/>
                    <a:pt x="28" y="105"/>
                    <a:pt x="28" y="105"/>
                  </a:cubicBezTo>
                  <a:cubicBezTo>
                    <a:pt x="212" y="290"/>
                    <a:pt x="212" y="290"/>
                    <a:pt x="212" y="290"/>
                  </a:cubicBezTo>
                  <a:cubicBezTo>
                    <a:pt x="233" y="311"/>
                    <a:pt x="268" y="311"/>
                    <a:pt x="289" y="290"/>
                  </a:cubicBezTo>
                  <a:cubicBezTo>
                    <a:pt x="310" y="268"/>
                    <a:pt x="310" y="234"/>
                    <a:pt x="289" y="212"/>
                  </a:cubicBezTo>
                  <a:close/>
                  <a:moveTo>
                    <a:pt x="273" y="273"/>
                  </a:moveTo>
                  <a:cubicBezTo>
                    <a:pt x="260" y="286"/>
                    <a:pt x="239" y="286"/>
                    <a:pt x="226" y="273"/>
                  </a:cubicBezTo>
                  <a:cubicBezTo>
                    <a:pt x="52" y="99"/>
                    <a:pt x="52" y="99"/>
                    <a:pt x="52" y="99"/>
                  </a:cubicBezTo>
                  <a:cubicBezTo>
                    <a:pt x="99" y="52"/>
                    <a:pt x="99" y="52"/>
                    <a:pt x="99" y="52"/>
                  </a:cubicBezTo>
                  <a:cubicBezTo>
                    <a:pt x="273" y="226"/>
                    <a:pt x="273" y="226"/>
                    <a:pt x="273" y="226"/>
                  </a:cubicBezTo>
                  <a:cubicBezTo>
                    <a:pt x="286" y="239"/>
                    <a:pt x="286" y="260"/>
                    <a:pt x="273" y="273"/>
                  </a:cubicBezTo>
                  <a:close/>
                  <a:moveTo>
                    <a:pt x="273" y="273"/>
                  </a:moveTo>
                  <a:cubicBezTo>
                    <a:pt x="273" y="273"/>
                    <a:pt x="273" y="273"/>
                    <a:pt x="273" y="27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7" name="Freeform 74"/>
            <p:cNvSpPr>
              <a:spLocks noEditPoints="1"/>
            </p:cNvSpPr>
            <p:nvPr/>
          </p:nvSpPr>
          <p:spPr bwMode="auto">
            <a:xfrm>
              <a:off x="8175625" y="1993900"/>
              <a:ext cx="447675" cy="403225"/>
            </a:xfrm>
            <a:custGeom>
              <a:avLst/>
              <a:gdLst/>
              <a:ahLst/>
              <a:cxnLst>
                <a:cxn ang="0">
                  <a:pos x="56" y="13"/>
                </a:cxn>
                <a:cxn ang="0">
                  <a:pos x="31" y="9"/>
                </a:cxn>
                <a:cxn ang="0">
                  <a:pos x="0" y="12"/>
                </a:cxn>
                <a:cxn ang="0">
                  <a:pos x="120" y="131"/>
                </a:cxn>
                <a:cxn ang="0">
                  <a:pos x="147" y="131"/>
                </a:cxn>
                <a:cxn ang="0">
                  <a:pos x="147" y="104"/>
                </a:cxn>
                <a:cxn ang="0">
                  <a:pos x="56" y="13"/>
                </a:cxn>
                <a:cxn ang="0">
                  <a:pos x="56" y="13"/>
                </a:cxn>
                <a:cxn ang="0">
                  <a:pos x="56" y="13"/>
                </a:cxn>
              </a:cxnLst>
              <a:rect l="0" t="0" r="r" b="b"/>
              <a:pathLst>
                <a:path w="155" h="139">
                  <a:moveTo>
                    <a:pt x="56" y="13"/>
                  </a:moveTo>
                  <a:cubicBezTo>
                    <a:pt x="56" y="13"/>
                    <a:pt x="42" y="0"/>
                    <a:pt x="31" y="9"/>
                  </a:cubicBezTo>
                  <a:cubicBezTo>
                    <a:pt x="19" y="18"/>
                    <a:pt x="0" y="12"/>
                    <a:pt x="0" y="12"/>
                  </a:cubicBezTo>
                  <a:cubicBezTo>
                    <a:pt x="120" y="131"/>
                    <a:pt x="120" y="131"/>
                    <a:pt x="120" y="131"/>
                  </a:cubicBezTo>
                  <a:cubicBezTo>
                    <a:pt x="127" y="139"/>
                    <a:pt x="139" y="139"/>
                    <a:pt x="147" y="131"/>
                  </a:cubicBezTo>
                  <a:cubicBezTo>
                    <a:pt x="155" y="124"/>
                    <a:pt x="155" y="111"/>
                    <a:pt x="147" y="104"/>
                  </a:cubicBezTo>
                  <a:lnTo>
                    <a:pt x="56" y="13"/>
                  </a:lnTo>
                  <a:close/>
                  <a:moveTo>
                    <a:pt x="56" y="13"/>
                  </a:moveTo>
                  <a:cubicBezTo>
                    <a:pt x="56" y="13"/>
                    <a:pt x="56" y="13"/>
                    <a:pt x="56" y="1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2" presetClass="entr" presetSubtype="2" accel="50000" decel="5000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1+#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4" accel="50000" decel="5000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2" presetClass="entr" presetSubtype="2" accel="50000" decel="50000"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1+#ppt_w/2"/>
                                          </p:val>
                                        </p:tav>
                                        <p:tav tm="100000">
                                          <p:val>
                                            <p:strVal val="#ppt_x"/>
                                          </p:val>
                                        </p:tav>
                                      </p:tavLst>
                                    </p:anim>
                                    <p:anim calcmode="lin" valueType="num">
                                      <p:cBhvr additive="base">
                                        <p:cTn id="51" dur="500" fill="hold"/>
                                        <p:tgtEl>
                                          <p:spTgt spid="31"/>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53" presetClass="entr" presetSubtype="16"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fltVal val="0"/>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animEffect transition="in" filter="fade">
                                      <p:cBhvr>
                                        <p:cTn id="62" dur="500"/>
                                        <p:tgtEl>
                                          <p:spTgt spid="13"/>
                                        </p:tgtEl>
                                      </p:cBhvr>
                                    </p:animEffect>
                                  </p:childTnLst>
                                </p:cTn>
                              </p:par>
                              <p:par>
                                <p:cTn id="63" presetID="2" presetClass="entr" presetSubtype="2" accel="50000" decel="50000" fill="hold" nodeType="with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500" fill="hold"/>
                                        <p:tgtEl>
                                          <p:spTgt spid="34"/>
                                        </p:tgtEl>
                                        <p:attrNameLst>
                                          <p:attrName>ppt_x</p:attrName>
                                        </p:attrNameLst>
                                      </p:cBhvr>
                                      <p:tavLst>
                                        <p:tav tm="0">
                                          <p:val>
                                            <p:strVal val="1+#ppt_w/2"/>
                                          </p:val>
                                        </p:tav>
                                        <p:tav tm="100000">
                                          <p:val>
                                            <p:strVal val="#ppt_x"/>
                                          </p:val>
                                        </p:tav>
                                      </p:tavLst>
                                    </p:anim>
                                    <p:anim calcmode="lin" valueType="num">
                                      <p:cBhvr additive="base">
                                        <p:cTn id="66" dur="500" fill="hold"/>
                                        <p:tgtEl>
                                          <p:spTgt spid="34"/>
                                        </p:tgtEl>
                                        <p:attrNameLst>
                                          <p:attrName>ppt_y</p:attrName>
                                        </p:attrNameLst>
                                      </p:cBhvr>
                                      <p:tavLst>
                                        <p:tav tm="0">
                                          <p:val>
                                            <p:strVal val="#ppt_y"/>
                                          </p:val>
                                        </p:tav>
                                        <p:tav tm="100000">
                                          <p:val>
                                            <p:strVal val="#ppt_y"/>
                                          </p:val>
                                        </p:tav>
                                      </p:tavLst>
                                    </p:anim>
                                  </p:childTnLst>
                                </p:cTn>
                              </p:par>
                            </p:childTnLst>
                          </p:cTn>
                        </p:par>
                        <p:par>
                          <p:cTn id="67" fill="hold">
                            <p:stCondLst>
                              <p:cond delay="5000"/>
                            </p:stCondLst>
                            <p:childTnLst>
                              <p:par>
                                <p:cTn id="68" presetID="2" presetClass="entr" presetSubtype="4" accel="50000" decel="5000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ppt_x"/>
                                          </p:val>
                                        </p:tav>
                                        <p:tav tm="100000">
                                          <p:val>
                                            <p:strVal val="#ppt_x"/>
                                          </p:val>
                                        </p:tav>
                                      </p:tavLst>
                                    </p:anim>
                                    <p:anim calcmode="lin" valueType="num">
                                      <p:cBhvr additive="base">
                                        <p:cTn id="71" dur="500" fill="hold"/>
                                        <p:tgtEl>
                                          <p:spTgt spid="37"/>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fltVal val="0"/>
                                          </p:val>
                                        </p:tav>
                                        <p:tav tm="100000">
                                          <p:val>
                                            <p:strVal val="#ppt_w"/>
                                          </p:val>
                                        </p:tav>
                                      </p:tavLst>
                                    </p:anim>
                                    <p:anim calcmode="lin" valueType="num">
                                      <p:cBhvr>
                                        <p:cTn id="76" dur="500" fill="hold"/>
                                        <p:tgtEl>
                                          <p:spTgt spid="49"/>
                                        </p:tgtEl>
                                        <p:attrNameLst>
                                          <p:attrName>ppt_h</p:attrName>
                                        </p:attrNameLst>
                                      </p:cBhvr>
                                      <p:tavLst>
                                        <p:tav tm="0">
                                          <p:val>
                                            <p:fltVal val="0"/>
                                          </p:val>
                                        </p:tav>
                                        <p:tav tm="100000">
                                          <p:val>
                                            <p:strVal val="#ppt_h"/>
                                          </p:val>
                                        </p:tav>
                                      </p:tavLst>
                                    </p:anim>
                                    <p:animEffect transition="in" filter="fade">
                                      <p:cBhvr>
                                        <p:cTn id="77" dur="500"/>
                                        <p:tgtEl>
                                          <p:spTgt spid="49"/>
                                        </p:tgtEl>
                                      </p:cBhvr>
                                    </p:animEffect>
                                  </p:childTnLst>
                                </p:cTn>
                              </p:par>
                              <p:par>
                                <p:cTn id="78" presetID="2" presetClass="entr" presetSubtype="2" accel="50000" decel="50000" fill="hold" nodeType="with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fill="hold"/>
                                        <p:tgtEl>
                                          <p:spTgt spid="40"/>
                                        </p:tgtEl>
                                        <p:attrNameLst>
                                          <p:attrName>ppt_x</p:attrName>
                                        </p:attrNameLst>
                                      </p:cBhvr>
                                      <p:tavLst>
                                        <p:tav tm="0">
                                          <p:val>
                                            <p:strVal val="1+#ppt_w/2"/>
                                          </p:val>
                                        </p:tav>
                                        <p:tav tm="100000">
                                          <p:val>
                                            <p:strVal val="#ppt_x"/>
                                          </p:val>
                                        </p:tav>
                                      </p:tavLst>
                                    </p:anim>
                                    <p:anim calcmode="lin" valueType="num">
                                      <p:cBhvr additive="base">
                                        <p:cTn id="81" dur="500" fill="hold"/>
                                        <p:tgtEl>
                                          <p:spTgt spid="40"/>
                                        </p:tgtEl>
                                        <p:attrNameLst>
                                          <p:attrName>ppt_y</p:attrName>
                                        </p:attrNameLst>
                                      </p:cBhvr>
                                      <p:tavLst>
                                        <p:tav tm="0">
                                          <p:val>
                                            <p:strVal val="#ppt_y"/>
                                          </p:val>
                                        </p:tav>
                                        <p:tav tm="100000">
                                          <p:val>
                                            <p:strVal val="#ppt_y"/>
                                          </p:val>
                                        </p:tav>
                                      </p:tavLst>
                                    </p:anim>
                                  </p:childTnLst>
                                </p:cTn>
                              </p:par>
                            </p:childTnLst>
                          </p:cTn>
                        </p:par>
                        <p:par>
                          <p:cTn id="82" fill="hold">
                            <p:stCondLst>
                              <p:cond delay="6000"/>
                            </p:stCondLst>
                            <p:childTnLst>
                              <p:par>
                                <p:cTn id="83" presetID="2" presetClass="entr" presetSubtype="4" accel="50000" decel="50000"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fill="hold"/>
                                        <p:tgtEl>
                                          <p:spTgt spid="38"/>
                                        </p:tgtEl>
                                        <p:attrNameLst>
                                          <p:attrName>ppt_x</p:attrName>
                                        </p:attrNameLst>
                                      </p:cBhvr>
                                      <p:tavLst>
                                        <p:tav tm="0">
                                          <p:val>
                                            <p:strVal val="#ppt_x"/>
                                          </p:val>
                                        </p:tav>
                                        <p:tav tm="100000">
                                          <p:val>
                                            <p:strVal val="#ppt_x"/>
                                          </p:val>
                                        </p:tav>
                                      </p:tavLst>
                                    </p:anim>
                                    <p:anim calcmode="lin" valueType="num">
                                      <p:cBhvr additive="base">
                                        <p:cTn id="86" dur="500" fill="hold"/>
                                        <p:tgtEl>
                                          <p:spTgt spid="38"/>
                                        </p:tgtEl>
                                        <p:attrNameLst>
                                          <p:attrName>ppt_y</p:attrName>
                                        </p:attrNameLst>
                                      </p:cBhvr>
                                      <p:tavLst>
                                        <p:tav tm="0">
                                          <p:val>
                                            <p:strVal val="1+#ppt_h/2"/>
                                          </p:val>
                                        </p:tav>
                                        <p:tav tm="100000">
                                          <p:val>
                                            <p:strVal val="#ppt_y"/>
                                          </p:val>
                                        </p:tav>
                                      </p:tavLst>
                                    </p:anim>
                                  </p:childTnLst>
                                </p:cTn>
                              </p:par>
                            </p:childTnLst>
                          </p:cTn>
                        </p:par>
                        <p:par>
                          <p:cTn id="87" fill="hold">
                            <p:stCondLst>
                              <p:cond delay="6500"/>
                            </p:stCondLst>
                            <p:childTnLst>
                              <p:par>
                                <p:cTn id="88" presetID="53" presetClass="entr" presetSubtype="16" fill="hold" nodeType="afterEffect">
                                  <p:stCondLst>
                                    <p:cond delay="0"/>
                                  </p:stCondLst>
                                  <p:childTnLst>
                                    <p:set>
                                      <p:cBhvr>
                                        <p:cTn id="89" dur="1" fill="hold">
                                          <p:stCondLst>
                                            <p:cond delay="0"/>
                                          </p:stCondLst>
                                        </p:cTn>
                                        <p:tgtEl>
                                          <p:spTgt spid="53"/>
                                        </p:tgtEl>
                                        <p:attrNameLst>
                                          <p:attrName>style.visibility</p:attrName>
                                        </p:attrNameLst>
                                      </p:cBhvr>
                                      <p:to>
                                        <p:strVal val="visible"/>
                                      </p:to>
                                    </p:set>
                                    <p:anim calcmode="lin" valueType="num">
                                      <p:cBhvr>
                                        <p:cTn id="90" dur="500" fill="hold"/>
                                        <p:tgtEl>
                                          <p:spTgt spid="53"/>
                                        </p:tgtEl>
                                        <p:attrNameLst>
                                          <p:attrName>ppt_w</p:attrName>
                                        </p:attrNameLst>
                                      </p:cBhvr>
                                      <p:tavLst>
                                        <p:tav tm="0">
                                          <p:val>
                                            <p:fltVal val="0"/>
                                          </p:val>
                                        </p:tav>
                                        <p:tav tm="100000">
                                          <p:val>
                                            <p:strVal val="#ppt_w"/>
                                          </p:val>
                                        </p:tav>
                                      </p:tavLst>
                                    </p:anim>
                                    <p:anim calcmode="lin" valueType="num">
                                      <p:cBhvr>
                                        <p:cTn id="91" dur="500" fill="hold"/>
                                        <p:tgtEl>
                                          <p:spTgt spid="53"/>
                                        </p:tgtEl>
                                        <p:attrNameLst>
                                          <p:attrName>ppt_h</p:attrName>
                                        </p:attrNameLst>
                                      </p:cBhvr>
                                      <p:tavLst>
                                        <p:tav tm="0">
                                          <p:val>
                                            <p:fltVal val="0"/>
                                          </p:val>
                                        </p:tav>
                                        <p:tav tm="100000">
                                          <p:val>
                                            <p:strVal val="#ppt_h"/>
                                          </p:val>
                                        </p:tav>
                                      </p:tavLst>
                                    </p:anim>
                                    <p:animEffect transition="in" filter="fade">
                                      <p:cBhvr>
                                        <p:cTn id="92" dur="500"/>
                                        <p:tgtEl>
                                          <p:spTgt spid="53"/>
                                        </p:tgtEl>
                                      </p:cBhvr>
                                    </p:animEffect>
                                  </p:childTnLst>
                                </p:cTn>
                              </p:par>
                              <p:par>
                                <p:cTn id="93" presetID="2" presetClass="entr" presetSubtype="2" accel="50000" decel="50000" fill="hold" nodeType="with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500" fill="hold"/>
                                        <p:tgtEl>
                                          <p:spTgt spid="43"/>
                                        </p:tgtEl>
                                        <p:attrNameLst>
                                          <p:attrName>ppt_x</p:attrName>
                                        </p:attrNameLst>
                                      </p:cBhvr>
                                      <p:tavLst>
                                        <p:tav tm="0">
                                          <p:val>
                                            <p:strVal val="1+#ppt_w/2"/>
                                          </p:val>
                                        </p:tav>
                                        <p:tav tm="100000">
                                          <p:val>
                                            <p:strVal val="#ppt_x"/>
                                          </p:val>
                                        </p:tav>
                                      </p:tavLst>
                                    </p:anim>
                                    <p:anim calcmode="lin" valueType="num">
                                      <p:cBhvr additive="base">
                                        <p:cTn id="96" dur="500" fill="hold"/>
                                        <p:tgtEl>
                                          <p:spTgt spid="43"/>
                                        </p:tgtEl>
                                        <p:attrNameLst>
                                          <p:attrName>ppt_y</p:attrName>
                                        </p:attrNameLst>
                                      </p:cBhvr>
                                      <p:tavLst>
                                        <p:tav tm="0">
                                          <p:val>
                                            <p:strVal val="#ppt_y"/>
                                          </p:val>
                                        </p:tav>
                                        <p:tav tm="100000">
                                          <p:val>
                                            <p:strVal val="#ppt_y"/>
                                          </p:val>
                                        </p:tav>
                                      </p:tavLst>
                                    </p:anim>
                                  </p:childTnLst>
                                </p:cTn>
                              </p:par>
                            </p:childTnLst>
                          </p:cTn>
                        </p:par>
                        <p:par>
                          <p:cTn id="97" fill="hold">
                            <p:stCondLst>
                              <p:cond delay="7000"/>
                            </p:stCondLst>
                            <p:childTnLst>
                              <p:par>
                                <p:cTn id="98" presetID="2" presetClass="entr" presetSubtype="4" accel="50000" decel="50000" fill="hold" grpId="0" nodeType="afterEffect">
                                  <p:stCondLst>
                                    <p:cond delay="0"/>
                                  </p:stCondLst>
                                  <p:childTnLst>
                                    <p:set>
                                      <p:cBhvr>
                                        <p:cTn id="99" dur="1" fill="hold">
                                          <p:stCondLst>
                                            <p:cond delay="0"/>
                                          </p:stCondLst>
                                        </p:cTn>
                                        <p:tgtEl>
                                          <p:spTgt spid="39"/>
                                        </p:tgtEl>
                                        <p:attrNameLst>
                                          <p:attrName>style.visibility</p:attrName>
                                        </p:attrNameLst>
                                      </p:cBhvr>
                                      <p:to>
                                        <p:strVal val="visible"/>
                                      </p:to>
                                    </p:set>
                                    <p:anim calcmode="lin" valueType="num">
                                      <p:cBhvr additive="base">
                                        <p:cTn id="100" dur="500" fill="hold"/>
                                        <p:tgtEl>
                                          <p:spTgt spid="39"/>
                                        </p:tgtEl>
                                        <p:attrNameLst>
                                          <p:attrName>ppt_x</p:attrName>
                                        </p:attrNameLst>
                                      </p:cBhvr>
                                      <p:tavLst>
                                        <p:tav tm="0">
                                          <p:val>
                                            <p:strVal val="#ppt_x"/>
                                          </p:val>
                                        </p:tav>
                                        <p:tav tm="100000">
                                          <p:val>
                                            <p:strVal val="#ppt_x"/>
                                          </p:val>
                                        </p:tav>
                                      </p:tavLst>
                                    </p:anim>
                                    <p:anim calcmode="lin" valueType="num">
                                      <p:cBhvr additive="base">
                                        <p:cTn id="101" dur="500" fill="hold"/>
                                        <p:tgtEl>
                                          <p:spTgt spid="39"/>
                                        </p:tgtEl>
                                        <p:attrNameLst>
                                          <p:attrName>ppt_y</p:attrName>
                                        </p:attrNameLst>
                                      </p:cBhvr>
                                      <p:tavLst>
                                        <p:tav tm="0">
                                          <p:val>
                                            <p:strVal val="1+#ppt_h/2"/>
                                          </p:val>
                                        </p:tav>
                                        <p:tav tm="100000">
                                          <p:val>
                                            <p:strVal val="#ppt_y"/>
                                          </p:val>
                                        </p:tav>
                                      </p:tavLst>
                                    </p:anim>
                                  </p:childTnLst>
                                </p:cTn>
                              </p:par>
                            </p:childTnLst>
                          </p:cTn>
                        </p:par>
                        <p:par>
                          <p:cTn id="102" fill="hold">
                            <p:stCondLst>
                              <p:cond delay="7500"/>
                            </p:stCondLst>
                            <p:childTnLst>
                              <p:par>
                                <p:cTn id="103" presetID="53" presetClass="entr" presetSubtype="16" fill="hold" nodeType="afterEffect">
                                  <p:stCondLst>
                                    <p:cond delay="0"/>
                                  </p:stCondLst>
                                  <p:childTnLst>
                                    <p:set>
                                      <p:cBhvr>
                                        <p:cTn id="104" dur="1" fill="hold">
                                          <p:stCondLst>
                                            <p:cond delay="0"/>
                                          </p:stCondLst>
                                        </p:cTn>
                                        <p:tgtEl>
                                          <p:spTgt spid="65"/>
                                        </p:tgtEl>
                                        <p:attrNameLst>
                                          <p:attrName>style.visibility</p:attrName>
                                        </p:attrNameLst>
                                      </p:cBhvr>
                                      <p:to>
                                        <p:strVal val="visible"/>
                                      </p:to>
                                    </p:set>
                                    <p:anim calcmode="lin" valueType="num">
                                      <p:cBhvr>
                                        <p:cTn id="105" dur="500" fill="hold"/>
                                        <p:tgtEl>
                                          <p:spTgt spid="65"/>
                                        </p:tgtEl>
                                        <p:attrNameLst>
                                          <p:attrName>ppt_w</p:attrName>
                                        </p:attrNameLst>
                                      </p:cBhvr>
                                      <p:tavLst>
                                        <p:tav tm="0">
                                          <p:val>
                                            <p:fltVal val="0"/>
                                          </p:val>
                                        </p:tav>
                                        <p:tav tm="100000">
                                          <p:val>
                                            <p:strVal val="#ppt_w"/>
                                          </p:val>
                                        </p:tav>
                                      </p:tavLst>
                                    </p:anim>
                                    <p:anim calcmode="lin" valueType="num">
                                      <p:cBhvr>
                                        <p:cTn id="106" dur="500" fill="hold"/>
                                        <p:tgtEl>
                                          <p:spTgt spid="65"/>
                                        </p:tgtEl>
                                        <p:attrNameLst>
                                          <p:attrName>ppt_h</p:attrName>
                                        </p:attrNameLst>
                                      </p:cBhvr>
                                      <p:tavLst>
                                        <p:tav tm="0">
                                          <p:val>
                                            <p:fltVal val="0"/>
                                          </p:val>
                                        </p:tav>
                                        <p:tav tm="100000">
                                          <p:val>
                                            <p:strVal val="#ppt_h"/>
                                          </p:val>
                                        </p:tav>
                                      </p:tavLst>
                                    </p:anim>
                                    <p:animEffect transition="in" filter="fade">
                                      <p:cBhvr>
                                        <p:cTn id="107" dur="500"/>
                                        <p:tgtEl>
                                          <p:spTgt spid="65"/>
                                        </p:tgtEl>
                                      </p:cBhvr>
                                    </p:animEffect>
                                  </p:childTnLst>
                                </p:cTn>
                              </p:par>
                              <p:par>
                                <p:cTn id="108" presetID="2" presetClass="entr" presetSubtype="2" accel="50000" decel="50000" fill="hold" nodeType="with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additive="base">
                                        <p:cTn id="110" dur="500" fill="hold"/>
                                        <p:tgtEl>
                                          <p:spTgt spid="46"/>
                                        </p:tgtEl>
                                        <p:attrNameLst>
                                          <p:attrName>ppt_x</p:attrName>
                                        </p:attrNameLst>
                                      </p:cBhvr>
                                      <p:tavLst>
                                        <p:tav tm="0">
                                          <p:val>
                                            <p:strVal val="1+#ppt_w/2"/>
                                          </p:val>
                                        </p:tav>
                                        <p:tav tm="100000">
                                          <p:val>
                                            <p:strVal val="#ppt_x"/>
                                          </p:val>
                                        </p:tav>
                                      </p:tavLst>
                                    </p:anim>
                                    <p:anim calcmode="lin" valueType="num">
                                      <p:cBhvr additive="base">
                                        <p:cTn id="111"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animBg="1"/>
      <p:bldP spid="37" grpId="0"/>
      <p:bldP spid="38"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Round Diagonal Corner Rectangle 34"/>
          <p:cNvSpPr/>
          <p:nvPr/>
        </p:nvSpPr>
        <p:spPr>
          <a:xfrm>
            <a:off x="886505" y="2287083"/>
            <a:ext cx="2304880" cy="2459428"/>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7" name="Round Diagonal Corner Rectangle 35"/>
          <p:cNvSpPr/>
          <p:nvPr/>
        </p:nvSpPr>
        <p:spPr>
          <a:xfrm>
            <a:off x="3605174" y="2287083"/>
            <a:ext cx="2304880" cy="2459428"/>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8" name="Round Diagonal Corner Rectangle 36"/>
          <p:cNvSpPr/>
          <p:nvPr/>
        </p:nvSpPr>
        <p:spPr>
          <a:xfrm>
            <a:off x="6311437" y="2287083"/>
            <a:ext cx="2304880" cy="2459428"/>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9" name="Round Diagonal Corner Rectangle 37"/>
          <p:cNvSpPr/>
          <p:nvPr/>
        </p:nvSpPr>
        <p:spPr>
          <a:xfrm>
            <a:off x="9017102" y="2287083"/>
            <a:ext cx="2304880" cy="2459428"/>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grpSp>
        <p:nvGrpSpPr>
          <p:cNvPr id="10" name="Group 78"/>
          <p:cNvGrpSpPr/>
          <p:nvPr/>
        </p:nvGrpSpPr>
        <p:grpSpPr>
          <a:xfrm>
            <a:off x="4424232" y="2576486"/>
            <a:ext cx="666763" cy="918161"/>
            <a:chOff x="3291055" y="1604118"/>
            <a:chExt cx="552452" cy="760475"/>
          </a:xfrm>
          <a:solidFill>
            <a:schemeClr val="bg1"/>
          </a:solidFill>
        </p:grpSpPr>
        <p:sp>
          <p:nvSpPr>
            <p:cNvPr id="11" name="Freeform 5"/>
            <p:cNvSpPr>
              <a:spLocks noEditPoints="1"/>
            </p:cNvSpPr>
            <p:nvPr/>
          </p:nvSpPr>
          <p:spPr bwMode="auto">
            <a:xfrm>
              <a:off x="3291055" y="1604118"/>
              <a:ext cx="552452" cy="760475"/>
            </a:xfrm>
            <a:custGeom>
              <a:avLst/>
              <a:gdLst/>
              <a:ahLst/>
              <a:cxnLst>
                <a:cxn ang="0">
                  <a:pos x="55" y="19"/>
                </a:cxn>
                <a:cxn ang="0">
                  <a:pos x="55" y="17"/>
                </a:cxn>
                <a:cxn ang="0">
                  <a:pos x="51" y="13"/>
                </a:cxn>
                <a:cxn ang="0">
                  <a:pos x="43" y="13"/>
                </a:cxn>
                <a:cxn ang="0">
                  <a:pos x="44" y="9"/>
                </a:cxn>
                <a:cxn ang="0">
                  <a:pos x="36" y="0"/>
                </a:cxn>
                <a:cxn ang="0">
                  <a:pos x="27" y="9"/>
                </a:cxn>
                <a:cxn ang="0">
                  <a:pos x="28" y="13"/>
                </a:cxn>
                <a:cxn ang="0">
                  <a:pos x="22" y="13"/>
                </a:cxn>
                <a:cxn ang="0">
                  <a:pos x="17" y="17"/>
                </a:cxn>
                <a:cxn ang="0">
                  <a:pos x="17" y="19"/>
                </a:cxn>
                <a:cxn ang="0">
                  <a:pos x="7" y="19"/>
                </a:cxn>
                <a:cxn ang="0">
                  <a:pos x="0" y="26"/>
                </a:cxn>
                <a:cxn ang="0">
                  <a:pos x="0" y="95"/>
                </a:cxn>
                <a:cxn ang="0">
                  <a:pos x="7" y="102"/>
                </a:cxn>
                <a:cxn ang="0">
                  <a:pos x="66" y="102"/>
                </a:cxn>
                <a:cxn ang="0">
                  <a:pos x="73" y="95"/>
                </a:cxn>
                <a:cxn ang="0">
                  <a:pos x="73" y="26"/>
                </a:cxn>
                <a:cxn ang="0">
                  <a:pos x="66" y="19"/>
                </a:cxn>
                <a:cxn ang="0">
                  <a:pos x="55" y="19"/>
                </a:cxn>
                <a:cxn ang="0">
                  <a:pos x="31" y="9"/>
                </a:cxn>
                <a:cxn ang="0">
                  <a:pos x="36" y="3"/>
                </a:cxn>
                <a:cxn ang="0">
                  <a:pos x="41" y="9"/>
                </a:cxn>
                <a:cxn ang="0">
                  <a:pos x="39" y="13"/>
                </a:cxn>
                <a:cxn ang="0">
                  <a:pos x="32" y="13"/>
                </a:cxn>
                <a:cxn ang="0">
                  <a:pos x="31" y="9"/>
                </a:cxn>
                <a:cxn ang="0">
                  <a:pos x="66" y="91"/>
                </a:cxn>
                <a:cxn ang="0">
                  <a:pos x="61" y="95"/>
                </a:cxn>
                <a:cxn ang="0">
                  <a:pos x="11" y="95"/>
                </a:cxn>
                <a:cxn ang="0">
                  <a:pos x="7" y="91"/>
                </a:cxn>
                <a:cxn ang="0">
                  <a:pos x="7" y="31"/>
                </a:cxn>
                <a:cxn ang="0">
                  <a:pos x="11" y="26"/>
                </a:cxn>
                <a:cxn ang="0">
                  <a:pos x="17" y="26"/>
                </a:cxn>
                <a:cxn ang="0">
                  <a:pos x="21" y="30"/>
                </a:cxn>
                <a:cxn ang="0">
                  <a:pos x="52" y="30"/>
                </a:cxn>
                <a:cxn ang="0">
                  <a:pos x="55" y="26"/>
                </a:cxn>
                <a:cxn ang="0">
                  <a:pos x="61" y="26"/>
                </a:cxn>
                <a:cxn ang="0">
                  <a:pos x="66" y="31"/>
                </a:cxn>
                <a:cxn ang="0">
                  <a:pos x="66" y="91"/>
                </a:cxn>
                <a:cxn ang="0">
                  <a:pos x="66" y="91"/>
                </a:cxn>
                <a:cxn ang="0">
                  <a:pos x="66" y="91"/>
                </a:cxn>
              </a:cxnLst>
              <a:rect l="0" t="0" r="r" b="b"/>
              <a:pathLst>
                <a:path w="73" h="102">
                  <a:moveTo>
                    <a:pt x="55" y="19"/>
                  </a:moveTo>
                  <a:cubicBezTo>
                    <a:pt x="55" y="17"/>
                    <a:pt x="55" y="17"/>
                    <a:pt x="55" y="17"/>
                  </a:cubicBezTo>
                  <a:cubicBezTo>
                    <a:pt x="55" y="15"/>
                    <a:pt x="53" y="13"/>
                    <a:pt x="51" y="13"/>
                  </a:cubicBezTo>
                  <a:cubicBezTo>
                    <a:pt x="43" y="13"/>
                    <a:pt x="43" y="13"/>
                    <a:pt x="43" y="13"/>
                  </a:cubicBezTo>
                  <a:cubicBezTo>
                    <a:pt x="44" y="11"/>
                    <a:pt x="44" y="10"/>
                    <a:pt x="44" y="9"/>
                  </a:cubicBezTo>
                  <a:cubicBezTo>
                    <a:pt x="44" y="4"/>
                    <a:pt x="40" y="0"/>
                    <a:pt x="36" y="0"/>
                  </a:cubicBezTo>
                  <a:cubicBezTo>
                    <a:pt x="31" y="0"/>
                    <a:pt x="27" y="4"/>
                    <a:pt x="27" y="9"/>
                  </a:cubicBezTo>
                  <a:cubicBezTo>
                    <a:pt x="27" y="10"/>
                    <a:pt x="27" y="11"/>
                    <a:pt x="28" y="13"/>
                  </a:cubicBezTo>
                  <a:cubicBezTo>
                    <a:pt x="22" y="13"/>
                    <a:pt x="22" y="13"/>
                    <a:pt x="22" y="13"/>
                  </a:cubicBezTo>
                  <a:cubicBezTo>
                    <a:pt x="19" y="13"/>
                    <a:pt x="17" y="15"/>
                    <a:pt x="17" y="17"/>
                  </a:cubicBezTo>
                  <a:cubicBezTo>
                    <a:pt x="17" y="19"/>
                    <a:pt x="17" y="19"/>
                    <a:pt x="17" y="19"/>
                  </a:cubicBezTo>
                  <a:cubicBezTo>
                    <a:pt x="7" y="19"/>
                    <a:pt x="7" y="19"/>
                    <a:pt x="7" y="19"/>
                  </a:cubicBezTo>
                  <a:cubicBezTo>
                    <a:pt x="3" y="19"/>
                    <a:pt x="0" y="23"/>
                    <a:pt x="0" y="26"/>
                  </a:cubicBezTo>
                  <a:cubicBezTo>
                    <a:pt x="0" y="95"/>
                    <a:pt x="0" y="95"/>
                    <a:pt x="0" y="95"/>
                  </a:cubicBezTo>
                  <a:cubicBezTo>
                    <a:pt x="0" y="99"/>
                    <a:pt x="3" y="102"/>
                    <a:pt x="7" y="102"/>
                  </a:cubicBezTo>
                  <a:cubicBezTo>
                    <a:pt x="66" y="102"/>
                    <a:pt x="66" y="102"/>
                    <a:pt x="66" y="102"/>
                  </a:cubicBezTo>
                  <a:cubicBezTo>
                    <a:pt x="70" y="102"/>
                    <a:pt x="73" y="99"/>
                    <a:pt x="73" y="95"/>
                  </a:cubicBezTo>
                  <a:cubicBezTo>
                    <a:pt x="73" y="26"/>
                    <a:pt x="73" y="26"/>
                    <a:pt x="73" y="26"/>
                  </a:cubicBezTo>
                  <a:cubicBezTo>
                    <a:pt x="73" y="23"/>
                    <a:pt x="70" y="19"/>
                    <a:pt x="66" y="19"/>
                  </a:cubicBezTo>
                  <a:lnTo>
                    <a:pt x="55" y="19"/>
                  </a:lnTo>
                  <a:close/>
                  <a:moveTo>
                    <a:pt x="31" y="9"/>
                  </a:moveTo>
                  <a:cubicBezTo>
                    <a:pt x="31" y="6"/>
                    <a:pt x="33" y="3"/>
                    <a:pt x="36" y="3"/>
                  </a:cubicBezTo>
                  <a:cubicBezTo>
                    <a:pt x="38" y="3"/>
                    <a:pt x="41" y="6"/>
                    <a:pt x="41" y="9"/>
                  </a:cubicBezTo>
                  <a:cubicBezTo>
                    <a:pt x="41" y="10"/>
                    <a:pt x="40" y="12"/>
                    <a:pt x="39" y="13"/>
                  </a:cubicBezTo>
                  <a:cubicBezTo>
                    <a:pt x="32" y="13"/>
                    <a:pt x="32" y="13"/>
                    <a:pt x="32" y="13"/>
                  </a:cubicBezTo>
                  <a:cubicBezTo>
                    <a:pt x="31" y="12"/>
                    <a:pt x="31" y="10"/>
                    <a:pt x="31" y="9"/>
                  </a:cubicBezTo>
                  <a:close/>
                  <a:moveTo>
                    <a:pt x="66" y="91"/>
                  </a:moveTo>
                  <a:cubicBezTo>
                    <a:pt x="66" y="94"/>
                    <a:pt x="64" y="95"/>
                    <a:pt x="61" y="95"/>
                  </a:cubicBezTo>
                  <a:cubicBezTo>
                    <a:pt x="11" y="95"/>
                    <a:pt x="11" y="95"/>
                    <a:pt x="11" y="95"/>
                  </a:cubicBezTo>
                  <a:cubicBezTo>
                    <a:pt x="9" y="95"/>
                    <a:pt x="7" y="94"/>
                    <a:pt x="7" y="91"/>
                  </a:cubicBezTo>
                  <a:cubicBezTo>
                    <a:pt x="7" y="31"/>
                    <a:pt x="7" y="31"/>
                    <a:pt x="7" y="31"/>
                  </a:cubicBezTo>
                  <a:cubicBezTo>
                    <a:pt x="7" y="28"/>
                    <a:pt x="9" y="26"/>
                    <a:pt x="11" y="26"/>
                  </a:cubicBezTo>
                  <a:cubicBezTo>
                    <a:pt x="17" y="26"/>
                    <a:pt x="17" y="26"/>
                    <a:pt x="17" y="26"/>
                  </a:cubicBezTo>
                  <a:cubicBezTo>
                    <a:pt x="17" y="28"/>
                    <a:pt x="19" y="30"/>
                    <a:pt x="21" y="30"/>
                  </a:cubicBezTo>
                  <a:cubicBezTo>
                    <a:pt x="52" y="30"/>
                    <a:pt x="52" y="30"/>
                    <a:pt x="52" y="30"/>
                  </a:cubicBezTo>
                  <a:cubicBezTo>
                    <a:pt x="54" y="30"/>
                    <a:pt x="55" y="28"/>
                    <a:pt x="55" y="26"/>
                  </a:cubicBezTo>
                  <a:cubicBezTo>
                    <a:pt x="61" y="26"/>
                    <a:pt x="61" y="26"/>
                    <a:pt x="61" y="26"/>
                  </a:cubicBezTo>
                  <a:cubicBezTo>
                    <a:pt x="64" y="26"/>
                    <a:pt x="66" y="28"/>
                    <a:pt x="66" y="31"/>
                  </a:cubicBezTo>
                  <a:lnTo>
                    <a:pt x="66" y="91"/>
                  </a:lnTo>
                  <a:close/>
                  <a:moveTo>
                    <a:pt x="66" y="91"/>
                  </a:moveTo>
                  <a:cubicBezTo>
                    <a:pt x="66" y="91"/>
                    <a:pt x="66" y="91"/>
                    <a:pt x="66" y="9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 name="Freeform 6"/>
            <p:cNvSpPr>
              <a:spLocks noEditPoints="1"/>
            </p:cNvSpPr>
            <p:nvPr/>
          </p:nvSpPr>
          <p:spPr bwMode="auto">
            <a:xfrm>
              <a:off x="3396771" y="1872387"/>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 name="Freeform 7"/>
            <p:cNvSpPr>
              <a:spLocks noEditPoints="1"/>
            </p:cNvSpPr>
            <p:nvPr/>
          </p:nvSpPr>
          <p:spPr bwMode="auto">
            <a:xfrm>
              <a:off x="3518402" y="1895122"/>
              <a:ext cx="211432" cy="44333"/>
            </a:xfrm>
            <a:custGeom>
              <a:avLst/>
              <a:gdLst/>
              <a:ahLst/>
              <a:cxnLst>
                <a:cxn ang="0">
                  <a:pos x="24" y="0"/>
                </a:cxn>
                <a:cxn ang="0">
                  <a:pos x="4" y="0"/>
                </a:cxn>
                <a:cxn ang="0">
                  <a:pos x="0" y="3"/>
                </a:cxn>
                <a:cxn ang="0">
                  <a:pos x="4" y="6"/>
                </a:cxn>
                <a:cxn ang="0">
                  <a:pos x="24" y="6"/>
                </a:cxn>
                <a:cxn ang="0">
                  <a:pos x="28" y="3"/>
                </a:cxn>
                <a:cxn ang="0">
                  <a:pos x="24" y="0"/>
                </a:cxn>
                <a:cxn ang="0">
                  <a:pos x="24" y="0"/>
                </a:cxn>
                <a:cxn ang="0">
                  <a:pos x="24" y="0"/>
                </a:cxn>
              </a:cxnLst>
              <a:rect l="0" t="0" r="r" b="b"/>
              <a:pathLst>
                <a:path w="28" h="6">
                  <a:moveTo>
                    <a:pt x="24" y="0"/>
                  </a:moveTo>
                  <a:cubicBezTo>
                    <a:pt x="4" y="0"/>
                    <a:pt x="4" y="0"/>
                    <a:pt x="4" y="0"/>
                  </a:cubicBezTo>
                  <a:cubicBezTo>
                    <a:pt x="2" y="0"/>
                    <a:pt x="0" y="1"/>
                    <a:pt x="0" y="3"/>
                  </a:cubicBezTo>
                  <a:cubicBezTo>
                    <a:pt x="0" y="5"/>
                    <a:pt x="2" y="6"/>
                    <a:pt x="4" y="6"/>
                  </a:cubicBezTo>
                  <a:cubicBezTo>
                    <a:pt x="24" y="6"/>
                    <a:pt x="24" y="6"/>
                    <a:pt x="24" y="6"/>
                  </a:cubicBezTo>
                  <a:cubicBezTo>
                    <a:pt x="26" y="6"/>
                    <a:pt x="28" y="5"/>
                    <a:pt x="28" y="3"/>
                  </a:cubicBezTo>
                  <a:cubicBezTo>
                    <a:pt x="28" y="1"/>
                    <a:pt x="26" y="0"/>
                    <a:pt x="24" y="0"/>
                  </a:cubicBezTo>
                  <a:close/>
                  <a:moveTo>
                    <a:pt x="24" y="0"/>
                  </a:moveTo>
                  <a:cubicBezTo>
                    <a:pt x="24" y="0"/>
                    <a:pt x="24" y="0"/>
                    <a:pt x="24"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4" name="Freeform 8"/>
            <p:cNvSpPr>
              <a:spLocks noEditPoints="1"/>
            </p:cNvSpPr>
            <p:nvPr/>
          </p:nvSpPr>
          <p:spPr bwMode="auto">
            <a:xfrm>
              <a:off x="3396771" y="1999701"/>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5" name="Freeform 9"/>
            <p:cNvSpPr>
              <a:spLocks noEditPoints="1"/>
            </p:cNvSpPr>
            <p:nvPr/>
          </p:nvSpPr>
          <p:spPr bwMode="auto">
            <a:xfrm>
              <a:off x="3518402" y="2021299"/>
              <a:ext cx="211432" cy="52290"/>
            </a:xfrm>
            <a:custGeom>
              <a:avLst/>
              <a:gdLst/>
              <a:ahLst/>
              <a:cxnLst>
                <a:cxn ang="0">
                  <a:pos x="24" y="0"/>
                </a:cxn>
                <a:cxn ang="0">
                  <a:pos x="4" y="0"/>
                </a:cxn>
                <a:cxn ang="0">
                  <a:pos x="0" y="3"/>
                </a:cxn>
                <a:cxn ang="0">
                  <a:pos x="4" y="7"/>
                </a:cxn>
                <a:cxn ang="0">
                  <a:pos x="24" y="7"/>
                </a:cxn>
                <a:cxn ang="0">
                  <a:pos x="28" y="3"/>
                </a:cxn>
                <a:cxn ang="0">
                  <a:pos x="24" y="0"/>
                </a:cxn>
                <a:cxn ang="0">
                  <a:pos x="24" y="0"/>
                </a:cxn>
                <a:cxn ang="0">
                  <a:pos x="24" y="0"/>
                </a:cxn>
              </a:cxnLst>
              <a:rect l="0" t="0" r="r" b="b"/>
              <a:pathLst>
                <a:path w="28" h="7">
                  <a:moveTo>
                    <a:pt x="24" y="0"/>
                  </a:moveTo>
                  <a:cubicBezTo>
                    <a:pt x="4" y="0"/>
                    <a:pt x="4" y="0"/>
                    <a:pt x="4" y="0"/>
                  </a:cubicBezTo>
                  <a:cubicBezTo>
                    <a:pt x="2" y="0"/>
                    <a:pt x="0" y="1"/>
                    <a:pt x="0" y="3"/>
                  </a:cubicBezTo>
                  <a:cubicBezTo>
                    <a:pt x="0" y="5"/>
                    <a:pt x="2" y="7"/>
                    <a:pt x="4" y="7"/>
                  </a:cubicBezTo>
                  <a:cubicBezTo>
                    <a:pt x="24" y="7"/>
                    <a:pt x="24" y="7"/>
                    <a:pt x="24" y="7"/>
                  </a:cubicBezTo>
                  <a:cubicBezTo>
                    <a:pt x="26" y="7"/>
                    <a:pt x="28" y="5"/>
                    <a:pt x="28" y="3"/>
                  </a:cubicBezTo>
                  <a:cubicBezTo>
                    <a:pt x="28" y="1"/>
                    <a:pt x="26" y="0"/>
                    <a:pt x="24" y="0"/>
                  </a:cubicBezTo>
                  <a:close/>
                  <a:moveTo>
                    <a:pt x="24" y="0"/>
                  </a:moveTo>
                  <a:cubicBezTo>
                    <a:pt x="24" y="0"/>
                    <a:pt x="24" y="0"/>
                    <a:pt x="24"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6" name="Freeform 10"/>
            <p:cNvSpPr>
              <a:spLocks noEditPoints="1"/>
            </p:cNvSpPr>
            <p:nvPr/>
          </p:nvSpPr>
          <p:spPr bwMode="auto">
            <a:xfrm>
              <a:off x="3396771" y="2133836"/>
              <a:ext cx="90939" cy="96622"/>
            </a:xfrm>
            <a:custGeom>
              <a:avLst/>
              <a:gdLst/>
              <a:ahLst/>
              <a:cxnLst>
                <a:cxn ang="0">
                  <a:pos x="12" y="7"/>
                </a:cxn>
                <a:cxn ang="0">
                  <a:pos x="6" y="13"/>
                </a:cxn>
                <a:cxn ang="0">
                  <a:pos x="0" y="7"/>
                </a:cxn>
                <a:cxn ang="0">
                  <a:pos x="6" y="0"/>
                </a:cxn>
                <a:cxn ang="0">
                  <a:pos x="12" y="7"/>
                </a:cxn>
                <a:cxn ang="0">
                  <a:pos x="12" y="7"/>
                </a:cxn>
                <a:cxn ang="0">
                  <a:pos x="12" y="7"/>
                </a:cxn>
              </a:cxnLst>
              <a:rect l="0" t="0" r="r" b="b"/>
              <a:pathLst>
                <a:path w="12" h="13">
                  <a:moveTo>
                    <a:pt x="12" y="7"/>
                  </a:moveTo>
                  <a:cubicBezTo>
                    <a:pt x="12" y="10"/>
                    <a:pt x="9" y="13"/>
                    <a:pt x="6" y="13"/>
                  </a:cubicBezTo>
                  <a:cubicBezTo>
                    <a:pt x="3" y="13"/>
                    <a:pt x="0" y="10"/>
                    <a:pt x="0" y="7"/>
                  </a:cubicBezTo>
                  <a:cubicBezTo>
                    <a:pt x="0" y="3"/>
                    <a:pt x="3" y="0"/>
                    <a:pt x="6" y="0"/>
                  </a:cubicBezTo>
                  <a:cubicBezTo>
                    <a:pt x="9" y="0"/>
                    <a:pt x="12" y="3"/>
                    <a:pt x="12" y="7"/>
                  </a:cubicBezTo>
                  <a:close/>
                  <a:moveTo>
                    <a:pt x="12" y="7"/>
                  </a:moveTo>
                  <a:cubicBezTo>
                    <a:pt x="12" y="7"/>
                    <a:pt x="12" y="7"/>
                    <a:pt x="12" y="7"/>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 name="Freeform 11"/>
            <p:cNvSpPr>
              <a:spLocks noEditPoints="1"/>
            </p:cNvSpPr>
            <p:nvPr/>
          </p:nvSpPr>
          <p:spPr bwMode="auto">
            <a:xfrm>
              <a:off x="3518402" y="2156571"/>
              <a:ext cx="211432" cy="52290"/>
            </a:xfrm>
            <a:custGeom>
              <a:avLst/>
              <a:gdLst/>
              <a:ahLst/>
              <a:cxnLst>
                <a:cxn ang="0">
                  <a:pos x="24" y="0"/>
                </a:cxn>
                <a:cxn ang="0">
                  <a:pos x="4" y="0"/>
                </a:cxn>
                <a:cxn ang="0">
                  <a:pos x="0" y="4"/>
                </a:cxn>
                <a:cxn ang="0">
                  <a:pos x="4" y="7"/>
                </a:cxn>
                <a:cxn ang="0">
                  <a:pos x="24" y="7"/>
                </a:cxn>
                <a:cxn ang="0">
                  <a:pos x="28" y="4"/>
                </a:cxn>
                <a:cxn ang="0">
                  <a:pos x="24" y="0"/>
                </a:cxn>
                <a:cxn ang="0">
                  <a:pos x="24" y="0"/>
                </a:cxn>
                <a:cxn ang="0">
                  <a:pos x="24" y="0"/>
                </a:cxn>
              </a:cxnLst>
              <a:rect l="0" t="0" r="r" b="b"/>
              <a:pathLst>
                <a:path w="28" h="7">
                  <a:moveTo>
                    <a:pt x="24" y="0"/>
                  </a:moveTo>
                  <a:cubicBezTo>
                    <a:pt x="4" y="0"/>
                    <a:pt x="4" y="0"/>
                    <a:pt x="4" y="0"/>
                  </a:cubicBezTo>
                  <a:cubicBezTo>
                    <a:pt x="2" y="0"/>
                    <a:pt x="0" y="2"/>
                    <a:pt x="0" y="4"/>
                  </a:cubicBezTo>
                  <a:cubicBezTo>
                    <a:pt x="0" y="5"/>
                    <a:pt x="2" y="7"/>
                    <a:pt x="4" y="7"/>
                  </a:cubicBezTo>
                  <a:cubicBezTo>
                    <a:pt x="24" y="7"/>
                    <a:pt x="24" y="7"/>
                    <a:pt x="24" y="7"/>
                  </a:cubicBezTo>
                  <a:cubicBezTo>
                    <a:pt x="26" y="7"/>
                    <a:pt x="28" y="5"/>
                    <a:pt x="28" y="4"/>
                  </a:cubicBezTo>
                  <a:cubicBezTo>
                    <a:pt x="28" y="2"/>
                    <a:pt x="26" y="0"/>
                    <a:pt x="24" y="0"/>
                  </a:cubicBezTo>
                  <a:close/>
                  <a:moveTo>
                    <a:pt x="24" y="0"/>
                  </a:moveTo>
                  <a:cubicBezTo>
                    <a:pt x="24" y="0"/>
                    <a:pt x="24" y="0"/>
                    <a:pt x="24"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8" name="Group 79"/>
          <p:cNvGrpSpPr/>
          <p:nvPr/>
        </p:nvGrpSpPr>
        <p:grpSpPr>
          <a:xfrm>
            <a:off x="1612290" y="2596410"/>
            <a:ext cx="853314" cy="878316"/>
            <a:chOff x="1222376" y="1701801"/>
            <a:chExt cx="768350" cy="790576"/>
          </a:xfrm>
          <a:solidFill>
            <a:schemeClr val="bg1"/>
          </a:solidFill>
        </p:grpSpPr>
        <p:sp>
          <p:nvSpPr>
            <p:cNvPr id="19" name="Freeform 15"/>
            <p:cNvSpPr>
              <a:spLocks noEditPoints="1"/>
            </p:cNvSpPr>
            <p:nvPr/>
          </p:nvSpPr>
          <p:spPr bwMode="auto">
            <a:xfrm>
              <a:off x="1222376" y="1701801"/>
              <a:ext cx="419100" cy="688975"/>
            </a:xfrm>
            <a:custGeom>
              <a:avLst/>
              <a:gdLst/>
              <a:ahLst/>
              <a:cxnLst>
                <a:cxn ang="0">
                  <a:pos x="26" y="61"/>
                </a:cxn>
                <a:cxn ang="0">
                  <a:pos x="35" y="38"/>
                </a:cxn>
                <a:cxn ang="0">
                  <a:pos x="54" y="29"/>
                </a:cxn>
                <a:cxn ang="0">
                  <a:pos x="38" y="3"/>
                </a:cxn>
                <a:cxn ang="0">
                  <a:pos x="32" y="0"/>
                </a:cxn>
                <a:cxn ang="0">
                  <a:pos x="27" y="3"/>
                </a:cxn>
                <a:cxn ang="0">
                  <a:pos x="0" y="56"/>
                </a:cxn>
                <a:cxn ang="0">
                  <a:pos x="32" y="89"/>
                </a:cxn>
                <a:cxn ang="0">
                  <a:pos x="40" y="87"/>
                </a:cxn>
                <a:cxn ang="0">
                  <a:pos x="35" y="83"/>
                </a:cxn>
                <a:cxn ang="0">
                  <a:pos x="26" y="61"/>
                </a:cxn>
                <a:cxn ang="0">
                  <a:pos x="21" y="74"/>
                </a:cxn>
                <a:cxn ang="0">
                  <a:pos x="18" y="76"/>
                </a:cxn>
                <a:cxn ang="0">
                  <a:pos x="15" y="75"/>
                </a:cxn>
                <a:cxn ang="0">
                  <a:pos x="7" y="48"/>
                </a:cxn>
                <a:cxn ang="0">
                  <a:pos x="12" y="45"/>
                </a:cxn>
                <a:cxn ang="0">
                  <a:pos x="15" y="50"/>
                </a:cxn>
                <a:cxn ang="0">
                  <a:pos x="20" y="68"/>
                </a:cxn>
                <a:cxn ang="0">
                  <a:pos x="21" y="74"/>
                </a:cxn>
                <a:cxn ang="0">
                  <a:pos x="21" y="74"/>
                </a:cxn>
                <a:cxn ang="0">
                  <a:pos x="21" y="74"/>
                </a:cxn>
              </a:cxnLst>
              <a:rect l="0" t="0" r="r" b="b"/>
              <a:pathLst>
                <a:path w="54" h="89">
                  <a:moveTo>
                    <a:pt x="26" y="61"/>
                  </a:moveTo>
                  <a:cubicBezTo>
                    <a:pt x="26" y="52"/>
                    <a:pt x="29" y="44"/>
                    <a:pt x="35" y="38"/>
                  </a:cubicBezTo>
                  <a:cubicBezTo>
                    <a:pt x="40" y="33"/>
                    <a:pt x="47" y="30"/>
                    <a:pt x="54" y="29"/>
                  </a:cubicBezTo>
                  <a:cubicBezTo>
                    <a:pt x="49" y="19"/>
                    <a:pt x="42" y="9"/>
                    <a:pt x="38" y="3"/>
                  </a:cubicBezTo>
                  <a:cubicBezTo>
                    <a:pt x="36" y="1"/>
                    <a:pt x="34" y="0"/>
                    <a:pt x="32" y="0"/>
                  </a:cubicBezTo>
                  <a:cubicBezTo>
                    <a:pt x="30" y="0"/>
                    <a:pt x="28" y="1"/>
                    <a:pt x="27" y="3"/>
                  </a:cubicBezTo>
                  <a:cubicBezTo>
                    <a:pt x="18" y="16"/>
                    <a:pt x="0" y="43"/>
                    <a:pt x="0" y="56"/>
                  </a:cubicBezTo>
                  <a:cubicBezTo>
                    <a:pt x="0" y="74"/>
                    <a:pt x="14" y="89"/>
                    <a:pt x="32" y="89"/>
                  </a:cubicBezTo>
                  <a:cubicBezTo>
                    <a:pt x="35" y="89"/>
                    <a:pt x="38" y="88"/>
                    <a:pt x="40" y="87"/>
                  </a:cubicBezTo>
                  <a:cubicBezTo>
                    <a:pt x="39" y="86"/>
                    <a:pt x="37" y="85"/>
                    <a:pt x="35" y="83"/>
                  </a:cubicBezTo>
                  <a:cubicBezTo>
                    <a:pt x="29" y="77"/>
                    <a:pt x="26" y="69"/>
                    <a:pt x="26" y="61"/>
                  </a:cubicBezTo>
                  <a:close/>
                  <a:moveTo>
                    <a:pt x="21" y="74"/>
                  </a:moveTo>
                  <a:cubicBezTo>
                    <a:pt x="20" y="76"/>
                    <a:pt x="19" y="76"/>
                    <a:pt x="18" y="76"/>
                  </a:cubicBezTo>
                  <a:cubicBezTo>
                    <a:pt x="17" y="76"/>
                    <a:pt x="15" y="76"/>
                    <a:pt x="15" y="75"/>
                  </a:cubicBezTo>
                  <a:cubicBezTo>
                    <a:pt x="2" y="64"/>
                    <a:pt x="6" y="48"/>
                    <a:pt x="7" y="48"/>
                  </a:cubicBezTo>
                  <a:cubicBezTo>
                    <a:pt x="7" y="45"/>
                    <a:pt x="10" y="44"/>
                    <a:pt x="12" y="45"/>
                  </a:cubicBezTo>
                  <a:cubicBezTo>
                    <a:pt x="14" y="45"/>
                    <a:pt x="16" y="48"/>
                    <a:pt x="15" y="50"/>
                  </a:cubicBezTo>
                  <a:cubicBezTo>
                    <a:pt x="15" y="51"/>
                    <a:pt x="12" y="61"/>
                    <a:pt x="20" y="68"/>
                  </a:cubicBezTo>
                  <a:cubicBezTo>
                    <a:pt x="22" y="70"/>
                    <a:pt x="23" y="73"/>
                    <a:pt x="21" y="74"/>
                  </a:cubicBezTo>
                  <a:close/>
                  <a:moveTo>
                    <a:pt x="21" y="74"/>
                  </a:moveTo>
                  <a:cubicBezTo>
                    <a:pt x="21" y="74"/>
                    <a:pt x="21" y="74"/>
                    <a:pt x="21" y="7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0" name="Freeform 16"/>
            <p:cNvSpPr>
              <a:spLocks noEditPoints="1"/>
            </p:cNvSpPr>
            <p:nvPr/>
          </p:nvSpPr>
          <p:spPr bwMode="auto">
            <a:xfrm>
              <a:off x="1547814" y="2174876"/>
              <a:ext cx="133350" cy="123825"/>
            </a:xfrm>
            <a:custGeom>
              <a:avLst/>
              <a:gdLst/>
              <a:ahLst/>
              <a:cxnLst>
                <a:cxn ang="0">
                  <a:pos x="14" y="11"/>
                </a:cxn>
                <a:cxn ang="0">
                  <a:pos x="5" y="2"/>
                </a:cxn>
                <a:cxn ang="0">
                  <a:pos x="2" y="0"/>
                </a:cxn>
                <a:cxn ang="0">
                  <a:pos x="0" y="4"/>
                </a:cxn>
                <a:cxn ang="0">
                  <a:pos x="13" y="16"/>
                </a:cxn>
                <a:cxn ang="0">
                  <a:pos x="14" y="16"/>
                </a:cxn>
                <a:cxn ang="0">
                  <a:pos x="16" y="14"/>
                </a:cxn>
                <a:cxn ang="0">
                  <a:pos x="14" y="11"/>
                </a:cxn>
                <a:cxn ang="0">
                  <a:pos x="14" y="11"/>
                </a:cxn>
                <a:cxn ang="0">
                  <a:pos x="14" y="11"/>
                </a:cxn>
              </a:cxnLst>
              <a:rect l="0" t="0" r="r" b="b"/>
              <a:pathLst>
                <a:path w="17" h="16">
                  <a:moveTo>
                    <a:pt x="14" y="11"/>
                  </a:moveTo>
                  <a:cubicBezTo>
                    <a:pt x="7" y="9"/>
                    <a:pt x="5" y="3"/>
                    <a:pt x="5" y="2"/>
                  </a:cubicBezTo>
                  <a:cubicBezTo>
                    <a:pt x="5" y="1"/>
                    <a:pt x="4" y="0"/>
                    <a:pt x="2" y="0"/>
                  </a:cubicBezTo>
                  <a:cubicBezTo>
                    <a:pt x="1" y="1"/>
                    <a:pt x="0" y="2"/>
                    <a:pt x="0" y="4"/>
                  </a:cubicBezTo>
                  <a:cubicBezTo>
                    <a:pt x="0" y="4"/>
                    <a:pt x="3" y="14"/>
                    <a:pt x="13" y="16"/>
                  </a:cubicBezTo>
                  <a:cubicBezTo>
                    <a:pt x="13" y="16"/>
                    <a:pt x="14" y="16"/>
                    <a:pt x="14" y="16"/>
                  </a:cubicBezTo>
                  <a:cubicBezTo>
                    <a:pt x="15" y="16"/>
                    <a:pt x="16" y="15"/>
                    <a:pt x="16" y="14"/>
                  </a:cubicBezTo>
                  <a:cubicBezTo>
                    <a:pt x="17" y="12"/>
                    <a:pt x="16" y="11"/>
                    <a:pt x="14" y="11"/>
                  </a:cubicBezTo>
                  <a:close/>
                  <a:moveTo>
                    <a:pt x="14" y="11"/>
                  </a:moveTo>
                  <a:cubicBezTo>
                    <a:pt x="14" y="11"/>
                    <a:pt x="14" y="11"/>
                    <a:pt x="14" y="1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1" name="Freeform 17"/>
            <p:cNvSpPr>
              <a:spLocks noEditPoints="1"/>
            </p:cNvSpPr>
            <p:nvPr/>
          </p:nvSpPr>
          <p:spPr bwMode="auto">
            <a:xfrm>
              <a:off x="1470026" y="1973264"/>
              <a:ext cx="520700" cy="519113"/>
            </a:xfrm>
            <a:custGeom>
              <a:avLst/>
              <a:gdLst/>
              <a:ahLst/>
              <a:cxnLst>
                <a:cxn ang="0">
                  <a:pos x="66" y="54"/>
                </a:cxn>
                <a:cxn ang="0">
                  <a:pos x="55" y="44"/>
                </a:cxn>
                <a:cxn ang="0">
                  <a:pos x="50" y="44"/>
                </a:cxn>
                <a:cxn ang="0">
                  <a:pos x="47" y="41"/>
                </a:cxn>
                <a:cxn ang="0">
                  <a:pos x="44" y="7"/>
                </a:cxn>
                <a:cxn ang="0">
                  <a:pos x="26" y="0"/>
                </a:cxn>
                <a:cxn ang="0">
                  <a:pos x="7" y="7"/>
                </a:cxn>
                <a:cxn ang="0">
                  <a:pos x="0" y="26"/>
                </a:cxn>
                <a:cxn ang="0">
                  <a:pos x="7" y="44"/>
                </a:cxn>
                <a:cxn ang="0">
                  <a:pos x="26" y="52"/>
                </a:cxn>
                <a:cxn ang="0">
                  <a:pos x="41" y="47"/>
                </a:cxn>
                <a:cxn ang="0">
                  <a:pos x="44" y="50"/>
                </a:cxn>
                <a:cxn ang="0">
                  <a:pos x="44" y="55"/>
                </a:cxn>
                <a:cxn ang="0">
                  <a:pos x="54" y="66"/>
                </a:cxn>
                <a:cxn ang="0">
                  <a:pos x="60" y="66"/>
                </a:cxn>
                <a:cxn ang="0">
                  <a:pos x="66" y="60"/>
                </a:cxn>
                <a:cxn ang="0">
                  <a:pos x="67" y="57"/>
                </a:cxn>
                <a:cxn ang="0">
                  <a:pos x="66" y="54"/>
                </a:cxn>
                <a:cxn ang="0">
                  <a:pos x="39" y="39"/>
                </a:cxn>
                <a:cxn ang="0">
                  <a:pos x="26" y="44"/>
                </a:cxn>
                <a:cxn ang="0">
                  <a:pos x="13" y="39"/>
                </a:cxn>
                <a:cxn ang="0">
                  <a:pos x="8" y="26"/>
                </a:cxn>
                <a:cxn ang="0">
                  <a:pos x="10" y="17"/>
                </a:cxn>
                <a:cxn ang="0">
                  <a:pos x="13" y="13"/>
                </a:cxn>
                <a:cxn ang="0">
                  <a:pos x="14" y="13"/>
                </a:cxn>
                <a:cxn ang="0">
                  <a:pos x="26" y="8"/>
                </a:cxn>
                <a:cxn ang="0">
                  <a:pos x="39" y="13"/>
                </a:cxn>
                <a:cxn ang="0">
                  <a:pos x="40" y="15"/>
                </a:cxn>
                <a:cxn ang="0">
                  <a:pos x="39" y="39"/>
                </a:cxn>
                <a:cxn ang="0">
                  <a:pos x="39" y="39"/>
                </a:cxn>
                <a:cxn ang="0">
                  <a:pos x="39" y="39"/>
                </a:cxn>
              </a:cxnLst>
              <a:rect l="0" t="0" r="r" b="b"/>
              <a:pathLst>
                <a:path w="67" h="67">
                  <a:moveTo>
                    <a:pt x="66" y="54"/>
                  </a:moveTo>
                  <a:cubicBezTo>
                    <a:pt x="55" y="44"/>
                    <a:pt x="55" y="44"/>
                    <a:pt x="55" y="44"/>
                  </a:cubicBezTo>
                  <a:cubicBezTo>
                    <a:pt x="54" y="42"/>
                    <a:pt x="51" y="42"/>
                    <a:pt x="50" y="44"/>
                  </a:cubicBezTo>
                  <a:cubicBezTo>
                    <a:pt x="47" y="41"/>
                    <a:pt x="47" y="41"/>
                    <a:pt x="47" y="41"/>
                  </a:cubicBezTo>
                  <a:cubicBezTo>
                    <a:pt x="54" y="31"/>
                    <a:pt x="53" y="17"/>
                    <a:pt x="44" y="7"/>
                  </a:cubicBezTo>
                  <a:cubicBezTo>
                    <a:pt x="39" y="2"/>
                    <a:pt x="33" y="0"/>
                    <a:pt x="26" y="0"/>
                  </a:cubicBezTo>
                  <a:cubicBezTo>
                    <a:pt x="19" y="0"/>
                    <a:pt x="12" y="2"/>
                    <a:pt x="7" y="7"/>
                  </a:cubicBezTo>
                  <a:cubicBezTo>
                    <a:pt x="2" y="12"/>
                    <a:pt x="0" y="19"/>
                    <a:pt x="0" y="26"/>
                  </a:cubicBezTo>
                  <a:cubicBezTo>
                    <a:pt x="0" y="33"/>
                    <a:pt x="2" y="39"/>
                    <a:pt x="7" y="44"/>
                  </a:cubicBezTo>
                  <a:cubicBezTo>
                    <a:pt x="12" y="49"/>
                    <a:pt x="19" y="52"/>
                    <a:pt x="26" y="52"/>
                  </a:cubicBezTo>
                  <a:cubicBezTo>
                    <a:pt x="31" y="52"/>
                    <a:pt x="37" y="50"/>
                    <a:pt x="41" y="47"/>
                  </a:cubicBezTo>
                  <a:cubicBezTo>
                    <a:pt x="44" y="50"/>
                    <a:pt x="44" y="50"/>
                    <a:pt x="44" y="50"/>
                  </a:cubicBezTo>
                  <a:cubicBezTo>
                    <a:pt x="42" y="51"/>
                    <a:pt x="42" y="54"/>
                    <a:pt x="44" y="55"/>
                  </a:cubicBezTo>
                  <a:cubicBezTo>
                    <a:pt x="54" y="66"/>
                    <a:pt x="54" y="66"/>
                    <a:pt x="54" y="66"/>
                  </a:cubicBezTo>
                  <a:cubicBezTo>
                    <a:pt x="56" y="67"/>
                    <a:pt x="59" y="67"/>
                    <a:pt x="60" y="66"/>
                  </a:cubicBezTo>
                  <a:cubicBezTo>
                    <a:pt x="66" y="60"/>
                    <a:pt x="66" y="60"/>
                    <a:pt x="66" y="60"/>
                  </a:cubicBezTo>
                  <a:cubicBezTo>
                    <a:pt x="66" y="60"/>
                    <a:pt x="67" y="59"/>
                    <a:pt x="67" y="57"/>
                  </a:cubicBezTo>
                  <a:cubicBezTo>
                    <a:pt x="67" y="56"/>
                    <a:pt x="66" y="55"/>
                    <a:pt x="66" y="54"/>
                  </a:cubicBezTo>
                  <a:close/>
                  <a:moveTo>
                    <a:pt x="39" y="39"/>
                  </a:moveTo>
                  <a:cubicBezTo>
                    <a:pt x="35" y="42"/>
                    <a:pt x="31" y="44"/>
                    <a:pt x="26" y="44"/>
                  </a:cubicBezTo>
                  <a:cubicBezTo>
                    <a:pt x="21" y="44"/>
                    <a:pt x="16" y="42"/>
                    <a:pt x="13" y="39"/>
                  </a:cubicBezTo>
                  <a:cubicBezTo>
                    <a:pt x="10" y="35"/>
                    <a:pt x="8" y="31"/>
                    <a:pt x="8" y="26"/>
                  </a:cubicBezTo>
                  <a:cubicBezTo>
                    <a:pt x="8" y="23"/>
                    <a:pt x="8" y="20"/>
                    <a:pt x="10" y="17"/>
                  </a:cubicBezTo>
                  <a:cubicBezTo>
                    <a:pt x="11" y="16"/>
                    <a:pt x="12" y="14"/>
                    <a:pt x="13" y="13"/>
                  </a:cubicBezTo>
                  <a:cubicBezTo>
                    <a:pt x="13" y="13"/>
                    <a:pt x="13" y="13"/>
                    <a:pt x="14" y="13"/>
                  </a:cubicBezTo>
                  <a:cubicBezTo>
                    <a:pt x="17" y="9"/>
                    <a:pt x="21" y="8"/>
                    <a:pt x="26" y="8"/>
                  </a:cubicBezTo>
                  <a:cubicBezTo>
                    <a:pt x="31" y="8"/>
                    <a:pt x="35" y="10"/>
                    <a:pt x="39" y="13"/>
                  </a:cubicBezTo>
                  <a:cubicBezTo>
                    <a:pt x="39" y="14"/>
                    <a:pt x="40" y="14"/>
                    <a:pt x="40" y="15"/>
                  </a:cubicBezTo>
                  <a:cubicBezTo>
                    <a:pt x="45" y="22"/>
                    <a:pt x="45" y="32"/>
                    <a:pt x="39" y="39"/>
                  </a:cubicBezTo>
                  <a:close/>
                  <a:moveTo>
                    <a:pt x="39" y="39"/>
                  </a:moveTo>
                  <a:cubicBezTo>
                    <a:pt x="39" y="39"/>
                    <a:pt x="39" y="39"/>
                    <a:pt x="39" y="3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2" name="Freeform 18"/>
            <p:cNvSpPr>
              <a:spLocks noEditPoints="1"/>
            </p:cNvSpPr>
            <p:nvPr/>
          </p:nvSpPr>
          <p:spPr bwMode="auto">
            <a:xfrm>
              <a:off x="1555751" y="2112964"/>
              <a:ext cx="39688" cy="46038"/>
            </a:xfrm>
            <a:custGeom>
              <a:avLst/>
              <a:gdLst/>
              <a:ahLst/>
              <a:cxnLst>
                <a:cxn ang="0">
                  <a:pos x="5" y="3"/>
                </a:cxn>
                <a:cxn ang="0">
                  <a:pos x="2" y="6"/>
                </a:cxn>
                <a:cxn ang="0">
                  <a:pos x="0" y="3"/>
                </a:cxn>
                <a:cxn ang="0">
                  <a:pos x="2" y="0"/>
                </a:cxn>
                <a:cxn ang="0">
                  <a:pos x="5" y="3"/>
                </a:cxn>
                <a:cxn ang="0">
                  <a:pos x="5" y="3"/>
                </a:cxn>
                <a:cxn ang="0">
                  <a:pos x="5" y="3"/>
                </a:cxn>
              </a:cxnLst>
              <a:rect l="0" t="0" r="r" b="b"/>
              <a:pathLst>
                <a:path w="5" h="6">
                  <a:moveTo>
                    <a:pt x="5" y="3"/>
                  </a:moveTo>
                  <a:cubicBezTo>
                    <a:pt x="5" y="4"/>
                    <a:pt x="4" y="6"/>
                    <a:pt x="2" y="6"/>
                  </a:cubicBezTo>
                  <a:cubicBezTo>
                    <a:pt x="1" y="6"/>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23" name="Group 72"/>
          <p:cNvGrpSpPr/>
          <p:nvPr/>
        </p:nvGrpSpPr>
        <p:grpSpPr>
          <a:xfrm>
            <a:off x="6880839" y="2477479"/>
            <a:ext cx="1165477" cy="1116177"/>
            <a:chOff x="5105401" y="1701801"/>
            <a:chExt cx="873880" cy="836612"/>
          </a:xfrm>
          <a:solidFill>
            <a:schemeClr val="bg1"/>
          </a:solidFill>
        </p:grpSpPr>
        <p:sp>
          <p:nvSpPr>
            <p:cNvPr id="24" name="Freeform 22"/>
            <p:cNvSpPr>
              <a:spLocks noEditPoints="1"/>
            </p:cNvSpPr>
            <p:nvPr/>
          </p:nvSpPr>
          <p:spPr bwMode="auto">
            <a:xfrm>
              <a:off x="5105401" y="1701801"/>
              <a:ext cx="873880" cy="836612"/>
            </a:xfrm>
            <a:custGeom>
              <a:avLst/>
              <a:gdLst/>
              <a:ahLst/>
              <a:cxnLst>
                <a:cxn ang="0">
                  <a:pos x="174" y="144"/>
                </a:cxn>
                <a:cxn ang="0">
                  <a:pos x="230" y="95"/>
                </a:cxn>
                <a:cxn ang="0">
                  <a:pos x="318" y="39"/>
                </a:cxn>
                <a:cxn ang="0">
                  <a:pos x="224" y="91"/>
                </a:cxn>
                <a:cxn ang="0">
                  <a:pos x="174" y="141"/>
                </a:cxn>
                <a:cxn ang="0">
                  <a:pos x="221" y="88"/>
                </a:cxn>
                <a:cxn ang="0">
                  <a:pos x="281" y="76"/>
                </a:cxn>
                <a:cxn ang="0">
                  <a:pos x="223" y="75"/>
                </a:cxn>
                <a:cxn ang="0">
                  <a:pos x="174" y="137"/>
                </a:cxn>
                <a:cxn ang="0">
                  <a:pos x="185" y="96"/>
                </a:cxn>
                <a:cxn ang="0">
                  <a:pos x="165" y="78"/>
                </a:cxn>
                <a:cxn ang="0">
                  <a:pos x="145" y="96"/>
                </a:cxn>
                <a:cxn ang="0">
                  <a:pos x="157" y="137"/>
                </a:cxn>
                <a:cxn ang="0">
                  <a:pos x="108" y="75"/>
                </a:cxn>
                <a:cxn ang="0">
                  <a:pos x="50" y="76"/>
                </a:cxn>
                <a:cxn ang="0">
                  <a:pos x="110" y="88"/>
                </a:cxn>
                <a:cxn ang="0">
                  <a:pos x="157" y="141"/>
                </a:cxn>
                <a:cxn ang="0">
                  <a:pos x="106" y="91"/>
                </a:cxn>
                <a:cxn ang="0">
                  <a:pos x="13" y="39"/>
                </a:cxn>
                <a:cxn ang="0">
                  <a:pos x="101" y="95"/>
                </a:cxn>
                <a:cxn ang="0">
                  <a:pos x="157" y="144"/>
                </a:cxn>
                <a:cxn ang="0">
                  <a:pos x="23" y="87"/>
                </a:cxn>
                <a:cxn ang="0">
                  <a:pos x="38" y="113"/>
                </a:cxn>
                <a:cxn ang="0">
                  <a:pos x="157" y="145"/>
                </a:cxn>
                <a:cxn ang="0">
                  <a:pos x="156" y="193"/>
                </a:cxn>
                <a:cxn ang="0">
                  <a:pos x="151" y="160"/>
                </a:cxn>
                <a:cxn ang="0">
                  <a:pos x="143" y="147"/>
                </a:cxn>
                <a:cxn ang="0">
                  <a:pos x="143" y="197"/>
                </a:cxn>
                <a:cxn ang="0">
                  <a:pos x="144" y="232"/>
                </a:cxn>
                <a:cxn ang="0">
                  <a:pos x="145" y="260"/>
                </a:cxn>
                <a:cxn ang="0">
                  <a:pos x="152" y="289"/>
                </a:cxn>
                <a:cxn ang="0">
                  <a:pos x="157" y="290"/>
                </a:cxn>
                <a:cxn ang="0">
                  <a:pos x="157" y="298"/>
                </a:cxn>
                <a:cxn ang="0">
                  <a:pos x="163" y="316"/>
                </a:cxn>
                <a:cxn ang="0">
                  <a:pos x="169" y="314"/>
                </a:cxn>
                <a:cxn ang="0">
                  <a:pos x="174" y="297"/>
                </a:cxn>
                <a:cxn ang="0">
                  <a:pos x="175" y="290"/>
                </a:cxn>
                <a:cxn ang="0">
                  <a:pos x="190" y="271"/>
                </a:cxn>
                <a:cxn ang="0">
                  <a:pos x="195" y="244"/>
                </a:cxn>
                <a:cxn ang="0">
                  <a:pos x="199" y="210"/>
                </a:cxn>
                <a:cxn ang="0">
                  <a:pos x="202" y="158"/>
                </a:cxn>
                <a:cxn ang="0">
                  <a:pos x="175" y="155"/>
                </a:cxn>
                <a:cxn ang="0">
                  <a:pos x="191" y="163"/>
                </a:cxn>
                <a:cxn ang="0">
                  <a:pos x="174" y="193"/>
                </a:cxn>
                <a:cxn ang="0">
                  <a:pos x="234" y="109"/>
                </a:cxn>
                <a:cxn ang="0">
                  <a:pos x="306" y="90"/>
                </a:cxn>
                <a:cxn ang="0">
                  <a:pos x="232" y="102"/>
                </a:cxn>
                <a:cxn ang="0">
                  <a:pos x="153" y="271"/>
                </a:cxn>
                <a:cxn ang="0">
                  <a:pos x="157" y="277"/>
                </a:cxn>
                <a:cxn ang="0">
                  <a:pos x="148" y="245"/>
                </a:cxn>
                <a:cxn ang="0">
                  <a:pos x="157" y="254"/>
                </a:cxn>
                <a:cxn ang="0">
                  <a:pos x="143" y="212"/>
                </a:cxn>
                <a:cxn ang="0">
                  <a:pos x="157" y="227"/>
                </a:cxn>
                <a:cxn ang="0">
                  <a:pos x="174" y="266"/>
                </a:cxn>
                <a:cxn ang="0">
                  <a:pos x="174" y="277"/>
                </a:cxn>
                <a:cxn ang="0">
                  <a:pos x="174" y="238"/>
                </a:cxn>
                <a:cxn ang="0">
                  <a:pos x="174" y="254"/>
                </a:cxn>
                <a:cxn ang="0">
                  <a:pos x="174" y="227"/>
                </a:cxn>
                <a:cxn ang="0">
                  <a:pos x="188" y="212"/>
                </a:cxn>
                <a:cxn ang="0">
                  <a:pos x="188" y="212"/>
                </a:cxn>
              </a:cxnLst>
              <a:rect l="0" t="0" r="r" b="b"/>
              <a:pathLst>
                <a:path w="330" h="316">
                  <a:moveTo>
                    <a:pt x="232" y="102"/>
                  </a:moveTo>
                  <a:cubicBezTo>
                    <a:pt x="207" y="132"/>
                    <a:pt x="185" y="142"/>
                    <a:pt x="174" y="144"/>
                  </a:cubicBezTo>
                  <a:cubicBezTo>
                    <a:pt x="174" y="141"/>
                    <a:pt x="174" y="141"/>
                    <a:pt x="174" y="141"/>
                  </a:cubicBezTo>
                  <a:cubicBezTo>
                    <a:pt x="209" y="131"/>
                    <a:pt x="230" y="95"/>
                    <a:pt x="230" y="95"/>
                  </a:cubicBezTo>
                  <a:cubicBezTo>
                    <a:pt x="254" y="104"/>
                    <a:pt x="277" y="99"/>
                    <a:pt x="277" y="99"/>
                  </a:cubicBezTo>
                  <a:cubicBezTo>
                    <a:pt x="319" y="88"/>
                    <a:pt x="318" y="39"/>
                    <a:pt x="318" y="39"/>
                  </a:cubicBezTo>
                  <a:cubicBezTo>
                    <a:pt x="299" y="99"/>
                    <a:pt x="233" y="89"/>
                    <a:pt x="229" y="88"/>
                  </a:cubicBezTo>
                  <a:cubicBezTo>
                    <a:pt x="225" y="87"/>
                    <a:pt x="224" y="91"/>
                    <a:pt x="224" y="91"/>
                  </a:cubicBezTo>
                  <a:cubicBezTo>
                    <a:pt x="222" y="95"/>
                    <a:pt x="222" y="95"/>
                    <a:pt x="222" y="95"/>
                  </a:cubicBezTo>
                  <a:cubicBezTo>
                    <a:pt x="207" y="125"/>
                    <a:pt x="186" y="136"/>
                    <a:pt x="174" y="141"/>
                  </a:cubicBezTo>
                  <a:cubicBezTo>
                    <a:pt x="174" y="138"/>
                    <a:pt x="174" y="138"/>
                    <a:pt x="174" y="138"/>
                  </a:cubicBezTo>
                  <a:cubicBezTo>
                    <a:pt x="203" y="125"/>
                    <a:pt x="219" y="92"/>
                    <a:pt x="221" y="88"/>
                  </a:cubicBezTo>
                  <a:cubicBezTo>
                    <a:pt x="223" y="83"/>
                    <a:pt x="225" y="84"/>
                    <a:pt x="225" y="84"/>
                  </a:cubicBezTo>
                  <a:cubicBezTo>
                    <a:pt x="260" y="87"/>
                    <a:pt x="281" y="76"/>
                    <a:pt x="281" y="76"/>
                  </a:cubicBezTo>
                  <a:cubicBezTo>
                    <a:pt x="330" y="51"/>
                    <a:pt x="305" y="0"/>
                    <a:pt x="305" y="0"/>
                  </a:cubicBezTo>
                  <a:cubicBezTo>
                    <a:pt x="306" y="70"/>
                    <a:pt x="229" y="74"/>
                    <a:pt x="223" y="75"/>
                  </a:cubicBezTo>
                  <a:cubicBezTo>
                    <a:pt x="216" y="76"/>
                    <a:pt x="215" y="83"/>
                    <a:pt x="215" y="83"/>
                  </a:cubicBezTo>
                  <a:cubicBezTo>
                    <a:pt x="206" y="115"/>
                    <a:pt x="186" y="130"/>
                    <a:pt x="174" y="137"/>
                  </a:cubicBezTo>
                  <a:cubicBezTo>
                    <a:pt x="174" y="113"/>
                    <a:pt x="174" y="113"/>
                    <a:pt x="174" y="113"/>
                  </a:cubicBezTo>
                  <a:cubicBezTo>
                    <a:pt x="181" y="110"/>
                    <a:pt x="185" y="104"/>
                    <a:pt x="185" y="96"/>
                  </a:cubicBezTo>
                  <a:cubicBezTo>
                    <a:pt x="185" y="85"/>
                    <a:pt x="175" y="78"/>
                    <a:pt x="165" y="78"/>
                  </a:cubicBezTo>
                  <a:cubicBezTo>
                    <a:pt x="165" y="78"/>
                    <a:pt x="165" y="78"/>
                    <a:pt x="165" y="78"/>
                  </a:cubicBezTo>
                  <a:cubicBezTo>
                    <a:pt x="165" y="78"/>
                    <a:pt x="165" y="78"/>
                    <a:pt x="165" y="78"/>
                  </a:cubicBezTo>
                  <a:cubicBezTo>
                    <a:pt x="155" y="78"/>
                    <a:pt x="145" y="85"/>
                    <a:pt x="145" y="96"/>
                  </a:cubicBezTo>
                  <a:cubicBezTo>
                    <a:pt x="145" y="104"/>
                    <a:pt x="150" y="110"/>
                    <a:pt x="157" y="113"/>
                  </a:cubicBezTo>
                  <a:cubicBezTo>
                    <a:pt x="157" y="137"/>
                    <a:pt x="157" y="137"/>
                    <a:pt x="157" y="137"/>
                  </a:cubicBezTo>
                  <a:cubicBezTo>
                    <a:pt x="145" y="130"/>
                    <a:pt x="125" y="115"/>
                    <a:pt x="115" y="83"/>
                  </a:cubicBezTo>
                  <a:cubicBezTo>
                    <a:pt x="115" y="83"/>
                    <a:pt x="114" y="76"/>
                    <a:pt x="108" y="75"/>
                  </a:cubicBezTo>
                  <a:cubicBezTo>
                    <a:pt x="101" y="74"/>
                    <a:pt x="24" y="70"/>
                    <a:pt x="26" y="0"/>
                  </a:cubicBezTo>
                  <a:cubicBezTo>
                    <a:pt x="26" y="0"/>
                    <a:pt x="0" y="51"/>
                    <a:pt x="50" y="76"/>
                  </a:cubicBezTo>
                  <a:cubicBezTo>
                    <a:pt x="50" y="76"/>
                    <a:pt x="71" y="87"/>
                    <a:pt x="105" y="84"/>
                  </a:cubicBezTo>
                  <a:cubicBezTo>
                    <a:pt x="105" y="84"/>
                    <a:pt x="108" y="83"/>
                    <a:pt x="110" y="88"/>
                  </a:cubicBezTo>
                  <a:cubicBezTo>
                    <a:pt x="111" y="92"/>
                    <a:pt x="128" y="125"/>
                    <a:pt x="157" y="138"/>
                  </a:cubicBezTo>
                  <a:cubicBezTo>
                    <a:pt x="157" y="141"/>
                    <a:pt x="157" y="141"/>
                    <a:pt x="157" y="141"/>
                  </a:cubicBezTo>
                  <a:cubicBezTo>
                    <a:pt x="145" y="136"/>
                    <a:pt x="124" y="125"/>
                    <a:pt x="108" y="95"/>
                  </a:cubicBezTo>
                  <a:cubicBezTo>
                    <a:pt x="106" y="91"/>
                    <a:pt x="106" y="91"/>
                    <a:pt x="106" y="91"/>
                  </a:cubicBezTo>
                  <a:cubicBezTo>
                    <a:pt x="106" y="91"/>
                    <a:pt x="105" y="87"/>
                    <a:pt x="101" y="88"/>
                  </a:cubicBezTo>
                  <a:cubicBezTo>
                    <a:pt x="97" y="89"/>
                    <a:pt x="32" y="99"/>
                    <a:pt x="13" y="39"/>
                  </a:cubicBezTo>
                  <a:cubicBezTo>
                    <a:pt x="13" y="39"/>
                    <a:pt x="12" y="88"/>
                    <a:pt x="54" y="99"/>
                  </a:cubicBezTo>
                  <a:cubicBezTo>
                    <a:pt x="54" y="99"/>
                    <a:pt x="77" y="104"/>
                    <a:pt x="101" y="95"/>
                  </a:cubicBezTo>
                  <a:cubicBezTo>
                    <a:pt x="101" y="95"/>
                    <a:pt x="122" y="131"/>
                    <a:pt x="157" y="141"/>
                  </a:cubicBezTo>
                  <a:cubicBezTo>
                    <a:pt x="157" y="144"/>
                    <a:pt x="157" y="144"/>
                    <a:pt x="157" y="144"/>
                  </a:cubicBezTo>
                  <a:cubicBezTo>
                    <a:pt x="146" y="142"/>
                    <a:pt x="124" y="132"/>
                    <a:pt x="99" y="102"/>
                  </a:cubicBezTo>
                  <a:cubicBezTo>
                    <a:pt x="99" y="102"/>
                    <a:pt x="53" y="118"/>
                    <a:pt x="23" y="87"/>
                  </a:cubicBezTo>
                  <a:cubicBezTo>
                    <a:pt x="23" y="88"/>
                    <a:pt x="24" y="89"/>
                    <a:pt x="24" y="90"/>
                  </a:cubicBezTo>
                  <a:cubicBezTo>
                    <a:pt x="28" y="98"/>
                    <a:pt x="33" y="105"/>
                    <a:pt x="38" y="113"/>
                  </a:cubicBezTo>
                  <a:cubicBezTo>
                    <a:pt x="51" y="121"/>
                    <a:pt x="70" y="124"/>
                    <a:pt x="96" y="109"/>
                  </a:cubicBezTo>
                  <a:cubicBezTo>
                    <a:pt x="96" y="109"/>
                    <a:pt x="132" y="141"/>
                    <a:pt x="157" y="145"/>
                  </a:cubicBezTo>
                  <a:cubicBezTo>
                    <a:pt x="157" y="193"/>
                    <a:pt x="157" y="193"/>
                    <a:pt x="157" y="193"/>
                  </a:cubicBezTo>
                  <a:cubicBezTo>
                    <a:pt x="156" y="193"/>
                    <a:pt x="156" y="193"/>
                    <a:pt x="156" y="193"/>
                  </a:cubicBezTo>
                  <a:cubicBezTo>
                    <a:pt x="136" y="171"/>
                    <a:pt x="139" y="164"/>
                    <a:pt x="139" y="163"/>
                  </a:cubicBezTo>
                  <a:cubicBezTo>
                    <a:pt x="141" y="161"/>
                    <a:pt x="147" y="160"/>
                    <a:pt x="151" y="160"/>
                  </a:cubicBezTo>
                  <a:cubicBezTo>
                    <a:pt x="154" y="161"/>
                    <a:pt x="155" y="158"/>
                    <a:pt x="156" y="155"/>
                  </a:cubicBezTo>
                  <a:cubicBezTo>
                    <a:pt x="156" y="152"/>
                    <a:pt x="146" y="148"/>
                    <a:pt x="143" y="147"/>
                  </a:cubicBezTo>
                  <a:cubicBezTo>
                    <a:pt x="141" y="147"/>
                    <a:pt x="134" y="147"/>
                    <a:pt x="129" y="158"/>
                  </a:cubicBezTo>
                  <a:cubicBezTo>
                    <a:pt x="124" y="167"/>
                    <a:pt x="129" y="179"/>
                    <a:pt x="143" y="197"/>
                  </a:cubicBezTo>
                  <a:cubicBezTo>
                    <a:pt x="138" y="199"/>
                    <a:pt x="133" y="203"/>
                    <a:pt x="131" y="210"/>
                  </a:cubicBezTo>
                  <a:cubicBezTo>
                    <a:pt x="130" y="217"/>
                    <a:pt x="134" y="224"/>
                    <a:pt x="144" y="232"/>
                  </a:cubicBezTo>
                  <a:cubicBezTo>
                    <a:pt x="140" y="235"/>
                    <a:pt x="137" y="239"/>
                    <a:pt x="136" y="244"/>
                  </a:cubicBezTo>
                  <a:cubicBezTo>
                    <a:pt x="135" y="249"/>
                    <a:pt x="139" y="255"/>
                    <a:pt x="145" y="260"/>
                  </a:cubicBezTo>
                  <a:cubicBezTo>
                    <a:pt x="143" y="263"/>
                    <a:pt x="141" y="266"/>
                    <a:pt x="141" y="271"/>
                  </a:cubicBezTo>
                  <a:cubicBezTo>
                    <a:pt x="140" y="277"/>
                    <a:pt x="144" y="283"/>
                    <a:pt x="152" y="289"/>
                  </a:cubicBezTo>
                  <a:cubicBezTo>
                    <a:pt x="153" y="290"/>
                    <a:pt x="154" y="290"/>
                    <a:pt x="156" y="290"/>
                  </a:cubicBezTo>
                  <a:cubicBezTo>
                    <a:pt x="156" y="290"/>
                    <a:pt x="156" y="290"/>
                    <a:pt x="157" y="290"/>
                  </a:cubicBezTo>
                  <a:cubicBezTo>
                    <a:pt x="157" y="297"/>
                    <a:pt x="157" y="297"/>
                    <a:pt x="157" y="297"/>
                  </a:cubicBezTo>
                  <a:cubicBezTo>
                    <a:pt x="157" y="298"/>
                    <a:pt x="157" y="298"/>
                    <a:pt x="157" y="298"/>
                  </a:cubicBezTo>
                  <a:cubicBezTo>
                    <a:pt x="161" y="314"/>
                    <a:pt x="161" y="314"/>
                    <a:pt x="161" y="314"/>
                  </a:cubicBezTo>
                  <a:cubicBezTo>
                    <a:pt x="161" y="315"/>
                    <a:pt x="162" y="316"/>
                    <a:pt x="163" y="316"/>
                  </a:cubicBezTo>
                  <a:cubicBezTo>
                    <a:pt x="167" y="316"/>
                    <a:pt x="167" y="316"/>
                    <a:pt x="167" y="316"/>
                  </a:cubicBezTo>
                  <a:cubicBezTo>
                    <a:pt x="168" y="316"/>
                    <a:pt x="169" y="315"/>
                    <a:pt x="169" y="314"/>
                  </a:cubicBezTo>
                  <a:cubicBezTo>
                    <a:pt x="174" y="298"/>
                    <a:pt x="174" y="298"/>
                    <a:pt x="174" y="298"/>
                  </a:cubicBezTo>
                  <a:cubicBezTo>
                    <a:pt x="174" y="298"/>
                    <a:pt x="174" y="298"/>
                    <a:pt x="174" y="297"/>
                  </a:cubicBezTo>
                  <a:cubicBezTo>
                    <a:pt x="174" y="290"/>
                    <a:pt x="174" y="290"/>
                    <a:pt x="174" y="290"/>
                  </a:cubicBezTo>
                  <a:cubicBezTo>
                    <a:pt x="174" y="290"/>
                    <a:pt x="175" y="290"/>
                    <a:pt x="175" y="290"/>
                  </a:cubicBezTo>
                  <a:cubicBezTo>
                    <a:pt x="176" y="290"/>
                    <a:pt x="177" y="290"/>
                    <a:pt x="178" y="289"/>
                  </a:cubicBezTo>
                  <a:cubicBezTo>
                    <a:pt x="186" y="283"/>
                    <a:pt x="190" y="277"/>
                    <a:pt x="190" y="271"/>
                  </a:cubicBezTo>
                  <a:cubicBezTo>
                    <a:pt x="190" y="266"/>
                    <a:pt x="188" y="263"/>
                    <a:pt x="185" y="260"/>
                  </a:cubicBezTo>
                  <a:cubicBezTo>
                    <a:pt x="192" y="255"/>
                    <a:pt x="195" y="249"/>
                    <a:pt x="195" y="244"/>
                  </a:cubicBezTo>
                  <a:cubicBezTo>
                    <a:pt x="194" y="239"/>
                    <a:pt x="191" y="235"/>
                    <a:pt x="187" y="232"/>
                  </a:cubicBezTo>
                  <a:cubicBezTo>
                    <a:pt x="197" y="224"/>
                    <a:pt x="201" y="217"/>
                    <a:pt x="199" y="210"/>
                  </a:cubicBezTo>
                  <a:cubicBezTo>
                    <a:pt x="198" y="203"/>
                    <a:pt x="193" y="199"/>
                    <a:pt x="187" y="197"/>
                  </a:cubicBezTo>
                  <a:cubicBezTo>
                    <a:pt x="202" y="179"/>
                    <a:pt x="207" y="167"/>
                    <a:pt x="202" y="158"/>
                  </a:cubicBezTo>
                  <a:cubicBezTo>
                    <a:pt x="196" y="147"/>
                    <a:pt x="189" y="147"/>
                    <a:pt x="188" y="147"/>
                  </a:cubicBezTo>
                  <a:cubicBezTo>
                    <a:pt x="184" y="148"/>
                    <a:pt x="175" y="152"/>
                    <a:pt x="175" y="155"/>
                  </a:cubicBezTo>
                  <a:cubicBezTo>
                    <a:pt x="175" y="158"/>
                    <a:pt x="177" y="161"/>
                    <a:pt x="180" y="160"/>
                  </a:cubicBezTo>
                  <a:cubicBezTo>
                    <a:pt x="183" y="160"/>
                    <a:pt x="190" y="161"/>
                    <a:pt x="191" y="163"/>
                  </a:cubicBezTo>
                  <a:cubicBezTo>
                    <a:pt x="192" y="164"/>
                    <a:pt x="194" y="171"/>
                    <a:pt x="175" y="193"/>
                  </a:cubicBezTo>
                  <a:cubicBezTo>
                    <a:pt x="175" y="193"/>
                    <a:pt x="174" y="193"/>
                    <a:pt x="174" y="193"/>
                  </a:cubicBezTo>
                  <a:cubicBezTo>
                    <a:pt x="174" y="145"/>
                    <a:pt x="174" y="145"/>
                    <a:pt x="174" y="145"/>
                  </a:cubicBezTo>
                  <a:cubicBezTo>
                    <a:pt x="199" y="141"/>
                    <a:pt x="234" y="109"/>
                    <a:pt x="234" y="109"/>
                  </a:cubicBezTo>
                  <a:cubicBezTo>
                    <a:pt x="261" y="124"/>
                    <a:pt x="280" y="121"/>
                    <a:pt x="293" y="113"/>
                  </a:cubicBezTo>
                  <a:cubicBezTo>
                    <a:pt x="298" y="105"/>
                    <a:pt x="302" y="98"/>
                    <a:pt x="306" y="90"/>
                  </a:cubicBezTo>
                  <a:cubicBezTo>
                    <a:pt x="307" y="89"/>
                    <a:pt x="307" y="88"/>
                    <a:pt x="308" y="87"/>
                  </a:cubicBezTo>
                  <a:cubicBezTo>
                    <a:pt x="278" y="118"/>
                    <a:pt x="232" y="102"/>
                    <a:pt x="232" y="102"/>
                  </a:cubicBezTo>
                  <a:close/>
                  <a:moveTo>
                    <a:pt x="157" y="277"/>
                  </a:moveTo>
                  <a:cubicBezTo>
                    <a:pt x="154" y="275"/>
                    <a:pt x="152" y="273"/>
                    <a:pt x="153" y="271"/>
                  </a:cubicBezTo>
                  <a:cubicBezTo>
                    <a:pt x="153" y="269"/>
                    <a:pt x="156" y="267"/>
                    <a:pt x="157" y="266"/>
                  </a:cubicBezTo>
                  <a:lnTo>
                    <a:pt x="157" y="277"/>
                  </a:lnTo>
                  <a:close/>
                  <a:moveTo>
                    <a:pt x="157" y="254"/>
                  </a:moveTo>
                  <a:cubicBezTo>
                    <a:pt x="149" y="249"/>
                    <a:pt x="148" y="246"/>
                    <a:pt x="148" y="245"/>
                  </a:cubicBezTo>
                  <a:cubicBezTo>
                    <a:pt x="148" y="243"/>
                    <a:pt x="153" y="240"/>
                    <a:pt x="157" y="238"/>
                  </a:cubicBezTo>
                  <a:lnTo>
                    <a:pt x="157" y="254"/>
                  </a:lnTo>
                  <a:close/>
                  <a:moveTo>
                    <a:pt x="157" y="227"/>
                  </a:moveTo>
                  <a:cubicBezTo>
                    <a:pt x="143" y="217"/>
                    <a:pt x="143" y="213"/>
                    <a:pt x="143" y="212"/>
                  </a:cubicBezTo>
                  <a:cubicBezTo>
                    <a:pt x="144" y="207"/>
                    <a:pt x="156" y="205"/>
                    <a:pt x="157" y="205"/>
                  </a:cubicBezTo>
                  <a:lnTo>
                    <a:pt x="157" y="227"/>
                  </a:lnTo>
                  <a:close/>
                  <a:moveTo>
                    <a:pt x="174" y="277"/>
                  </a:moveTo>
                  <a:cubicBezTo>
                    <a:pt x="174" y="266"/>
                    <a:pt x="174" y="266"/>
                    <a:pt x="174" y="266"/>
                  </a:cubicBezTo>
                  <a:cubicBezTo>
                    <a:pt x="175" y="267"/>
                    <a:pt x="178" y="269"/>
                    <a:pt x="178" y="271"/>
                  </a:cubicBezTo>
                  <a:cubicBezTo>
                    <a:pt x="178" y="273"/>
                    <a:pt x="177" y="275"/>
                    <a:pt x="174" y="277"/>
                  </a:cubicBezTo>
                  <a:close/>
                  <a:moveTo>
                    <a:pt x="174" y="254"/>
                  </a:moveTo>
                  <a:cubicBezTo>
                    <a:pt x="174" y="238"/>
                    <a:pt x="174" y="238"/>
                    <a:pt x="174" y="238"/>
                  </a:cubicBezTo>
                  <a:cubicBezTo>
                    <a:pt x="178" y="240"/>
                    <a:pt x="183" y="243"/>
                    <a:pt x="183" y="245"/>
                  </a:cubicBezTo>
                  <a:cubicBezTo>
                    <a:pt x="183" y="246"/>
                    <a:pt x="181" y="249"/>
                    <a:pt x="174" y="254"/>
                  </a:cubicBezTo>
                  <a:close/>
                  <a:moveTo>
                    <a:pt x="188" y="212"/>
                  </a:moveTo>
                  <a:cubicBezTo>
                    <a:pt x="188" y="213"/>
                    <a:pt x="188" y="217"/>
                    <a:pt x="174" y="227"/>
                  </a:cubicBezTo>
                  <a:cubicBezTo>
                    <a:pt x="174" y="205"/>
                    <a:pt x="174" y="205"/>
                    <a:pt x="174" y="205"/>
                  </a:cubicBezTo>
                  <a:cubicBezTo>
                    <a:pt x="175" y="205"/>
                    <a:pt x="187" y="207"/>
                    <a:pt x="188" y="212"/>
                  </a:cubicBezTo>
                  <a:close/>
                  <a:moveTo>
                    <a:pt x="188" y="212"/>
                  </a:moveTo>
                  <a:cubicBezTo>
                    <a:pt x="188" y="212"/>
                    <a:pt x="188" y="212"/>
                    <a:pt x="188" y="21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5" name="Freeform 23"/>
            <p:cNvSpPr>
              <a:spLocks noEditPoints="1"/>
            </p:cNvSpPr>
            <p:nvPr/>
          </p:nvSpPr>
          <p:spPr bwMode="auto">
            <a:xfrm>
              <a:off x="5352144" y="2080911"/>
              <a:ext cx="110520" cy="39839"/>
            </a:xfrm>
            <a:custGeom>
              <a:avLst/>
              <a:gdLst/>
              <a:ahLst/>
              <a:cxnLst>
                <a:cxn ang="0">
                  <a:pos x="14" y="0"/>
                </a:cxn>
                <a:cxn ang="0">
                  <a:pos x="0" y="14"/>
                </a:cxn>
                <a:cxn ang="0">
                  <a:pos x="42" y="6"/>
                </a:cxn>
                <a:cxn ang="0">
                  <a:pos x="14" y="0"/>
                </a:cxn>
                <a:cxn ang="0">
                  <a:pos x="14" y="0"/>
                </a:cxn>
                <a:cxn ang="0">
                  <a:pos x="14" y="0"/>
                </a:cxn>
              </a:cxnLst>
              <a:rect l="0" t="0" r="r" b="b"/>
              <a:pathLst>
                <a:path w="42" h="15">
                  <a:moveTo>
                    <a:pt x="14" y="0"/>
                  </a:moveTo>
                  <a:cubicBezTo>
                    <a:pt x="14" y="0"/>
                    <a:pt x="13" y="11"/>
                    <a:pt x="0" y="14"/>
                  </a:cubicBezTo>
                  <a:cubicBezTo>
                    <a:pt x="0" y="14"/>
                    <a:pt x="23" y="15"/>
                    <a:pt x="42" y="6"/>
                  </a:cubicBezTo>
                  <a:lnTo>
                    <a:pt x="14" y="0"/>
                  </a:lnTo>
                  <a:close/>
                  <a:moveTo>
                    <a:pt x="14" y="0"/>
                  </a:moveTo>
                  <a:cubicBezTo>
                    <a:pt x="14" y="0"/>
                    <a:pt x="14" y="0"/>
                    <a:pt x="14"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6" name="Freeform 24"/>
            <p:cNvSpPr>
              <a:spLocks noEditPoints="1"/>
            </p:cNvSpPr>
            <p:nvPr/>
          </p:nvSpPr>
          <p:spPr bwMode="auto">
            <a:xfrm>
              <a:off x="5227487" y="2006374"/>
              <a:ext cx="259594" cy="77107"/>
            </a:xfrm>
            <a:custGeom>
              <a:avLst/>
              <a:gdLst/>
              <a:ahLst/>
              <a:cxnLst>
                <a:cxn ang="0">
                  <a:pos x="50" y="9"/>
                </a:cxn>
                <a:cxn ang="0">
                  <a:pos x="98" y="29"/>
                </a:cxn>
                <a:cxn ang="0">
                  <a:pos x="51" y="0"/>
                </a:cxn>
                <a:cxn ang="0">
                  <a:pos x="0" y="10"/>
                </a:cxn>
                <a:cxn ang="0">
                  <a:pos x="13" y="27"/>
                </a:cxn>
                <a:cxn ang="0">
                  <a:pos x="50" y="9"/>
                </a:cxn>
                <a:cxn ang="0">
                  <a:pos x="50" y="9"/>
                </a:cxn>
                <a:cxn ang="0">
                  <a:pos x="50" y="9"/>
                </a:cxn>
              </a:cxnLst>
              <a:rect l="0" t="0" r="r" b="b"/>
              <a:pathLst>
                <a:path w="98" h="29">
                  <a:moveTo>
                    <a:pt x="50" y="9"/>
                  </a:moveTo>
                  <a:cubicBezTo>
                    <a:pt x="50" y="9"/>
                    <a:pt x="89" y="28"/>
                    <a:pt x="98" y="29"/>
                  </a:cubicBezTo>
                  <a:cubicBezTo>
                    <a:pt x="98" y="29"/>
                    <a:pt x="68" y="16"/>
                    <a:pt x="51" y="0"/>
                  </a:cubicBezTo>
                  <a:cubicBezTo>
                    <a:pt x="51" y="0"/>
                    <a:pt x="26" y="16"/>
                    <a:pt x="0" y="10"/>
                  </a:cubicBezTo>
                  <a:cubicBezTo>
                    <a:pt x="4" y="16"/>
                    <a:pt x="9" y="22"/>
                    <a:pt x="13" y="27"/>
                  </a:cubicBezTo>
                  <a:cubicBezTo>
                    <a:pt x="24" y="28"/>
                    <a:pt x="36" y="24"/>
                    <a:pt x="50" y="9"/>
                  </a:cubicBezTo>
                  <a:close/>
                  <a:moveTo>
                    <a:pt x="50" y="9"/>
                  </a:moveTo>
                  <a:cubicBezTo>
                    <a:pt x="50" y="9"/>
                    <a:pt x="50" y="9"/>
                    <a:pt x="50" y="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7" name="Freeform 25"/>
            <p:cNvSpPr>
              <a:spLocks noEditPoints="1"/>
            </p:cNvSpPr>
            <p:nvPr/>
          </p:nvSpPr>
          <p:spPr bwMode="auto">
            <a:xfrm>
              <a:off x="5272466" y="2043642"/>
              <a:ext cx="195338" cy="77107"/>
            </a:xfrm>
            <a:custGeom>
              <a:avLst/>
              <a:gdLst/>
              <a:ahLst/>
              <a:cxnLst>
                <a:cxn ang="0">
                  <a:pos x="39" y="8"/>
                </a:cxn>
                <a:cxn ang="0">
                  <a:pos x="74" y="16"/>
                </a:cxn>
                <a:cxn ang="0">
                  <a:pos x="35" y="0"/>
                </a:cxn>
                <a:cxn ang="0">
                  <a:pos x="0" y="18"/>
                </a:cxn>
                <a:cxn ang="0">
                  <a:pos x="5" y="23"/>
                </a:cxn>
                <a:cxn ang="0">
                  <a:pos x="39" y="8"/>
                </a:cxn>
                <a:cxn ang="0">
                  <a:pos x="39" y="8"/>
                </a:cxn>
                <a:cxn ang="0">
                  <a:pos x="39" y="8"/>
                </a:cxn>
              </a:cxnLst>
              <a:rect l="0" t="0" r="r" b="b"/>
              <a:pathLst>
                <a:path w="74" h="29">
                  <a:moveTo>
                    <a:pt x="39" y="8"/>
                  </a:moveTo>
                  <a:cubicBezTo>
                    <a:pt x="74" y="16"/>
                    <a:pt x="74" y="16"/>
                    <a:pt x="74" y="16"/>
                  </a:cubicBezTo>
                  <a:cubicBezTo>
                    <a:pt x="74" y="16"/>
                    <a:pt x="59" y="10"/>
                    <a:pt x="35" y="0"/>
                  </a:cubicBezTo>
                  <a:cubicBezTo>
                    <a:pt x="35" y="0"/>
                    <a:pt x="20" y="18"/>
                    <a:pt x="0" y="18"/>
                  </a:cubicBezTo>
                  <a:cubicBezTo>
                    <a:pt x="2" y="19"/>
                    <a:pt x="3" y="21"/>
                    <a:pt x="5" y="23"/>
                  </a:cubicBezTo>
                  <a:cubicBezTo>
                    <a:pt x="18" y="27"/>
                    <a:pt x="35" y="29"/>
                    <a:pt x="39" y="8"/>
                  </a:cubicBezTo>
                  <a:close/>
                  <a:moveTo>
                    <a:pt x="39" y="8"/>
                  </a:moveTo>
                  <a:cubicBezTo>
                    <a:pt x="39" y="8"/>
                    <a:pt x="39" y="8"/>
                    <a:pt x="39" y="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8" name="Freeform 26"/>
            <p:cNvSpPr>
              <a:spLocks noEditPoints="1"/>
            </p:cNvSpPr>
            <p:nvPr/>
          </p:nvSpPr>
          <p:spPr bwMode="auto">
            <a:xfrm>
              <a:off x="5624589" y="2080911"/>
              <a:ext cx="110520" cy="39839"/>
            </a:xfrm>
            <a:custGeom>
              <a:avLst/>
              <a:gdLst/>
              <a:ahLst/>
              <a:cxnLst>
                <a:cxn ang="0">
                  <a:pos x="28" y="0"/>
                </a:cxn>
                <a:cxn ang="0">
                  <a:pos x="0" y="6"/>
                </a:cxn>
                <a:cxn ang="0">
                  <a:pos x="42" y="14"/>
                </a:cxn>
                <a:cxn ang="0">
                  <a:pos x="28" y="0"/>
                </a:cxn>
                <a:cxn ang="0">
                  <a:pos x="28" y="0"/>
                </a:cxn>
                <a:cxn ang="0">
                  <a:pos x="28" y="0"/>
                </a:cxn>
              </a:cxnLst>
              <a:rect l="0" t="0" r="r" b="b"/>
              <a:pathLst>
                <a:path w="42" h="15">
                  <a:moveTo>
                    <a:pt x="28" y="0"/>
                  </a:moveTo>
                  <a:cubicBezTo>
                    <a:pt x="0" y="6"/>
                    <a:pt x="0" y="6"/>
                    <a:pt x="0" y="6"/>
                  </a:cubicBezTo>
                  <a:cubicBezTo>
                    <a:pt x="19" y="15"/>
                    <a:pt x="42" y="14"/>
                    <a:pt x="42" y="14"/>
                  </a:cubicBezTo>
                  <a:cubicBezTo>
                    <a:pt x="29" y="11"/>
                    <a:pt x="28" y="0"/>
                    <a:pt x="28" y="0"/>
                  </a:cubicBezTo>
                  <a:close/>
                  <a:moveTo>
                    <a:pt x="28" y="0"/>
                  </a:moveTo>
                  <a:cubicBezTo>
                    <a:pt x="28" y="0"/>
                    <a:pt x="28" y="0"/>
                    <a:pt x="28"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9" name="Freeform 27"/>
            <p:cNvSpPr>
              <a:spLocks noEditPoints="1"/>
            </p:cNvSpPr>
            <p:nvPr/>
          </p:nvSpPr>
          <p:spPr bwMode="auto">
            <a:xfrm>
              <a:off x="5600171" y="2006374"/>
              <a:ext cx="259594" cy="77107"/>
            </a:xfrm>
            <a:custGeom>
              <a:avLst/>
              <a:gdLst/>
              <a:ahLst/>
              <a:cxnLst>
                <a:cxn ang="0">
                  <a:pos x="47" y="0"/>
                </a:cxn>
                <a:cxn ang="0">
                  <a:pos x="0" y="29"/>
                </a:cxn>
                <a:cxn ang="0">
                  <a:pos x="48" y="9"/>
                </a:cxn>
                <a:cxn ang="0">
                  <a:pos x="85" y="27"/>
                </a:cxn>
                <a:cxn ang="0">
                  <a:pos x="98" y="10"/>
                </a:cxn>
                <a:cxn ang="0">
                  <a:pos x="47" y="0"/>
                </a:cxn>
                <a:cxn ang="0">
                  <a:pos x="47" y="0"/>
                </a:cxn>
                <a:cxn ang="0">
                  <a:pos x="47" y="0"/>
                </a:cxn>
              </a:cxnLst>
              <a:rect l="0" t="0" r="r" b="b"/>
              <a:pathLst>
                <a:path w="98" h="29">
                  <a:moveTo>
                    <a:pt x="47" y="0"/>
                  </a:moveTo>
                  <a:cubicBezTo>
                    <a:pt x="30" y="16"/>
                    <a:pt x="0" y="29"/>
                    <a:pt x="0" y="29"/>
                  </a:cubicBezTo>
                  <a:cubicBezTo>
                    <a:pt x="9" y="28"/>
                    <a:pt x="48" y="9"/>
                    <a:pt x="48" y="9"/>
                  </a:cubicBezTo>
                  <a:cubicBezTo>
                    <a:pt x="61" y="24"/>
                    <a:pt x="74" y="28"/>
                    <a:pt x="85" y="27"/>
                  </a:cubicBezTo>
                  <a:cubicBezTo>
                    <a:pt x="89" y="22"/>
                    <a:pt x="94" y="16"/>
                    <a:pt x="98" y="10"/>
                  </a:cubicBezTo>
                  <a:cubicBezTo>
                    <a:pt x="72" y="16"/>
                    <a:pt x="47" y="0"/>
                    <a:pt x="47" y="0"/>
                  </a:cubicBezTo>
                  <a:close/>
                  <a:moveTo>
                    <a:pt x="47" y="0"/>
                  </a:moveTo>
                  <a:cubicBezTo>
                    <a:pt x="47" y="0"/>
                    <a:pt x="47" y="0"/>
                    <a:pt x="47"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0" name="Freeform 28"/>
            <p:cNvSpPr>
              <a:spLocks noEditPoints="1"/>
            </p:cNvSpPr>
            <p:nvPr/>
          </p:nvSpPr>
          <p:spPr bwMode="auto">
            <a:xfrm>
              <a:off x="5619448" y="2043642"/>
              <a:ext cx="195338" cy="77107"/>
            </a:xfrm>
            <a:custGeom>
              <a:avLst/>
              <a:gdLst/>
              <a:ahLst/>
              <a:cxnLst>
                <a:cxn ang="0">
                  <a:pos x="39" y="0"/>
                </a:cxn>
                <a:cxn ang="0">
                  <a:pos x="0" y="16"/>
                </a:cxn>
                <a:cxn ang="0">
                  <a:pos x="35" y="8"/>
                </a:cxn>
                <a:cxn ang="0">
                  <a:pos x="69" y="23"/>
                </a:cxn>
                <a:cxn ang="0">
                  <a:pos x="74" y="18"/>
                </a:cxn>
                <a:cxn ang="0">
                  <a:pos x="39" y="0"/>
                </a:cxn>
                <a:cxn ang="0">
                  <a:pos x="39" y="0"/>
                </a:cxn>
                <a:cxn ang="0">
                  <a:pos x="39" y="0"/>
                </a:cxn>
              </a:cxnLst>
              <a:rect l="0" t="0" r="r" b="b"/>
              <a:pathLst>
                <a:path w="74" h="29">
                  <a:moveTo>
                    <a:pt x="39" y="0"/>
                  </a:moveTo>
                  <a:cubicBezTo>
                    <a:pt x="14" y="10"/>
                    <a:pt x="0" y="16"/>
                    <a:pt x="0" y="16"/>
                  </a:cubicBezTo>
                  <a:cubicBezTo>
                    <a:pt x="35" y="8"/>
                    <a:pt x="35" y="8"/>
                    <a:pt x="35" y="8"/>
                  </a:cubicBezTo>
                  <a:cubicBezTo>
                    <a:pt x="38" y="29"/>
                    <a:pt x="56" y="27"/>
                    <a:pt x="69" y="23"/>
                  </a:cubicBezTo>
                  <a:cubicBezTo>
                    <a:pt x="71" y="21"/>
                    <a:pt x="72" y="19"/>
                    <a:pt x="74" y="18"/>
                  </a:cubicBezTo>
                  <a:cubicBezTo>
                    <a:pt x="54" y="18"/>
                    <a:pt x="39" y="0"/>
                    <a:pt x="39" y="0"/>
                  </a:cubicBezTo>
                  <a:close/>
                  <a:moveTo>
                    <a:pt x="39" y="0"/>
                  </a:moveTo>
                  <a:cubicBezTo>
                    <a:pt x="39" y="0"/>
                    <a:pt x="39" y="0"/>
                    <a:pt x="39"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31" name="Group 74"/>
          <p:cNvGrpSpPr/>
          <p:nvPr/>
        </p:nvGrpSpPr>
        <p:grpSpPr>
          <a:xfrm>
            <a:off x="9667622" y="2620443"/>
            <a:ext cx="1003844" cy="830249"/>
            <a:chOff x="7309384" y="1676401"/>
            <a:chExt cx="752687" cy="622300"/>
          </a:xfrm>
          <a:solidFill>
            <a:schemeClr val="bg1"/>
          </a:solidFill>
        </p:grpSpPr>
        <p:sp>
          <p:nvSpPr>
            <p:cNvPr id="32" name="Freeform 32"/>
            <p:cNvSpPr>
              <a:spLocks noEditPoints="1"/>
            </p:cNvSpPr>
            <p:nvPr/>
          </p:nvSpPr>
          <p:spPr bwMode="auto">
            <a:xfrm>
              <a:off x="7309384" y="1834050"/>
              <a:ext cx="361527" cy="464651"/>
            </a:xfrm>
            <a:custGeom>
              <a:avLst/>
              <a:gdLst/>
              <a:ahLst/>
              <a:cxnLst>
                <a:cxn ang="0">
                  <a:pos x="151" y="136"/>
                </a:cxn>
                <a:cxn ang="0">
                  <a:pos x="97" y="122"/>
                </a:cxn>
                <a:cxn ang="0">
                  <a:pos x="91" y="119"/>
                </a:cxn>
                <a:cxn ang="0">
                  <a:pos x="84" y="113"/>
                </a:cxn>
                <a:cxn ang="0">
                  <a:pos x="75" y="103"/>
                </a:cxn>
                <a:cxn ang="0">
                  <a:pos x="35" y="71"/>
                </a:cxn>
                <a:cxn ang="0">
                  <a:pos x="24" y="80"/>
                </a:cxn>
                <a:cxn ang="0">
                  <a:pos x="47" y="112"/>
                </a:cxn>
                <a:cxn ang="0">
                  <a:pos x="55" y="121"/>
                </a:cxn>
                <a:cxn ang="0">
                  <a:pos x="62" y="129"/>
                </a:cxn>
                <a:cxn ang="0">
                  <a:pos x="46" y="117"/>
                </a:cxn>
                <a:cxn ang="0">
                  <a:pos x="42" y="112"/>
                </a:cxn>
                <a:cxn ang="0">
                  <a:pos x="38" y="105"/>
                </a:cxn>
                <a:cxn ang="0">
                  <a:pos x="33" y="98"/>
                </a:cxn>
                <a:cxn ang="0">
                  <a:pos x="25" y="88"/>
                </a:cxn>
                <a:cxn ang="0">
                  <a:pos x="21" y="83"/>
                </a:cxn>
                <a:cxn ang="0">
                  <a:pos x="28" y="66"/>
                </a:cxn>
                <a:cxn ang="0">
                  <a:pos x="24" y="29"/>
                </a:cxn>
                <a:cxn ang="0">
                  <a:pos x="13" y="1"/>
                </a:cxn>
                <a:cxn ang="0">
                  <a:pos x="8" y="2"/>
                </a:cxn>
                <a:cxn ang="0">
                  <a:pos x="4" y="21"/>
                </a:cxn>
                <a:cxn ang="0">
                  <a:pos x="1" y="74"/>
                </a:cxn>
                <a:cxn ang="0">
                  <a:pos x="38" y="155"/>
                </a:cxn>
                <a:cxn ang="0">
                  <a:pos x="108" y="200"/>
                </a:cxn>
                <a:cxn ang="0">
                  <a:pos x="122" y="223"/>
                </a:cxn>
                <a:cxn ang="0">
                  <a:pos x="122" y="248"/>
                </a:cxn>
                <a:cxn ang="0">
                  <a:pos x="190" y="248"/>
                </a:cxn>
                <a:cxn ang="0">
                  <a:pos x="190" y="225"/>
                </a:cxn>
                <a:cxn ang="0">
                  <a:pos x="191" y="212"/>
                </a:cxn>
                <a:cxn ang="0">
                  <a:pos x="191" y="194"/>
                </a:cxn>
                <a:cxn ang="0">
                  <a:pos x="151" y="136"/>
                </a:cxn>
                <a:cxn ang="0">
                  <a:pos x="151" y="136"/>
                </a:cxn>
                <a:cxn ang="0">
                  <a:pos x="151" y="136"/>
                </a:cxn>
              </a:cxnLst>
              <a:rect l="0" t="0" r="r" b="b"/>
              <a:pathLst>
                <a:path w="193" h="248">
                  <a:moveTo>
                    <a:pt x="151" y="136"/>
                  </a:moveTo>
                  <a:cubicBezTo>
                    <a:pt x="149" y="135"/>
                    <a:pt x="135" y="124"/>
                    <a:pt x="97" y="122"/>
                  </a:cubicBezTo>
                  <a:cubicBezTo>
                    <a:pt x="95" y="121"/>
                    <a:pt x="93" y="120"/>
                    <a:pt x="91" y="119"/>
                  </a:cubicBezTo>
                  <a:cubicBezTo>
                    <a:pt x="88" y="117"/>
                    <a:pt x="86" y="115"/>
                    <a:pt x="84" y="113"/>
                  </a:cubicBezTo>
                  <a:cubicBezTo>
                    <a:pt x="81" y="110"/>
                    <a:pt x="78" y="107"/>
                    <a:pt x="75" y="103"/>
                  </a:cubicBezTo>
                  <a:cubicBezTo>
                    <a:pt x="56" y="77"/>
                    <a:pt x="38" y="72"/>
                    <a:pt x="35" y="71"/>
                  </a:cubicBezTo>
                  <a:cubicBezTo>
                    <a:pt x="32" y="69"/>
                    <a:pt x="18" y="71"/>
                    <a:pt x="24" y="80"/>
                  </a:cubicBezTo>
                  <a:cubicBezTo>
                    <a:pt x="25" y="80"/>
                    <a:pt x="46" y="110"/>
                    <a:pt x="47" y="112"/>
                  </a:cubicBezTo>
                  <a:cubicBezTo>
                    <a:pt x="50" y="116"/>
                    <a:pt x="52" y="118"/>
                    <a:pt x="55" y="121"/>
                  </a:cubicBezTo>
                  <a:cubicBezTo>
                    <a:pt x="57" y="124"/>
                    <a:pt x="60" y="126"/>
                    <a:pt x="62" y="129"/>
                  </a:cubicBezTo>
                  <a:cubicBezTo>
                    <a:pt x="62" y="129"/>
                    <a:pt x="49" y="121"/>
                    <a:pt x="46" y="117"/>
                  </a:cubicBezTo>
                  <a:cubicBezTo>
                    <a:pt x="44" y="116"/>
                    <a:pt x="43" y="113"/>
                    <a:pt x="42" y="112"/>
                  </a:cubicBezTo>
                  <a:cubicBezTo>
                    <a:pt x="41" y="109"/>
                    <a:pt x="40" y="107"/>
                    <a:pt x="38" y="105"/>
                  </a:cubicBezTo>
                  <a:cubicBezTo>
                    <a:pt x="36" y="103"/>
                    <a:pt x="35" y="100"/>
                    <a:pt x="33" y="98"/>
                  </a:cubicBezTo>
                  <a:cubicBezTo>
                    <a:pt x="30" y="95"/>
                    <a:pt x="28" y="91"/>
                    <a:pt x="25" y="88"/>
                  </a:cubicBezTo>
                  <a:cubicBezTo>
                    <a:pt x="24" y="86"/>
                    <a:pt x="22" y="85"/>
                    <a:pt x="21" y="83"/>
                  </a:cubicBezTo>
                  <a:cubicBezTo>
                    <a:pt x="14" y="72"/>
                    <a:pt x="21" y="67"/>
                    <a:pt x="28" y="66"/>
                  </a:cubicBezTo>
                  <a:cubicBezTo>
                    <a:pt x="28" y="65"/>
                    <a:pt x="25" y="34"/>
                    <a:pt x="24" y="29"/>
                  </a:cubicBezTo>
                  <a:cubicBezTo>
                    <a:pt x="23" y="15"/>
                    <a:pt x="21" y="4"/>
                    <a:pt x="13" y="1"/>
                  </a:cubicBezTo>
                  <a:cubicBezTo>
                    <a:pt x="11" y="0"/>
                    <a:pt x="9" y="0"/>
                    <a:pt x="8" y="2"/>
                  </a:cubicBezTo>
                  <a:cubicBezTo>
                    <a:pt x="6" y="4"/>
                    <a:pt x="4" y="15"/>
                    <a:pt x="4" y="21"/>
                  </a:cubicBezTo>
                  <a:cubicBezTo>
                    <a:pt x="4" y="21"/>
                    <a:pt x="0" y="57"/>
                    <a:pt x="1" y="74"/>
                  </a:cubicBezTo>
                  <a:cubicBezTo>
                    <a:pt x="2" y="83"/>
                    <a:pt x="30" y="145"/>
                    <a:pt x="38" y="155"/>
                  </a:cubicBezTo>
                  <a:cubicBezTo>
                    <a:pt x="46" y="164"/>
                    <a:pt x="108" y="200"/>
                    <a:pt x="108" y="200"/>
                  </a:cubicBezTo>
                  <a:cubicBezTo>
                    <a:pt x="111" y="202"/>
                    <a:pt x="122" y="211"/>
                    <a:pt x="122" y="223"/>
                  </a:cubicBezTo>
                  <a:cubicBezTo>
                    <a:pt x="122" y="248"/>
                    <a:pt x="122" y="248"/>
                    <a:pt x="122" y="248"/>
                  </a:cubicBezTo>
                  <a:cubicBezTo>
                    <a:pt x="190" y="248"/>
                    <a:pt x="190" y="248"/>
                    <a:pt x="190" y="248"/>
                  </a:cubicBezTo>
                  <a:cubicBezTo>
                    <a:pt x="190" y="225"/>
                    <a:pt x="190" y="225"/>
                    <a:pt x="190" y="225"/>
                  </a:cubicBezTo>
                  <a:cubicBezTo>
                    <a:pt x="190" y="221"/>
                    <a:pt x="191" y="216"/>
                    <a:pt x="191" y="212"/>
                  </a:cubicBezTo>
                  <a:cubicBezTo>
                    <a:pt x="193" y="207"/>
                    <a:pt x="192" y="198"/>
                    <a:pt x="191" y="194"/>
                  </a:cubicBezTo>
                  <a:cubicBezTo>
                    <a:pt x="183" y="159"/>
                    <a:pt x="154" y="138"/>
                    <a:pt x="151" y="136"/>
                  </a:cubicBezTo>
                  <a:close/>
                  <a:moveTo>
                    <a:pt x="151" y="136"/>
                  </a:moveTo>
                  <a:cubicBezTo>
                    <a:pt x="151" y="136"/>
                    <a:pt x="151" y="136"/>
                    <a:pt x="151" y="13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3" name="Freeform 33"/>
            <p:cNvSpPr>
              <a:spLocks noEditPoints="1"/>
            </p:cNvSpPr>
            <p:nvPr/>
          </p:nvSpPr>
          <p:spPr bwMode="auto">
            <a:xfrm>
              <a:off x="7700544" y="1834050"/>
              <a:ext cx="361527" cy="464651"/>
            </a:xfrm>
            <a:custGeom>
              <a:avLst/>
              <a:gdLst/>
              <a:ahLst/>
              <a:cxnLst>
                <a:cxn ang="0">
                  <a:pos x="189" y="21"/>
                </a:cxn>
                <a:cxn ang="0">
                  <a:pos x="186" y="2"/>
                </a:cxn>
                <a:cxn ang="0">
                  <a:pos x="180" y="1"/>
                </a:cxn>
                <a:cxn ang="0">
                  <a:pos x="169" y="29"/>
                </a:cxn>
                <a:cxn ang="0">
                  <a:pos x="165" y="66"/>
                </a:cxn>
                <a:cxn ang="0">
                  <a:pos x="173" y="83"/>
                </a:cxn>
                <a:cxn ang="0">
                  <a:pos x="168" y="88"/>
                </a:cxn>
                <a:cxn ang="0">
                  <a:pos x="161" y="98"/>
                </a:cxn>
                <a:cxn ang="0">
                  <a:pos x="155" y="105"/>
                </a:cxn>
                <a:cxn ang="0">
                  <a:pos x="151" y="112"/>
                </a:cxn>
                <a:cxn ang="0">
                  <a:pos x="148" y="117"/>
                </a:cxn>
                <a:cxn ang="0">
                  <a:pos x="131" y="129"/>
                </a:cxn>
                <a:cxn ang="0">
                  <a:pos x="138" y="121"/>
                </a:cxn>
                <a:cxn ang="0">
                  <a:pos x="146" y="112"/>
                </a:cxn>
                <a:cxn ang="0">
                  <a:pos x="169" y="80"/>
                </a:cxn>
                <a:cxn ang="0">
                  <a:pos x="158" y="71"/>
                </a:cxn>
                <a:cxn ang="0">
                  <a:pos x="118" y="103"/>
                </a:cxn>
                <a:cxn ang="0">
                  <a:pos x="109" y="113"/>
                </a:cxn>
                <a:cxn ang="0">
                  <a:pos x="102" y="119"/>
                </a:cxn>
                <a:cxn ang="0">
                  <a:pos x="96" y="122"/>
                </a:cxn>
                <a:cxn ang="0">
                  <a:pos x="42" y="136"/>
                </a:cxn>
                <a:cxn ang="0">
                  <a:pos x="2" y="194"/>
                </a:cxn>
                <a:cxn ang="0">
                  <a:pos x="2" y="212"/>
                </a:cxn>
                <a:cxn ang="0">
                  <a:pos x="3" y="225"/>
                </a:cxn>
                <a:cxn ang="0">
                  <a:pos x="3" y="248"/>
                </a:cxn>
                <a:cxn ang="0">
                  <a:pos x="71" y="248"/>
                </a:cxn>
                <a:cxn ang="0">
                  <a:pos x="71" y="223"/>
                </a:cxn>
                <a:cxn ang="0">
                  <a:pos x="85" y="200"/>
                </a:cxn>
                <a:cxn ang="0">
                  <a:pos x="156" y="155"/>
                </a:cxn>
                <a:cxn ang="0">
                  <a:pos x="192" y="74"/>
                </a:cxn>
                <a:cxn ang="0">
                  <a:pos x="189" y="21"/>
                </a:cxn>
                <a:cxn ang="0">
                  <a:pos x="189" y="21"/>
                </a:cxn>
                <a:cxn ang="0">
                  <a:pos x="189" y="21"/>
                </a:cxn>
              </a:cxnLst>
              <a:rect l="0" t="0" r="r" b="b"/>
              <a:pathLst>
                <a:path w="193" h="248">
                  <a:moveTo>
                    <a:pt x="189" y="21"/>
                  </a:moveTo>
                  <a:cubicBezTo>
                    <a:pt x="189" y="15"/>
                    <a:pt x="188" y="4"/>
                    <a:pt x="186" y="2"/>
                  </a:cubicBezTo>
                  <a:cubicBezTo>
                    <a:pt x="184" y="0"/>
                    <a:pt x="183" y="0"/>
                    <a:pt x="180" y="1"/>
                  </a:cubicBezTo>
                  <a:cubicBezTo>
                    <a:pt x="172" y="4"/>
                    <a:pt x="170" y="15"/>
                    <a:pt x="169" y="29"/>
                  </a:cubicBezTo>
                  <a:cubicBezTo>
                    <a:pt x="168" y="34"/>
                    <a:pt x="165" y="65"/>
                    <a:pt x="165" y="66"/>
                  </a:cubicBezTo>
                  <a:cubicBezTo>
                    <a:pt x="172" y="67"/>
                    <a:pt x="179" y="72"/>
                    <a:pt x="173" y="83"/>
                  </a:cubicBezTo>
                  <a:cubicBezTo>
                    <a:pt x="171" y="85"/>
                    <a:pt x="170" y="86"/>
                    <a:pt x="168" y="88"/>
                  </a:cubicBezTo>
                  <a:cubicBezTo>
                    <a:pt x="165" y="91"/>
                    <a:pt x="163" y="95"/>
                    <a:pt x="161" y="98"/>
                  </a:cubicBezTo>
                  <a:cubicBezTo>
                    <a:pt x="159" y="100"/>
                    <a:pt x="157" y="103"/>
                    <a:pt x="155" y="105"/>
                  </a:cubicBezTo>
                  <a:cubicBezTo>
                    <a:pt x="154" y="107"/>
                    <a:pt x="152" y="109"/>
                    <a:pt x="151" y="112"/>
                  </a:cubicBezTo>
                  <a:cubicBezTo>
                    <a:pt x="150" y="113"/>
                    <a:pt x="149" y="116"/>
                    <a:pt x="148" y="117"/>
                  </a:cubicBezTo>
                  <a:cubicBezTo>
                    <a:pt x="144" y="121"/>
                    <a:pt x="131" y="129"/>
                    <a:pt x="131" y="129"/>
                  </a:cubicBezTo>
                  <a:cubicBezTo>
                    <a:pt x="133" y="126"/>
                    <a:pt x="136" y="124"/>
                    <a:pt x="138" y="121"/>
                  </a:cubicBezTo>
                  <a:cubicBezTo>
                    <a:pt x="141" y="118"/>
                    <a:pt x="144" y="116"/>
                    <a:pt x="146" y="112"/>
                  </a:cubicBezTo>
                  <a:cubicBezTo>
                    <a:pt x="147" y="110"/>
                    <a:pt x="168" y="80"/>
                    <a:pt x="169" y="80"/>
                  </a:cubicBezTo>
                  <a:cubicBezTo>
                    <a:pt x="175" y="71"/>
                    <a:pt x="162" y="69"/>
                    <a:pt x="158" y="71"/>
                  </a:cubicBezTo>
                  <a:cubicBezTo>
                    <a:pt x="155" y="72"/>
                    <a:pt x="137" y="77"/>
                    <a:pt x="118" y="103"/>
                  </a:cubicBezTo>
                  <a:cubicBezTo>
                    <a:pt x="115" y="107"/>
                    <a:pt x="112" y="110"/>
                    <a:pt x="109" y="113"/>
                  </a:cubicBezTo>
                  <a:cubicBezTo>
                    <a:pt x="107" y="115"/>
                    <a:pt x="105" y="117"/>
                    <a:pt x="102" y="119"/>
                  </a:cubicBezTo>
                  <a:cubicBezTo>
                    <a:pt x="100" y="120"/>
                    <a:pt x="98" y="121"/>
                    <a:pt x="96" y="122"/>
                  </a:cubicBezTo>
                  <a:cubicBezTo>
                    <a:pt x="58" y="124"/>
                    <a:pt x="44" y="135"/>
                    <a:pt x="42" y="136"/>
                  </a:cubicBezTo>
                  <a:cubicBezTo>
                    <a:pt x="39" y="138"/>
                    <a:pt x="10" y="159"/>
                    <a:pt x="2" y="194"/>
                  </a:cubicBezTo>
                  <a:cubicBezTo>
                    <a:pt x="1" y="198"/>
                    <a:pt x="0" y="207"/>
                    <a:pt x="2" y="212"/>
                  </a:cubicBezTo>
                  <a:cubicBezTo>
                    <a:pt x="2" y="216"/>
                    <a:pt x="3" y="221"/>
                    <a:pt x="3" y="225"/>
                  </a:cubicBezTo>
                  <a:cubicBezTo>
                    <a:pt x="3" y="248"/>
                    <a:pt x="3" y="248"/>
                    <a:pt x="3" y="248"/>
                  </a:cubicBezTo>
                  <a:cubicBezTo>
                    <a:pt x="71" y="248"/>
                    <a:pt x="71" y="248"/>
                    <a:pt x="71" y="248"/>
                  </a:cubicBezTo>
                  <a:cubicBezTo>
                    <a:pt x="71" y="223"/>
                    <a:pt x="71" y="223"/>
                    <a:pt x="71" y="223"/>
                  </a:cubicBezTo>
                  <a:cubicBezTo>
                    <a:pt x="71" y="211"/>
                    <a:pt x="83" y="202"/>
                    <a:pt x="85" y="200"/>
                  </a:cubicBezTo>
                  <a:cubicBezTo>
                    <a:pt x="85" y="200"/>
                    <a:pt x="148" y="164"/>
                    <a:pt x="156" y="155"/>
                  </a:cubicBezTo>
                  <a:cubicBezTo>
                    <a:pt x="164" y="145"/>
                    <a:pt x="192" y="83"/>
                    <a:pt x="192" y="74"/>
                  </a:cubicBezTo>
                  <a:cubicBezTo>
                    <a:pt x="193" y="57"/>
                    <a:pt x="189" y="21"/>
                    <a:pt x="189" y="21"/>
                  </a:cubicBezTo>
                  <a:close/>
                  <a:moveTo>
                    <a:pt x="189" y="21"/>
                  </a:moveTo>
                  <a:cubicBezTo>
                    <a:pt x="189" y="21"/>
                    <a:pt x="189" y="21"/>
                    <a:pt x="189" y="2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4" name="Freeform 34"/>
            <p:cNvSpPr>
              <a:spLocks noEditPoints="1"/>
            </p:cNvSpPr>
            <p:nvPr/>
          </p:nvSpPr>
          <p:spPr bwMode="auto">
            <a:xfrm>
              <a:off x="7457551" y="1676401"/>
              <a:ext cx="456354" cy="403013"/>
            </a:xfrm>
            <a:custGeom>
              <a:avLst/>
              <a:gdLst/>
              <a:ahLst/>
              <a:cxnLst>
                <a:cxn ang="0">
                  <a:pos x="163" y="185"/>
                </a:cxn>
                <a:cxn ang="0">
                  <a:pos x="240" y="84"/>
                </a:cxn>
                <a:cxn ang="0">
                  <a:pos x="229" y="26"/>
                </a:cxn>
                <a:cxn ang="0">
                  <a:pos x="176" y="0"/>
                </a:cxn>
                <a:cxn ang="0">
                  <a:pos x="170" y="0"/>
                </a:cxn>
                <a:cxn ang="0">
                  <a:pos x="122" y="17"/>
                </a:cxn>
                <a:cxn ang="0">
                  <a:pos x="74" y="0"/>
                </a:cxn>
                <a:cxn ang="0">
                  <a:pos x="68" y="0"/>
                </a:cxn>
                <a:cxn ang="0">
                  <a:pos x="15" y="26"/>
                </a:cxn>
                <a:cxn ang="0">
                  <a:pos x="4" y="84"/>
                </a:cxn>
                <a:cxn ang="0">
                  <a:pos x="81" y="185"/>
                </a:cxn>
                <a:cxn ang="0">
                  <a:pos x="102" y="206"/>
                </a:cxn>
                <a:cxn ang="0">
                  <a:pos x="122" y="215"/>
                </a:cxn>
                <a:cxn ang="0">
                  <a:pos x="142" y="206"/>
                </a:cxn>
                <a:cxn ang="0">
                  <a:pos x="163" y="185"/>
                </a:cxn>
                <a:cxn ang="0">
                  <a:pos x="81" y="40"/>
                </a:cxn>
                <a:cxn ang="0">
                  <a:pos x="44" y="73"/>
                </a:cxn>
                <a:cxn ang="0">
                  <a:pos x="34" y="83"/>
                </a:cxn>
                <a:cxn ang="0">
                  <a:pos x="24" y="73"/>
                </a:cxn>
                <a:cxn ang="0">
                  <a:pos x="81" y="20"/>
                </a:cxn>
                <a:cxn ang="0">
                  <a:pos x="91" y="30"/>
                </a:cxn>
                <a:cxn ang="0">
                  <a:pos x="81" y="40"/>
                </a:cxn>
                <a:cxn ang="0">
                  <a:pos x="81" y="40"/>
                </a:cxn>
                <a:cxn ang="0">
                  <a:pos x="81" y="40"/>
                </a:cxn>
              </a:cxnLst>
              <a:rect l="0" t="0" r="r" b="b"/>
              <a:pathLst>
                <a:path w="244" h="215">
                  <a:moveTo>
                    <a:pt x="163" y="185"/>
                  </a:moveTo>
                  <a:cubicBezTo>
                    <a:pt x="195" y="155"/>
                    <a:pt x="235" y="118"/>
                    <a:pt x="240" y="84"/>
                  </a:cubicBezTo>
                  <a:cubicBezTo>
                    <a:pt x="244" y="61"/>
                    <a:pt x="240" y="41"/>
                    <a:pt x="229" y="26"/>
                  </a:cubicBezTo>
                  <a:cubicBezTo>
                    <a:pt x="218" y="11"/>
                    <a:pt x="201" y="3"/>
                    <a:pt x="176" y="0"/>
                  </a:cubicBezTo>
                  <a:cubicBezTo>
                    <a:pt x="174" y="0"/>
                    <a:pt x="172" y="0"/>
                    <a:pt x="170" y="0"/>
                  </a:cubicBezTo>
                  <a:cubicBezTo>
                    <a:pt x="153" y="0"/>
                    <a:pt x="135" y="6"/>
                    <a:pt x="122" y="17"/>
                  </a:cubicBezTo>
                  <a:cubicBezTo>
                    <a:pt x="109" y="6"/>
                    <a:pt x="92" y="0"/>
                    <a:pt x="74" y="0"/>
                  </a:cubicBezTo>
                  <a:cubicBezTo>
                    <a:pt x="72" y="0"/>
                    <a:pt x="70" y="0"/>
                    <a:pt x="68" y="0"/>
                  </a:cubicBezTo>
                  <a:cubicBezTo>
                    <a:pt x="44" y="3"/>
                    <a:pt x="26" y="11"/>
                    <a:pt x="15" y="26"/>
                  </a:cubicBezTo>
                  <a:cubicBezTo>
                    <a:pt x="4" y="41"/>
                    <a:pt x="0" y="61"/>
                    <a:pt x="4" y="84"/>
                  </a:cubicBezTo>
                  <a:cubicBezTo>
                    <a:pt x="9" y="118"/>
                    <a:pt x="49" y="155"/>
                    <a:pt x="81" y="185"/>
                  </a:cubicBezTo>
                  <a:cubicBezTo>
                    <a:pt x="81" y="185"/>
                    <a:pt x="97" y="201"/>
                    <a:pt x="102" y="206"/>
                  </a:cubicBezTo>
                  <a:cubicBezTo>
                    <a:pt x="106" y="209"/>
                    <a:pt x="114" y="215"/>
                    <a:pt x="122" y="215"/>
                  </a:cubicBezTo>
                  <a:cubicBezTo>
                    <a:pt x="131" y="215"/>
                    <a:pt x="138" y="209"/>
                    <a:pt x="142" y="206"/>
                  </a:cubicBezTo>
                  <a:cubicBezTo>
                    <a:pt x="147" y="201"/>
                    <a:pt x="163" y="185"/>
                    <a:pt x="163" y="185"/>
                  </a:cubicBezTo>
                  <a:close/>
                  <a:moveTo>
                    <a:pt x="81" y="40"/>
                  </a:moveTo>
                  <a:cubicBezTo>
                    <a:pt x="61" y="40"/>
                    <a:pt x="44" y="55"/>
                    <a:pt x="44" y="73"/>
                  </a:cubicBezTo>
                  <a:cubicBezTo>
                    <a:pt x="44" y="78"/>
                    <a:pt x="40" y="83"/>
                    <a:pt x="34" y="83"/>
                  </a:cubicBezTo>
                  <a:cubicBezTo>
                    <a:pt x="29" y="83"/>
                    <a:pt x="24" y="78"/>
                    <a:pt x="24" y="73"/>
                  </a:cubicBezTo>
                  <a:cubicBezTo>
                    <a:pt x="24" y="44"/>
                    <a:pt x="50" y="20"/>
                    <a:pt x="81" y="20"/>
                  </a:cubicBezTo>
                  <a:cubicBezTo>
                    <a:pt x="87" y="20"/>
                    <a:pt x="91" y="24"/>
                    <a:pt x="91" y="30"/>
                  </a:cubicBezTo>
                  <a:cubicBezTo>
                    <a:pt x="91" y="35"/>
                    <a:pt x="87" y="40"/>
                    <a:pt x="81" y="40"/>
                  </a:cubicBezTo>
                  <a:close/>
                  <a:moveTo>
                    <a:pt x="81" y="40"/>
                  </a:moveTo>
                  <a:cubicBezTo>
                    <a:pt x="81" y="40"/>
                    <a:pt x="81" y="40"/>
                    <a:pt x="81" y="4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35" name="TextBox 34"/>
          <p:cNvSpPr txBox="1"/>
          <p:nvPr/>
        </p:nvSpPr>
        <p:spPr>
          <a:xfrm>
            <a:off x="963337" y="3570597"/>
            <a:ext cx="2151220" cy="1188477"/>
          </a:xfrm>
          <a:prstGeom prst="rect">
            <a:avLst/>
          </a:prstGeom>
          <a:noFill/>
        </p:spPr>
        <p:txBody>
          <a:bodyPr wrap="square" lIns="121965" tIns="60982" rIns="121965" bIns="60982" rtlCol="0">
            <a:spAutoFit/>
          </a:bodyPr>
          <a:lstStyle/>
          <a:p>
            <a:pPr algn="ctr"/>
            <a:r>
              <a:rPr lang="zh-CN" altLang="en-US" sz="1800" b="1" dirty="0">
                <a:solidFill>
                  <a:schemeClr val="bg1"/>
                </a:solidFill>
                <a:cs typeface="+mn-ea"/>
              </a:rPr>
              <a:t>关键字</a:t>
            </a:r>
            <a:endParaRPr lang="en-US" altLang="zh-CN" sz="1800" b="1" dirty="0">
              <a:solidFill>
                <a:schemeClr val="bg1"/>
              </a:solidFill>
              <a:cs typeface="+mn-ea"/>
            </a:endParaRPr>
          </a:p>
          <a:p>
            <a:pPr algn="ctr" defTabSz="1219200">
              <a:spcBef>
                <a:spcPct val="20000"/>
              </a:spcBef>
              <a:defRPr/>
            </a:pPr>
            <a:r>
              <a:rPr lang="zh-CN" altLang="en-US" sz="1600" dirty="0">
                <a:solidFill>
                  <a:schemeClr val="bg1"/>
                </a:solidFill>
                <a:latin typeface="时尚中黑简体"/>
                <a:cs typeface="+mn-ea"/>
              </a:rPr>
              <a:t>单击此处添加文字阐述，添加简短问题说明</a:t>
            </a:r>
            <a:endParaRPr lang="en-US" altLang="zh-CN" sz="1600" dirty="0">
              <a:solidFill>
                <a:schemeClr val="bg1"/>
              </a:solidFill>
              <a:cs typeface="+mn-ea"/>
            </a:endParaRPr>
          </a:p>
        </p:txBody>
      </p:sp>
      <p:sp>
        <p:nvSpPr>
          <p:cNvPr id="36" name="TextBox 35"/>
          <p:cNvSpPr txBox="1"/>
          <p:nvPr/>
        </p:nvSpPr>
        <p:spPr>
          <a:xfrm>
            <a:off x="9093934" y="3570597"/>
            <a:ext cx="2151220" cy="1188477"/>
          </a:xfrm>
          <a:prstGeom prst="rect">
            <a:avLst/>
          </a:prstGeom>
          <a:noFill/>
        </p:spPr>
        <p:txBody>
          <a:bodyPr wrap="square" lIns="121965" tIns="60982" rIns="121965" bIns="60982" rtlCol="0">
            <a:spAutoFit/>
          </a:bodyPr>
          <a:lstStyle/>
          <a:p>
            <a:pPr algn="ctr"/>
            <a:r>
              <a:rPr lang="zh-CN" altLang="en-US" sz="1800" b="1" dirty="0">
                <a:solidFill>
                  <a:schemeClr val="bg1"/>
                </a:solidFill>
                <a:cs typeface="+mn-ea"/>
              </a:rPr>
              <a:t>关键字</a:t>
            </a:r>
            <a:endParaRPr lang="en-US" altLang="zh-CN" sz="1800" b="1" dirty="0">
              <a:solidFill>
                <a:schemeClr val="bg1"/>
              </a:solidFill>
              <a:cs typeface="+mn-ea"/>
            </a:endParaRPr>
          </a:p>
          <a:p>
            <a:pPr algn="ctr" defTabSz="1219200">
              <a:spcBef>
                <a:spcPct val="20000"/>
              </a:spcBef>
              <a:defRPr/>
            </a:pPr>
            <a:r>
              <a:rPr lang="zh-CN" altLang="en-US" sz="1600" dirty="0">
                <a:solidFill>
                  <a:schemeClr val="bg1"/>
                </a:solidFill>
                <a:latin typeface="时尚中黑简体"/>
                <a:cs typeface="+mn-ea"/>
              </a:rPr>
              <a:t>单击此处添加文字阐述，添加简短问题说明</a:t>
            </a:r>
            <a:endParaRPr lang="en-US" altLang="zh-CN" sz="1600" dirty="0">
              <a:solidFill>
                <a:schemeClr val="bg1"/>
              </a:solidFill>
              <a:cs typeface="+mn-ea"/>
            </a:endParaRPr>
          </a:p>
        </p:txBody>
      </p:sp>
      <p:sp>
        <p:nvSpPr>
          <p:cNvPr id="37" name="TextBox 36"/>
          <p:cNvSpPr txBox="1"/>
          <p:nvPr/>
        </p:nvSpPr>
        <p:spPr>
          <a:xfrm>
            <a:off x="6387969" y="3570597"/>
            <a:ext cx="2151220" cy="1188477"/>
          </a:xfrm>
          <a:prstGeom prst="rect">
            <a:avLst/>
          </a:prstGeom>
          <a:noFill/>
        </p:spPr>
        <p:txBody>
          <a:bodyPr wrap="square" lIns="121965" tIns="60982" rIns="121965" bIns="60982" rtlCol="0">
            <a:spAutoFit/>
          </a:bodyPr>
          <a:lstStyle/>
          <a:p>
            <a:pPr algn="ctr"/>
            <a:r>
              <a:rPr lang="zh-CN" altLang="en-US" sz="1800" b="1" dirty="0">
                <a:solidFill>
                  <a:schemeClr val="bg1"/>
                </a:solidFill>
                <a:cs typeface="+mn-ea"/>
              </a:rPr>
              <a:t>关键字</a:t>
            </a:r>
            <a:endParaRPr lang="en-US" altLang="zh-CN" sz="1800" b="1" dirty="0">
              <a:solidFill>
                <a:schemeClr val="bg1"/>
              </a:solidFill>
              <a:cs typeface="+mn-ea"/>
            </a:endParaRPr>
          </a:p>
          <a:p>
            <a:pPr algn="ctr" defTabSz="1219200">
              <a:spcBef>
                <a:spcPct val="20000"/>
              </a:spcBef>
              <a:defRPr/>
            </a:pPr>
            <a:r>
              <a:rPr lang="zh-CN" altLang="en-US" sz="1600" dirty="0">
                <a:solidFill>
                  <a:schemeClr val="bg1"/>
                </a:solidFill>
                <a:latin typeface="时尚中黑简体"/>
                <a:cs typeface="+mn-ea"/>
              </a:rPr>
              <a:t>单击此处添加文字阐述，添加简短问题说明</a:t>
            </a:r>
            <a:endParaRPr lang="en-US" altLang="zh-CN" sz="1600" dirty="0">
              <a:solidFill>
                <a:schemeClr val="bg1"/>
              </a:solidFill>
              <a:cs typeface="+mn-ea"/>
            </a:endParaRPr>
          </a:p>
        </p:txBody>
      </p:sp>
      <p:sp>
        <p:nvSpPr>
          <p:cNvPr id="38" name="TextBox 37"/>
          <p:cNvSpPr txBox="1"/>
          <p:nvPr/>
        </p:nvSpPr>
        <p:spPr>
          <a:xfrm>
            <a:off x="3682005" y="3570597"/>
            <a:ext cx="2151220" cy="1188477"/>
          </a:xfrm>
          <a:prstGeom prst="rect">
            <a:avLst/>
          </a:prstGeom>
          <a:noFill/>
        </p:spPr>
        <p:txBody>
          <a:bodyPr wrap="square" lIns="121965" tIns="60982" rIns="121965" bIns="60982" rtlCol="0">
            <a:spAutoFit/>
          </a:bodyPr>
          <a:lstStyle/>
          <a:p>
            <a:pPr algn="ctr"/>
            <a:r>
              <a:rPr lang="zh-CN" altLang="en-US" sz="1800" b="1" dirty="0">
                <a:solidFill>
                  <a:schemeClr val="bg1"/>
                </a:solidFill>
                <a:cs typeface="+mn-ea"/>
              </a:rPr>
              <a:t>关键字</a:t>
            </a:r>
            <a:endParaRPr lang="en-US" altLang="zh-CN" sz="1800" b="1" dirty="0">
              <a:solidFill>
                <a:schemeClr val="bg1"/>
              </a:solidFill>
              <a:cs typeface="+mn-ea"/>
            </a:endParaRPr>
          </a:p>
          <a:p>
            <a:pPr algn="ctr" defTabSz="1219200">
              <a:spcBef>
                <a:spcPct val="20000"/>
              </a:spcBef>
              <a:defRPr/>
            </a:pPr>
            <a:r>
              <a:rPr lang="zh-CN" altLang="en-US" sz="1600" dirty="0">
                <a:solidFill>
                  <a:schemeClr val="bg1"/>
                </a:solidFill>
                <a:latin typeface="时尚中黑简体"/>
                <a:cs typeface="+mn-ea"/>
              </a:rPr>
              <a:t>单击此处添加文字阐述，添加简短问题说明</a:t>
            </a:r>
            <a:endParaRPr lang="en-US" altLang="zh-CN" sz="1600" dirty="0">
              <a:solidFill>
                <a:schemeClr val="bg1"/>
              </a:solidFill>
              <a:cs typeface="+mn-ea"/>
            </a:endParaRPr>
          </a:p>
        </p:txBody>
      </p:sp>
      <p:sp>
        <p:nvSpPr>
          <p:cNvPr id="39" name="Footer Text"/>
          <p:cNvSpPr txBox="1"/>
          <p:nvPr/>
        </p:nvSpPr>
        <p:spPr>
          <a:xfrm>
            <a:off x="922982" y="5522967"/>
            <a:ext cx="10349214" cy="831322"/>
          </a:xfrm>
          <a:prstGeom prst="rect">
            <a:avLst/>
          </a:prstGeom>
          <a:noFill/>
        </p:spPr>
        <p:txBody>
          <a:bodyPr wrap="square" lIns="0" tIns="0" rIns="0" bIns="0" rtlCol="0">
            <a:spAutoFit/>
          </a:bodyPr>
          <a:lstStyle/>
          <a:p>
            <a:pPr lvl="0" algn="ctr"/>
            <a:r>
              <a:rPr lang="zh-CN" altLang="en-US" sz="18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添加简短问题说明文字，具体说明文字在此处。单击此处添加文字阐述，添加简短问题</a:t>
            </a:r>
            <a:endParaRPr lang="en-US" altLang="zh-CN" sz="1600" dirty="0">
              <a:solidFill>
                <a:prstClr val="black">
                  <a:lumMod val="75000"/>
                  <a:lumOff val="25000"/>
                </a:prstClr>
              </a:solidFill>
              <a:cs typeface="+mn-ea"/>
            </a:endParaRPr>
          </a:p>
        </p:txBody>
      </p:sp>
      <p:cxnSp>
        <p:nvCxnSpPr>
          <p:cNvPr id="40" name="Straight Line buttom"/>
          <p:cNvCxnSpPr/>
          <p:nvPr/>
        </p:nvCxnSpPr>
        <p:spPr>
          <a:xfrm>
            <a:off x="914639" y="5344920"/>
            <a:ext cx="10365899"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41" name="Arc 86"/>
          <p:cNvSpPr/>
          <p:nvPr/>
        </p:nvSpPr>
        <p:spPr>
          <a:xfrm rot="19051047">
            <a:off x="2438011" y="1651587"/>
            <a:ext cx="2182339" cy="2183129"/>
          </a:xfrm>
          <a:prstGeom prst="arc">
            <a:avLst/>
          </a:prstGeom>
          <a:ln w="28575">
            <a:solidFill>
              <a:schemeClr val="accent1"/>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65" tIns="60982" rIns="121965" bIns="60982" rtlCol="0" anchor="ctr"/>
          <a:lstStyle/>
          <a:p>
            <a:pPr algn="ctr"/>
            <a:endParaRPr lang="en-US" sz="2100" dirty="0">
              <a:cs typeface="+mn-ea"/>
            </a:endParaRPr>
          </a:p>
        </p:txBody>
      </p:sp>
      <p:sp>
        <p:nvSpPr>
          <p:cNvPr id="42" name="Arc 87"/>
          <p:cNvSpPr/>
          <p:nvPr/>
        </p:nvSpPr>
        <p:spPr>
          <a:xfrm rot="19051047">
            <a:off x="5078406" y="1651589"/>
            <a:ext cx="2182339" cy="2183129"/>
          </a:xfrm>
          <a:prstGeom prst="arc">
            <a:avLst/>
          </a:prstGeom>
          <a:ln w="28575">
            <a:solidFill>
              <a:schemeClr val="accent2"/>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65" tIns="60982" rIns="121965" bIns="60982" rtlCol="0" anchor="ctr"/>
          <a:lstStyle/>
          <a:p>
            <a:pPr algn="ctr"/>
            <a:endParaRPr lang="en-US" sz="2100" dirty="0">
              <a:cs typeface="+mn-ea"/>
            </a:endParaRPr>
          </a:p>
        </p:txBody>
      </p:sp>
      <p:sp>
        <p:nvSpPr>
          <p:cNvPr id="43" name="Arc 88"/>
          <p:cNvSpPr/>
          <p:nvPr/>
        </p:nvSpPr>
        <p:spPr>
          <a:xfrm rot="19051047">
            <a:off x="7718798" y="1651589"/>
            <a:ext cx="2182339" cy="2183129"/>
          </a:xfrm>
          <a:prstGeom prst="arc">
            <a:avLst/>
          </a:prstGeom>
          <a:ln w="28575">
            <a:solidFill>
              <a:schemeClr val="accent3"/>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65" tIns="60982" rIns="121965" bIns="60982" rtlCol="0" anchor="ctr"/>
          <a:lstStyle/>
          <a:p>
            <a:pPr algn="ctr"/>
            <a:endParaRPr lang="en-US" sz="2100" dirty="0">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2" presetClass="entr" presetSubtype="4" accel="50000" decel="5000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ppt_x"/>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accel="50000" decel="5000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2" presetClass="entr" presetSubtype="4" accel="50000" decel="5000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ppt_x"/>
                                          </p:val>
                                        </p:tav>
                                        <p:tav tm="100000">
                                          <p:val>
                                            <p:strVal val="#ppt_x"/>
                                          </p:val>
                                        </p:tav>
                                      </p:tavLst>
                                    </p:anim>
                                    <p:anim calcmode="lin" valueType="num">
                                      <p:cBhvr additive="base">
                                        <p:cTn id="51" dur="500" fill="hold"/>
                                        <p:tgtEl>
                                          <p:spTgt spid="38"/>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53" presetClass="entr" presetSubtype="16"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2" presetClass="entr" presetSubtype="4" accel="50000" decel="5000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500" fill="hold"/>
                                        <p:tgtEl>
                                          <p:spTgt spid="37"/>
                                        </p:tgtEl>
                                        <p:attrNameLst>
                                          <p:attrName>ppt_x</p:attrName>
                                        </p:attrNameLst>
                                      </p:cBhvr>
                                      <p:tavLst>
                                        <p:tav tm="0">
                                          <p:val>
                                            <p:strVal val="#ppt_x"/>
                                          </p:val>
                                        </p:tav>
                                        <p:tav tm="100000">
                                          <p:val>
                                            <p:strVal val="#ppt_x"/>
                                          </p:val>
                                        </p:tav>
                                      </p:tavLst>
                                    </p:anim>
                                    <p:anim calcmode="lin" valueType="num">
                                      <p:cBhvr additive="base">
                                        <p:cTn id="66" dur="500" fill="hold"/>
                                        <p:tgtEl>
                                          <p:spTgt spid="37"/>
                                        </p:tgtEl>
                                        <p:attrNameLst>
                                          <p:attrName>ppt_y</p:attrName>
                                        </p:attrNameLst>
                                      </p:cBhvr>
                                      <p:tavLst>
                                        <p:tav tm="0">
                                          <p:val>
                                            <p:strVal val="1+#ppt_h/2"/>
                                          </p:val>
                                        </p:tav>
                                        <p:tav tm="100000">
                                          <p:val>
                                            <p:strVal val="#ppt_y"/>
                                          </p:val>
                                        </p:tav>
                                      </p:tavLst>
                                    </p:anim>
                                  </p:childTnLst>
                                </p:cTn>
                              </p:par>
                            </p:childTnLst>
                          </p:cTn>
                        </p:par>
                        <p:par>
                          <p:cTn id="67" fill="hold">
                            <p:stCondLst>
                              <p:cond delay="5000"/>
                            </p:stCondLst>
                            <p:childTnLst>
                              <p:par>
                                <p:cTn id="68" presetID="2" presetClass="entr" presetSubtype="4" accel="50000" decel="50000"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fill="hold"/>
                                        <p:tgtEl>
                                          <p:spTgt spid="9"/>
                                        </p:tgtEl>
                                        <p:attrNameLst>
                                          <p:attrName>ppt_x</p:attrName>
                                        </p:attrNameLst>
                                      </p:cBhvr>
                                      <p:tavLst>
                                        <p:tav tm="0">
                                          <p:val>
                                            <p:strVal val="#ppt_x"/>
                                          </p:val>
                                        </p:tav>
                                        <p:tav tm="100000">
                                          <p:val>
                                            <p:strVal val="#ppt_x"/>
                                          </p:val>
                                        </p:tav>
                                      </p:tavLst>
                                    </p:anim>
                                    <p:anim calcmode="lin" valueType="num">
                                      <p:cBhvr additive="base">
                                        <p:cTn id="71" dur="500" fill="hold"/>
                                        <p:tgtEl>
                                          <p:spTgt spid="9"/>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p:cTn id="75" dur="500" fill="hold"/>
                                        <p:tgtEl>
                                          <p:spTgt spid="31"/>
                                        </p:tgtEl>
                                        <p:attrNameLst>
                                          <p:attrName>ppt_w</p:attrName>
                                        </p:attrNameLst>
                                      </p:cBhvr>
                                      <p:tavLst>
                                        <p:tav tm="0">
                                          <p:val>
                                            <p:fltVal val="0"/>
                                          </p:val>
                                        </p:tav>
                                        <p:tav tm="100000">
                                          <p:val>
                                            <p:strVal val="#ppt_w"/>
                                          </p:val>
                                        </p:tav>
                                      </p:tavLst>
                                    </p:anim>
                                    <p:anim calcmode="lin" valueType="num">
                                      <p:cBhvr>
                                        <p:cTn id="76" dur="500" fill="hold"/>
                                        <p:tgtEl>
                                          <p:spTgt spid="31"/>
                                        </p:tgtEl>
                                        <p:attrNameLst>
                                          <p:attrName>ppt_h</p:attrName>
                                        </p:attrNameLst>
                                      </p:cBhvr>
                                      <p:tavLst>
                                        <p:tav tm="0">
                                          <p:val>
                                            <p:fltVal val="0"/>
                                          </p:val>
                                        </p:tav>
                                        <p:tav tm="100000">
                                          <p:val>
                                            <p:strVal val="#ppt_h"/>
                                          </p:val>
                                        </p:tav>
                                      </p:tavLst>
                                    </p:anim>
                                    <p:animEffect transition="in" filter="fade">
                                      <p:cBhvr>
                                        <p:cTn id="77" dur="500"/>
                                        <p:tgtEl>
                                          <p:spTgt spid="31"/>
                                        </p:tgtEl>
                                      </p:cBhvr>
                                    </p:animEffect>
                                  </p:childTnLst>
                                </p:cTn>
                              </p:par>
                              <p:par>
                                <p:cTn id="78" presetID="2" presetClass="entr" presetSubtype="4" accel="50000" decel="50000"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additive="base">
                                        <p:cTn id="80" dur="500" fill="hold"/>
                                        <p:tgtEl>
                                          <p:spTgt spid="36"/>
                                        </p:tgtEl>
                                        <p:attrNameLst>
                                          <p:attrName>ppt_x</p:attrName>
                                        </p:attrNameLst>
                                      </p:cBhvr>
                                      <p:tavLst>
                                        <p:tav tm="0">
                                          <p:val>
                                            <p:strVal val="#ppt_x"/>
                                          </p:val>
                                        </p:tav>
                                        <p:tav tm="100000">
                                          <p:val>
                                            <p:strVal val="#ppt_x"/>
                                          </p:val>
                                        </p:tav>
                                      </p:tavLst>
                                    </p:anim>
                                    <p:anim calcmode="lin" valueType="num">
                                      <p:cBhvr additive="base">
                                        <p:cTn id="81" dur="500" fill="hold"/>
                                        <p:tgtEl>
                                          <p:spTgt spid="36"/>
                                        </p:tgtEl>
                                        <p:attrNameLst>
                                          <p:attrName>ppt_y</p:attrName>
                                        </p:attrNameLst>
                                      </p:cBhvr>
                                      <p:tavLst>
                                        <p:tav tm="0">
                                          <p:val>
                                            <p:strVal val="1+#ppt_h/2"/>
                                          </p:val>
                                        </p:tav>
                                        <p:tav tm="100000">
                                          <p:val>
                                            <p:strVal val="#ppt_y"/>
                                          </p:val>
                                        </p:tav>
                                      </p:tavLst>
                                    </p:anim>
                                  </p:childTnLst>
                                </p:cTn>
                              </p:par>
                            </p:childTnLst>
                          </p:cTn>
                        </p:par>
                        <p:par>
                          <p:cTn id="82" fill="hold">
                            <p:stCondLst>
                              <p:cond delay="6000"/>
                            </p:stCondLst>
                            <p:childTnLst>
                              <p:par>
                                <p:cTn id="83" presetID="18" presetClass="entr" presetSubtype="6" fill="hold" grpId="0"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strips(downRight)">
                                      <p:cBhvr>
                                        <p:cTn id="85" dur="500"/>
                                        <p:tgtEl>
                                          <p:spTgt spid="41"/>
                                        </p:tgtEl>
                                      </p:cBhvr>
                                    </p:animEffect>
                                  </p:childTnLst>
                                </p:cTn>
                              </p:par>
                            </p:childTnLst>
                          </p:cTn>
                        </p:par>
                        <p:par>
                          <p:cTn id="86" fill="hold">
                            <p:stCondLst>
                              <p:cond delay="6500"/>
                            </p:stCondLst>
                            <p:childTnLst>
                              <p:par>
                                <p:cTn id="87" presetID="18" presetClass="entr" presetSubtype="6"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strips(downRight)">
                                      <p:cBhvr>
                                        <p:cTn id="89" dur="500"/>
                                        <p:tgtEl>
                                          <p:spTgt spid="42"/>
                                        </p:tgtEl>
                                      </p:cBhvr>
                                    </p:animEffect>
                                  </p:childTnLst>
                                </p:cTn>
                              </p:par>
                            </p:childTnLst>
                          </p:cTn>
                        </p:par>
                        <p:par>
                          <p:cTn id="90" fill="hold">
                            <p:stCondLst>
                              <p:cond delay="7000"/>
                            </p:stCondLst>
                            <p:childTnLst>
                              <p:par>
                                <p:cTn id="91" presetID="18" presetClass="entr" presetSubtype="6" fill="hold" grpId="0" nodeType="after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strips(downRight)">
                                      <p:cBhvr>
                                        <p:cTn id="93" dur="500"/>
                                        <p:tgtEl>
                                          <p:spTgt spid="43"/>
                                        </p:tgtEl>
                                      </p:cBhvr>
                                    </p:animEffect>
                                  </p:childTnLst>
                                </p:cTn>
                              </p:par>
                            </p:childTnLst>
                          </p:cTn>
                        </p:par>
                        <p:par>
                          <p:cTn id="94" fill="hold">
                            <p:stCondLst>
                              <p:cond delay="7500"/>
                            </p:stCondLst>
                            <p:childTnLst>
                              <p:par>
                                <p:cTn id="95" presetID="13" presetClass="entr" presetSubtype="16" fill="hold" nodeType="after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plus(in)">
                                      <p:cBhvr>
                                        <p:cTn id="97" dur="500"/>
                                        <p:tgtEl>
                                          <p:spTgt spid="4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35" grpId="0"/>
      <p:bldP spid="36" grpId="0"/>
      <p:bldP spid="37" grpId="0"/>
      <p:bldP spid="38" grpId="0"/>
      <p:bldP spid="39" grpId="0"/>
      <p:bldP spid="41" grpId="0" animBg="1"/>
      <p:bldP spid="42" grpId="0" animBg="1"/>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1610279" y="1213312"/>
            <a:ext cx="7497580" cy="4953855"/>
          </a:xfrm>
          <a:prstGeom prst="parallelogram">
            <a:avLst/>
          </a:prstGeom>
          <a:blipFill>
            <a:blip r:embed="rId1"/>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3" name="组合 2"/>
          <p:cNvGrpSpPr/>
          <p:nvPr/>
        </p:nvGrpSpPr>
        <p:grpSpPr>
          <a:xfrm>
            <a:off x="3825908" y="1906102"/>
            <a:ext cx="9836499" cy="3137955"/>
            <a:chOff x="3824414" y="1906697"/>
            <a:chExt cx="9832658" cy="3136730"/>
          </a:xfrm>
        </p:grpSpPr>
        <p:sp>
          <p:nvSpPr>
            <p:cNvPr id="5" name="平行四边形 4"/>
            <p:cNvSpPr/>
            <p:nvPr/>
          </p:nvSpPr>
          <p:spPr>
            <a:xfrm>
              <a:off x="3824414" y="2182650"/>
              <a:ext cx="9832658" cy="286077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13" name="组合 12"/>
            <p:cNvGrpSpPr/>
            <p:nvPr/>
          </p:nvGrpSpPr>
          <p:grpSpPr>
            <a:xfrm>
              <a:off x="10559702" y="1906697"/>
              <a:ext cx="2160241" cy="3136730"/>
              <a:chOff x="10448926" y="1421166"/>
              <a:chExt cx="2518428" cy="3604458"/>
            </a:xfrm>
          </p:grpSpPr>
          <p:sp>
            <p:nvSpPr>
              <p:cNvPr id="16" name="任意多边形 15"/>
              <p:cNvSpPr/>
              <p:nvPr/>
            </p:nvSpPr>
            <p:spPr>
              <a:xfrm>
                <a:off x="10448926" y="1718968"/>
                <a:ext cx="1777806" cy="3306656"/>
              </a:xfrm>
              <a:custGeom>
                <a:avLst/>
                <a:gdLst/>
                <a:ahLst/>
                <a:cxnLst/>
                <a:rect l="l" t="t" r="r" b="b"/>
                <a:pathLst>
                  <a:path w="1324156" h="2564141">
                    <a:moveTo>
                      <a:pt x="663901" y="0"/>
                    </a:moveTo>
                    <a:cubicBezTo>
                      <a:pt x="845425" y="717"/>
                      <a:pt x="984056" y="27623"/>
                      <a:pt x="1079795" y="80718"/>
                    </a:cubicBezTo>
                    <a:cubicBezTo>
                      <a:pt x="1175534" y="133813"/>
                      <a:pt x="1240677" y="208800"/>
                      <a:pt x="1275224" y="305679"/>
                    </a:cubicBezTo>
                    <a:cubicBezTo>
                      <a:pt x="1309772" y="402557"/>
                      <a:pt x="1326021" y="517030"/>
                      <a:pt x="1323971" y="649096"/>
                    </a:cubicBezTo>
                    <a:lnTo>
                      <a:pt x="1323971" y="751310"/>
                    </a:lnTo>
                    <a:cubicBezTo>
                      <a:pt x="1324731" y="890473"/>
                      <a:pt x="1295874" y="1003585"/>
                      <a:pt x="1237402" y="1090644"/>
                    </a:cubicBezTo>
                    <a:cubicBezTo>
                      <a:pt x="1178930" y="1177703"/>
                      <a:pt x="1086284" y="1225100"/>
                      <a:pt x="959466" y="1232834"/>
                    </a:cubicBezTo>
                    <a:lnTo>
                      <a:pt x="875630" y="1236478"/>
                    </a:lnTo>
                    <a:lnTo>
                      <a:pt x="875630" y="1247410"/>
                    </a:lnTo>
                    <a:lnTo>
                      <a:pt x="941241" y="1251055"/>
                    </a:lnTo>
                    <a:cubicBezTo>
                      <a:pt x="1076792" y="1260535"/>
                      <a:pt x="1174753" y="1308994"/>
                      <a:pt x="1235124" y="1396430"/>
                    </a:cubicBezTo>
                    <a:cubicBezTo>
                      <a:pt x="1295495" y="1483866"/>
                      <a:pt x="1325111" y="1597125"/>
                      <a:pt x="1323971" y="1736206"/>
                    </a:cubicBezTo>
                    <a:lnTo>
                      <a:pt x="1323971" y="1915073"/>
                    </a:lnTo>
                    <a:cubicBezTo>
                      <a:pt x="1326088" y="2047125"/>
                      <a:pt x="1310109" y="2161589"/>
                      <a:pt x="1276034" y="2258464"/>
                    </a:cubicBezTo>
                    <a:cubicBezTo>
                      <a:pt x="1241959" y="2355339"/>
                      <a:pt x="1177086" y="2430325"/>
                      <a:pt x="1081415" y="2483421"/>
                    </a:cubicBezTo>
                    <a:cubicBezTo>
                      <a:pt x="985744" y="2536517"/>
                      <a:pt x="846572" y="2563424"/>
                      <a:pt x="663901" y="2564141"/>
                    </a:cubicBezTo>
                    <a:cubicBezTo>
                      <a:pt x="481182" y="2563424"/>
                      <a:pt x="341694" y="2536517"/>
                      <a:pt x="245436" y="2483421"/>
                    </a:cubicBezTo>
                    <a:cubicBezTo>
                      <a:pt x="149179" y="2430325"/>
                      <a:pt x="83719" y="2355339"/>
                      <a:pt x="49059" y="2258464"/>
                    </a:cubicBezTo>
                    <a:cubicBezTo>
                      <a:pt x="14398" y="2161589"/>
                      <a:pt x="-1896" y="2047125"/>
                      <a:pt x="176" y="1915073"/>
                    </a:cubicBezTo>
                    <a:lnTo>
                      <a:pt x="176" y="1626695"/>
                    </a:lnTo>
                    <a:lnTo>
                      <a:pt x="550579" y="1626695"/>
                    </a:lnTo>
                    <a:lnTo>
                      <a:pt x="550579" y="2035535"/>
                    </a:lnTo>
                    <a:cubicBezTo>
                      <a:pt x="548751" y="2073559"/>
                      <a:pt x="554235" y="2107021"/>
                      <a:pt x="567029" y="2135920"/>
                    </a:cubicBezTo>
                    <a:cubicBezTo>
                      <a:pt x="579824" y="2164818"/>
                      <a:pt x="610896" y="2180028"/>
                      <a:pt x="660245" y="2181549"/>
                    </a:cubicBezTo>
                    <a:cubicBezTo>
                      <a:pt x="709747" y="2180028"/>
                      <a:pt x="741429" y="2164818"/>
                      <a:pt x="755290" y="2135920"/>
                    </a:cubicBezTo>
                    <a:cubicBezTo>
                      <a:pt x="769151" y="2107021"/>
                      <a:pt x="775243" y="2073559"/>
                      <a:pt x="773568" y="2035535"/>
                    </a:cubicBezTo>
                    <a:lnTo>
                      <a:pt x="773568" y="1582891"/>
                    </a:lnTo>
                    <a:cubicBezTo>
                      <a:pt x="775776" y="1545474"/>
                      <a:pt x="768617" y="1514446"/>
                      <a:pt x="752091" y="1489807"/>
                    </a:cubicBezTo>
                    <a:cubicBezTo>
                      <a:pt x="735565" y="1465167"/>
                      <a:pt x="696420" y="1452391"/>
                      <a:pt x="634657" y="1451478"/>
                    </a:cubicBezTo>
                    <a:lnTo>
                      <a:pt x="430294" y="1451478"/>
                    </a:lnTo>
                    <a:lnTo>
                      <a:pt x="430294" y="1039702"/>
                    </a:lnTo>
                    <a:cubicBezTo>
                      <a:pt x="518974" y="1039702"/>
                      <a:pt x="576884" y="1039702"/>
                      <a:pt x="604026" y="1039702"/>
                    </a:cubicBezTo>
                    <a:cubicBezTo>
                      <a:pt x="610811" y="1039702"/>
                      <a:pt x="616646" y="1039702"/>
                      <a:pt x="621530" y="1039702"/>
                    </a:cubicBezTo>
                    <a:lnTo>
                      <a:pt x="631001" y="1039702"/>
                    </a:lnTo>
                    <a:cubicBezTo>
                      <a:pt x="692917" y="1038789"/>
                      <a:pt x="732671" y="1026012"/>
                      <a:pt x="750263" y="1001371"/>
                    </a:cubicBezTo>
                    <a:cubicBezTo>
                      <a:pt x="767856" y="976730"/>
                      <a:pt x="775624" y="945701"/>
                      <a:pt x="773568" y="908283"/>
                    </a:cubicBezTo>
                    <a:lnTo>
                      <a:pt x="773568" y="506725"/>
                    </a:lnTo>
                    <a:cubicBezTo>
                      <a:pt x="775396" y="468851"/>
                      <a:pt x="769912" y="435996"/>
                      <a:pt x="757118" y="408160"/>
                    </a:cubicBezTo>
                    <a:cubicBezTo>
                      <a:pt x="744323" y="380324"/>
                      <a:pt x="713251" y="365721"/>
                      <a:pt x="663901" y="364352"/>
                    </a:cubicBezTo>
                    <a:cubicBezTo>
                      <a:pt x="614551" y="365721"/>
                      <a:pt x="583479" y="380324"/>
                      <a:pt x="570685" y="408160"/>
                    </a:cubicBezTo>
                    <a:cubicBezTo>
                      <a:pt x="557890" y="435996"/>
                      <a:pt x="552407" y="468851"/>
                      <a:pt x="554235" y="506725"/>
                    </a:cubicBezTo>
                    <a:lnTo>
                      <a:pt x="554235" y="860826"/>
                    </a:lnTo>
                    <a:lnTo>
                      <a:pt x="7466" y="860826"/>
                    </a:lnTo>
                    <a:lnTo>
                      <a:pt x="7466" y="649096"/>
                    </a:lnTo>
                    <a:cubicBezTo>
                      <a:pt x="5304" y="517029"/>
                      <a:pt x="20968" y="402557"/>
                      <a:pt x="54459" y="305679"/>
                    </a:cubicBezTo>
                    <a:cubicBezTo>
                      <a:pt x="87950" y="208800"/>
                      <a:pt x="152239" y="133813"/>
                      <a:pt x="247326" y="80718"/>
                    </a:cubicBezTo>
                    <a:cubicBezTo>
                      <a:pt x="342414" y="27623"/>
                      <a:pt x="481272" y="717"/>
                      <a:pt x="6639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17" name="矩形 16"/>
              <p:cNvSpPr/>
              <p:nvPr/>
            </p:nvSpPr>
            <p:spPr>
              <a:xfrm>
                <a:off x="11504504" y="1421166"/>
                <a:ext cx="1462850" cy="3604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grpSp>
      <p:sp>
        <p:nvSpPr>
          <p:cNvPr id="6" name="文本框 5"/>
          <p:cNvSpPr txBox="1"/>
          <p:nvPr/>
        </p:nvSpPr>
        <p:spPr>
          <a:xfrm>
            <a:off x="4224649" y="3021394"/>
            <a:ext cx="6555288" cy="1200798"/>
          </a:xfrm>
          <a:prstGeom prst="rect">
            <a:avLst/>
          </a:prstGeom>
          <a:noFill/>
        </p:spPr>
        <p:txBody>
          <a:bodyPr wrap="square" rtlCol="0">
            <a:spAutoFit/>
          </a:bodyPr>
          <a:lstStyle/>
          <a:p>
            <a:pPr algn="ctr"/>
            <a:r>
              <a:rPr lang="zh-CN" altLang="en-US" sz="7205" dirty="0">
                <a:solidFill>
                  <a:schemeClr val="bg1"/>
                </a:solidFill>
                <a:latin typeface="+mn-ea"/>
                <a:cs typeface="+mn-ea"/>
              </a:rPr>
              <a:t>工作存在不足</a:t>
            </a:r>
            <a:endParaRPr lang="zh-CN" altLang="en-US" sz="7205" dirty="0">
              <a:solidFill>
                <a:schemeClr val="bg1"/>
              </a:solidFill>
              <a:latin typeface="+mn-ea"/>
              <a:cs typeface="+mn-ea"/>
            </a:endParaRPr>
          </a:p>
        </p:txBody>
      </p:sp>
      <p:sp>
        <p:nvSpPr>
          <p:cNvPr id="9" name="矩形 8"/>
          <p:cNvSpPr/>
          <p:nvPr/>
        </p:nvSpPr>
        <p:spPr>
          <a:xfrm>
            <a:off x="1" y="170216"/>
            <a:ext cx="480186" cy="629042"/>
          </a:xfrm>
          <a:prstGeom prst="rect">
            <a:avLst/>
          </a:prstGeom>
          <a:solidFill>
            <a:srgbClr val="F66E0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accent1"/>
              </a:solidFill>
              <a:cs typeface="+mn-ea"/>
            </a:endParaRPr>
          </a:p>
        </p:txBody>
      </p:sp>
      <p:sp>
        <p:nvSpPr>
          <p:cNvPr id="12" name="文本框 5"/>
          <p:cNvSpPr txBox="1"/>
          <p:nvPr/>
        </p:nvSpPr>
        <p:spPr>
          <a:xfrm>
            <a:off x="491618" y="199201"/>
            <a:ext cx="3865067" cy="585003"/>
          </a:xfrm>
          <a:prstGeom prst="rect">
            <a:avLst/>
          </a:prstGeom>
          <a:noFill/>
        </p:spPr>
        <p:txBody>
          <a:bodyPr wrap="none" rtlCol="0">
            <a:spAutoFit/>
          </a:bodyPr>
          <a:lstStyle/>
          <a:p>
            <a:r>
              <a:rPr lang="zh-CN" altLang="en-US" sz="3200" b="1" dirty="0">
                <a:solidFill>
                  <a:schemeClr val="accent1"/>
                </a:solidFill>
                <a:latin typeface="+mn-ea"/>
                <a:cs typeface="+mn-ea"/>
              </a:rPr>
              <a:t>过渡</a:t>
            </a:r>
            <a:r>
              <a:rPr lang="en-US" altLang="zh-CN" sz="3200" b="1" dirty="0">
                <a:solidFill>
                  <a:schemeClr val="accent1"/>
                </a:solidFill>
                <a:latin typeface="+mn-ea"/>
                <a:cs typeface="+mn-ea"/>
              </a:rPr>
              <a:t>/TRANSITION</a:t>
            </a:r>
            <a:endParaRPr lang="zh-CN" altLang="en-US" sz="3200" b="1" dirty="0">
              <a:solidFill>
                <a:schemeClr val="accent1"/>
              </a:solidFill>
              <a:latin typeface="+mn-ea"/>
              <a:cs typeface="+mn-ea"/>
            </a:endParaRPr>
          </a:p>
        </p:txBody>
      </p:sp>
      <p:sp>
        <p:nvSpPr>
          <p:cNvPr id="14" name="TextBox 111"/>
          <p:cNvSpPr txBox="1">
            <a:spLocks noChangeArrowheads="1"/>
          </p:cNvSpPr>
          <p:nvPr/>
        </p:nvSpPr>
        <p:spPr bwMode="auto">
          <a:xfrm>
            <a:off x="5305190" y="5116094"/>
            <a:ext cx="6699360"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a:defRPr>
                <a:solidFill>
                  <a:schemeClr val="tx1"/>
                </a:solidFill>
                <a:latin typeface="Lao UI" panose="020B0502040204020203" pitchFamily="34" charset="0"/>
                <a:ea typeface="微软雅黑" pitchFamily="34" charset="-122"/>
              </a:defRPr>
            </a:lvl1pPr>
            <a:lvl2pPr marL="742950" indent="-285750">
              <a:defRPr>
                <a:solidFill>
                  <a:schemeClr val="tx1"/>
                </a:solidFill>
                <a:latin typeface="Lao UI" panose="020B0502040204020203" pitchFamily="34" charset="0"/>
                <a:ea typeface="微软雅黑" pitchFamily="34" charset="-122"/>
              </a:defRPr>
            </a:lvl2pPr>
            <a:lvl3pPr marL="1143000" indent="-228600">
              <a:defRPr>
                <a:solidFill>
                  <a:schemeClr val="tx1"/>
                </a:solidFill>
                <a:latin typeface="Lao UI" panose="020B0502040204020203" pitchFamily="34" charset="0"/>
                <a:ea typeface="微软雅黑" pitchFamily="34" charset="-122"/>
              </a:defRPr>
            </a:lvl3pPr>
            <a:lvl4pPr marL="1600200" indent="-228600">
              <a:defRPr>
                <a:solidFill>
                  <a:schemeClr val="tx1"/>
                </a:solidFill>
                <a:latin typeface="Lao UI" panose="020B0502040204020203" pitchFamily="34" charset="0"/>
                <a:ea typeface="微软雅黑" pitchFamily="34" charset="-122"/>
              </a:defRPr>
            </a:lvl4pPr>
            <a:lvl5pPr marL="2057400" indent="-228600">
              <a:defRPr>
                <a:solidFill>
                  <a:schemeClr val="tx1"/>
                </a:solidFill>
                <a:latin typeface="Lao UI" panose="020B0502040204020203" pitchFamily="34" charset="0"/>
                <a:ea typeface="微软雅黑"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itchFamily="34" charset="-122"/>
              </a:defRPr>
            </a:lvl9pPr>
          </a:lstStyle>
          <a:p>
            <a:pPr defTabSz="914400">
              <a:lnSpc>
                <a:spcPct val="120000"/>
              </a:lnSpc>
              <a:defRPr/>
            </a:pPr>
            <a:r>
              <a:rPr lang="zh-CN" altLang="en-US" sz="1600" dirty="0">
                <a:solidFill>
                  <a:schemeClr val="accent2"/>
                </a:solidFill>
                <a:latin typeface="+mn-ea"/>
                <a:ea typeface="+mn-ea"/>
                <a:cs typeface="+mn-ea"/>
              </a:rPr>
              <a:t>可在此处添加简短问题说明文字，具体说明文字在此处添加此处单击此处添加文字阐述。单击此处添加文字阐述，添加简短问题说明文字。</a:t>
            </a:r>
            <a:endParaRPr lang="zh-CN" altLang="en-US" sz="1600" baseline="-3000" dirty="0">
              <a:solidFill>
                <a:schemeClr val="accent2"/>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14:presetBounceEnd="60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60000">
                                          <p:cBhvr additive="base">
                                            <p:cTn id="15" dur="75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6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60000">
                                          <p:cBhvr additive="base">
                                            <p:cTn id="19" dur="75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5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9" grpId="0" animBg="1"/>
          <p:bldP spid="12"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0-#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1+#ppt_w/2"/>
                                              </p:val>
                                            </p:tav>
                                            <p:tav tm="100000">
                                              <p:val>
                                                <p:strVal val="#ppt_x"/>
                                              </p:val>
                                            </p:tav>
                                          </p:tavLst>
                                        </p:anim>
                                        <p:anim calcmode="lin" valueType="num">
                                          <p:cBhvr additive="base">
                                            <p:cTn id="20" dur="75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5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9" grpId="0" animBg="1"/>
          <p:bldP spid="12" grpId="0"/>
          <p:bldP spid="1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6" name="Group 175"/>
          <p:cNvGrpSpPr/>
          <p:nvPr/>
        </p:nvGrpSpPr>
        <p:grpSpPr>
          <a:xfrm flipH="1">
            <a:off x="788197" y="3023480"/>
            <a:ext cx="4154768" cy="2931411"/>
            <a:chOff x="6035675" y="862013"/>
            <a:chExt cx="479425" cy="338138"/>
          </a:xfrm>
        </p:grpSpPr>
        <p:sp>
          <p:nvSpPr>
            <p:cNvPr id="7" name="Freeform 95"/>
            <p:cNvSpPr>
              <a:spLocks noEditPoints="1"/>
            </p:cNvSpPr>
            <p:nvPr/>
          </p:nvSpPr>
          <p:spPr bwMode="auto">
            <a:xfrm>
              <a:off x="6332538" y="977900"/>
              <a:ext cx="76200" cy="74613"/>
            </a:xfrm>
            <a:custGeom>
              <a:avLst/>
              <a:gdLst/>
              <a:ahLst/>
              <a:cxnLst>
                <a:cxn ang="0">
                  <a:pos x="31" y="0"/>
                </a:cxn>
                <a:cxn ang="0">
                  <a:pos x="17" y="0"/>
                </a:cxn>
                <a:cxn ang="0">
                  <a:pos x="17" y="16"/>
                </a:cxn>
                <a:cxn ang="0">
                  <a:pos x="0" y="16"/>
                </a:cxn>
                <a:cxn ang="0">
                  <a:pos x="0" y="29"/>
                </a:cxn>
                <a:cxn ang="0">
                  <a:pos x="17" y="29"/>
                </a:cxn>
                <a:cxn ang="0">
                  <a:pos x="17" y="47"/>
                </a:cxn>
                <a:cxn ang="0">
                  <a:pos x="31" y="47"/>
                </a:cxn>
                <a:cxn ang="0">
                  <a:pos x="31" y="29"/>
                </a:cxn>
                <a:cxn ang="0">
                  <a:pos x="48" y="29"/>
                </a:cxn>
                <a:cxn ang="0">
                  <a:pos x="48" y="16"/>
                </a:cxn>
                <a:cxn ang="0">
                  <a:pos x="31" y="16"/>
                </a:cxn>
                <a:cxn ang="0">
                  <a:pos x="31" y="0"/>
                </a:cxn>
                <a:cxn ang="0">
                  <a:pos x="31" y="0"/>
                </a:cxn>
                <a:cxn ang="0">
                  <a:pos x="31" y="0"/>
                </a:cxn>
              </a:cxnLst>
              <a:rect l="0" t="0" r="r" b="b"/>
              <a:pathLst>
                <a:path w="48" h="47">
                  <a:moveTo>
                    <a:pt x="31" y="0"/>
                  </a:moveTo>
                  <a:lnTo>
                    <a:pt x="17" y="0"/>
                  </a:lnTo>
                  <a:lnTo>
                    <a:pt x="17" y="16"/>
                  </a:lnTo>
                  <a:lnTo>
                    <a:pt x="0" y="16"/>
                  </a:lnTo>
                  <a:lnTo>
                    <a:pt x="0" y="29"/>
                  </a:lnTo>
                  <a:lnTo>
                    <a:pt x="17" y="29"/>
                  </a:lnTo>
                  <a:lnTo>
                    <a:pt x="17" y="47"/>
                  </a:lnTo>
                  <a:lnTo>
                    <a:pt x="31" y="47"/>
                  </a:lnTo>
                  <a:lnTo>
                    <a:pt x="31" y="29"/>
                  </a:lnTo>
                  <a:lnTo>
                    <a:pt x="48" y="29"/>
                  </a:lnTo>
                  <a:lnTo>
                    <a:pt x="48" y="16"/>
                  </a:lnTo>
                  <a:lnTo>
                    <a:pt x="31" y="16"/>
                  </a:lnTo>
                  <a:lnTo>
                    <a:pt x="31" y="0"/>
                  </a:lnTo>
                  <a:close/>
                  <a:moveTo>
                    <a:pt x="31" y="0"/>
                  </a:moveTo>
                  <a:lnTo>
                    <a:pt x="31" y="0"/>
                  </a:lnTo>
                  <a:close/>
                </a:path>
              </a:pathLst>
            </a:custGeom>
            <a:solidFill>
              <a:srgbClr val="000000"/>
            </a:solidFill>
            <a:ln w="9525">
              <a:noFill/>
              <a:round/>
            </a:ln>
          </p:spPr>
          <p:txBody>
            <a:bodyPr vert="horz" wrap="square" lIns="91476" tIns="45738" rIns="91476" bIns="45738" numCol="1" anchor="t" anchorCtr="0" compatLnSpc="1"/>
            <a:lstStyle/>
            <a:p>
              <a:endParaRPr lang="en-US" sz="2100">
                <a:cs typeface="+mn-ea"/>
              </a:endParaRPr>
            </a:p>
          </p:txBody>
        </p:sp>
        <p:sp>
          <p:nvSpPr>
            <p:cNvPr id="8" name="Freeform 96"/>
            <p:cNvSpPr>
              <a:spLocks noEditPoints="1"/>
            </p:cNvSpPr>
            <p:nvPr/>
          </p:nvSpPr>
          <p:spPr bwMode="auto">
            <a:xfrm>
              <a:off x="6332538" y="977900"/>
              <a:ext cx="76200" cy="74613"/>
            </a:xfrm>
            <a:custGeom>
              <a:avLst/>
              <a:gdLst/>
              <a:ahLst/>
              <a:cxnLst>
                <a:cxn ang="0">
                  <a:pos x="31" y="0"/>
                </a:cxn>
                <a:cxn ang="0">
                  <a:pos x="17" y="0"/>
                </a:cxn>
                <a:cxn ang="0">
                  <a:pos x="17" y="16"/>
                </a:cxn>
                <a:cxn ang="0">
                  <a:pos x="0" y="16"/>
                </a:cxn>
                <a:cxn ang="0">
                  <a:pos x="0" y="29"/>
                </a:cxn>
                <a:cxn ang="0">
                  <a:pos x="17" y="29"/>
                </a:cxn>
                <a:cxn ang="0">
                  <a:pos x="17" y="47"/>
                </a:cxn>
                <a:cxn ang="0">
                  <a:pos x="31" y="47"/>
                </a:cxn>
                <a:cxn ang="0">
                  <a:pos x="31" y="29"/>
                </a:cxn>
                <a:cxn ang="0">
                  <a:pos x="48" y="29"/>
                </a:cxn>
                <a:cxn ang="0">
                  <a:pos x="48" y="16"/>
                </a:cxn>
                <a:cxn ang="0">
                  <a:pos x="31" y="16"/>
                </a:cxn>
                <a:cxn ang="0">
                  <a:pos x="31" y="0"/>
                </a:cxn>
                <a:cxn ang="0">
                  <a:pos x="31" y="0"/>
                </a:cxn>
                <a:cxn ang="0">
                  <a:pos x="31" y="0"/>
                </a:cxn>
              </a:cxnLst>
              <a:rect l="0" t="0" r="r" b="b"/>
              <a:pathLst>
                <a:path w="48" h="47">
                  <a:moveTo>
                    <a:pt x="31" y="0"/>
                  </a:moveTo>
                  <a:lnTo>
                    <a:pt x="17" y="0"/>
                  </a:lnTo>
                  <a:lnTo>
                    <a:pt x="17" y="16"/>
                  </a:lnTo>
                  <a:lnTo>
                    <a:pt x="0" y="16"/>
                  </a:lnTo>
                  <a:lnTo>
                    <a:pt x="0" y="29"/>
                  </a:lnTo>
                  <a:lnTo>
                    <a:pt x="17" y="29"/>
                  </a:lnTo>
                  <a:lnTo>
                    <a:pt x="17" y="47"/>
                  </a:lnTo>
                  <a:lnTo>
                    <a:pt x="31" y="47"/>
                  </a:lnTo>
                  <a:lnTo>
                    <a:pt x="31" y="29"/>
                  </a:lnTo>
                  <a:lnTo>
                    <a:pt x="48" y="29"/>
                  </a:lnTo>
                  <a:lnTo>
                    <a:pt x="48" y="16"/>
                  </a:lnTo>
                  <a:lnTo>
                    <a:pt x="31" y="16"/>
                  </a:lnTo>
                  <a:lnTo>
                    <a:pt x="31" y="0"/>
                  </a:lnTo>
                  <a:moveTo>
                    <a:pt x="31" y="0"/>
                  </a:moveTo>
                  <a:lnTo>
                    <a:pt x="31" y="0"/>
                  </a:lnTo>
                </a:path>
              </a:pathLst>
            </a:custGeom>
            <a:solidFill>
              <a:schemeClr val="accent2"/>
            </a:solidFill>
            <a:ln w="9525">
              <a:noFill/>
              <a:round/>
            </a:ln>
          </p:spPr>
          <p:txBody>
            <a:bodyPr vert="horz" wrap="square" lIns="91476" tIns="45738" rIns="91476" bIns="45738" numCol="1" anchor="t" anchorCtr="0" compatLnSpc="1"/>
            <a:lstStyle/>
            <a:p>
              <a:endParaRPr lang="en-US" sz="2100">
                <a:cs typeface="+mn-ea"/>
              </a:endParaRPr>
            </a:p>
          </p:txBody>
        </p:sp>
        <p:sp>
          <p:nvSpPr>
            <p:cNvPr id="9" name="Freeform 97"/>
            <p:cNvSpPr>
              <a:spLocks noEditPoints="1"/>
            </p:cNvSpPr>
            <p:nvPr/>
          </p:nvSpPr>
          <p:spPr bwMode="auto">
            <a:xfrm>
              <a:off x="6075363" y="1116013"/>
              <a:ext cx="84138" cy="84138"/>
            </a:xfrm>
            <a:custGeom>
              <a:avLst/>
              <a:gdLst/>
              <a:ahLst/>
              <a:cxnLst>
                <a:cxn ang="0">
                  <a:pos x="29" y="14"/>
                </a:cxn>
                <a:cxn ang="0">
                  <a:pos x="14" y="29"/>
                </a:cxn>
                <a:cxn ang="0">
                  <a:pos x="0" y="14"/>
                </a:cxn>
                <a:cxn ang="0">
                  <a:pos x="14" y="0"/>
                </a:cxn>
                <a:cxn ang="0">
                  <a:pos x="29" y="14"/>
                </a:cxn>
                <a:cxn ang="0">
                  <a:pos x="29" y="14"/>
                </a:cxn>
                <a:cxn ang="0">
                  <a:pos x="29" y="14"/>
                </a:cxn>
              </a:cxnLst>
              <a:rect l="0" t="0" r="r" b="b"/>
              <a:pathLst>
                <a:path w="29" h="29">
                  <a:moveTo>
                    <a:pt x="29" y="14"/>
                  </a:moveTo>
                  <a:cubicBezTo>
                    <a:pt x="29" y="22"/>
                    <a:pt x="22" y="29"/>
                    <a:pt x="14" y="29"/>
                  </a:cubicBezTo>
                  <a:cubicBezTo>
                    <a:pt x="6" y="29"/>
                    <a:pt x="0" y="22"/>
                    <a:pt x="0" y="14"/>
                  </a:cubicBezTo>
                  <a:cubicBezTo>
                    <a:pt x="0" y="6"/>
                    <a:pt x="6" y="0"/>
                    <a:pt x="14" y="0"/>
                  </a:cubicBezTo>
                  <a:cubicBezTo>
                    <a:pt x="22" y="0"/>
                    <a:pt x="29" y="6"/>
                    <a:pt x="29" y="14"/>
                  </a:cubicBezTo>
                  <a:close/>
                  <a:moveTo>
                    <a:pt x="29" y="14"/>
                  </a:moveTo>
                  <a:cubicBezTo>
                    <a:pt x="29" y="14"/>
                    <a:pt x="29" y="14"/>
                    <a:pt x="29" y="14"/>
                  </a:cubicBezTo>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10" name="Freeform 98"/>
            <p:cNvSpPr>
              <a:spLocks noEditPoints="1"/>
            </p:cNvSpPr>
            <p:nvPr/>
          </p:nvSpPr>
          <p:spPr bwMode="auto">
            <a:xfrm>
              <a:off x="6370638" y="1116013"/>
              <a:ext cx="84138" cy="84138"/>
            </a:xfrm>
            <a:custGeom>
              <a:avLst/>
              <a:gdLst/>
              <a:ahLst/>
              <a:cxnLst>
                <a:cxn ang="0">
                  <a:pos x="29" y="14"/>
                </a:cxn>
                <a:cxn ang="0">
                  <a:pos x="15" y="29"/>
                </a:cxn>
                <a:cxn ang="0">
                  <a:pos x="0" y="14"/>
                </a:cxn>
                <a:cxn ang="0">
                  <a:pos x="15" y="0"/>
                </a:cxn>
                <a:cxn ang="0">
                  <a:pos x="29" y="14"/>
                </a:cxn>
                <a:cxn ang="0">
                  <a:pos x="29" y="14"/>
                </a:cxn>
                <a:cxn ang="0">
                  <a:pos x="29" y="14"/>
                </a:cxn>
              </a:cxnLst>
              <a:rect l="0" t="0" r="r" b="b"/>
              <a:pathLst>
                <a:path w="29" h="29">
                  <a:moveTo>
                    <a:pt x="29" y="14"/>
                  </a:moveTo>
                  <a:cubicBezTo>
                    <a:pt x="29" y="22"/>
                    <a:pt x="23" y="29"/>
                    <a:pt x="15" y="29"/>
                  </a:cubicBezTo>
                  <a:cubicBezTo>
                    <a:pt x="7" y="29"/>
                    <a:pt x="0" y="22"/>
                    <a:pt x="0" y="14"/>
                  </a:cubicBezTo>
                  <a:cubicBezTo>
                    <a:pt x="0" y="6"/>
                    <a:pt x="7" y="0"/>
                    <a:pt x="15" y="0"/>
                  </a:cubicBezTo>
                  <a:cubicBezTo>
                    <a:pt x="23" y="0"/>
                    <a:pt x="29" y="6"/>
                    <a:pt x="29" y="14"/>
                  </a:cubicBezTo>
                  <a:close/>
                  <a:moveTo>
                    <a:pt x="29" y="14"/>
                  </a:moveTo>
                  <a:cubicBezTo>
                    <a:pt x="29" y="14"/>
                    <a:pt x="29" y="14"/>
                    <a:pt x="29" y="14"/>
                  </a:cubicBezTo>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11" name="Freeform 103"/>
            <p:cNvSpPr>
              <a:spLocks noEditPoints="1"/>
            </p:cNvSpPr>
            <p:nvPr/>
          </p:nvSpPr>
          <p:spPr bwMode="auto">
            <a:xfrm>
              <a:off x="6035675" y="862013"/>
              <a:ext cx="479425" cy="280988"/>
            </a:xfrm>
            <a:custGeom>
              <a:avLst/>
              <a:gdLst/>
              <a:ahLst/>
              <a:cxnLst>
                <a:cxn ang="0">
                  <a:pos x="153" y="8"/>
                </a:cxn>
                <a:cxn ang="0">
                  <a:pos x="78" y="8"/>
                </a:cxn>
                <a:cxn ang="0">
                  <a:pos x="67" y="0"/>
                </a:cxn>
                <a:cxn ang="0">
                  <a:pos x="57" y="8"/>
                </a:cxn>
                <a:cxn ang="0">
                  <a:pos x="52" y="8"/>
                </a:cxn>
                <a:cxn ang="0">
                  <a:pos x="46" y="17"/>
                </a:cxn>
                <a:cxn ang="0">
                  <a:pos x="46" y="26"/>
                </a:cxn>
                <a:cxn ang="0">
                  <a:pos x="40" y="26"/>
                </a:cxn>
                <a:cxn ang="0">
                  <a:pos x="25" y="36"/>
                </a:cxn>
                <a:cxn ang="0">
                  <a:pos x="8" y="56"/>
                </a:cxn>
                <a:cxn ang="0">
                  <a:pos x="0" y="78"/>
                </a:cxn>
                <a:cxn ang="0">
                  <a:pos x="0" y="84"/>
                </a:cxn>
                <a:cxn ang="0">
                  <a:pos x="6" y="97"/>
                </a:cxn>
                <a:cxn ang="0">
                  <a:pos x="12" y="97"/>
                </a:cxn>
                <a:cxn ang="0">
                  <a:pos x="29" y="85"/>
                </a:cxn>
                <a:cxn ang="0">
                  <a:pos x="45" y="97"/>
                </a:cxn>
                <a:cxn ang="0">
                  <a:pos x="114" y="97"/>
                </a:cxn>
                <a:cxn ang="0">
                  <a:pos x="131" y="85"/>
                </a:cxn>
                <a:cxn ang="0">
                  <a:pos x="148" y="97"/>
                </a:cxn>
                <a:cxn ang="0">
                  <a:pos x="157" y="97"/>
                </a:cxn>
                <a:cxn ang="0">
                  <a:pos x="166" y="84"/>
                </a:cxn>
                <a:cxn ang="0">
                  <a:pos x="166" y="21"/>
                </a:cxn>
                <a:cxn ang="0">
                  <a:pos x="153" y="8"/>
                </a:cxn>
                <a:cxn ang="0">
                  <a:pos x="47" y="53"/>
                </a:cxn>
                <a:cxn ang="0">
                  <a:pos x="40" y="60"/>
                </a:cxn>
                <a:cxn ang="0">
                  <a:pos x="26" y="60"/>
                </a:cxn>
                <a:cxn ang="0">
                  <a:pos x="24" y="55"/>
                </a:cxn>
                <a:cxn ang="0">
                  <a:pos x="34" y="44"/>
                </a:cxn>
                <a:cxn ang="0">
                  <a:pos x="43" y="40"/>
                </a:cxn>
                <a:cxn ang="0">
                  <a:pos x="47" y="46"/>
                </a:cxn>
                <a:cxn ang="0">
                  <a:pos x="47" y="53"/>
                </a:cxn>
                <a:cxn ang="0">
                  <a:pos x="139" y="56"/>
                </a:cxn>
                <a:cxn ang="0">
                  <a:pos x="117" y="78"/>
                </a:cxn>
                <a:cxn ang="0">
                  <a:pos x="94" y="56"/>
                </a:cxn>
                <a:cxn ang="0">
                  <a:pos x="88" y="44"/>
                </a:cxn>
                <a:cxn ang="0">
                  <a:pos x="104" y="28"/>
                </a:cxn>
                <a:cxn ang="0">
                  <a:pos x="116" y="33"/>
                </a:cxn>
                <a:cxn ang="0">
                  <a:pos x="128" y="28"/>
                </a:cxn>
                <a:cxn ang="0">
                  <a:pos x="144" y="44"/>
                </a:cxn>
                <a:cxn ang="0">
                  <a:pos x="139" y="56"/>
                </a:cxn>
                <a:cxn ang="0">
                  <a:pos x="139" y="56"/>
                </a:cxn>
                <a:cxn ang="0">
                  <a:pos x="139" y="56"/>
                </a:cxn>
              </a:cxnLst>
              <a:rect l="0" t="0" r="r" b="b"/>
              <a:pathLst>
                <a:path w="166" h="97">
                  <a:moveTo>
                    <a:pt x="153" y="8"/>
                  </a:moveTo>
                  <a:cubicBezTo>
                    <a:pt x="78" y="8"/>
                    <a:pt x="78" y="8"/>
                    <a:pt x="78" y="8"/>
                  </a:cubicBezTo>
                  <a:cubicBezTo>
                    <a:pt x="76" y="3"/>
                    <a:pt x="72" y="0"/>
                    <a:pt x="67" y="0"/>
                  </a:cubicBezTo>
                  <a:cubicBezTo>
                    <a:pt x="63" y="0"/>
                    <a:pt x="58" y="3"/>
                    <a:pt x="57" y="8"/>
                  </a:cubicBezTo>
                  <a:cubicBezTo>
                    <a:pt x="52" y="8"/>
                    <a:pt x="52" y="8"/>
                    <a:pt x="52" y="8"/>
                  </a:cubicBezTo>
                  <a:cubicBezTo>
                    <a:pt x="49" y="8"/>
                    <a:pt x="46" y="12"/>
                    <a:pt x="46" y="17"/>
                  </a:cubicBezTo>
                  <a:cubicBezTo>
                    <a:pt x="46" y="26"/>
                    <a:pt x="46" y="26"/>
                    <a:pt x="46" y="26"/>
                  </a:cubicBezTo>
                  <a:cubicBezTo>
                    <a:pt x="40" y="26"/>
                    <a:pt x="40" y="26"/>
                    <a:pt x="40" y="26"/>
                  </a:cubicBezTo>
                  <a:cubicBezTo>
                    <a:pt x="37" y="26"/>
                    <a:pt x="30" y="31"/>
                    <a:pt x="25" y="36"/>
                  </a:cubicBezTo>
                  <a:cubicBezTo>
                    <a:pt x="8" y="56"/>
                    <a:pt x="8" y="56"/>
                    <a:pt x="8" y="56"/>
                  </a:cubicBezTo>
                  <a:cubicBezTo>
                    <a:pt x="4" y="61"/>
                    <a:pt x="0" y="71"/>
                    <a:pt x="0" y="78"/>
                  </a:cubicBezTo>
                  <a:cubicBezTo>
                    <a:pt x="0" y="84"/>
                    <a:pt x="0" y="84"/>
                    <a:pt x="0" y="84"/>
                  </a:cubicBezTo>
                  <a:cubicBezTo>
                    <a:pt x="0" y="91"/>
                    <a:pt x="3" y="97"/>
                    <a:pt x="6" y="97"/>
                  </a:cubicBezTo>
                  <a:cubicBezTo>
                    <a:pt x="12" y="97"/>
                    <a:pt x="12" y="97"/>
                    <a:pt x="12" y="97"/>
                  </a:cubicBezTo>
                  <a:cubicBezTo>
                    <a:pt x="14" y="90"/>
                    <a:pt x="21" y="85"/>
                    <a:pt x="29" y="85"/>
                  </a:cubicBezTo>
                  <a:cubicBezTo>
                    <a:pt x="36" y="85"/>
                    <a:pt x="43" y="90"/>
                    <a:pt x="45" y="97"/>
                  </a:cubicBezTo>
                  <a:cubicBezTo>
                    <a:pt x="114" y="97"/>
                    <a:pt x="114" y="97"/>
                    <a:pt x="114" y="97"/>
                  </a:cubicBezTo>
                  <a:cubicBezTo>
                    <a:pt x="116" y="90"/>
                    <a:pt x="123" y="85"/>
                    <a:pt x="131" y="85"/>
                  </a:cubicBezTo>
                  <a:cubicBezTo>
                    <a:pt x="139" y="85"/>
                    <a:pt x="145" y="90"/>
                    <a:pt x="148" y="97"/>
                  </a:cubicBezTo>
                  <a:cubicBezTo>
                    <a:pt x="157" y="97"/>
                    <a:pt x="157" y="97"/>
                    <a:pt x="157" y="97"/>
                  </a:cubicBezTo>
                  <a:cubicBezTo>
                    <a:pt x="162" y="97"/>
                    <a:pt x="166" y="91"/>
                    <a:pt x="166" y="84"/>
                  </a:cubicBezTo>
                  <a:cubicBezTo>
                    <a:pt x="166" y="21"/>
                    <a:pt x="166" y="21"/>
                    <a:pt x="166" y="21"/>
                  </a:cubicBezTo>
                  <a:cubicBezTo>
                    <a:pt x="166" y="14"/>
                    <a:pt x="160" y="8"/>
                    <a:pt x="153" y="8"/>
                  </a:cubicBezTo>
                  <a:close/>
                  <a:moveTo>
                    <a:pt x="47" y="53"/>
                  </a:moveTo>
                  <a:cubicBezTo>
                    <a:pt x="47" y="57"/>
                    <a:pt x="44" y="60"/>
                    <a:pt x="40" y="60"/>
                  </a:cubicBezTo>
                  <a:cubicBezTo>
                    <a:pt x="26" y="60"/>
                    <a:pt x="26" y="60"/>
                    <a:pt x="26" y="60"/>
                  </a:cubicBezTo>
                  <a:cubicBezTo>
                    <a:pt x="22" y="60"/>
                    <a:pt x="22" y="57"/>
                    <a:pt x="24" y="55"/>
                  </a:cubicBezTo>
                  <a:cubicBezTo>
                    <a:pt x="34" y="44"/>
                    <a:pt x="34" y="44"/>
                    <a:pt x="34" y="44"/>
                  </a:cubicBezTo>
                  <a:cubicBezTo>
                    <a:pt x="36" y="42"/>
                    <a:pt x="40" y="40"/>
                    <a:pt x="43" y="40"/>
                  </a:cubicBezTo>
                  <a:cubicBezTo>
                    <a:pt x="45" y="40"/>
                    <a:pt x="47" y="43"/>
                    <a:pt x="47" y="46"/>
                  </a:cubicBezTo>
                  <a:lnTo>
                    <a:pt x="47" y="53"/>
                  </a:lnTo>
                  <a:close/>
                  <a:moveTo>
                    <a:pt x="139" y="56"/>
                  </a:moveTo>
                  <a:cubicBezTo>
                    <a:pt x="117" y="78"/>
                    <a:pt x="117" y="78"/>
                    <a:pt x="117" y="78"/>
                  </a:cubicBezTo>
                  <a:cubicBezTo>
                    <a:pt x="94" y="56"/>
                    <a:pt x="94" y="56"/>
                    <a:pt x="94" y="56"/>
                  </a:cubicBezTo>
                  <a:cubicBezTo>
                    <a:pt x="90" y="53"/>
                    <a:pt x="88" y="49"/>
                    <a:pt x="88" y="44"/>
                  </a:cubicBezTo>
                  <a:cubicBezTo>
                    <a:pt x="88" y="35"/>
                    <a:pt x="95" y="28"/>
                    <a:pt x="104" y="28"/>
                  </a:cubicBezTo>
                  <a:cubicBezTo>
                    <a:pt x="109" y="28"/>
                    <a:pt x="113" y="30"/>
                    <a:pt x="116" y="33"/>
                  </a:cubicBezTo>
                  <a:cubicBezTo>
                    <a:pt x="119" y="30"/>
                    <a:pt x="123" y="28"/>
                    <a:pt x="128" y="28"/>
                  </a:cubicBezTo>
                  <a:cubicBezTo>
                    <a:pt x="137" y="28"/>
                    <a:pt x="144" y="35"/>
                    <a:pt x="144" y="44"/>
                  </a:cubicBezTo>
                  <a:cubicBezTo>
                    <a:pt x="144" y="49"/>
                    <a:pt x="142" y="53"/>
                    <a:pt x="139" y="56"/>
                  </a:cubicBezTo>
                  <a:close/>
                  <a:moveTo>
                    <a:pt x="139" y="56"/>
                  </a:moveTo>
                  <a:cubicBezTo>
                    <a:pt x="139" y="56"/>
                    <a:pt x="139" y="56"/>
                    <a:pt x="139" y="56"/>
                  </a:cubicBezTo>
                </a:path>
              </a:pathLst>
            </a:custGeom>
            <a:solidFill>
              <a:schemeClr val="accent2"/>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12" name="Group 206"/>
          <p:cNvGrpSpPr/>
          <p:nvPr/>
        </p:nvGrpSpPr>
        <p:grpSpPr>
          <a:xfrm>
            <a:off x="3107917" y="1783787"/>
            <a:ext cx="678593" cy="884959"/>
            <a:chOff x="5135563" y="1020763"/>
            <a:chExt cx="873125" cy="1138237"/>
          </a:xfrm>
          <a:solidFill>
            <a:schemeClr val="accent3"/>
          </a:solidFill>
        </p:grpSpPr>
        <p:sp>
          <p:nvSpPr>
            <p:cNvPr id="13" name="Freeform 64"/>
            <p:cNvSpPr>
              <a:spLocks noEditPoints="1"/>
            </p:cNvSpPr>
            <p:nvPr/>
          </p:nvSpPr>
          <p:spPr bwMode="auto">
            <a:xfrm>
              <a:off x="5135563" y="1439863"/>
              <a:ext cx="534988" cy="557213"/>
            </a:xfrm>
            <a:custGeom>
              <a:avLst/>
              <a:gdLst/>
              <a:ahLst/>
              <a:cxnLst>
                <a:cxn ang="0">
                  <a:pos x="167" y="164"/>
                </a:cxn>
                <a:cxn ang="0">
                  <a:pos x="145" y="138"/>
                </a:cxn>
                <a:cxn ang="0">
                  <a:pos x="145" y="138"/>
                </a:cxn>
                <a:cxn ang="0">
                  <a:pos x="140" y="125"/>
                </a:cxn>
                <a:cxn ang="0">
                  <a:pos x="145" y="118"/>
                </a:cxn>
                <a:cxn ang="0">
                  <a:pos x="185" y="3"/>
                </a:cxn>
                <a:cxn ang="0">
                  <a:pos x="176" y="0"/>
                </a:cxn>
                <a:cxn ang="0">
                  <a:pos x="157" y="19"/>
                </a:cxn>
                <a:cxn ang="0">
                  <a:pos x="138" y="0"/>
                </a:cxn>
                <a:cxn ang="0">
                  <a:pos x="138" y="0"/>
                </a:cxn>
                <a:cxn ang="0">
                  <a:pos x="88" y="26"/>
                </a:cxn>
                <a:cxn ang="0">
                  <a:pos x="59" y="50"/>
                </a:cxn>
                <a:cxn ang="0">
                  <a:pos x="4" y="142"/>
                </a:cxn>
                <a:cxn ang="0">
                  <a:pos x="7" y="176"/>
                </a:cxn>
                <a:cxn ang="0">
                  <a:pos x="75" y="192"/>
                </a:cxn>
                <a:cxn ang="0">
                  <a:pos x="140" y="192"/>
                </a:cxn>
                <a:cxn ang="0">
                  <a:pos x="167" y="164"/>
                </a:cxn>
                <a:cxn ang="0">
                  <a:pos x="107" y="183"/>
                </a:cxn>
                <a:cxn ang="0">
                  <a:pos x="85" y="184"/>
                </a:cxn>
                <a:cxn ang="0">
                  <a:pos x="77" y="184"/>
                </a:cxn>
                <a:cxn ang="0">
                  <a:pos x="75" y="184"/>
                </a:cxn>
                <a:cxn ang="0">
                  <a:pos x="75" y="184"/>
                </a:cxn>
                <a:cxn ang="0">
                  <a:pos x="13" y="171"/>
                </a:cxn>
                <a:cxn ang="0">
                  <a:pos x="12" y="144"/>
                </a:cxn>
                <a:cxn ang="0">
                  <a:pos x="65" y="55"/>
                </a:cxn>
                <a:cxn ang="0">
                  <a:pos x="93" y="32"/>
                </a:cxn>
                <a:cxn ang="0">
                  <a:pos x="94" y="31"/>
                </a:cxn>
                <a:cxn ang="0">
                  <a:pos x="137" y="140"/>
                </a:cxn>
                <a:cxn ang="0">
                  <a:pos x="143" y="146"/>
                </a:cxn>
                <a:cxn ang="0">
                  <a:pos x="159" y="164"/>
                </a:cxn>
                <a:cxn ang="0">
                  <a:pos x="140" y="183"/>
                </a:cxn>
                <a:cxn ang="0">
                  <a:pos x="107" y="183"/>
                </a:cxn>
                <a:cxn ang="0">
                  <a:pos x="107" y="183"/>
                </a:cxn>
                <a:cxn ang="0">
                  <a:pos x="107" y="183"/>
                </a:cxn>
              </a:cxnLst>
              <a:rect l="0" t="0" r="r" b="b"/>
              <a:pathLst>
                <a:path w="185" h="192">
                  <a:moveTo>
                    <a:pt x="167" y="164"/>
                  </a:moveTo>
                  <a:cubicBezTo>
                    <a:pt x="167" y="151"/>
                    <a:pt x="158" y="140"/>
                    <a:pt x="145" y="138"/>
                  </a:cubicBezTo>
                  <a:cubicBezTo>
                    <a:pt x="145" y="138"/>
                    <a:pt x="145" y="138"/>
                    <a:pt x="145" y="138"/>
                  </a:cubicBezTo>
                  <a:cubicBezTo>
                    <a:pt x="140" y="125"/>
                    <a:pt x="140" y="125"/>
                    <a:pt x="140" y="125"/>
                  </a:cubicBezTo>
                  <a:cubicBezTo>
                    <a:pt x="145" y="118"/>
                    <a:pt x="145" y="118"/>
                    <a:pt x="145" y="118"/>
                  </a:cubicBezTo>
                  <a:cubicBezTo>
                    <a:pt x="185" y="3"/>
                    <a:pt x="185" y="3"/>
                    <a:pt x="185" y="3"/>
                  </a:cubicBezTo>
                  <a:cubicBezTo>
                    <a:pt x="182" y="2"/>
                    <a:pt x="179" y="1"/>
                    <a:pt x="176" y="0"/>
                  </a:cubicBezTo>
                  <a:cubicBezTo>
                    <a:pt x="157" y="19"/>
                    <a:pt x="157" y="19"/>
                    <a:pt x="157" y="19"/>
                  </a:cubicBezTo>
                  <a:cubicBezTo>
                    <a:pt x="138" y="0"/>
                    <a:pt x="138" y="0"/>
                    <a:pt x="138" y="0"/>
                  </a:cubicBezTo>
                  <a:cubicBezTo>
                    <a:pt x="138" y="0"/>
                    <a:pt x="138" y="0"/>
                    <a:pt x="138" y="0"/>
                  </a:cubicBezTo>
                  <a:cubicBezTo>
                    <a:pt x="116" y="6"/>
                    <a:pt x="88" y="26"/>
                    <a:pt x="88" y="26"/>
                  </a:cubicBezTo>
                  <a:cubicBezTo>
                    <a:pt x="78" y="33"/>
                    <a:pt x="68" y="41"/>
                    <a:pt x="59" y="50"/>
                  </a:cubicBezTo>
                  <a:cubicBezTo>
                    <a:pt x="34" y="75"/>
                    <a:pt x="16" y="104"/>
                    <a:pt x="4" y="142"/>
                  </a:cubicBezTo>
                  <a:cubicBezTo>
                    <a:pt x="1" y="152"/>
                    <a:pt x="0" y="167"/>
                    <a:pt x="7" y="176"/>
                  </a:cubicBezTo>
                  <a:cubicBezTo>
                    <a:pt x="15" y="186"/>
                    <a:pt x="20" y="192"/>
                    <a:pt x="75" y="192"/>
                  </a:cubicBezTo>
                  <a:cubicBezTo>
                    <a:pt x="75" y="192"/>
                    <a:pt x="140" y="192"/>
                    <a:pt x="140" y="192"/>
                  </a:cubicBezTo>
                  <a:cubicBezTo>
                    <a:pt x="155" y="191"/>
                    <a:pt x="167" y="179"/>
                    <a:pt x="167" y="164"/>
                  </a:cubicBezTo>
                  <a:close/>
                  <a:moveTo>
                    <a:pt x="107" y="183"/>
                  </a:moveTo>
                  <a:cubicBezTo>
                    <a:pt x="99" y="183"/>
                    <a:pt x="91" y="184"/>
                    <a:pt x="85" y="184"/>
                  </a:cubicBezTo>
                  <a:cubicBezTo>
                    <a:pt x="82" y="184"/>
                    <a:pt x="79" y="184"/>
                    <a:pt x="77" y="184"/>
                  </a:cubicBezTo>
                  <a:cubicBezTo>
                    <a:pt x="77" y="184"/>
                    <a:pt x="76" y="184"/>
                    <a:pt x="75" y="184"/>
                  </a:cubicBezTo>
                  <a:cubicBezTo>
                    <a:pt x="75" y="184"/>
                    <a:pt x="75" y="184"/>
                    <a:pt x="75" y="184"/>
                  </a:cubicBezTo>
                  <a:cubicBezTo>
                    <a:pt x="24" y="184"/>
                    <a:pt x="20" y="179"/>
                    <a:pt x="13" y="171"/>
                  </a:cubicBezTo>
                  <a:cubicBezTo>
                    <a:pt x="9" y="165"/>
                    <a:pt x="9" y="153"/>
                    <a:pt x="12" y="144"/>
                  </a:cubicBezTo>
                  <a:cubicBezTo>
                    <a:pt x="23" y="109"/>
                    <a:pt x="40" y="81"/>
                    <a:pt x="65" y="55"/>
                  </a:cubicBezTo>
                  <a:cubicBezTo>
                    <a:pt x="73" y="48"/>
                    <a:pt x="82" y="40"/>
                    <a:pt x="93" y="32"/>
                  </a:cubicBezTo>
                  <a:cubicBezTo>
                    <a:pt x="94" y="31"/>
                    <a:pt x="94" y="31"/>
                    <a:pt x="94" y="31"/>
                  </a:cubicBezTo>
                  <a:cubicBezTo>
                    <a:pt x="137" y="140"/>
                    <a:pt x="137" y="140"/>
                    <a:pt x="137" y="140"/>
                  </a:cubicBezTo>
                  <a:cubicBezTo>
                    <a:pt x="138" y="143"/>
                    <a:pt x="140" y="145"/>
                    <a:pt x="143" y="146"/>
                  </a:cubicBezTo>
                  <a:cubicBezTo>
                    <a:pt x="153" y="147"/>
                    <a:pt x="159" y="155"/>
                    <a:pt x="159" y="164"/>
                  </a:cubicBezTo>
                  <a:cubicBezTo>
                    <a:pt x="159" y="175"/>
                    <a:pt x="151" y="183"/>
                    <a:pt x="140" y="183"/>
                  </a:cubicBezTo>
                  <a:cubicBezTo>
                    <a:pt x="140" y="183"/>
                    <a:pt x="124" y="183"/>
                    <a:pt x="107" y="183"/>
                  </a:cubicBezTo>
                  <a:close/>
                  <a:moveTo>
                    <a:pt x="107" y="183"/>
                  </a:moveTo>
                  <a:cubicBezTo>
                    <a:pt x="107" y="183"/>
                    <a:pt x="107" y="183"/>
                    <a:pt x="107" y="18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4" name="Freeform 65"/>
            <p:cNvSpPr>
              <a:spLocks noEditPoints="1"/>
            </p:cNvSpPr>
            <p:nvPr/>
          </p:nvSpPr>
          <p:spPr bwMode="auto">
            <a:xfrm>
              <a:off x="5360988" y="1457325"/>
              <a:ext cx="647700" cy="701675"/>
            </a:xfrm>
            <a:custGeom>
              <a:avLst/>
              <a:gdLst/>
              <a:ahLst/>
              <a:cxnLst>
                <a:cxn ang="0">
                  <a:pos x="177" y="54"/>
                </a:cxn>
                <a:cxn ang="0">
                  <a:pos x="115" y="0"/>
                </a:cxn>
                <a:cxn ang="0">
                  <a:pos x="93" y="141"/>
                </a:cxn>
                <a:cxn ang="0">
                  <a:pos x="96" y="158"/>
                </a:cxn>
                <a:cxn ang="0">
                  <a:pos x="62" y="193"/>
                </a:cxn>
                <a:cxn ang="0">
                  <a:pos x="0" y="193"/>
                </a:cxn>
                <a:cxn ang="0">
                  <a:pos x="0" y="230"/>
                </a:cxn>
                <a:cxn ang="0">
                  <a:pos x="1" y="242"/>
                </a:cxn>
                <a:cxn ang="0">
                  <a:pos x="156" y="242"/>
                </a:cxn>
                <a:cxn ang="0">
                  <a:pos x="157" y="230"/>
                </a:cxn>
                <a:cxn ang="0">
                  <a:pos x="157" y="134"/>
                </a:cxn>
                <a:cxn ang="0">
                  <a:pos x="170" y="236"/>
                </a:cxn>
                <a:cxn ang="0">
                  <a:pos x="170" y="242"/>
                </a:cxn>
                <a:cxn ang="0">
                  <a:pos x="224" y="242"/>
                </a:cxn>
                <a:cxn ang="0">
                  <a:pos x="224" y="236"/>
                </a:cxn>
                <a:cxn ang="0">
                  <a:pos x="177" y="54"/>
                </a:cxn>
                <a:cxn ang="0">
                  <a:pos x="177" y="54"/>
                </a:cxn>
                <a:cxn ang="0">
                  <a:pos x="177" y="54"/>
                </a:cxn>
              </a:cxnLst>
              <a:rect l="0" t="0" r="r" b="b"/>
              <a:pathLst>
                <a:path w="224" h="242">
                  <a:moveTo>
                    <a:pt x="177" y="54"/>
                  </a:moveTo>
                  <a:cubicBezTo>
                    <a:pt x="164" y="37"/>
                    <a:pt x="144" y="15"/>
                    <a:pt x="115" y="0"/>
                  </a:cubicBezTo>
                  <a:cubicBezTo>
                    <a:pt x="93" y="141"/>
                    <a:pt x="93" y="141"/>
                    <a:pt x="93" y="141"/>
                  </a:cubicBezTo>
                  <a:cubicBezTo>
                    <a:pt x="93" y="141"/>
                    <a:pt x="96" y="152"/>
                    <a:pt x="96" y="158"/>
                  </a:cubicBezTo>
                  <a:cubicBezTo>
                    <a:pt x="96" y="177"/>
                    <a:pt x="81" y="193"/>
                    <a:pt x="62" y="193"/>
                  </a:cubicBezTo>
                  <a:cubicBezTo>
                    <a:pt x="0" y="193"/>
                    <a:pt x="0" y="193"/>
                    <a:pt x="0" y="193"/>
                  </a:cubicBezTo>
                  <a:cubicBezTo>
                    <a:pt x="0" y="230"/>
                    <a:pt x="0" y="230"/>
                    <a:pt x="0" y="230"/>
                  </a:cubicBezTo>
                  <a:cubicBezTo>
                    <a:pt x="0" y="234"/>
                    <a:pt x="0" y="238"/>
                    <a:pt x="1" y="242"/>
                  </a:cubicBezTo>
                  <a:cubicBezTo>
                    <a:pt x="156" y="242"/>
                    <a:pt x="156" y="242"/>
                    <a:pt x="156" y="242"/>
                  </a:cubicBezTo>
                  <a:cubicBezTo>
                    <a:pt x="157" y="238"/>
                    <a:pt x="157" y="234"/>
                    <a:pt x="157" y="230"/>
                  </a:cubicBezTo>
                  <a:cubicBezTo>
                    <a:pt x="157" y="134"/>
                    <a:pt x="157" y="134"/>
                    <a:pt x="157" y="134"/>
                  </a:cubicBezTo>
                  <a:cubicBezTo>
                    <a:pt x="164" y="157"/>
                    <a:pt x="170" y="190"/>
                    <a:pt x="170" y="236"/>
                  </a:cubicBezTo>
                  <a:cubicBezTo>
                    <a:pt x="170" y="238"/>
                    <a:pt x="170" y="240"/>
                    <a:pt x="170" y="242"/>
                  </a:cubicBezTo>
                  <a:cubicBezTo>
                    <a:pt x="224" y="242"/>
                    <a:pt x="224" y="242"/>
                    <a:pt x="224" y="242"/>
                  </a:cubicBezTo>
                  <a:cubicBezTo>
                    <a:pt x="224" y="240"/>
                    <a:pt x="224" y="238"/>
                    <a:pt x="224" y="236"/>
                  </a:cubicBezTo>
                  <a:cubicBezTo>
                    <a:pt x="224" y="131"/>
                    <a:pt x="197" y="79"/>
                    <a:pt x="177" y="54"/>
                  </a:cubicBezTo>
                  <a:close/>
                  <a:moveTo>
                    <a:pt x="177" y="54"/>
                  </a:moveTo>
                  <a:cubicBezTo>
                    <a:pt x="177" y="54"/>
                    <a:pt x="177" y="54"/>
                    <a:pt x="177" y="5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5" name="Freeform 66"/>
            <p:cNvSpPr>
              <a:spLocks noEditPoints="1"/>
            </p:cNvSpPr>
            <p:nvPr/>
          </p:nvSpPr>
          <p:spPr bwMode="auto">
            <a:xfrm>
              <a:off x="5381625" y="1020763"/>
              <a:ext cx="414338" cy="414338"/>
            </a:xfrm>
            <a:custGeom>
              <a:avLst/>
              <a:gdLst/>
              <a:ahLst/>
              <a:cxnLst>
                <a:cxn ang="0">
                  <a:pos x="143" y="71"/>
                </a:cxn>
                <a:cxn ang="0">
                  <a:pos x="72" y="143"/>
                </a:cxn>
                <a:cxn ang="0">
                  <a:pos x="0" y="71"/>
                </a:cxn>
                <a:cxn ang="0">
                  <a:pos x="72" y="0"/>
                </a:cxn>
                <a:cxn ang="0">
                  <a:pos x="143" y="71"/>
                </a:cxn>
                <a:cxn ang="0">
                  <a:pos x="143" y="71"/>
                </a:cxn>
                <a:cxn ang="0">
                  <a:pos x="143" y="71"/>
                </a:cxn>
              </a:cxnLst>
              <a:rect l="0" t="0" r="r" b="b"/>
              <a:pathLst>
                <a:path w="143" h="143">
                  <a:moveTo>
                    <a:pt x="143" y="71"/>
                  </a:moveTo>
                  <a:cubicBezTo>
                    <a:pt x="143" y="111"/>
                    <a:pt x="111" y="143"/>
                    <a:pt x="72" y="143"/>
                  </a:cubicBezTo>
                  <a:cubicBezTo>
                    <a:pt x="32" y="143"/>
                    <a:pt x="0" y="111"/>
                    <a:pt x="0" y="71"/>
                  </a:cubicBezTo>
                  <a:cubicBezTo>
                    <a:pt x="0" y="32"/>
                    <a:pt x="32" y="0"/>
                    <a:pt x="72" y="0"/>
                  </a:cubicBezTo>
                  <a:cubicBezTo>
                    <a:pt x="111" y="0"/>
                    <a:pt x="143" y="32"/>
                    <a:pt x="143" y="71"/>
                  </a:cubicBezTo>
                  <a:close/>
                  <a:moveTo>
                    <a:pt x="143" y="71"/>
                  </a:moveTo>
                  <a:cubicBezTo>
                    <a:pt x="143" y="71"/>
                    <a:pt x="143" y="71"/>
                    <a:pt x="143" y="7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6" name="Group 216"/>
          <p:cNvGrpSpPr/>
          <p:nvPr/>
        </p:nvGrpSpPr>
        <p:grpSpPr>
          <a:xfrm>
            <a:off x="4103767" y="1788650"/>
            <a:ext cx="706960" cy="875237"/>
            <a:chOff x="1685925" y="982663"/>
            <a:chExt cx="735013" cy="909638"/>
          </a:xfrm>
          <a:solidFill>
            <a:schemeClr val="accent4"/>
          </a:solidFill>
        </p:grpSpPr>
        <p:sp>
          <p:nvSpPr>
            <p:cNvPr id="17" name="Freeform 20"/>
            <p:cNvSpPr>
              <a:spLocks noEditPoints="1"/>
            </p:cNvSpPr>
            <p:nvPr/>
          </p:nvSpPr>
          <p:spPr bwMode="auto">
            <a:xfrm>
              <a:off x="1685925" y="1417638"/>
              <a:ext cx="277813" cy="234950"/>
            </a:xfrm>
            <a:custGeom>
              <a:avLst/>
              <a:gdLst/>
              <a:ahLst/>
              <a:cxnLst>
                <a:cxn ang="0">
                  <a:pos x="10" y="33"/>
                </a:cxn>
                <a:cxn ang="0">
                  <a:pos x="11" y="33"/>
                </a:cxn>
                <a:cxn ang="0">
                  <a:pos x="11" y="57"/>
                </a:cxn>
                <a:cxn ang="0">
                  <a:pos x="32" y="57"/>
                </a:cxn>
                <a:cxn ang="0">
                  <a:pos x="94" y="81"/>
                </a:cxn>
                <a:cxn ang="0">
                  <a:pos x="94" y="74"/>
                </a:cxn>
                <a:cxn ang="0">
                  <a:pos x="49" y="57"/>
                </a:cxn>
                <a:cxn ang="0">
                  <a:pos x="94" y="57"/>
                </a:cxn>
                <a:cxn ang="0">
                  <a:pos x="94" y="50"/>
                </a:cxn>
                <a:cxn ang="0">
                  <a:pos x="18" y="50"/>
                </a:cxn>
                <a:cxn ang="0">
                  <a:pos x="18" y="33"/>
                </a:cxn>
                <a:cxn ang="0">
                  <a:pos x="96" y="33"/>
                </a:cxn>
                <a:cxn ang="0">
                  <a:pos x="96" y="18"/>
                </a:cxn>
                <a:cxn ang="0">
                  <a:pos x="89" y="19"/>
                </a:cxn>
                <a:cxn ang="0">
                  <a:pos x="87" y="19"/>
                </a:cxn>
                <a:cxn ang="0">
                  <a:pos x="67" y="2"/>
                </a:cxn>
                <a:cxn ang="0">
                  <a:pos x="67" y="0"/>
                </a:cxn>
                <a:cxn ang="0">
                  <a:pos x="10" y="0"/>
                </a:cxn>
                <a:cxn ang="0">
                  <a:pos x="0" y="10"/>
                </a:cxn>
                <a:cxn ang="0">
                  <a:pos x="0" y="23"/>
                </a:cxn>
                <a:cxn ang="0">
                  <a:pos x="10" y="33"/>
                </a:cxn>
                <a:cxn ang="0">
                  <a:pos x="10" y="33"/>
                </a:cxn>
                <a:cxn ang="0">
                  <a:pos x="10" y="33"/>
                </a:cxn>
              </a:cxnLst>
              <a:rect l="0" t="0" r="r" b="b"/>
              <a:pathLst>
                <a:path w="96" h="81">
                  <a:moveTo>
                    <a:pt x="10" y="33"/>
                  </a:moveTo>
                  <a:cubicBezTo>
                    <a:pt x="11" y="33"/>
                    <a:pt x="11" y="33"/>
                    <a:pt x="11" y="33"/>
                  </a:cubicBezTo>
                  <a:cubicBezTo>
                    <a:pt x="11" y="57"/>
                    <a:pt x="11" y="57"/>
                    <a:pt x="11" y="57"/>
                  </a:cubicBezTo>
                  <a:cubicBezTo>
                    <a:pt x="32" y="57"/>
                    <a:pt x="32" y="57"/>
                    <a:pt x="32" y="57"/>
                  </a:cubicBezTo>
                  <a:cubicBezTo>
                    <a:pt x="94" y="81"/>
                    <a:pt x="94" y="81"/>
                    <a:pt x="94" y="81"/>
                  </a:cubicBezTo>
                  <a:cubicBezTo>
                    <a:pt x="94" y="74"/>
                    <a:pt x="94" y="74"/>
                    <a:pt x="94" y="74"/>
                  </a:cubicBezTo>
                  <a:cubicBezTo>
                    <a:pt x="49" y="57"/>
                    <a:pt x="49" y="57"/>
                    <a:pt x="49" y="57"/>
                  </a:cubicBezTo>
                  <a:cubicBezTo>
                    <a:pt x="94" y="57"/>
                    <a:pt x="94" y="57"/>
                    <a:pt x="94" y="57"/>
                  </a:cubicBezTo>
                  <a:cubicBezTo>
                    <a:pt x="94" y="50"/>
                    <a:pt x="94" y="50"/>
                    <a:pt x="94" y="50"/>
                  </a:cubicBezTo>
                  <a:cubicBezTo>
                    <a:pt x="18" y="50"/>
                    <a:pt x="18" y="50"/>
                    <a:pt x="18" y="50"/>
                  </a:cubicBezTo>
                  <a:cubicBezTo>
                    <a:pt x="18" y="33"/>
                    <a:pt x="18" y="33"/>
                    <a:pt x="18" y="33"/>
                  </a:cubicBezTo>
                  <a:cubicBezTo>
                    <a:pt x="96" y="33"/>
                    <a:pt x="96" y="33"/>
                    <a:pt x="96" y="33"/>
                  </a:cubicBezTo>
                  <a:cubicBezTo>
                    <a:pt x="96" y="18"/>
                    <a:pt x="96" y="18"/>
                    <a:pt x="96" y="18"/>
                  </a:cubicBezTo>
                  <a:cubicBezTo>
                    <a:pt x="94" y="19"/>
                    <a:pt x="90" y="19"/>
                    <a:pt x="89" y="19"/>
                  </a:cubicBezTo>
                  <a:cubicBezTo>
                    <a:pt x="88" y="19"/>
                    <a:pt x="87" y="19"/>
                    <a:pt x="87" y="19"/>
                  </a:cubicBezTo>
                  <a:cubicBezTo>
                    <a:pt x="70" y="19"/>
                    <a:pt x="68" y="12"/>
                    <a:pt x="67" y="2"/>
                  </a:cubicBezTo>
                  <a:cubicBezTo>
                    <a:pt x="67" y="1"/>
                    <a:pt x="67" y="0"/>
                    <a:pt x="67" y="0"/>
                  </a:cubicBezTo>
                  <a:cubicBezTo>
                    <a:pt x="10" y="0"/>
                    <a:pt x="10" y="0"/>
                    <a:pt x="10" y="0"/>
                  </a:cubicBezTo>
                  <a:cubicBezTo>
                    <a:pt x="5" y="0"/>
                    <a:pt x="0" y="4"/>
                    <a:pt x="0" y="10"/>
                  </a:cubicBezTo>
                  <a:cubicBezTo>
                    <a:pt x="0" y="23"/>
                    <a:pt x="0" y="23"/>
                    <a:pt x="0" y="23"/>
                  </a:cubicBezTo>
                  <a:cubicBezTo>
                    <a:pt x="0" y="28"/>
                    <a:pt x="5" y="33"/>
                    <a:pt x="10" y="33"/>
                  </a:cubicBezTo>
                  <a:close/>
                  <a:moveTo>
                    <a:pt x="10" y="33"/>
                  </a:moveTo>
                  <a:cubicBezTo>
                    <a:pt x="10" y="33"/>
                    <a:pt x="10" y="33"/>
                    <a:pt x="10" y="3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8" name="Freeform 21"/>
            <p:cNvSpPr>
              <a:spLocks noEditPoints="1"/>
            </p:cNvSpPr>
            <p:nvPr/>
          </p:nvSpPr>
          <p:spPr bwMode="auto">
            <a:xfrm>
              <a:off x="2160588" y="1417638"/>
              <a:ext cx="260350" cy="228600"/>
            </a:xfrm>
            <a:custGeom>
              <a:avLst/>
              <a:gdLst/>
              <a:ahLst/>
              <a:cxnLst>
                <a:cxn ang="0">
                  <a:pos x="80" y="0"/>
                </a:cxn>
                <a:cxn ang="0">
                  <a:pos x="27" y="0"/>
                </a:cxn>
                <a:cxn ang="0">
                  <a:pos x="27" y="1"/>
                </a:cxn>
                <a:cxn ang="0">
                  <a:pos x="7" y="18"/>
                </a:cxn>
                <a:cxn ang="0">
                  <a:pos x="0" y="17"/>
                </a:cxn>
                <a:cxn ang="0">
                  <a:pos x="0" y="33"/>
                </a:cxn>
                <a:cxn ang="0">
                  <a:pos x="72" y="33"/>
                </a:cxn>
                <a:cxn ang="0">
                  <a:pos x="72" y="50"/>
                </a:cxn>
                <a:cxn ang="0">
                  <a:pos x="1" y="50"/>
                </a:cxn>
                <a:cxn ang="0">
                  <a:pos x="1" y="57"/>
                </a:cxn>
                <a:cxn ang="0">
                  <a:pos x="41" y="57"/>
                </a:cxn>
                <a:cxn ang="0">
                  <a:pos x="1" y="72"/>
                </a:cxn>
                <a:cxn ang="0">
                  <a:pos x="1" y="79"/>
                </a:cxn>
                <a:cxn ang="0">
                  <a:pos x="58" y="57"/>
                </a:cxn>
                <a:cxn ang="0">
                  <a:pos x="79" y="57"/>
                </a:cxn>
                <a:cxn ang="0">
                  <a:pos x="79" y="33"/>
                </a:cxn>
                <a:cxn ang="0">
                  <a:pos x="80" y="33"/>
                </a:cxn>
                <a:cxn ang="0">
                  <a:pos x="90" y="23"/>
                </a:cxn>
                <a:cxn ang="0">
                  <a:pos x="90" y="10"/>
                </a:cxn>
                <a:cxn ang="0">
                  <a:pos x="80" y="0"/>
                </a:cxn>
                <a:cxn ang="0">
                  <a:pos x="80" y="0"/>
                </a:cxn>
                <a:cxn ang="0">
                  <a:pos x="80" y="0"/>
                </a:cxn>
              </a:cxnLst>
              <a:rect l="0" t="0" r="r" b="b"/>
              <a:pathLst>
                <a:path w="90" h="79">
                  <a:moveTo>
                    <a:pt x="80" y="0"/>
                  </a:moveTo>
                  <a:cubicBezTo>
                    <a:pt x="27" y="0"/>
                    <a:pt x="27" y="0"/>
                    <a:pt x="27" y="0"/>
                  </a:cubicBezTo>
                  <a:cubicBezTo>
                    <a:pt x="27" y="0"/>
                    <a:pt x="27" y="0"/>
                    <a:pt x="27" y="1"/>
                  </a:cubicBezTo>
                  <a:cubicBezTo>
                    <a:pt x="26" y="11"/>
                    <a:pt x="22" y="20"/>
                    <a:pt x="7" y="18"/>
                  </a:cubicBezTo>
                  <a:cubicBezTo>
                    <a:pt x="5" y="18"/>
                    <a:pt x="1" y="18"/>
                    <a:pt x="0" y="17"/>
                  </a:cubicBezTo>
                  <a:cubicBezTo>
                    <a:pt x="0" y="33"/>
                    <a:pt x="0" y="33"/>
                    <a:pt x="0" y="33"/>
                  </a:cubicBezTo>
                  <a:cubicBezTo>
                    <a:pt x="72" y="33"/>
                    <a:pt x="72" y="33"/>
                    <a:pt x="72" y="33"/>
                  </a:cubicBezTo>
                  <a:cubicBezTo>
                    <a:pt x="72" y="50"/>
                    <a:pt x="72" y="50"/>
                    <a:pt x="72" y="50"/>
                  </a:cubicBezTo>
                  <a:cubicBezTo>
                    <a:pt x="1" y="50"/>
                    <a:pt x="1" y="50"/>
                    <a:pt x="1" y="50"/>
                  </a:cubicBezTo>
                  <a:cubicBezTo>
                    <a:pt x="1" y="57"/>
                    <a:pt x="1" y="57"/>
                    <a:pt x="1" y="57"/>
                  </a:cubicBezTo>
                  <a:cubicBezTo>
                    <a:pt x="41" y="57"/>
                    <a:pt x="41" y="57"/>
                    <a:pt x="41" y="57"/>
                  </a:cubicBezTo>
                  <a:cubicBezTo>
                    <a:pt x="1" y="72"/>
                    <a:pt x="1" y="72"/>
                    <a:pt x="1" y="72"/>
                  </a:cubicBezTo>
                  <a:cubicBezTo>
                    <a:pt x="1" y="79"/>
                    <a:pt x="1" y="79"/>
                    <a:pt x="1" y="79"/>
                  </a:cubicBezTo>
                  <a:cubicBezTo>
                    <a:pt x="58" y="57"/>
                    <a:pt x="58" y="57"/>
                    <a:pt x="58" y="57"/>
                  </a:cubicBezTo>
                  <a:cubicBezTo>
                    <a:pt x="79" y="57"/>
                    <a:pt x="79" y="57"/>
                    <a:pt x="79" y="57"/>
                  </a:cubicBezTo>
                  <a:cubicBezTo>
                    <a:pt x="79" y="33"/>
                    <a:pt x="79" y="33"/>
                    <a:pt x="79" y="33"/>
                  </a:cubicBezTo>
                  <a:cubicBezTo>
                    <a:pt x="80" y="33"/>
                    <a:pt x="80" y="33"/>
                    <a:pt x="80" y="33"/>
                  </a:cubicBezTo>
                  <a:cubicBezTo>
                    <a:pt x="85" y="33"/>
                    <a:pt x="90" y="28"/>
                    <a:pt x="90" y="23"/>
                  </a:cubicBezTo>
                  <a:cubicBezTo>
                    <a:pt x="90" y="10"/>
                    <a:pt x="90" y="10"/>
                    <a:pt x="90" y="10"/>
                  </a:cubicBezTo>
                  <a:cubicBezTo>
                    <a:pt x="90" y="4"/>
                    <a:pt x="85" y="0"/>
                    <a:pt x="80" y="0"/>
                  </a:cubicBezTo>
                  <a:close/>
                  <a:moveTo>
                    <a:pt x="80" y="0"/>
                  </a:moveTo>
                  <a:cubicBezTo>
                    <a:pt x="80" y="0"/>
                    <a:pt x="80" y="0"/>
                    <a:pt x="80"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9" name="Freeform 22"/>
            <p:cNvSpPr>
              <a:spLocks noEditPoints="1"/>
            </p:cNvSpPr>
            <p:nvPr/>
          </p:nvSpPr>
          <p:spPr bwMode="auto">
            <a:xfrm>
              <a:off x="1685925" y="1706563"/>
              <a:ext cx="722313" cy="185738"/>
            </a:xfrm>
            <a:custGeom>
              <a:avLst/>
              <a:gdLst/>
              <a:ahLst/>
              <a:cxnLst>
                <a:cxn ang="0">
                  <a:pos x="245" y="44"/>
                </a:cxn>
                <a:cxn ang="0">
                  <a:pos x="245" y="40"/>
                </a:cxn>
                <a:cxn ang="0">
                  <a:pos x="250" y="40"/>
                </a:cxn>
                <a:cxn ang="0">
                  <a:pos x="250" y="33"/>
                </a:cxn>
                <a:cxn ang="0">
                  <a:pos x="244" y="33"/>
                </a:cxn>
                <a:cxn ang="0">
                  <a:pos x="163" y="1"/>
                </a:cxn>
                <a:cxn ang="0">
                  <a:pos x="159" y="7"/>
                </a:cxn>
                <a:cxn ang="0">
                  <a:pos x="227" y="33"/>
                </a:cxn>
                <a:cxn ang="0">
                  <a:pos x="27" y="33"/>
                </a:cxn>
                <a:cxn ang="0">
                  <a:pos x="99" y="5"/>
                </a:cxn>
                <a:cxn ang="0">
                  <a:pos x="96" y="0"/>
                </a:cxn>
                <a:cxn ang="0">
                  <a:pos x="10" y="33"/>
                </a:cxn>
                <a:cxn ang="0">
                  <a:pos x="4" y="33"/>
                </a:cxn>
                <a:cxn ang="0">
                  <a:pos x="4" y="40"/>
                </a:cxn>
                <a:cxn ang="0">
                  <a:pos x="6" y="40"/>
                </a:cxn>
                <a:cxn ang="0">
                  <a:pos x="6" y="44"/>
                </a:cxn>
                <a:cxn ang="0">
                  <a:pos x="0" y="53"/>
                </a:cxn>
                <a:cxn ang="0">
                  <a:pos x="11" y="64"/>
                </a:cxn>
                <a:cxn ang="0">
                  <a:pos x="22" y="53"/>
                </a:cxn>
                <a:cxn ang="0">
                  <a:pos x="16" y="44"/>
                </a:cxn>
                <a:cxn ang="0">
                  <a:pos x="16" y="40"/>
                </a:cxn>
                <a:cxn ang="0">
                  <a:pos x="234" y="40"/>
                </a:cxn>
                <a:cxn ang="0">
                  <a:pos x="234" y="44"/>
                </a:cxn>
                <a:cxn ang="0">
                  <a:pos x="229" y="53"/>
                </a:cxn>
                <a:cxn ang="0">
                  <a:pos x="240" y="64"/>
                </a:cxn>
                <a:cxn ang="0">
                  <a:pos x="250" y="53"/>
                </a:cxn>
                <a:cxn ang="0">
                  <a:pos x="245" y="44"/>
                </a:cxn>
                <a:cxn ang="0">
                  <a:pos x="245" y="44"/>
                </a:cxn>
                <a:cxn ang="0">
                  <a:pos x="245" y="44"/>
                </a:cxn>
              </a:cxnLst>
              <a:rect l="0" t="0" r="r" b="b"/>
              <a:pathLst>
                <a:path w="250" h="64">
                  <a:moveTo>
                    <a:pt x="245" y="44"/>
                  </a:moveTo>
                  <a:cubicBezTo>
                    <a:pt x="245" y="40"/>
                    <a:pt x="245" y="40"/>
                    <a:pt x="245" y="40"/>
                  </a:cubicBezTo>
                  <a:cubicBezTo>
                    <a:pt x="250" y="40"/>
                    <a:pt x="250" y="40"/>
                    <a:pt x="250" y="40"/>
                  </a:cubicBezTo>
                  <a:cubicBezTo>
                    <a:pt x="250" y="33"/>
                    <a:pt x="250" y="33"/>
                    <a:pt x="250" y="33"/>
                  </a:cubicBezTo>
                  <a:cubicBezTo>
                    <a:pt x="244" y="33"/>
                    <a:pt x="244" y="33"/>
                    <a:pt x="244" y="33"/>
                  </a:cubicBezTo>
                  <a:cubicBezTo>
                    <a:pt x="163" y="1"/>
                    <a:pt x="163" y="1"/>
                    <a:pt x="163" y="1"/>
                  </a:cubicBezTo>
                  <a:cubicBezTo>
                    <a:pt x="162" y="3"/>
                    <a:pt x="160" y="5"/>
                    <a:pt x="159" y="7"/>
                  </a:cubicBezTo>
                  <a:cubicBezTo>
                    <a:pt x="227" y="33"/>
                    <a:pt x="227" y="33"/>
                    <a:pt x="227" y="33"/>
                  </a:cubicBezTo>
                  <a:cubicBezTo>
                    <a:pt x="27" y="33"/>
                    <a:pt x="27" y="33"/>
                    <a:pt x="27" y="33"/>
                  </a:cubicBezTo>
                  <a:cubicBezTo>
                    <a:pt x="99" y="5"/>
                    <a:pt x="99" y="5"/>
                    <a:pt x="99" y="5"/>
                  </a:cubicBezTo>
                  <a:cubicBezTo>
                    <a:pt x="98" y="3"/>
                    <a:pt x="96" y="2"/>
                    <a:pt x="96" y="0"/>
                  </a:cubicBezTo>
                  <a:cubicBezTo>
                    <a:pt x="10" y="33"/>
                    <a:pt x="10" y="33"/>
                    <a:pt x="10" y="33"/>
                  </a:cubicBezTo>
                  <a:cubicBezTo>
                    <a:pt x="4" y="33"/>
                    <a:pt x="4" y="33"/>
                    <a:pt x="4" y="33"/>
                  </a:cubicBezTo>
                  <a:cubicBezTo>
                    <a:pt x="4" y="40"/>
                    <a:pt x="4" y="40"/>
                    <a:pt x="4" y="40"/>
                  </a:cubicBezTo>
                  <a:cubicBezTo>
                    <a:pt x="6" y="40"/>
                    <a:pt x="6" y="40"/>
                    <a:pt x="6" y="40"/>
                  </a:cubicBezTo>
                  <a:cubicBezTo>
                    <a:pt x="6" y="44"/>
                    <a:pt x="6" y="44"/>
                    <a:pt x="6" y="44"/>
                  </a:cubicBezTo>
                  <a:cubicBezTo>
                    <a:pt x="2" y="46"/>
                    <a:pt x="0" y="49"/>
                    <a:pt x="0" y="53"/>
                  </a:cubicBezTo>
                  <a:cubicBezTo>
                    <a:pt x="0" y="59"/>
                    <a:pt x="5" y="64"/>
                    <a:pt x="11" y="64"/>
                  </a:cubicBezTo>
                  <a:cubicBezTo>
                    <a:pt x="17" y="64"/>
                    <a:pt x="22" y="59"/>
                    <a:pt x="22" y="53"/>
                  </a:cubicBezTo>
                  <a:cubicBezTo>
                    <a:pt x="22" y="49"/>
                    <a:pt x="19" y="46"/>
                    <a:pt x="16" y="44"/>
                  </a:cubicBezTo>
                  <a:cubicBezTo>
                    <a:pt x="16" y="40"/>
                    <a:pt x="16" y="40"/>
                    <a:pt x="16" y="40"/>
                  </a:cubicBezTo>
                  <a:cubicBezTo>
                    <a:pt x="234" y="40"/>
                    <a:pt x="234" y="40"/>
                    <a:pt x="234" y="40"/>
                  </a:cubicBezTo>
                  <a:cubicBezTo>
                    <a:pt x="234" y="44"/>
                    <a:pt x="234" y="44"/>
                    <a:pt x="234" y="44"/>
                  </a:cubicBezTo>
                  <a:cubicBezTo>
                    <a:pt x="231" y="46"/>
                    <a:pt x="229" y="49"/>
                    <a:pt x="229" y="53"/>
                  </a:cubicBezTo>
                  <a:cubicBezTo>
                    <a:pt x="229" y="59"/>
                    <a:pt x="233" y="64"/>
                    <a:pt x="240" y="64"/>
                  </a:cubicBezTo>
                  <a:cubicBezTo>
                    <a:pt x="246" y="64"/>
                    <a:pt x="250" y="59"/>
                    <a:pt x="250" y="53"/>
                  </a:cubicBezTo>
                  <a:cubicBezTo>
                    <a:pt x="250" y="49"/>
                    <a:pt x="248" y="46"/>
                    <a:pt x="245" y="44"/>
                  </a:cubicBezTo>
                  <a:close/>
                  <a:moveTo>
                    <a:pt x="245" y="44"/>
                  </a:moveTo>
                  <a:cubicBezTo>
                    <a:pt x="245" y="44"/>
                    <a:pt x="245" y="44"/>
                    <a:pt x="245" y="4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0" name="Freeform 23"/>
            <p:cNvSpPr>
              <a:spLocks noEditPoints="1"/>
            </p:cNvSpPr>
            <p:nvPr/>
          </p:nvSpPr>
          <p:spPr bwMode="auto">
            <a:xfrm>
              <a:off x="2062163" y="1420813"/>
              <a:ext cx="80963" cy="306388"/>
            </a:xfrm>
            <a:custGeom>
              <a:avLst/>
              <a:gdLst/>
              <a:ahLst/>
              <a:cxnLst>
                <a:cxn ang="0">
                  <a:pos x="14" y="0"/>
                </a:cxn>
                <a:cxn ang="0">
                  <a:pos x="0" y="14"/>
                </a:cxn>
                <a:cxn ang="0">
                  <a:pos x="0" y="92"/>
                </a:cxn>
                <a:cxn ang="0">
                  <a:pos x="14" y="106"/>
                </a:cxn>
                <a:cxn ang="0">
                  <a:pos x="28" y="92"/>
                </a:cxn>
                <a:cxn ang="0">
                  <a:pos x="28" y="14"/>
                </a:cxn>
                <a:cxn ang="0">
                  <a:pos x="14" y="0"/>
                </a:cxn>
                <a:cxn ang="0">
                  <a:pos x="14" y="0"/>
                </a:cxn>
                <a:cxn ang="0">
                  <a:pos x="14" y="0"/>
                </a:cxn>
              </a:cxnLst>
              <a:rect l="0" t="0" r="r" b="b"/>
              <a:pathLst>
                <a:path w="28" h="106">
                  <a:moveTo>
                    <a:pt x="14" y="0"/>
                  </a:moveTo>
                  <a:cubicBezTo>
                    <a:pt x="6" y="0"/>
                    <a:pt x="0" y="6"/>
                    <a:pt x="0" y="14"/>
                  </a:cubicBezTo>
                  <a:cubicBezTo>
                    <a:pt x="0" y="92"/>
                    <a:pt x="0" y="92"/>
                    <a:pt x="0" y="92"/>
                  </a:cubicBezTo>
                  <a:cubicBezTo>
                    <a:pt x="0" y="100"/>
                    <a:pt x="6" y="106"/>
                    <a:pt x="14" y="106"/>
                  </a:cubicBezTo>
                  <a:cubicBezTo>
                    <a:pt x="21" y="106"/>
                    <a:pt x="28" y="100"/>
                    <a:pt x="28" y="92"/>
                  </a:cubicBezTo>
                  <a:cubicBezTo>
                    <a:pt x="28" y="14"/>
                    <a:pt x="28" y="14"/>
                    <a:pt x="28" y="14"/>
                  </a:cubicBezTo>
                  <a:cubicBezTo>
                    <a:pt x="28" y="6"/>
                    <a:pt x="21" y="0"/>
                    <a:pt x="14" y="0"/>
                  </a:cubicBezTo>
                  <a:close/>
                  <a:moveTo>
                    <a:pt x="14" y="0"/>
                  </a:moveTo>
                  <a:cubicBezTo>
                    <a:pt x="14" y="0"/>
                    <a:pt x="14" y="0"/>
                    <a:pt x="14"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1" name="Freeform 24"/>
            <p:cNvSpPr>
              <a:spLocks noEditPoints="1"/>
            </p:cNvSpPr>
            <p:nvPr/>
          </p:nvSpPr>
          <p:spPr bwMode="auto">
            <a:xfrm>
              <a:off x="1978025" y="1420813"/>
              <a:ext cx="77788" cy="306388"/>
            </a:xfrm>
            <a:custGeom>
              <a:avLst/>
              <a:gdLst/>
              <a:ahLst/>
              <a:cxnLst>
                <a:cxn ang="0">
                  <a:pos x="13" y="0"/>
                </a:cxn>
                <a:cxn ang="0">
                  <a:pos x="0" y="14"/>
                </a:cxn>
                <a:cxn ang="0">
                  <a:pos x="0" y="92"/>
                </a:cxn>
                <a:cxn ang="0">
                  <a:pos x="13" y="106"/>
                </a:cxn>
                <a:cxn ang="0">
                  <a:pos x="27" y="92"/>
                </a:cxn>
                <a:cxn ang="0">
                  <a:pos x="27" y="14"/>
                </a:cxn>
                <a:cxn ang="0">
                  <a:pos x="13" y="0"/>
                </a:cxn>
                <a:cxn ang="0">
                  <a:pos x="13" y="0"/>
                </a:cxn>
                <a:cxn ang="0">
                  <a:pos x="13" y="0"/>
                </a:cxn>
              </a:cxnLst>
              <a:rect l="0" t="0" r="r" b="b"/>
              <a:pathLst>
                <a:path w="27" h="106">
                  <a:moveTo>
                    <a:pt x="13" y="0"/>
                  </a:moveTo>
                  <a:cubicBezTo>
                    <a:pt x="6" y="0"/>
                    <a:pt x="0" y="6"/>
                    <a:pt x="0" y="14"/>
                  </a:cubicBezTo>
                  <a:cubicBezTo>
                    <a:pt x="0" y="92"/>
                    <a:pt x="0" y="92"/>
                    <a:pt x="0" y="92"/>
                  </a:cubicBezTo>
                  <a:cubicBezTo>
                    <a:pt x="0" y="100"/>
                    <a:pt x="6" y="106"/>
                    <a:pt x="13" y="106"/>
                  </a:cubicBezTo>
                  <a:cubicBezTo>
                    <a:pt x="21" y="106"/>
                    <a:pt x="27" y="100"/>
                    <a:pt x="27" y="92"/>
                  </a:cubicBezTo>
                  <a:cubicBezTo>
                    <a:pt x="27" y="14"/>
                    <a:pt x="27" y="14"/>
                    <a:pt x="27" y="14"/>
                  </a:cubicBezTo>
                  <a:cubicBezTo>
                    <a:pt x="27" y="6"/>
                    <a:pt x="21" y="0"/>
                    <a:pt x="13" y="0"/>
                  </a:cubicBezTo>
                  <a:close/>
                  <a:moveTo>
                    <a:pt x="13" y="0"/>
                  </a:moveTo>
                  <a:cubicBezTo>
                    <a:pt x="13" y="0"/>
                    <a:pt x="13" y="0"/>
                    <a:pt x="13"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2" name="Freeform 25"/>
            <p:cNvSpPr>
              <a:spLocks noEditPoints="1"/>
            </p:cNvSpPr>
            <p:nvPr/>
          </p:nvSpPr>
          <p:spPr bwMode="auto">
            <a:xfrm>
              <a:off x="1971675" y="982663"/>
              <a:ext cx="174625" cy="174625"/>
            </a:xfrm>
            <a:custGeom>
              <a:avLst/>
              <a:gdLst/>
              <a:ahLst/>
              <a:cxnLst>
                <a:cxn ang="0">
                  <a:pos x="60" y="30"/>
                </a:cxn>
                <a:cxn ang="0">
                  <a:pos x="30" y="60"/>
                </a:cxn>
                <a:cxn ang="0">
                  <a:pos x="0" y="30"/>
                </a:cxn>
                <a:cxn ang="0">
                  <a:pos x="30" y="0"/>
                </a:cxn>
                <a:cxn ang="0">
                  <a:pos x="60" y="30"/>
                </a:cxn>
                <a:cxn ang="0">
                  <a:pos x="60" y="30"/>
                </a:cxn>
                <a:cxn ang="0">
                  <a:pos x="60" y="30"/>
                </a:cxn>
              </a:cxnLst>
              <a:rect l="0" t="0" r="r" b="b"/>
              <a:pathLst>
                <a:path w="60" h="60">
                  <a:moveTo>
                    <a:pt x="60" y="30"/>
                  </a:moveTo>
                  <a:cubicBezTo>
                    <a:pt x="60" y="46"/>
                    <a:pt x="47" y="60"/>
                    <a:pt x="30" y="60"/>
                  </a:cubicBezTo>
                  <a:cubicBezTo>
                    <a:pt x="14" y="60"/>
                    <a:pt x="0" y="46"/>
                    <a:pt x="0" y="30"/>
                  </a:cubicBezTo>
                  <a:cubicBezTo>
                    <a:pt x="0" y="13"/>
                    <a:pt x="14" y="0"/>
                    <a:pt x="30" y="0"/>
                  </a:cubicBezTo>
                  <a:cubicBezTo>
                    <a:pt x="47" y="0"/>
                    <a:pt x="60" y="13"/>
                    <a:pt x="60" y="30"/>
                  </a:cubicBezTo>
                  <a:close/>
                  <a:moveTo>
                    <a:pt x="60" y="30"/>
                  </a:moveTo>
                  <a:cubicBezTo>
                    <a:pt x="60" y="30"/>
                    <a:pt x="60" y="30"/>
                    <a:pt x="60" y="3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3" name="Freeform 26"/>
            <p:cNvSpPr>
              <a:spLocks noEditPoints="1"/>
            </p:cNvSpPr>
            <p:nvPr/>
          </p:nvSpPr>
          <p:spPr bwMode="auto">
            <a:xfrm>
              <a:off x="1873250" y="1162050"/>
              <a:ext cx="365125" cy="298450"/>
            </a:xfrm>
            <a:custGeom>
              <a:avLst/>
              <a:gdLst/>
              <a:ahLst/>
              <a:cxnLst>
                <a:cxn ang="0">
                  <a:pos x="19" y="103"/>
                </a:cxn>
                <a:cxn ang="0">
                  <a:pos x="20" y="102"/>
                </a:cxn>
                <a:cxn ang="0">
                  <a:pos x="31" y="90"/>
                </a:cxn>
                <a:cxn ang="0">
                  <a:pos x="33" y="51"/>
                </a:cxn>
                <a:cxn ang="0">
                  <a:pos x="33" y="92"/>
                </a:cxn>
                <a:cxn ang="0">
                  <a:pos x="34" y="94"/>
                </a:cxn>
                <a:cxn ang="0">
                  <a:pos x="50" y="84"/>
                </a:cxn>
                <a:cxn ang="0">
                  <a:pos x="62" y="89"/>
                </a:cxn>
                <a:cxn ang="0">
                  <a:pos x="64" y="92"/>
                </a:cxn>
                <a:cxn ang="0">
                  <a:pos x="79" y="84"/>
                </a:cxn>
                <a:cxn ang="0">
                  <a:pos x="95" y="93"/>
                </a:cxn>
                <a:cxn ang="0">
                  <a:pos x="95" y="92"/>
                </a:cxn>
                <a:cxn ang="0">
                  <a:pos x="95" y="50"/>
                </a:cxn>
                <a:cxn ang="0">
                  <a:pos x="98" y="89"/>
                </a:cxn>
                <a:cxn ang="0">
                  <a:pos x="108" y="101"/>
                </a:cxn>
                <a:cxn ang="0">
                  <a:pos x="109" y="101"/>
                </a:cxn>
                <a:cxn ang="0">
                  <a:pos x="121" y="91"/>
                </a:cxn>
                <a:cxn ang="0">
                  <a:pos x="71" y="0"/>
                </a:cxn>
                <a:cxn ang="0">
                  <a:pos x="64" y="8"/>
                </a:cxn>
                <a:cxn ang="0">
                  <a:pos x="57" y="0"/>
                </a:cxn>
                <a:cxn ang="0">
                  <a:pos x="57" y="0"/>
                </a:cxn>
                <a:cxn ang="0">
                  <a:pos x="8" y="92"/>
                </a:cxn>
                <a:cxn ang="0">
                  <a:pos x="19" y="103"/>
                </a:cxn>
                <a:cxn ang="0">
                  <a:pos x="19" y="103"/>
                </a:cxn>
                <a:cxn ang="0">
                  <a:pos x="19" y="103"/>
                </a:cxn>
              </a:cxnLst>
              <a:rect l="0" t="0" r="r" b="b"/>
              <a:pathLst>
                <a:path w="126" h="103">
                  <a:moveTo>
                    <a:pt x="19" y="103"/>
                  </a:moveTo>
                  <a:cubicBezTo>
                    <a:pt x="20" y="103"/>
                    <a:pt x="20" y="102"/>
                    <a:pt x="20" y="102"/>
                  </a:cubicBezTo>
                  <a:cubicBezTo>
                    <a:pt x="27" y="102"/>
                    <a:pt x="31" y="96"/>
                    <a:pt x="31" y="90"/>
                  </a:cubicBezTo>
                  <a:cubicBezTo>
                    <a:pt x="29" y="72"/>
                    <a:pt x="30" y="60"/>
                    <a:pt x="33" y="51"/>
                  </a:cubicBezTo>
                  <a:cubicBezTo>
                    <a:pt x="33" y="92"/>
                    <a:pt x="33" y="92"/>
                    <a:pt x="33" y="92"/>
                  </a:cubicBezTo>
                  <a:cubicBezTo>
                    <a:pt x="33" y="93"/>
                    <a:pt x="34" y="94"/>
                    <a:pt x="34" y="94"/>
                  </a:cubicBezTo>
                  <a:cubicBezTo>
                    <a:pt x="36" y="88"/>
                    <a:pt x="43" y="84"/>
                    <a:pt x="50" y="84"/>
                  </a:cubicBezTo>
                  <a:cubicBezTo>
                    <a:pt x="55" y="84"/>
                    <a:pt x="59" y="86"/>
                    <a:pt x="62" y="89"/>
                  </a:cubicBezTo>
                  <a:cubicBezTo>
                    <a:pt x="63" y="90"/>
                    <a:pt x="64" y="91"/>
                    <a:pt x="64" y="92"/>
                  </a:cubicBezTo>
                  <a:cubicBezTo>
                    <a:pt x="68" y="87"/>
                    <a:pt x="73" y="84"/>
                    <a:pt x="79" y="84"/>
                  </a:cubicBezTo>
                  <a:cubicBezTo>
                    <a:pt x="86" y="84"/>
                    <a:pt x="91" y="88"/>
                    <a:pt x="95" y="93"/>
                  </a:cubicBezTo>
                  <a:cubicBezTo>
                    <a:pt x="95" y="93"/>
                    <a:pt x="95" y="92"/>
                    <a:pt x="95" y="92"/>
                  </a:cubicBezTo>
                  <a:cubicBezTo>
                    <a:pt x="95" y="50"/>
                    <a:pt x="95" y="50"/>
                    <a:pt x="95" y="50"/>
                  </a:cubicBezTo>
                  <a:cubicBezTo>
                    <a:pt x="98" y="59"/>
                    <a:pt x="99" y="71"/>
                    <a:pt x="98" y="89"/>
                  </a:cubicBezTo>
                  <a:cubicBezTo>
                    <a:pt x="97" y="95"/>
                    <a:pt x="102" y="101"/>
                    <a:pt x="108" y="101"/>
                  </a:cubicBezTo>
                  <a:cubicBezTo>
                    <a:pt x="109" y="101"/>
                    <a:pt x="109" y="101"/>
                    <a:pt x="109" y="101"/>
                  </a:cubicBezTo>
                  <a:cubicBezTo>
                    <a:pt x="115" y="101"/>
                    <a:pt x="120" y="97"/>
                    <a:pt x="121" y="91"/>
                  </a:cubicBezTo>
                  <a:cubicBezTo>
                    <a:pt x="126" y="39"/>
                    <a:pt x="101" y="7"/>
                    <a:pt x="71" y="0"/>
                  </a:cubicBezTo>
                  <a:cubicBezTo>
                    <a:pt x="64" y="8"/>
                    <a:pt x="64" y="8"/>
                    <a:pt x="64" y="8"/>
                  </a:cubicBezTo>
                  <a:cubicBezTo>
                    <a:pt x="57" y="0"/>
                    <a:pt x="57" y="0"/>
                    <a:pt x="57" y="0"/>
                  </a:cubicBezTo>
                  <a:cubicBezTo>
                    <a:pt x="57" y="0"/>
                    <a:pt x="57" y="0"/>
                    <a:pt x="57" y="0"/>
                  </a:cubicBezTo>
                  <a:cubicBezTo>
                    <a:pt x="47" y="3"/>
                    <a:pt x="0" y="20"/>
                    <a:pt x="8" y="92"/>
                  </a:cubicBezTo>
                  <a:cubicBezTo>
                    <a:pt x="8" y="98"/>
                    <a:pt x="13" y="103"/>
                    <a:pt x="19" y="103"/>
                  </a:cubicBezTo>
                  <a:close/>
                  <a:moveTo>
                    <a:pt x="19" y="103"/>
                  </a:moveTo>
                  <a:cubicBezTo>
                    <a:pt x="19" y="103"/>
                    <a:pt x="19" y="103"/>
                    <a:pt x="19" y="10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24" name="Group 224"/>
          <p:cNvGrpSpPr/>
          <p:nvPr/>
        </p:nvGrpSpPr>
        <p:grpSpPr>
          <a:xfrm>
            <a:off x="766913" y="1738937"/>
            <a:ext cx="953724" cy="974661"/>
            <a:chOff x="-9525" y="3198813"/>
            <a:chExt cx="882650" cy="901700"/>
          </a:xfrm>
          <a:solidFill>
            <a:schemeClr val="accent1"/>
          </a:solidFill>
        </p:grpSpPr>
        <p:sp>
          <p:nvSpPr>
            <p:cNvPr id="25" name="Freeform 15"/>
            <p:cNvSpPr>
              <a:spLocks noEditPoints="1"/>
            </p:cNvSpPr>
            <p:nvPr/>
          </p:nvSpPr>
          <p:spPr bwMode="auto">
            <a:xfrm>
              <a:off x="249238" y="3581400"/>
              <a:ext cx="254000" cy="109538"/>
            </a:xfrm>
            <a:custGeom>
              <a:avLst/>
              <a:gdLst/>
              <a:ahLst/>
              <a:cxnLst>
                <a:cxn ang="0">
                  <a:pos x="73" y="13"/>
                </a:cxn>
                <a:cxn ang="0">
                  <a:pos x="20" y="4"/>
                </a:cxn>
                <a:cxn ang="0">
                  <a:pos x="4" y="4"/>
                </a:cxn>
                <a:cxn ang="0">
                  <a:pos x="4" y="20"/>
                </a:cxn>
                <a:cxn ang="0">
                  <a:pos x="55" y="38"/>
                </a:cxn>
                <a:cxn ang="0">
                  <a:pos x="78" y="36"/>
                </a:cxn>
                <a:cxn ang="0">
                  <a:pos x="86" y="22"/>
                </a:cxn>
                <a:cxn ang="0">
                  <a:pos x="73" y="13"/>
                </a:cxn>
                <a:cxn ang="0">
                  <a:pos x="73" y="13"/>
                </a:cxn>
                <a:cxn ang="0">
                  <a:pos x="73" y="13"/>
                </a:cxn>
              </a:cxnLst>
              <a:rect l="0" t="0" r="r" b="b"/>
              <a:pathLst>
                <a:path w="88" h="38">
                  <a:moveTo>
                    <a:pt x="73" y="13"/>
                  </a:moveTo>
                  <a:cubicBezTo>
                    <a:pt x="38" y="21"/>
                    <a:pt x="21" y="5"/>
                    <a:pt x="20" y="4"/>
                  </a:cubicBezTo>
                  <a:cubicBezTo>
                    <a:pt x="16" y="0"/>
                    <a:pt x="9" y="0"/>
                    <a:pt x="4" y="4"/>
                  </a:cubicBezTo>
                  <a:cubicBezTo>
                    <a:pt x="0" y="8"/>
                    <a:pt x="0" y="15"/>
                    <a:pt x="4" y="20"/>
                  </a:cubicBezTo>
                  <a:cubicBezTo>
                    <a:pt x="5" y="21"/>
                    <a:pt x="22" y="38"/>
                    <a:pt x="55" y="38"/>
                  </a:cubicBezTo>
                  <a:cubicBezTo>
                    <a:pt x="62" y="38"/>
                    <a:pt x="70" y="37"/>
                    <a:pt x="78" y="36"/>
                  </a:cubicBezTo>
                  <a:cubicBezTo>
                    <a:pt x="84" y="34"/>
                    <a:pt x="88" y="28"/>
                    <a:pt x="86" y="22"/>
                  </a:cubicBezTo>
                  <a:cubicBezTo>
                    <a:pt x="85" y="16"/>
                    <a:pt x="79" y="12"/>
                    <a:pt x="73" y="13"/>
                  </a:cubicBezTo>
                  <a:close/>
                  <a:moveTo>
                    <a:pt x="73" y="13"/>
                  </a:moveTo>
                  <a:cubicBezTo>
                    <a:pt x="73" y="13"/>
                    <a:pt x="73" y="13"/>
                    <a:pt x="73" y="1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6" name="Freeform 16"/>
            <p:cNvSpPr>
              <a:spLocks noEditPoints="1"/>
            </p:cNvSpPr>
            <p:nvPr/>
          </p:nvSpPr>
          <p:spPr bwMode="auto">
            <a:xfrm>
              <a:off x="88900" y="3462338"/>
              <a:ext cx="147638" cy="144463"/>
            </a:xfrm>
            <a:custGeom>
              <a:avLst/>
              <a:gdLst/>
              <a:ahLst/>
              <a:cxnLst>
                <a:cxn ang="0">
                  <a:pos x="51" y="25"/>
                </a:cxn>
                <a:cxn ang="0">
                  <a:pos x="25" y="50"/>
                </a:cxn>
                <a:cxn ang="0">
                  <a:pos x="0" y="25"/>
                </a:cxn>
                <a:cxn ang="0">
                  <a:pos x="25" y="0"/>
                </a:cxn>
                <a:cxn ang="0">
                  <a:pos x="51" y="25"/>
                </a:cxn>
                <a:cxn ang="0">
                  <a:pos x="51" y="25"/>
                </a:cxn>
                <a:cxn ang="0">
                  <a:pos x="51" y="25"/>
                </a:cxn>
              </a:cxnLst>
              <a:rect l="0" t="0" r="r" b="b"/>
              <a:pathLst>
                <a:path w="51" h="50">
                  <a:moveTo>
                    <a:pt x="51" y="25"/>
                  </a:moveTo>
                  <a:cubicBezTo>
                    <a:pt x="51" y="39"/>
                    <a:pt x="40" y="50"/>
                    <a:pt x="25" y="50"/>
                  </a:cubicBezTo>
                  <a:cubicBezTo>
                    <a:pt x="11" y="50"/>
                    <a:pt x="0" y="39"/>
                    <a:pt x="0" y="25"/>
                  </a:cubicBezTo>
                  <a:cubicBezTo>
                    <a:pt x="0" y="11"/>
                    <a:pt x="11" y="0"/>
                    <a:pt x="25" y="0"/>
                  </a:cubicBezTo>
                  <a:cubicBezTo>
                    <a:pt x="40" y="0"/>
                    <a:pt x="51" y="11"/>
                    <a:pt x="51" y="25"/>
                  </a:cubicBezTo>
                  <a:close/>
                  <a:moveTo>
                    <a:pt x="51" y="25"/>
                  </a:moveTo>
                  <a:cubicBezTo>
                    <a:pt x="51" y="25"/>
                    <a:pt x="51" y="25"/>
                    <a:pt x="51" y="2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7" name="Freeform 17"/>
            <p:cNvSpPr>
              <a:spLocks noEditPoints="1"/>
            </p:cNvSpPr>
            <p:nvPr/>
          </p:nvSpPr>
          <p:spPr bwMode="auto">
            <a:xfrm>
              <a:off x="-9525" y="3549650"/>
              <a:ext cx="882650" cy="550863"/>
            </a:xfrm>
            <a:custGeom>
              <a:avLst/>
              <a:gdLst/>
              <a:ahLst/>
              <a:cxnLst>
                <a:cxn ang="0">
                  <a:pos x="295" y="99"/>
                </a:cxn>
                <a:cxn ang="0">
                  <a:pos x="247" y="80"/>
                </a:cxn>
                <a:cxn ang="0">
                  <a:pos x="242" y="79"/>
                </a:cxn>
                <a:cxn ang="0">
                  <a:pos x="230" y="79"/>
                </a:cxn>
                <a:cxn ang="0">
                  <a:pos x="230" y="76"/>
                </a:cxn>
                <a:cxn ang="0">
                  <a:pos x="229" y="73"/>
                </a:cxn>
                <a:cxn ang="0">
                  <a:pos x="274" y="85"/>
                </a:cxn>
                <a:cxn ang="0">
                  <a:pos x="277" y="85"/>
                </a:cxn>
                <a:cxn ang="0">
                  <a:pos x="290" y="75"/>
                </a:cxn>
                <a:cxn ang="0">
                  <a:pos x="281" y="59"/>
                </a:cxn>
                <a:cxn ang="0">
                  <a:pos x="222" y="43"/>
                </a:cxn>
                <a:cxn ang="0">
                  <a:pos x="218" y="42"/>
                </a:cxn>
                <a:cxn ang="0">
                  <a:pos x="178" y="42"/>
                </a:cxn>
                <a:cxn ang="0">
                  <a:pos x="167" y="51"/>
                </a:cxn>
                <a:cxn ang="0">
                  <a:pos x="147" y="54"/>
                </a:cxn>
                <a:cxn ang="0">
                  <a:pos x="91" y="35"/>
                </a:cxn>
                <a:cxn ang="0">
                  <a:pos x="85" y="25"/>
                </a:cxn>
                <a:cxn ang="0">
                  <a:pos x="88" y="14"/>
                </a:cxn>
                <a:cxn ang="0">
                  <a:pos x="100" y="8"/>
                </a:cxn>
                <a:cxn ang="0">
                  <a:pos x="110" y="11"/>
                </a:cxn>
                <a:cxn ang="0">
                  <a:pos x="133" y="21"/>
                </a:cxn>
                <a:cxn ang="0">
                  <a:pos x="108" y="5"/>
                </a:cxn>
                <a:cxn ang="0">
                  <a:pos x="82" y="10"/>
                </a:cxn>
                <a:cxn ang="0">
                  <a:pos x="79" y="14"/>
                </a:cxn>
                <a:cxn ang="0">
                  <a:pos x="76" y="19"/>
                </a:cxn>
                <a:cxn ang="0">
                  <a:pos x="76" y="19"/>
                </a:cxn>
                <a:cxn ang="0">
                  <a:pos x="83" y="45"/>
                </a:cxn>
                <a:cxn ang="0">
                  <a:pos x="130" y="75"/>
                </a:cxn>
                <a:cxn ang="0">
                  <a:pos x="132" y="76"/>
                </a:cxn>
                <a:cxn ang="0">
                  <a:pos x="132" y="76"/>
                </a:cxn>
                <a:cxn ang="0">
                  <a:pos x="132" y="79"/>
                </a:cxn>
                <a:cxn ang="0">
                  <a:pos x="118" y="79"/>
                </a:cxn>
                <a:cxn ang="0">
                  <a:pos x="55" y="35"/>
                </a:cxn>
                <a:cxn ang="0">
                  <a:pos x="56" y="34"/>
                </a:cxn>
                <a:cxn ang="0">
                  <a:pos x="54" y="23"/>
                </a:cxn>
                <a:cxn ang="0">
                  <a:pos x="32" y="10"/>
                </a:cxn>
                <a:cxn ang="0">
                  <a:pos x="22" y="12"/>
                </a:cxn>
                <a:cxn ang="0">
                  <a:pos x="4" y="17"/>
                </a:cxn>
                <a:cxn ang="0">
                  <a:pos x="8" y="36"/>
                </a:cxn>
                <a:cxn ang="0">
                  <a:pos x="106" y="104"/>
                </a:cxn>
                <a:cxn ang="0">
                  <a:pos x="114" y="107"/>
                </a:cxn>
                <a:cxn ang="0">
                  <a:pos x="132" y="107"/>
                </a:cxn>
                <a:cxn ang="0">
                  <a:pos x="140" y="112"/>
                </a:cxn>
                <a:cxn ang="0">
                  <a:pos x="157" y="112"/>
                </a:cxn>
                <a:cxn ang="0">
                  <a:pos x="157" y="177"/>
                </a:cxn>
                <a:cxn ang="0">
                  <a:pos x="149" y="177"/>
                </a:cxn>
                <a:cxn ang="0">
                  <a:pos x="142" y="184"/>
                </a:cxn>
                <a:cxn ang="0">
                  <a:pos x="149" y="190"/>
                </a:cxn>
                <a:cxn ang="0">
                  <a:pos x="214" y="190"/>
                </a:cxn>
                <a:cxn ang="0">
                  <a:pos x="220" y="184"/>
                </a:cxn>
                <a:cxn ang="0">
                  <a:pos x="214" y="177"/>
                </a:cxn>
                <a:cxn ang="0">
                  <a:pos x="204" y="177"/>
                </a:cxn>
                <a:cxn ang="0">
                  <a:pos x="204" y="112"/>
                </a:cxn>
                <a:cxn ang="0">
                  <a:pos x="221" y="112"/>
                </a:cxn>
                <a:cxn ang="0">
                  <a:pos x="229" y="107"/>
                </a:cxn>
                <a:cxn ang="0">
                  <a:pos x="239" y="107"/>
                </a:cxn>
                <a:cxn ang="0">
                  <a:pos x="284" y="125"/>
                </a:cxn>
                <a:cxn ang="0">
                  <a:pos x="289" y="126"/>
                </a:cxn>
                <a:cxn ang="0">
                  <a:pos x="302" y="117"/>
                </a:cxn>
                <a:cxn ang="0">
                  <a:pos x="295" y="99"/>
                </a:cxn>
                <a:cxn ang="0">
                  <a:pos x="295" y="99"/>
                </a:cxn>
                <a:cxn ang="0">
                  <a:pos x="295" y="99"/>
                </a:cxn>
              </a:cxnLst>
              <a:rect l="0" t="0" r="r" b="b"/>
              <a:pathLst>
                <a:path w="305" h="190">
                  <a:moveTo>
                    <a:pt x="295" y="99"/>
                  </a:moveTo>
                  <a:cubicBezTo>
                    <a:pt x="247" y="80"/>
                    <a:pt x="247" y="80"/>
                    <a:pt x="247" y="80"/>
                  </a:cubicBezTo>
                  <a:cubicBezTo>
                    <a:pt x="245" y="79"/>
                    <a:pt x="244" y="79"/>
                    <a:pt x="242" y="79"/>
                  </a:cubicBezTo>
                  <a:cubicBezTo>
                    <a:pt x="230" y="79"/>
                    <a:pt x="230" y="79"/>
                    <a:pt x="230" y="79"/>
                  </a:cubicBezTo>
                  <a:cubicBezTo>
                    <a:pt x="230" y="76"/>
                    <a:pt x="230" y="76"/>
                    <a:pt x="230" y="76"/>
                  </a:cubicBezTo>
                  <a:cubicBezTo>
                    <a:pt x="230" y="75"/>
                    <a:pt x="229" y="74"/>
                    <a:pt x="229" y="73"/>
                  </a:cubicBezTo>
                  <a:cubicBezTo>
                    <a:pt x="274" y="85"/>
                    <a:pt x="274" y="85"/>
                    <a:pt x="274" y="85"/>
                  </a:cubicBezTo>
                  <a:cubicBezTo>
                    <a:pt x="275" y="85"/>
                    <a:pt x="276" y="85"/>
                    <a:pt x="277" y="85"/>
                  </a:cubicBezTo>
                  <a:cubicBezTo>
                    <a:pt x="283" y="85"/>
                    <a:pt x="289" y="81"/>
                    <a:pt x="290" y="75"/>
                  </a:cubicBezTo>
                  <a:cubicBezTo>
                    <a:pt x="292" y="68"/>
                    <a:pt x="288" y="61"/>
                    <a:pt x="281" y="59"/>
                  </a:cubicBezTo>
                  <a:cubicBezTo>
                    <a:pt x="222" y="43"/>
                    <a:pt x="222" y="43"/>
                    <a:pt x="222" y="43"/>
                  </a:cubicBezTo>
                  <a:cubicBezTo>
                    <a:pt x="220" y="42"/>
                    <a:pt x="219" y="42"/>
                    <a:pt x="218" y="42"/>
                  </a:cubicBezTo>
                  <a:cubicBezTo>
                    <a:pt x="178" y="42"/>
                    <a:pt x="178" y="42"/>
                    <a:pt x="178" y="42"/>
                  </a:cubicBezTo>
                  <a:cubicBezTo>
                    <a:pt x="176" y="47"/>
                    <a:pt x="172" y="50"/>
                    <a:pt x="167" y="51"/>
                  </a:cubicBezTo>
                  <a:cubicBezTo>
                    <a:pt x="160" y="53"/>
                    <a:pt x="153" y="54"/>
                    <a:pt x="147" y="54"/>
                  </a:cubicBezTo>
                  <a:cubicBezTo>
                    <a:pt x="114" y="54"/>
                    <a:pt x="92" y="36"/>
                    <a:pt x="91" y="35"/>
                  </a:cubicBezTo>
                  <a:cubicBezTo>
                    <a:pt x="87" y="33"/>
                    <a:pt x="85" y="29"/>
                    <a:pt x="85" y="25"/>
                  </a:cubicBezTo>
                  <a:cubicBezTo>
                    <a:pt x="85" y="21"/>
                    <a:pt x="86" y="17"/>
                    <a:pt x="88" y="14"/>
                  </a:cubicBezTo>
                  <a:cubicBezTo>
                    <a:pt x="91" y="10"/>
                    <a:pt x="96" y="8"/>
                    <a:pt x="100" y="8"/>
                  </a:cubicBezTo>
                  <a:cubicBezTo>
                    <a:pt x="104" y="8"/>
                    <a:pt x="107" y="9"/>
                    <a:pt x="110" y="11"/>
                  </a:cubicBezTo>
                  <a:cubicBezTo>
                    <a:pt x="110" y="12"/>
                    <a:pt x="119" y="18"/>
                    <a:pt x="133" y="21"/>
                  </a:cubicBezTo>
                  <a:cubicBezTo>
                    <a:pt x="108" y="5"/>
                    <a:pt x="108" y="5"/>
                    <a:pt x="108" y="5"/>
                  </a:cubicBezTo>
                  <a:cubicBezTo>
                    <a:pt x="99" y="0"/>
                    <a:pt x="89" y="4"/>
                    <a:pt x="82" y="10"/>
                  </a:cubicBezTo>
                  <a:cubicBezTo>
                    <a:pt x="82" y="10"/>
                    <a:pt x="80" y="11"/>
                    <a:pt x="79" y="14"/>
                  </a:cubicBezTo>
                  <a:cubicBezTo>
                    <a:pt x="77" y="16"/>
                    <a:pt x="76" y="19"/>
                    <a:pt x="76" y="19"/>
                  </a:cubicBezTo>
                  <a:cubicBezTo>
                    <a:pt x="76" y="19"/>
                    <a:pt x="76" y="19"/>
                    <a:pt x="76" y="19"/>
                  </a:cubicBezTo>
                  <a:cubicBezTo>
                    <a:pt x="73" y="27"/>
                    <a:pt x="74" y="39"/>
                    <a:pt x="83" y="45"/>
                  </a:cubicBezTo>
                  <a:cubicBezTo>
                    <a:pt x="130" y="75"/>
                    <a:pt x="130" y="75"/>
                    <a:pt x="130" y="75"/>
                  </a:cubicBezTo>
                  <a:cubicBezTo>
                    <a:pt x="131" y="75"/>
                    <a:pt x="131" y="76"/>
                    <a:pt x="132" y="76"/>
                  </a:cubicBezTo>
                  <a:cubicBezTo>
                    <a:pt x="132" y="76"/>
                    <a:pt x="132" y="76"/>
                    <a:pt x="132" y="76"/>
                  </a:cubicBezTo>
                  <a:cubicBezTo>
                    <a:pt x="132" y="79"/>
                    <a:pt x="132" y="79"/>
                    <a:pt x="132" y="79"/>
                  </a:cubicBezTo>
                  <a:cubicBezTo>
                    <a:pt x="118" y="79"/>
                    <a:pt x="118" y="79"/>
                    <a:pt x="118" y="79"/>
                  </a:cubicBezTo>
                  <a:cubicBezTo>
                    <a:pt x="55" y="35"/>
                    <a:pt x="55" y="35"/>
                    <a:pt x="55" y="35"/>
                  </a:cubicBezTo>
                  <a:cubicBezTo>
                    <a:pt x="56" y="35"/>
                    <a:pt x="56" y="35"/>
                    <a:pt x="56" y="34"/>
                  </a:cubicBezTo>
                  <a:cubicBezTo>
                    <a:pt x="59" y="31"/>
                    <a:pt x="58" y="26"/>
                    <a:pt x="54" y="23"/>
                  </a:cubicBezTo>
                  <a:cubicBezTo>
                    <a:pt x="32" y="10"/>
                    <a:pt x="32" y="10"/>
                    <a:pt x="32" y="10"/>
                  </a:cubicBezTo>
                  <a:cubicBezTo>
                    <a:pt x="29" y="8"/>
                    <a:pt x="24" y="9"/>
                    <a:pt x="22" y="12"/>
                  </a:cubicBezTo>
                  <a:cubicBezTo>
                    <a:pt x="16" y="9"/>
                    <a:pt x="8" y="11"/>
                    <a:pt x="4" y="17"/>
                  </a:cubicBezTo>
                  <a:cubicBezTo>
                    <a:pt x="0" y="23"/>
                    <a:pt x="2" y="32"/>
                    <a:pt x="8" y="36"/>
                  </a:cubicBezTo>
                  <a:cubicBezTo>
                    <a:pt x="106" y="104"/>
                    <a:pt x="106" y="104"/>
                    <a:pt x="106" y="104"/>
                  </a:cubicBezTo>
                  <a:cubicBezTo>
                    <a:pt x="108" y="106"/>
                    <a:pt x="111" y="107"/>
                    <a:pt x="114" y="107"/>
                  </a:cubicBezTo>
                  <a:cubicBezTo>
                    <a:pt x="132" y="107"/>
                    <a:pt x="132" y="107"/>
                    <a:pt x="132" y="107"/>
                  </a:cubicBezTo>
                  <a:cubicBezTo>
                    <a:pt x="133" y="110"/>
                    <a:pt x="136" y="112"/>
                    <a:pt x="140" y="112"/>
                  </a:cubicBezTo>
                  <a:cubicBezTo>
                    <a:pt x="157" y="112"/>
                    <a:pt x="157" y="112"/>
                    <a:pt x="157" y="112"/>
                  </a:cubicBezTo>
                  <a:cubicBezTo>
                    <a:pt x="157" y="177"/>
                    <a:pt x="157" y="177"/>
                    <a:pt x="157" y="177"/>
                  </a:cubicBezTo>
                  <a:cubicBezTo>
                    <a:pt x="149" y="177"/>
                    <a:pt x="149" y="177"/>
                    <a:pt x="149" y="177"/>
                  </a:cubicBezTo>
                  <a:cubicBezTo>
                    <a:pt x="145" y="177"/>
                    <a:pt x="142" y="180"/>
                    <a:pt x="142" y="184"/>
                  </a:cubicBezTo>
                  <a:cubicBezTo>
                    <a:pt x="142" y="187"/>
                    <a:pt x="145" y="190"/>
                    <a:pt x="149" y="190"/>
                  </a:cubicBezTo>
                  <a:cubicBezTo>
                    <a:pt x="214" y="190"/>
                    <a:pt x="214" y="190"/>
                    <a:pt x="214" y="190"/>
                  </a:cubicBezTo>
                  <a:cubicBezTo>
                    <a:pt x="217" y="190"/>
                    <a:pt x="220" y="187"/>
                    <a:pt x="220" y="184"/>
                  </a:cubicBezTo>
                  <a:cubicBezTo>
                    <a:pt x="220" y="180"/>
                    <a:pt x="217" y="177"/>
                    <a:pt x="214" y="177"/>
                  </a:cubicBezTo>
                  <a:cubicBezTo>
                    <a:pt x="204" y="177"/>
                    <a:pt x="204" y="177"/>
                    <a:pt x="204" y="177"/>
                  </a:cubicBezTo>
                  <a:cubicBezTo>
                    <a:pt x="204" y="112"/>
                    <a:pt x="204" y="112"/>
                    <a:pt x="204" y="112"/>
                  </a:cubicBezTo>
                  <a:cubicBezTo>
                    <a:pt x="221" y="112"/>
                    <a:pt x="221" y="112"/>
                    <a:pt x="221" y="112"/>
                  </a:cubicBezTo>
                  <a:cubicBezTo>
                    <a:pt x="225" y="112"/>
                    <a:pt x="228" y="110"/>
                    <a:pt x="229" y="107"/>
                  </a:cubicBezTo>
                  <a:cubicBezTo>
                    <a:pt x="239" y="107"/>
                    <a:pt x="239" y="107"/>
                    <a:pt x="239" y="107"/>
                  </a:cubicBezTo>
                  <a:cubicBezTo>
                    <a:pt x="284" y="125"/>
                    <a:pt x="284" y="125"/>
                    <a:pt x="284" y="125"/>
                  </a:cubicBezTo>
                  <a:cubicBezTo>
                    <a:pt x="286" y="126"/>
                    <a:pt x="288" y="126"/>
                    <a:pt x="289" y="126"/>
                  </a:cubicBezTo>
                  <a:cubicBezTo>
                    <a:pt x="295" y="126"/>
                    <a:pt x="300" y="123"/>
                    <a:pt x="302" y="117"/>
                  </a:cubicBezTo>
                  <a:cubicBezTo>
                    <a:pt x="305" y="110"/>
                    <a:pt x="302" y="102"/>
                    <a:pt x="295" y="99"/>
                  </a:cubicBezTo>
                  <a:close/>
                  <a:moveTo>
                    <a:pt x="295" y="99"/>
                  </a:moveTo>
                  <a:cubicBezTo>
                    <a:pt x="295" y="99"/>
                    <a:pt x="295" y="99"/>
                    <a:pt x="295" y="9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8" name="Freeform 18"/>
            <p:cNvSpPr>
              <a:spLocks noEditPoints="1"/>
            </p:cNvSpPr>
            <p:nvPr/>
          </p:nvSpPr>
          <p:spPr bwMode="auto">
            <a:xfrm>
              <a:off x="295275" y="3370263"/>
              <a:ext cx="415925" cy="295275"/>
            </a:xfrm>
            <a:custGeom>
              <a:avLst/>
              <a:gdLst/>
              <a:ahLst/>
              <a:cxnLst>
                <a:cxn ang="0">
                  <a:pos x="11" y="62"/>
                </a:cxn>
                <a:cxn ang="0">
                  <a:pos x="59" y="47"/>
                </a:cxn>
                <a:cxn ang="0">
                  <a:pos x="59" y="65"/>
                </a:cxn>
                <a:cxn ang="0">
                  <a:pos x="55" y="83"/>
                </a:cxn>
                <a:cxn ang="0">
                  <a:pos x="57" y="82"/>
                </a:cxn>
                <a:cxn ang="0">
                  <a:pos x="60" y="82"/>
                </a:cxn>
                <a:cxn ang="0">
                  <a:pos x="75" y="94"/>
                </a:cxn>
                <a:cxn ang="0">
                  <a:pos x="75" y="100"/>
                </a:cxn>
                <a:cxn ang="0">
                  <a:pos x="114" y="100"/>
                </a:cxn>
                <a:cxn ang="0">
                  <a:pos x="118" y="101"/>
                </a:cxn>
                <a:cxn ang="0">
                  <a:pos x="124" y="102"/>
                </a:cxn>
                <a:cxn ang="0">
                  <a:pos x="116" y="65"/>
                </a:cxn>
                <a:cxn ang="0">
                  <a:pos x="116" y="44"/>
                </a:cxn>
                <a:cxn ang="0">
                  <a:pos x="122" y="84"/>
                </a:cxn>
                <a:cxn ang="0">
                  <a:pos x="133" y="95"/>
                </a:cxn>
                <a:cxn ang="0">
                  <a:pos x="133" y="95"/>
                </a:cxn>
                <a:cxn ang="0">
                  <a:pos x="144" y="84"/>
                </a:cxn>
                <a:cxn ang="0">
                  <a:pos x="94" y="0"/>
                </a:cxn>
                <a:cxn ang="0">
                  <a:pos x="94" y="0"/>
                </a:cxn>
                <a:cxn ang="0">
                  <a:pos x="87" y="7"/>
                </a:cxn>
                <a:cxn ang="0">
                  <a:pos x="80" y="0"/>
                </a:cxn>
                <a:cxn ang="0">
                  <a:pos x="69" y="5"/>
                </a:cxn>
                <a:cxn ang="0">
                  <a:pos x="53" y="21"/>
                </a:cxn>
                <a:cxn ang="0">
                  <a:pos x="11" y="41"/>
                </a:cxn>
                <a:cxn ang="0">
                  <a:pos x="0" y="51"/>
                </a:cxn>
                <a:cxn ang="0">
                  <a:pos x="11" y="62"/>
                </a:cxn>
                <a:cxn ang="0">
                  <a:pos x="11" y="62"/>
                </a:cxn>
                <a:cxn ang="0">
                  <a:pos x="11" y="62"/>
                </a:cxn>
              </a:cxnLst>
              <a:rect l="0" t="0" r="r" b="b"/>
              <a:pathLst>
                <a:path w="144" h="102">
                  <a:moveTo>
                    <a:pt x="11" y="62"/>
                  </a:moveTo>
                  <a:cubicBezTo>
                    <a:pt x="36" y="62"/>
                    <a:pt x="50" y="55"/>
                    <a:pt x="59" y="47"/>
                  </a:cubicBezTo>
                  <a:cubicBezTo>
                    <a:pt x="59" y="65"/>
                    <a:pt x="59" y="65"/>
                    <a:pt x="59" y="65"/>
                  </a:cubicBezTo>
                  <a:cubicBezTo>
                    <a:pt x="58" y="68"/>
                    <a:pt x="57" y="75"/>
                    <a:pt x="55" y="83"/>
                  </a:cubicBezTo>
                  <a:cubicBezTo>
                    <a:pt x="55" y="83"/>
                    <a:pt x="56" y="82"/>
                    <a:pt x="57" y="82"/>
                  </a:cubicBezTo>
                  <a:cubicBezTo>
                    <a:pt x="58" y="82"/>
                    <a:pt x="59" y="82"/>
                    <a:pt x="60" y="82"/>
                  </a:cubicBezTo>
                  <a:cubicBezTo>
                    <a:pt x="67" y="82"/>
                    <a:pt x="74" y="87"/>
                    <a:pt x="75" y="94"/>
                  </a:cubicBezTo>
                  <a:cubicBezTo>
                    <a:pt x="76" y="96"/>
                    <a:pt x="76" y="98"/>
                    <a:pt x="75" y="100"/>
                  </a:cubicBezTo>
                  <a:cubicBezTo>
                    <a:pt x="114" y="100"/>
                    <a:pt x="114" y="100"/>
                    <a:pt x="114" y="100"/>
                  </a:cubicBezTo>
                  <a:cubicBezTo>
                    <a:pt x="115" y="100"/>
                    <a:pt x="117" y="100"/>
                    <a:pt x="118" y="101"/>
                  </a:cubicBezTo>
                  <a:cubicBezTo>
                    <a:pt x="124" y="102"/>
                    <a:pt x="124" y="102"/>
                    <a:pt x="124" y="102"/>
                  </a:cubicBezTo>
                  <a:cubicBezTo>
                    <a:pt x="121" y="86"/>
                    <a:pt x="117" y="71"/>
                    <a:pt x="116" y="65"/>
                  </a:cubicBezTo>
                  <a:cubicBezTo>
                    <a:pt x="116" y="44"/>
                    <a:pt x="116" y="44"/>
                    <a:pt x="116" y="44"/>
                  </a:cubicBezTo>
                  <a:cubicBezTo>
                    <a:pt x="120" y="53"/>
                    <a:pt x="122" y="65"/>
                    <a:pt x="122" y="84"/>
                  </a:cubicBezTo>
                  <a:cubicBezTo>
                    <a:pt x="122" y="90"/>
                    <a:pt x="127" y="95"/>
                    <a:pt x="133" y="95"/>
                  </a:cubicBezTo>
                  <a:cubicBezTo>
                    <a:pt x="133" y="95"/>
                    <a:pt x="133" y="95"/>
                    <a:pt x="133" y="95"/>
                  </a:cubicBezTo>
                  <a:cubicBezTo>
                    <a:pt x="139" y="95"/>
                    <a:pt x="144" y="90"/>
                    <a:pt x="144" y="84"/>
                  </a:cubicBezTo>
                  <a:cubicBezTo>
                    <a:pt x="144" y="33"/>
                    <a:pt x="119" y="9"/>
                    <a:pt x="94" y="0"/>
                  </a:cubicBezTo>
                  <a:cubicBezTo>
                    <a:pt x="94" y="0"/>
                    <a:pt x="94" y="0"/>
                    <a:pt x="94" y="0"/>
                  </a:cubicBezTo>
                  <a:cubicBezTo>
                    <a:pt x="87" y="7"/>
                    <a:pt x="87" y="7"/>
                    <a:pt x="87" y="7"/>
                  </a:cubicBezTo>
                  <a:cubicBezTo>
                    <a:pt x="80" y="0"/>
                    <a:pt x="80" y="0"/>
                    <a:pt x="80" y="0"/>
                  </a:cubicBezTo>
                  <a:cubicBezTo>
                    <a:pt x="76" y="1"/>
                    <a:pt x="73" y="3"/>
                    <a:pt x="69" y="5"/>
                  </a:cubicBezTo>
                  <a:cubicBezTo>
                    <a:pt x="69" y="5"/>
                    <a:pt x="60" y="12"/>
                    <a:pt x="53" y="21"/>
                  </a:cubicBezTo>
                  <a:cubicBezTo>
                    <a:pt x="46" y="32"/>
                    <a:pt x="39" y="41"/>
                    <a:pt x="11" y="41"/>
                  </a:cubicBezTo>
                  <a:cubicBezTo>
                    <a:pt x="5" y="41"/>
                    <a:pt x="0" y="45"/>
                    <a:pt x="0" y="51"/>
                  </a:cubicBezTo>
                  <a:cubicBezTo>
                    <a:pt x="0" y="57"/>
                    <a:pt x="5" y="62"/>
                    <a:pt x="11" y="62"/>
                  </a:cubicBezTo>
                  <a:close/>
                  <a:moveTo>
                    <a:pt x="11" y="62"/>
                  </a:moveTo>
                  <a:cubicBezTo>
                    <a:pt x="11" y="62"/>
                    <a:pt x="11" y="62"/>
                    <a:pt x="11" y="6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9" name="Freeform 19"/>
            <p:cNvSpPr>
              <a:spLocks noEditPoints="1"/>
            </p:cNvSpPr>
            <p:nvPr/>
          </p:nvSpPr>
          <p:spPr bwMode="auto">
            <a:xfrm>
              <a:off x="474663" y="3198813"/>
              <a:ext cx="149225" cy="165100"/>
            </a:xfrm>
            <a:custGeom>
              <a:avLst/>
              <a:gdLst/>
              <a:ahLst/>
              <a:cxnLst>
                <a:cxn ang="0">
                  <a:pos x="26" y="57"/>
                </a:cxn>
                <a:cxn ang="0">
                  <a:pos x="52" y="31"/>
                </a:cxn>
                <a:cxn ang="0">
                  <a:pos x="46" y="15"/>
                </a:cxn>
                <a:cxn ang="0">
                  <a:pos x="38" y="15"/>
                </a:cxn>
                <a:cxn ang="0">
                  <a:pos x="38" y="11"/>
                </a:cxn>
                <a:cxn ang="0">
                  <a:pos x="42" y="11"/>
                </a:cxn>
                <a:cxn ang="0">
                  <a:pos x="37" y="7"/>
                </a:cxn>
                <a:cxn ang="0">
                  <a:pos x="26" y="0"/>
                </a:cxn>
                <a:cxn ang="0">
                  <a:pos x="14" y="7"/>
                </a:cxn>
                <a:cxn ang="0">
                  <a:pos x="9" y="11"/>
                </a:cxn>
                <a:cxn ang="0">
                  <a:pos x="14" y="11"/>
                </a:cxn>
                <a:cxn ang="0">
                  <a:pos x="14" y="15"/>
                </a:cxn>
                <a:cxn ang="0">
                  <a:pos x="5" y="15"/>
                </a:cxn>
                <a:cxn ang="0">
                  <a:pos x="0" y="31"/>
                </a:cxn>
                <a:cxn ang="0">
                  <a:pos x="26" y="57"/>
                </a:cxn>
                <a:cxn ang="0">
                  <a:pos x="26" y="5"/>
                </a:cxn>
                <a:cxn ang="0">
                  <a:pos x="33" y="12"/>
                </a:cxn>
                <a:cxn ang="0">
                  <a:pos x="26" y="20"/>
                </a:cxn>
                <a:cxn ang="0">
                  <a:pos x="19" y="12"/>
                </a:cxn>
                <a:cxn ang="0">
                  <a:pos x="26" y="5"/>
                </a:cxn>
                <a:cxn ang="0">
                  <a:pos x="26" y="5"/>
                </a:cxn>
                <a:cxn ang="0">
                  <a:pos x="26" y="5"/>
                </a:cxn>
              </a:cxnLst>
              <a:rect l="0" t="0" r="r" b="b"/>
              <a:pathLst>
                <a:path w="52" h="57">
                  <a:moveTo>
                    <a:pt x="26" y="57"/>
                  </a:moveTo>
                  <a:cubicBezTo>
                    <a:pt x="40" y="57"/>
                    <a:pt x="52" y="45"/>
                    <a:pt x="52" y="31"/>
                  </a:cubicBezTo>
                  <a:cubicBezTo>
                    <a:pt x="52" y="25"/>
                    <a:pt x="50" y="19"/>
                    <a:pt x="46" y="15"/>
                  </a:cubicBezTo>
                  <a:cubicBezTo>
                    <a:pt x="38" y="15"/>
                    <a:pt x="38" y="15"/>
                    <a:pt x="38" y="15"/>
                  </a:cubicBezTo>
                  <a:cubicBezTo>
                    <a:pt x="38" y="11"/>
                    <a:pt x="38" y="11"/>
                    <a:pt x="38" y="11"/>
                  </a:cubicBezTo>
                  <a:cubicBezTo>
                    <a:pt x="42" y="11"/>
                    <a:pt x="42" y="11"/>
                    <a:pt x="42" y="11"/>
                  </a:cubicBezTo>
                  <a:cubicBezTo>
                    <a:pt x="41" y="9"/>
                    <a:pt x="39" y="8"/>
                    <a:pt x="37" y="7"/>
                  </a:cubicBezTo>
                  <a:cubicBezTo>
                    <a:pt x="35" y="3"/>
                    <a:pt x="31" y="0"/>
                    <a:pt x="26" y="0"/>
                  </a:cubicBezTo>
                  <a:cubicBezTo>
                    <a:pt x="21" y="0"/>
                    <a:pt x="16" y="3"/>
                    <a:pt x="14" y="7"/>
                  </a:cubicBezTo>
                  <a:cubicBezTo>
                    <a:pt x="12" y="8"/>
                    <a:pt x="11" y="9"/>
                    <a:pt x="9" y="11"/>
                  </a:cubicBezTo>
                  <a:cubicBezTo>
                    <a:pt x="14" y="11"/>
                    <a:pt x="14" y="11"/>
                    <a:pt x="14" y="11"/>
                  </a:cubicBezTo>
                  <a:cubicBezTo>
                    <a:pt x="14" y="15"/>
                    <a:pt x="14" y="15"/>
                    <a:pt x="14" y="15"/>
                  </a:cubicBezTo>
                  <a:cubicBezTo>
                    <a:pt x="5" y="15"/>
                    <a:pt x="5" y="15"/>
                    <a:pt x="5" y="15"/>
                  </a:cubicBezTo>
                  <a:cubicBezTo>
                    <a:pt x="2" y="19"/>
                    <a:pt x="0" y="25"/>
                    <a:pt x="0" y="31"/>
                  </a:cubicBezTo>
                  <a:cubicBezTo>
                    <a:pt x="0" y="45"/>
                    <a:pt x="11" y="57"/>
                    <a:pt x="26" y="57"/>
                  </a:cubicBezTo>
                  <a:close/>
                  <a:moveTo>
                    <a:pt x="26" y="5"/>
                  </a:moveTo>
                  <a:cubicBezTo>
                    <a:pt x="30" y="5"/>
                    <a:pt x="33" y="9"/>
                    <a:pt x="33" y="12"/>
                  </a:cubicBezTo>
                  <a:cubicBezTo>
                    <a:pt x="33" y="16"/>
                    <a:pt x="30" y="20"/>
                    <a:pt x="26" y="20"/>
                  </a:cubicBezTo>
                  <a:cubicBezTo>
                    <a:pt x="22" y="20"/>
                    <a:pt x="19" y="16"/>
                    <a:pt x="19" y="12"/>
                  </a:cubicBezTo>
                  <a:cubicBezTo>
                    <a:pt x="19" y="9"/>
                    <a:pt x="22" y="5"/>
                    <a:pt x="26" y="5"/>
                  </a:cubicBezTo>
                  <a:close/>
                  <a:moveTo>
                    <a:pt x="26" y="5"/>
                  </a:moveTo>
                  <a:cubicBezTo>
                    <a:pt x="26" y="5"/>
                    <a:pt x="26" y="5"/>
                    <a:pt x="26" y="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30" name="Group 231"/>
          <p:cNvGrpSpPr/>
          <p:nvPr/>
        </p:nvGrpSpPr>
        <p:grpSpPr>
          <a:xfrm>
            <a:off x="2037894" y="1762683"/>
            <a:ext cx="752767" cy="927170"/>
            <a:chOff x="6259513" y="2459038"/>
            <a:chExt cx="782637" cy="963612"/>
          </a:xfrm>
          <a:solidFill>
            <a:schemeClr val="accent2"/>
          </a:solidFill>
        </p:grpSpPr>
        <p:sp>
          <p:nvSpPr>
            <p:cNvPr id="31" name="Freeform 22"/>
            <p:cNvSpPr>
              <a:spLocks noEditPoints="1"/>
            </p:cNvSpPr>
            <p:nvPr/>
          </p:nvSpPr>
          <p:spPr bwMode="auto">
            <a:xfrm>
              <a:off x="6473825" y="2678113"/>
              <a:ext cx="568325" cy="744537"/>
            </a:xfrm>
            <a:custGeom>
              <a:avLst/>
              <a:gdLst/>
              <a:ahLst/>
              <a:cxnLst>
                <a:cxn ang="0">
                  <a:pos x="99" y="114"/>
                </a:cxn>
                <a:cxn ang="0">
                  <a:pos x="76" y="60"/>
                </a:cxn>
                <a:cxn ang="0">
                  <a:pos x="64" y="55"/>
                </a:cxn>
                <a:cxn ang="0">
                  <a:pos x="60" y="55"/>
                </a:cxn>
                <a:cxn ang="0">
                  <a:pos x="64" y="40"/>
                </a:cxn>
                <a:cxn ang="0">
                  <a:pos x="34" y="7"/>
                </a:cxn>
                <a:cxn ang="0">
                  <a:pos x="32" y="5"/>
                </a:cxn>
                <a:cxn ang="0">
                  <a:pos x="26" y="2"/>
                </a:cxn>
                <a:cxn ang="0">
                  <a:pos x="7" y="13"/>
                </a:cxn>
                <a:cxn ang="0">
                  <a:pos x="1" y="59"/>
                </a:cxn>
                <a:cxn ang="0">
                  <a:pos x="1" y="61"/>
                </a:cxn>
                <a:cxn ang="0">
                  <a:pos x="10" y="75"/>
                </a:cxn>
                <a:cxn ang="0">
                  <a:pos x="61" y="75"/>
                </a:cxn>
                <a:cxn ang="0">
                  <a:pos x="81" y="123"/>
                </a:cxn>
                <a:cxn ang="0">
                  <a:pos x="99" y="114"/>
                </a:cxn>
                <a:cxn ang="0">
                  <a:pos x="33" y="55"/>
                </a:cxn>
                <a:cxn ang="0">
                  <a:pos x="35" y="36"/>
                </a:cxn>
                <a:cxn ang="0">
                  <a:pos x="51" y="53"/>
                </a:cxn>
                <a:cxn ang="0">
                  <a:pos x="54" y="55"/>
                </a:cxn>
                <a:cxn ang="0">
                  <a:pos x="33" y="55"/>
                </a:cxn>
                <a:cxn ang="0">
                  <a:pos x="33" y="55"/>
                </a:cxn>
                <a:cxn ang="0">
                  <a:pos x="33" y="55"/>
                </a:cxn>
              </a:cxnLst>
              <a:rect l="0" t="0" r="r" b="b"/>
              <a:pathLst>
                <a:path w="103" h="136">
                  <a:moveTo>
                    <a:pt x="99" y="114"/>
                  </a:moveTo>
                  <a:cubicBezTo>
                    <a:pt x="92" y="96"/>
                    <a:pt x="85" y="77"/>
                    <a:pt x="76" y="60"/>
                  </a:cubicBezTo>
                  <a:cubicBezTo>
                    <a:pt x="73" y="55"/>
                    <a:pt x="68" y="54"/>
                    <a:pt x="64" y="55"/>
                  </a:cubicBezTo>
                  <a:cubicBezTo>
                    <a:pt x="63" y="55"/>
                    <a:pt x="62" y="55"/>
                    <a:pt x="60" y="55"/>
                  </a:cubicBezTo>
                  <a:cubicBezTo>
                    <a:pt x="66" y="53"/>
                    <a:pt x="70" y="45"/>
                    <a:pt x="64" y="40"/>
                  </a:cubicBezTo>
                  <a:cubicBezTo>
                    <a:pt x="53" y="30"/>
                    <a:pt x="43" y="19"/>
                    <a:pt x="34" y="7"/>
                  </a:cubicBezTo>
                  <a:cubicBezTo>
                    <a:pt x="33" y="6"/>
                    <a:pt x="33" y="6"/>
                    <a:pt x="32" y="5"/>
                  </a:cubicBezTo>
                  <a:cubicBezTo>
                    <a:pt x="31" y="4"/>
                    <a:pt x="29" y="3"/>
                    <a:pt x="26" y="2"/>
                  </a:cubicBezTo>
                  <a:cubicBezTo>
                    <a:pt x="19" y="0"/>
                    <a:pt x="8" y="5"/>
                    <a:pt x="7" y="13"/>
                  </a:cubicBezTo>
                  <a:cubicBezTo>
                    <a:pt x="4" y="28"/>
                    <a:pt x="2" y="44"/>
                    <a:pt x="1" y="59"/>
                  </a:cubicBezTo>
                  <a:cubicBezTo>
                    <a:pt x="1" y="60"/>
                    <a:pt x="1" y="61"/>
                    <a:pt x="1" y="61"/>
                  </a:cubicBezTo>
                  <a:cubicBezTo>
                    <a:pt x="0" y="67"/>
                    <a:pt x="3" y="75"/>
                    <a:pt x="10" y="75"/>
                  </a:cubicBezTo>
                  <a:cubicBezTo>
                    <a:pt x="27" y="77"/>
                    <a:pt x="44" y="76"/>
                    <a:pt x="61" y="75"/>
                  </a:cubicBezTo>
                  <a:cubicBezTo>
                    <a:pt x="68" y="91"/>
                    <a:pt x="75" y="107"/>
                    <a:pt x="81" y="123"/>
                  </a:cubicBezTo>
                  <a:cubicBezTo>
                    <a:pt x="85" y="136"/>
                    <a:pt x="103" y="126"/>
                    <a:pt x="99" y="114"/>
                  </a:cubicBezTo>
                  <a:close/>
                  <a:moveTo>
                    <a:pt x="33" y="55"/>
                  </a:moveTo>
                  <a:cubicBezTo>
                    <a:pt x="33" y="49"/>
                    <a:pt x="34" y="42"/>
                    <a:pt x="35" y="36"/>
                  </a:cubicBezTo>
                  <a:cubicBezTo>
                    <a:pt x="40" y="42"/>
                    <a:pt x="46" y="48"/>
                    <a:pt x="51" y="53"/>
                  </a:cubicBezTo>
                  <a:cubicBezTo>
                    <a:pt x="52" y="54"/>
                    <a:pt x="53" y="55"/>
                    <a:pt x="54" y="55"/>
                  </a:cubicBezTo>
                  <a:cubicBezTo>
                    <a:pt x="47" y="55"/>
                    <a:pt x="40" y="55"/>
                    <a:pt x="33" y="55"/>
                  </a:cubicBezTo>
                  <a:close/>
                  <a:moveTo>
                    <a:pt x="33" y="55"/>
                  </a:moveTo>
                  <a:cubicBezTo>
                    <a:pt x="33" y="55"/>
                    <a:pt x="33" y="55"/>
                    <a:pt x="33" y="5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2" name="Freeform 23"/>
            <p:cNvSpPr>
              <a:spLocks noEditPoints="1"/>
            </p:cNvSpPr>
            <p:nvPr/>
          </p:nvSpPr>
          <p:spPr bwMode="auto">
            <a:xfrm>
              <a:off x="6524625" y="2459038"/>
              <a:ext cx="196850" cy="196850"/>
            </a:xfrm>
            <a:custGeom>
              <a:avLst/>
              <a:gdLst/>
              <a:ahLst/>
              <a:cxnLst>
                <a:cxn ang="0">
                  <a:pos x="36" y="18"/>
                </a:cxn>
                <a:cxn ang="0">
                  <a:pos x="18" y="36"/>
                </a:cxn>
                <a:cxn ang="0">
                  <a:pos x="0" y="18"/>
                </a:cxn>
                <a:cxn ang="0">
                  <a:pos x="18" y="0"/>
                </a:cxn>
                <a:cxn ang="0">
                  <a:pos x="36" y="18"/>
                </a:cxn>
                <a:cxn ang="0">
                  <a:pos x="36" y="18"/>
                </a:cxn>
                <a:cxn ang="0">
                  <a:pos x="36" y="18"/>
                </a:cxn>
              </a:cxnLst>
              <a:rect l="0" t="0" r="r" b="b"/>
              <a:pathLst>
                <a:path w="36" h="36">
                  <a:moveTo>
                    <a:pt x="36" y="18"/>
                  </a:moveTo>
                  <a:cubicBezTo>
                    <a:pt x="36" y="28"/>
                    <a:pt x="28" y="36"/>
                    <a:pt x="18" y="36"/>
                  </a:cubicBezTo>
                  <a:cubicBezTo>
                    <a:pt x="8" y="36"/>
                    <a:pt x="0" y="28"/>
                    <a:pt x="0" y="18"/>
                  </a:cubicBezTo>
                  <a:cubicBezTo>
                    <a:pt x="0" y="8"/>
                    <a:pt x="8" y="0"/>
                    <a:pt x="18" y="0"/>
                  </a:cubicBezTo>
                  <a:cubicBezTo>
                    <a:pt x="28" y="0"/>
                    <a:pt x="36" y="8"/>
                    <a:pt x="36" y="18"/>
                  </a:cubicBezTo>
                  <a:close/>
                  <a:moveTo>
                    <a:pt x="36" y="18"/>
                  </a:moveTo>
                  <a:cubicBezTo>
                    <a:pt x="36" y="18"/>
                    <a:pt x="36" y="18"/>
                    <a:pt x="36" y="1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3" name="Freeform 24"/>
            <p:cNvSpPr>
              <a:spLocks noEditPoints="1"/>
            </p:cNvSpPr>
            <p:nvPr/>
          </p:nvSpPr>
          <p:spPr bwMode="auto">
            <a:xfrm>
              <a:off x="6259513" y="2738438"/>
              <a:ext cx="622300" cy="684212"/>
            </a:xfrm>
            <a:custGeom>
              <a:avLst/>
              <a:gdLst/>
              <a:ahLst/>
              <a:cxnLst>
                <a:cxn ang="0">
                  <a:pos x="111" y="96"/>
                </a:cxn>
                <a:cxn ang="0">
                  <a:pos x="106" y="97"/>
                </a:cxn>
                <a:cxn ang="0">
                  <a:pos x="68" y="118"/>
                </a:cxn>
                <a:cxn ang="0">
                  <a:pos x="24" y="74"/>
                </a:cxn>
                <a:cxn ang="0">
                  <a:pos x="37" y="43"/>
                </a:cxn>
                <a:cxn ang="0">
                  <a:pos x="37" y="38"/>
                </a:cxn>
                <a:cxn ang="0">
                  <a:pos x="33" y="37"/>
                </a:cxn>
                <a:cxn ang="0">
                  <a:pos x="32" y="14"/>
                </a:cxn>
                <a:cxn ang="0">
                  <a:pos x="30" y="11"/>
                </a:cxn>
                <a:cxn ang="0">
                  <a:pos x="5" y="1"/>
                </a:cxn>
                <a:cxn ang="0">
                  <a:pos x="0" y="3"/>
                </a:cxn>
                <a:cxn ang="0">
                  <a:pos x="2" y="8"/>
                </a:cxn>
                <a:cxn ang="0">
                  <a:pos x="25" y="17"/>
                </a:cxn>
                <a:cxn ang="0">
                  <a:pos x="26" y="44"/>
                </a:cxn>
                <a:cxn ang="0">
                  <a:pos x="17" y="74"/>
                </a:cxn>
                <a:cxn ang="0">
                  <a:pos x="68" y="125"/>
                </a:cxn>
                <a:cxn ang="0">
                  <a:pos x="112" y="101"/>
                </a:cxn>
                <a:cxn ang="0">
                  <a:pos x="111" y="96"/>
                </a:cxn>
                <a:cxn ang="0">
                  <a:pos x="111" y="96"/>
                </a:cxn>
                <a:cxn ang="0">
                  <a:pos x="111" y="96"/>
                </a:cxn>
              </a:cxnLst>
              <a:rect l="0" t="0" r="r" b="b"/>
              <a:pathLst>
                <a:path w="113" h="125">
                  <a:moveTo>
                    <a:pt x="111" y="96"/>
                  </a:moveTo>
                  <a:cubicBezTo>
                    <a:pt x="109" y="95"/>
                    <a:pt x="107" y="96"/>
                    <a:pt x="106" y="97"/>
                  </a:cubicBezTo>
                  <a:cubicBezTo>
                    <a:pt x="97" y="110"/>
                    <a:pt x="83" y="118"/>
                    <a:pt x="68" y="118"/>
                  </a:cubicBezTo>
                  <a:cubicBezTo>
                    <a:pt x="44" y="118"/>
                    <a:pt x="24" y="98"/>
                    <a:pt x="24" y="74"/>
                  </a:cubicBezTo>
                  <a:cubicBezTo>
                    <a:pt x="24" y="62"/>
                    <a:pt x="29" y="51"/>
                    <a:pt x="37" y="43"/>
                  </a:cubicBezTo>
                  <a:cubicBezTo>
                    <a:pt x="39" y="41"/>
                    <a:pt x="39" y="39"/>
                    <a:pt x="37" y="38"/>
                  </a:cubicBezTo>
                  <a:cubicBezTo>
                    <a:pt x="36" y="37"/>
                    <a:pt x="35" y="36"/>
                    <a:pt x="33" y="37"/>
                  </a:cubicBezTo>
                  <a:cubicBezTo>
                    <a:pt x="32" y="14"/>
                    <a:pt x="32" y="14"/>
                    <a:pt x="32" y="14"/>
                  </a:cubicBezTo>
                  <a:cubicBezTo>
                    <a:pt x="32" y="13"/>
                    <a:pt x="31" y="12"/>
                    <a:pt x="30" y="11"/>
                  </a:cubicBezTo>
                  <a:cubicBezTo>
                    <a:pt x="5" y="1"/>
                    <a:pt x="5" y="1"/>
                    <a:pt x="5" y="1"/>
                  </a:cubicBezTo>
                  <a:cubicBezTo>
                    <a:pt x="3" y="0"/>
                    <a:pt x="1" y="1"/>
                    <a:pt x="0" y="3"/>
                  </a:cubicBezTo>
                  <a:cubicBezTo>
                    <a:pt x="0" y="5"/>
                    <a:pt x="0" y="7"/>
                    <a:pt x="2" y="8"/>
                  </a:cubicBezTo>
                  <a:cubicBezTo>
                    <a:pt x="25" y="17"/>
                    <a:pt x="25" y="17"/>
                    <a:pt x="25" y="17"/>
                  </a:cubicBezTo>
                  <a:cubicBezTo>
                    <a:pt x="26" y="44"/>
                    <a:pt x="26" y="44"/>
                    <a:pt x="26" y="44"/>
                  </a:cubicBezTo>
                  <a:cubicBezTo>
                    <a:pt x="20" y="53"/>
                    <a:pt x="17" y="63"/>
                    <a:pt x="17" y="74"/>
                  </a:cubicBezTo>
                  <a:cubicBezTo>
                    <a:pt x="17" y="102"/>
                    <a:pt x="40" y="125"/>
                    <a:pt x="68" y="125"/>
                  </a:cubicBezTo>
                  <a:cubicBezTo>
                    <a:pt x="86" y="125"/>
                    <a:pt x="102" y="116"/>
                    <a:pt x="112" y="101"/>
                  </a:cubicBezTo>
                  <a:cubicBezTo>
                    <a:pt x="113" y="99"/>
                    <a:pt x="112" y="97"/>
                    <a:pt x="111" y="96"/>
                  </a:cubicBezTo>
                  <a:close/>
                  <a:moveTo>
                    <a:pt x="111" y="96"/>
                  </a:moveTo>
                  <a:cubicBezTo>
                    <a:pt x="111" y="96"/>
                    <a:pt x="111" y="96"/>
                    <a:pt x="111" y="9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34" name="Text Placeholder 3"/>
          <p:cNvSpPr txBox="1"/>
          <p:nvPr/>
        </p:nvSpPr>
        <p:spPr>
          <a:xfrm>
            <a:off x="5691374" y="1989071"/>
            <a:ext cx="1221965" cy="67737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sz="4400" dirty="0">
                <a:solidFill>
                  <a:schemeClr val="accent1"/>
                </a:solidFill>
                <a:latin typeface="+mn-ea"/>
                <a:cs typeface="+mn-ea"/>
              </a:rPr>
              <a:t>70%</a:t>
            </a:r>
            <a:endParaRPr lang="en-US" sz="4400" dirty="0">
              <a:solidFill>
                <a:schemeClr val="accent1"/>
              </a:solidFill>
              <a:latin typeface="+mn-ea"/>
              <a:cs typeface="+mn-ea"/>
            </a:endParaRPr>
          </a:p>
        </p:txBody>
      </p:sp>
      <p:sp>
        <p:nvSpPr>
          <p:cNvPr id="35" name="Text Placeholder 3"/>
          <p:cNvSpPr txBox="1"/>
          <p:nvPr/>
        </p:nvSpPr>
        <p:spPr>
          <a:xfrm>
            <a:off x="5691374" y="3071375"/>
            <a:ext cx="1221965" cy="67737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sz="4400" dirty="0">
                <a:solidFill>
                  <a:schemeClr val="accent2"/>
                </a:solidFill>
                <a:latin typeface="+mn-ea"/>
                <a:cs typeface="+mn-ea"/>
              </a:rPr>
              <a:t>60%</a:t>
            </a:r>
            <a:endParaRPr lang="en-US" sz="4400" dirty="0">
              <a:solidFill>
                <a:schemeClr val="accent2"/>
              </a:solidFill>
              <a:latin typeface="+mn-ea"/>
              <a:cs typeface="+mn-ea"/>
            </a:endParaRPr>
          </a:p>
        </p:txBody>
      </p:sp>
      <p:sp>
        <p:nvSpPr>
          <p:cNvPr id="36" name="Text Placeholder 3"/>
          <p:cNvSpPr txBox="1"/>
          <p:nvPr/>
        </p:nvSpPr>
        <p:spPr>
          <a:xfrm>
            <a:off x="5691374" y="4193144"/>
            <a:ext cx="1221965" cy="67737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sz="4400" dirty="0">
                <a:solidFill>
                  <a:schemeClr val="accent3"/>
                </a:solidFill>
                <a:latin typeface="+mn-ea"/>
                <a:cs typeface="+mn-ea"/>
              </a:rPr>
              <a:t>80%</a:t>
            </a:r>
            <a:endParaRPr lang="en-US" sz="4400" dirty="0">
              <a:solidFill>
                <a:schemeClr val="accent3"/>
              </a:solidFill>
              <a:latin typeface="+mn-ea"/>
              <a:cs typeface="+mn-ea"/>
            </a:endParaRPr>
          </a:p>
        </p:txBody>
      </p:sp>
      <p:sp>
        <p:nvSpPr>
          <p:cNvPr id="37" name="Text Placeholder 3"/>
          <p:cNvSpPr txBox="1"/>
          <p:nvPr/>
        </p:nvSpPr>
        <p:spPr>
          <a:xfrm>
            <a:off x="5691374" y="5235984"/>
            <a:ext cx="1221965" cy="67737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sz="4400" dirty="0">
                <a:solidFill>
                  <a:schemeClr val="accent4"/>
                </a:solidFill>
                <a:latin typeface="+mn-ea"/>
                <a:cs typeface="+mn-ea"/>
              </a:rPr>
              <a:t>90%</a:t>
            </a:r>
            <a:endParaRPr lang="en-US" sz="4400" dirty="0">
              <a:solidFill>
                <a:schemeClr val="accent4"/>
              </a:solidFill>
              <a:latin typeface="+mn-ea"/>
              <a:cs typeface="+mn-ea"/>
            </a:endParaRPr>
          </a:p>
        </p:txBody>
      </p:sp>
      <p:grpSp>
        <p:nvGrpSpPr>
          <p:cNvPr id="38" name="组合 37"/>
          <p:cNvGrpSpPr/>
          <p:nvPr/>
        </p:nvGrpSpPr>
        <p:grpSpPr>
          <a:xfrm>
            <a:off x="6913340" y="1600418"/>
            <a:ext cx="5050198" cy="977713"/>
            <a:chOff x="5727500" y="1341562"/>
            <a:chExt cx="5048226" cy="977331"/>
          </a:xfrm>
        </p:grpSpPr>
        <p:sp>
          <p:nvSpPr>
            <p:cNvPr id="39" name="TextBox 38"/>
            <p:cNvSpPr txBox="1"/>
            <p:nvPr/>
          </p:nvSpPr>
          <p:spPr>
            <a:xfrm>
              <a:off x="5727500" y="1764899"/>
              <a:ext cx="5048226" cy="553994"/>
            </a:xfrm>
            <a:prstGeom prst="rect">
              <a:avLst/>
            </a:prstGeom>
            <a:noFill/>
          </p:spPr>
          <p:txBody>
            <a:bodyPr wrap="square" lIns="121965" tIns="60982" rIns="121965" bIns="60982"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40" name="TextBox 39"/>
            <p:cNvSpPr txBox="1"/>
            <p:nvPr/>
          </p:nvSpPr>
          <p:spPr>
            <a:xfrm>
              <a:off x="5727500" y="1341562"/>
              <a:ext cx="1535971" cy="543414"/>
            </a:xfrm>
            <a:prstGeom prst="rect">
              <a:avLst/>
            </a:prstGeom>
            <a:noFill/>
          </p:spPr>
          <p:txBody>
            <a:bodyPr wrap="square" lIns="121965" tIns="60982" rIns="121965" bIns="60982" rtlCol="0">
              <a:spAutoFit/>
            </a:bodyPr>
            <a:lstStyle/>
            <a:p>
              <a:pPr algn="just">
                <a:lnSpc>
                  <a:spcPct val="130000"/>
                </a:lnSpc>
              </a:pPr>
              <a:r>
                <a:rPr lang="zh-CN" altLang="en-US" sz="2100" b="1" spc="400" dirty="0">
                  <a:solidFill>
                    <a:schemeClr val="tx1">
                      <a:lumMod val="75000"/>
                      <a:lumOff val="25000"/>
                    </a:schemeClr>
                  </a:solidFill>
                  <a:latin typeface="+mn-ea"/>
                  <a:cs typeface="+mn-ea"/>
                </a:rPr>
                <a:t>文本标题</a:t>
              </a:r>
              <a:endParaRPr lang="zh-CN" altLang="en-US" sz="2100" b="1" spc="400" dirty="0">
                <a:solidFill>
                  <a:schemeClr val="tx1">
                    <a:lumMod val="75000"/>
                    <a:lumOff val="25000"/>
                  </a:schemeClr>
                </a:solidFill>
                <a:latin typeface="+mn-ea"/>
                <a:cs typeface="+mn-ea"/>
              </a:endParaRPr>
            </a:p>
          </p:txBody>
        </p:sp>
      </p:grpSp>
      <p:grpSp>
        <p:nvGrpSpPr>
          <p:cNvPr id="41" name="组合 40"/>
          <p:cNvGrpSpPr/>
          <p:nvPr/>
        </p:nvGrpSpPr>
        <p:grpSpPr>
          <a:xfrm>
            <a:off x="6913340" y="2721043"/>
            <a:ext cx="5049836" cy="977713"/>
            <a:chOff x="6663966" y="2782056"/>
            <a:chExt cx="5047864" cy="977331"/>
          </a:xfrm>
        </p:grpSpPr>
        <p:sp>
          <p:nvSpPr>
            <p:cNvPr id="42" name="TextBox 41"/>
            <p:cNvSpPr txBox="1"/>
            <p:nvPr/>
          </p:nvSpPr>
          <p:spPr>
            <a:xfrm>
              <a:off x="6663966" y="3205393"/>
              <a:ext cx="5047864" cy="553994"/>
            </a:xfrm>
            <a:prstGeom prst="rect">
              <a:avLst/>
            </a:prstGeom>
            <a:noFill/>
          </p:spPr>
          <p:txBody>
            <a:bodyPr wrap="square" lIns="121965" tIns="60982" rIns="121965" bIns="60982"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43" name="TextBox 42"/>
            <p:cNvSpPr txBox="1"/>
            <p:nvPr/>
          </p:nvSpPr>
          <p:spPr>
            <a:xfrm>
              <a:off x="6663967" y="2782056"/>
              <a:ext cx="1535971" cy="543414"/>
            </a:xfrm>
            <a:prstGeom prst="rect">
              <a:avLst/>
            </a:prstGeom>
            <a:noFill/>
          </p:spPr>
          <p:txBody>
            <a:bodyPr wrap="square" lIns="121965" tIns="60982" rIns="121965" bIns="60982" rtlCol="0">
              <a:spAutoFit/>
            </a:bodyPr>
            <a:lstStyle/>
            <a:p>
              <a:pPr algn="just">
                <a:lnSpc>
                  <a:spcPct val="130000"/>
                </a:lnSpc>
              </a:pPr>
              <a:r>
                <a:rPr lang="zh-CN" altLang="en-US" sz="2100" b="1" spc="400" dirty="0">
                  <a:solidFill>
                    <a:schemeClr val="tx1">
                      <a:lumMod val="75000"/>
                      <a:lumOff val="25000"/>
                    </a:schemeClr>
                  </a:solidFill>
                  <a:latin typeface="+mn-ea"/>
                  <a:cs typeface="+mn-ea"/>
                </a:rPr>
                <a:t>文本标题</a:t>
              </a:r>
              <a:endParaRPr lang="zh-CN" altLang="en-US" sz="2100" b="1" spc="400" dirty="0">
                <a:solidFill>
                  <a:schemeClr val="tx1">
                    <a:lumMod val="75000"/>
                    <a:lumOff val="25000"/>
                  </a:schemeClr>
                </a:solidFill>
                <a:latin typeface="+mn-ea"/>
                <a:cs typeface="+mn-ea"/>
              </a:endParaRPr>
            </a:p>
          </p:txBody>
        </p:sp>
      </p:grpSp>
      <p:grpSp>
        <p:nvGrpSpPr>
          <p:cNvPr id="44" name="组合 43"/>
          <p:cNvGrpSpPr/>
          <p:nvPr/>
        </p:nvGrpSpPr>
        <p:grpSpPr>
          <a:xfrm>
            <a:off x="6913340" y="3841667"/>
            <a:ext cx="5057431" cy="977713"/>
            <a:chOff x="5720270" y="4030484"/>
            <a:chExt cx="5055456" cy="977331"/>
          </a:xfrm>
        </p:grpSpPr>
        <p:sp>
          <p:nvSpPr>
            <p:cNvPr id="45" name="TextBox 44"/>
            <p:cNvSpPr txBox="1"/>
            <p:nvPr/>
          </p:nvSpPr>
          <p:spPr>
            <a:xfrm>
              <a:off x="5720270" y="4453821"/>
              <a:ext cx="5055456" cy="553994"/>
            </a:xfrm>
            <a:prstGeom prst="rect">
              <a:avLst/>
            </a:prstGeom>
            <a:noFill/>
          </p:spPr>
          <p:txBody>
            <a:bodyPr wrap="square" lIns="121965" tIns="60982" rIns="121965" bIns="60982"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46" name="TextBox 45"/>
            <p:cNvSpPr txBox="1"/>
            <p:nvPr/>
          </p:nvSpPr>
          <p:spPr>
            <a:xfrm>
              <a:off x="5720271" y="4030484"/>
              <a:ext cx="1535971" cy="543414"/>
            </a:xfrm>
            <a:prstGeom prst="rect">
              <a:avLst/>
            </a:prstGeom>
            <a:noFill/>
          </p:spPr>
          <p:txBody>
            <a:bodyPr wrap="square" lIns="121965" tIns="60982" rIns="121965" bIns="60982" rtlCol="0">
              <a:spAutoFit/>
            </a:bodyPr>
            <a:lstStyle/>
            <a:p>
              <a:pPr algn="just">
                <a:lnSpc>
                  <a:spcPct val="130000"/>
                </a:lnSpc>
              </a:pPr>
              <a:r>
                <a:rPr lang="zh-CN" altLang="en-US" sz="2100" b="1" spc="400" dirty="0">
                  <a:solidFill>
                    <a:schemeClr val="tx1">
                      <a:lumMod val="75000"/>
                      <a:lumOff val="25000"/>
                    </a:schemeClr>
                  </a:solidFill>
                  <a:latin typeface="+mn-ea"/>
                  <a:cs typeface="+mn-ea"/>
                </a:rPr>
                <a:t>文本标题</a:t>
              </a:r>
              <a:endParaRPr lang="zh-CN" altLang="en-US" sz="2100" b="1" spc="400" dirty="0">
                <a:solidFill>
                  <a:schemeClr val="tx1">
                    <a:lumMod val="75000"/>
                    <a:lumOff val="25000"/>
                  </a:schemeClr>
                </a:solidFill>
                <a:latin typeface="+mn-ea"/>
                <a:cs typeface="+mn-ea"/>
              </a:endParaRPr>
            </a:p>
          </p:txBody>
        </p:sp>
      </p:grpSp>
      <p:grpSp>
        <p:nvGrpSpPr>
          <p:cNvPr id="47" name="组合 46"/>
          <p:cNvGrpSpPr/>
          <p:nvPr/>
        </p:nvGrpSpPr>
        <p:grpSpPr>
          <a:xfrm>
            <a:off x="6913340" y="4962291"/>
            <a:ext cx="5057431" cy="977713"/>
            <a:chOff x="5720270" y="4030484"/>
            <a:chExt cx="5055456" cy="977331"/>
          </a:xfrm>
        </p:grpSpPr>
        <p:sp>
          <p:nvSpPr>
            <p:cNvPr id="48" name="TextBox 47"/>
            <p:cNvSpPr txBox="1"/>
            <p:nvPr/>
          </p:nvSpPr>
          <p:spPr>
            <a:xfrm>
              <a:off x="5720270" y="4453821"/>
              <a:ext cx="5055456" cy="553994"/>
            </a:xfrm>
            <a:prstGeom prst="rect">
              <a:avLst/>
            </a:prstGeom>
            <a:noFill/>
          </p:spPr>
          <p:txBody>
            <a:bodyPr wrap="square" lIns="121965" tIns="60982" rIns="121965" bIns="60982"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49" name="TextBox 48"/>
            <p:cNvSpPr txBox="1"/>
            <p:nvPr/>
          </p:nvSpPr>
          <p:spPr>
            <a:xfrm>
              <a:off x="5720271" y="4030484"/>
              <a:ext cx="1535971" cy="543414"/>
            </a:xfrm>
            <a:prstGeom prst="rect">
              <a:avLst/>
            </a:prstGeom>
            <a:noFill/>
          </p:spPr>
          <p:txBody>
            <a:bodyPr wrap="square" lIns="121965" tIns="60982" rIns="121965" bIns="60982" rtlCol="0">
              <a:spAutoFit/>
            </a:bodyPr>
            <a:lstStyle/>
            <a:p>
              <a:pPr algn="just">
                <a:lnSpc>
                  <a:spcPct val="130000"/>
                </a:lnSpc>
              </a:pPr>
              <a:r>
                <a:rPr lang="zh-CN" altLang="en-US" sz="2100" b="1" spc="400" dirty="0">
                  <a:solidFill>
                    <a:schemeClr val="tx1">
                      <a:lumMod val="75000"/>
                      <a:lumOff val="25000"/>
                    </a:schemeClr>
                  </a:solidFill>
                  <a:latin typeface="+mn-ea"/>
                  <a:cs typeface="+mn-ea"/>
                </a:rPr>
                <a:t>文本标题</a:t>
              </a:r>
              <a:endParaRPr lang="zh-CN" altLang="en-US" sz="2100" b="1" spc="400" dirty="0">
                <a:solidFill>
                  <a:schemeClr val="tx1">
                    <a:lumMod val="75000"/>
                    <a:lumOff val="25000"/>
                  </a:schemeClr>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8" accel="50000" decel="5000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1" accel="50000" decel="5000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 presetClass="entr" presetSubtype="1" accel="50000" decel="50000"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 presetClass="entr" presetSubtype="1" accel="50000" decel="5000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2" presetClass="entr" presetSubtype="1" accel="50000" decel="50000"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0-#ppt_h/2"/>
                                          </p:val>
                                        </p:tav>
                                        <p:tav tm="100000">
                                          <p:val>
                                            <p:strVal val="#ppt_y"/>
                                          </p:val>
                                        </p:tav>
                                      </p:tavLst>
                                    </p:anim>
                                  </p:childTnLst>
                                </p:cTn>
                              </p:par>
                              <p:par>
                                <p:cTn id="47" presetID="2" presetClass="entr" presetSubtype="4" accel="50000" decel="5000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ppt_x"/>
                                          </p:val>
                                        </p:tav>
                                        <p:tav tm="100000">
                                          <p:val>
                                            <p:strVal val="#ppt_x"/>
                                          </p:val>
                                        </p:tav>
                                      </p:tavLst>
                                    </p:anim>
                                    <p:anim calcmode="lin" valueType="num">
                                      <p:cBhvr additive="base">
                                        <p:cTn id="50" dur="500" fill="hold"/>
                                        <p:tgtEl>
                                          <p:spTgt spid="34"/>
                                        </p:tgtEl>
                                        <p:attrNameLst>
                                          <p:attrName>ppt_y</p:attrName>
                                        </p:attrNameLst>
                                      </p:cBhvr>
                                      <p:tavLst>
                                        <p:tav tm="0">
                                          <p:val>
                                            <p:strVal val="1+#ppt_h/2"/>
                                          </p:val>
                                        </p:tav>
                                        <p:tav tm="100000">
                                          <p:val>
                                            <p:strVal val="#ppt_y"/>
                                          </p:val>
                                        </p:tav>
                                      </p:tavLst>
                                    </p:anim>
                                  </p:childTnLst>
                                </p:cTn>
                              </p:par>
                              <p:par>
                                <p:cTn id="51" presetID="2" presetClass="entr" presetSubtype="4" accel="50000" decel="5000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par>
                                <p:cTn id="55" presetID="2" presetClass="entr" presetSubtype="4" accel="50000" decel="5000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ppt_x"/>
                                          </p:val>
                                        </p:tav>
                                        <p:tav tm="100000">
                                          <p:val>
                                            <p:strVal val="#ppt_x"/>
                                          </p:val>
                                        </p:tav>
                                      </p:tavLst>
                                    </p:anim>
                                    <p:anim calcmode="lin" valueType="num">
                                      <p:cBhvr additive="base">
                                        <p:cTn id="58" dur="500" fill="hold"/>
                                        <p:tgtEl>
                                          <p:spTgt spid="36"/>
                                        </p:tgtEl>
                                        <p:attrNameLst>
                                          <p:attrName>ppt_y</p:attrName>
                                        </p:attrNameLst>
                                      </p:cBhvr>
                                      <p:tavLst>
                                        <p:tav tm="0">
                                          <p:val>
                                            <p:strVal val="1+#ppt_h/2"/>
                                          </p:val>
                                        </p:tav>
                                        <p:tav tm="100000">
                                          <p:val>
                                            <p:strVal val="#ppt_y"/>
                                          </p:val>
                                        </p:tav>
                                      </p:tavLst>
                                    </p:anim>
                                  </p:childTnLst>
                                </p:cTn>
                              </p:par>
                              <p:par>
                                <p:cTn id="59" presetID="2" presetClass="entr" presetSubtype="4" accel="50000" decel="5000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ppt_x"/>
                                          </p:val>
                                        </p:tav>
                                        <p:tav tm="100000">
                                          <p:val>
                                            <p:strVal val="#ppt_x"/>
                                          </p:val>
                                        </p:tav>
                                      </p:tavLst>
                                    </p:anim>
                                    <p:anim calcmode="lin" valueType="num">
                                      <p:cBhvr additive="base">
                                        <p:cTn id="62" dur="500" fill="hold"/>
                                        <p:tgtEl>
                                          <p:spTgt spid="37"/>
                                        </p:tgtEl>
                                        <p:attrNameLst>
                                          <p:attrName>ppt_y</p:attrName>
                                        </p:attrNameLst>
                                      </p:cBhvr>
                                      <p:tavLst>
                                        <p:tav tm="0">
                                          <p:val>
                                            <p:strVal val="1+#ppt_h/2"/>
                                          </p:val>
                                        </p:tav>
                                        <p:tav tm="100000">
                                          <p:val>
                                            <p:strVal val="#ppt_y"/>
                                          </p:val>
                                        </p:tav>
                                      </p:tavLst>
                                    </p:anim>
                                  </p:childTnLst>
                                </p:cTn>
                              </p:par>
                            </p:childTnLst>
                          </p:cTn>
                        </p:par>
                        <p:par>
                          <p:cTn id="63" fill="hold">
                            <p:stCondLst>
                              <p:cond delay="4500"/>
                            </p:stCondLst>
                            <p:childTnLst>
                              <p:par>
                                <p:cTn id="64" presetID="22" presetClass="entr" presetSubtype="8" fill="hold"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left)">
                                      <p:cBhvr>
                                        <p:cTn id="66" dur="500"/>
                                        <p:tgtEl>
                                          <p:spTgt spid="38"/>
                                        </p:tgtEl>
                                      </p:cBhvr>
                                    </p:animEffect>
                                  </p:childTnLst>
                                </p:cTn>
                              </p:par>
                            </p:childTnLst>
                          </p:cTn>
                        </p:par>
                        <p:par>
                          <p:cTn id="67" fill="hold">
                            <p:stCondLst>
                              <p:cond delay="5000"/>
                            </p:stCondLst>
                            <p:childTnLst>
                              <p:par>
                                <p:cTn id="68" presetID="22" presetClass="entr" presetSubtype="8"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left)">
                                      <p:cBhvr>
                                        <p:cTn id="70" dur="500"/>
                                        <p:tgtEl>
                                          <p:spTgt spid="41"/>
                                        </p:tgtEl>
                                      </p:cBhvr>
                                    </p:animEffect>
                                  </p:childTnLst>
                                </p:cTn>
                              </p:par>
                            </p:childTnLst>
                          </p:cTn>
                        </p:par>
                        <p:par>
                          <p:cTn id="71" fill="hold">
                            <p:stCondLst>
                              <p:cond delay="5500"/>
                            </p:stCondLst>
                            <p:childTnLst>
                              <p:par>
                                <p:cTn id="72" presetID="22" presetClass="entr" presetSubtype="8" fill="hold"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wipe(left)">
                                      <p:cBhvr>
                                        <p:cTn id="74" dur="500"/>
                                        <p:tgtEl>
                                          <p:spTgt spid="44"/>
                                        </p:tgtEl>
                                      </p:cBhvr>
                                    </p:animEffect>
                                  </p:childTnLst>
                                </p:cTn>
                              </p:par>
                            </p:childTnLst>
                          </p:cTn>
                        </p:par>
                        <p:par>
                          <p:cTn id="75" fill="hold">
                            <p:stCondLst>
                              <p:cond delay="6000"/>
                            </p:stCondLst>
                            <p:childTnLst>
                              <p:par>
                                <p:cTn id="76" presetID="22" presetClass="entr" presetSubtype="8" fill="hold" nodeType="after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wipe(left)">
                                      <p:cBhvr>
                                        <p:cTn id="7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4" grpId="0"/>
      <p:bldP spid="35" grpId="0"/>
      <p:bldP spid="36" grpId="0"/>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平行四边形 5"/>
          <p:cNvSpPr/>
          <p:nvPr/>
        </p:nvSpPr>
        <p:spPr>
          <a:xfrm>
            <a:off x="6097786" y="-1340"/>
            <a:ext cx="5576763" cy="6860679"/>
          </a:xfrm>
          <a:prstGeom prst="parallelogram">
            <a:avLst>
              <a:gd name="adj" fmla="val 6398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4733" y="1614747"/>
            <a:ext cx="4025203" cy="4264276"/>
          </a:xfrm>
          <a:prstGeom prst="rect">
            <a:avLst/>
          </a:prstGeom>
          <a:blipFill>
            <a:blip r:embed="rId4"/>
            <a:stretch>
              <a:fillRect/>
            </a:stretch>
          </a:blipFill>
          <a:ln w="38100">
            <a:solidFill>
              <a:schemeClr val="accent4"/>
            </a:solidFill>
          </a:ln>
        </p:spPr>
      </p:pic>
      <p:grpSp>
        <p:nvGrpSpPr>
          <p:cNvPr id="8" name="组合 7"/>
          <p:cNvGrpSpPr/>
          <p:nvPr/>
        </p:nvGrpSpPr>
        <p:grpSpPr>
          <a:xfrm>
            <a:off x="1632913" y="1326440"/>
            <a:ext cx="3141364" cy="1181190"/>
            <a:chOff x="658459" y="1183830"/>
            <a:chExt cx="3140137" cy="1180729"/>
          </a:xfrm>
        </p:grpSpPr>
        <p:grpSp>
          <p:nvGrpSpPr>
            <p:cNvPr id="9" name="组合 8"/>
            <p:cNvGrpSpPr/>
            <p:nvPr/>
          </p:nvGrpSpPr>
          <p:grpSpPr>
            <a:xfrm>
              <a:off x="658459" y="1183830"/>
              <a:ext cx="3140137" cy="1180729"/>
              <a:chOff x="694606" y="1600991"/>
              <a:chExt cx="3140137" cy="1180729"/>
            </a:xfrm>
          </p:grpSpPr>
          <p:sp>
            <p:nvSpPr>
              <p:cNvPr id="11" name="椭圆 10"/>
              <p:cNvSpPr/>
              <p:nvPr/>
            </p:nvSpPr>
            <p:spPr>
              <a:xfrm rot="2700000">
                <a:off x="1129081" y="1607192"/>
                <a:ext cx="302626" cy="290223"/>
              </a:xfrm>
              <a:prstGeom prst="ellipse">
                <a:avLst/>
              </a:prstGeom>
              <a:solidFill>
                <a:schemeClr val="accent1"/>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12" name="Group 59"/>
              <p:cNvGrpSpPr/>
              <p:nvPr/>
            </p:nvGrpSpPr>
            <p:grpSpPr>
              <a:xfrm>
                <a:off x="694606" y="1614705"/>
                <a:ext cx="3140137" cy="1167015"/>
                <a:chOff x="7141343" y="3093071"/>
                <a:chExt cx="1568224" cy="875060"/>
              </a:xfrm>
            </p:grpSpPr>
            <p:sp>
              <p:nvSpPr>
                <p:cNvPr id="13" name="TextBox 12"/>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14"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grpSp>
        <p:cxnSp>
          <p:nvCxnSpPr>
            <p:cNvPr id="10" name="直接连接符 9"/>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60446" y="3299555"/>
            <a:ext cx="3141364" cy="1181190"/>
            <a:chOff x="658459" y="1183830"/>
            <a:chExt cx="3140137" cy="1180729"/>
          </a:xfrm>
        </p:grpSpPr>
        <p:grpSp>
          <p:nvGrpSpPr>
            <p:cNvPr id="16" name="组合 15"/>
            <p:cNvGrpSpPr/>
            <p:nvPr/>
          </p:nvGrpSpPr>
          <p:grpSpPr>
            <a:xfrm>
              <a:off x="658459" y="1183830"/>
              <a:ext cx="3140137" cy="1180729"/>
              <a:chOff x="694606" y="1600991"/>
              <a:chExt cx="3140137" cy="1180729"/>
            </a:xfrm>
          </p:grpSpPr>
          <p:sp>
            <p:nvSpPr>
              <p:cNvPr id="18" name="椭圆 17"/>
              <p:cNvSpPr/>
              <p:nvPr/>
            </p:nvSpPr>
            <p:spPr>
              <a:xfrm rot="2700000">
                <a:off x="1129081" y="1607192"/>
                <a:ext cx="302626" cy="290223"/>
              </a:xfrm>
              <a:prstGeom prst="ellipse">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19" name="Group 59"/>
              <p:cNvGrpSpPr/>
              <p:nvPr/>
            </p:nvGrpSpPr>
            <p:grpSpPr>
              <a:xfrm>
                <a:off x="694606" y="1614705"/>
                <a:ext cx="3140137" cy="1167015"/>
                <a:chOff x="7141343" y="3093071"/>
                <a:chExt cx="1568224" cy="875060"/>
              </a:xfrm>
            </p:grpSpPr>
            <p:sp>
              <p:nvSpPr>
                <p:cNvPr id="20" name="TextBox 19"/>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21"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文本标题二</a:t>
                  </a:r>
                  <a:endParaRPr lang="en-US" sz="1800" b="1" dirty="0">
                    <a:solidFill>
                      <a:schemeClr val="tx1">
                        <a:lumMod val="75000"/>
                        <a:lumOff val="25000"/>
                      </a:schemeClr>
                    </a:solidFill>
                    <a:cs typeface="+mn-ea"/>
                  </a:endParaRPr>
                </a:p>
              </p:txBody>
            </p:sp>
          </p:grpSp>
        </p:grpSp>
        <p:cxnSp>
          <p:nvCxnSpPr>
            <p:cNvPr id="17" name="直接连接符 16"/>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541496" y="5122065"/>
            <a:ext cx="3141364" cy="1181190"/>
            <a:chOff x="658459" y="1183830"/>
            <a:chExt cx="3140137" cy="1180729"/>
          </a:xfrm>
        </p:grpSpPr>
        <p:grpSp>
          <p:nvGrpSpPr>
            <p:cNvPr id="23" name="组合 22"/>
            <p:cNvGrpSpPr/>
            <p:nvPr/>
          </p:nvGrpSpPr>
          <p:grpSpPr>
            <a:xfrm>
              <a:off x="658459" y="1183830"/>
              <a:ext cx="3140137" cy="1180729"/>
              <a:chOff x="694606" y="1600991"/>
              <a:chExt cx="3140137" cy="1180729"/>
            </a:xfrm>
          </p:grpSpPr>
          <p:sp>
            <p:nvSpPr>
              <p:cNvPr id="25" name="椭圆 24"/>
              <p:cNvSpPr/>
              <p:nvPr/>
            </p:nvSpPr>
            <p:spPr>
              <a:xfrm rot="2700000">
                <a:off x="1129081" y="1607192"/>
                <a:ext cx="302626" cy="290223"/>
              </a:xfrm>
              <a:prstGeom prst="ellipse">
                <a:avLst/>
              </a:prstGeom>
              <a:solidFill>
                <a:schemeClr val="accent3"/>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26" name="Group 59"/>
              <p:cNvGrpSpPr/>
              <p:nvPr/>
            </p:nvGrpSpPr>
            <p:grpSpPr>
              <a:xfrm>
                <a:off x="694606" y="1614705"/>
                <a:ext cx="3140137" cy="1167015"/>
                <a:chOff x="7141343" y="3093071"/>
                <a:chExt cx="1568224" cy="875060"/>
              </a:xfrm>
            </p:grpSpPr>
            <p:sp>
              <p:nvSpPr>
                <p:cNvPr id="27" name="TextBox 26"/>
                <p:cNvSpPr txBox="1"/>
                <p:nvPr/>
              </p:nvSpPr>
              <p:spPr>
                <a:xfrm>
                  <a:off x="7141343" y="3483495"/>
                  <a:ext cx="1568224" cy="484636"/>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28" name="Rectangle 62"/>
                <p:cNvSpPr/>
                <p:nvPr/>
              </p:nvSpPr>
              <p:spPr>
                <a:xfrm>
                  <a:off x="7583876" y="3093071"/>
                  <a:ext cx="576403"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文本标题三</a:t>
                  </a:r>
                  <a:endParaRPr lang="en-US" sz="1800" b="1" dirty="0">
                    <a:solidFill>
                      <a:schemeClr val="tx1">
                        <a:lumMod val="75000"/>
                        <a:lumOff val="25000"/>
                      </a:schemeClr>
                    </a:solidFill>
                    <a:cs typeface="+mn-ea"/>
                  </a:endParaRPr>
                </a:p>
              </p:txBody>
            </p:sp>
          </p:grpSp>
        </p:grpSp>
        <p:cxnSp>
          <p:nvCxnSpPr>
            <p:cNvPr id="24" name="直接连接符 23"/>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6" presetClass="entr" presetSubtype="2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par>
                          <p:cTn id="36" fill="hold">
                            <p:stCondLst>
                              <p:cond delay="3500"/>
                            </p:stCondLst>
                            <p:childTnLst>
                              <p:par>
                                <p:cTn id="37" presetID="16" presetClass="entr" presetSubtype="21"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arn(inVertical)">
                                      <p:cBhvr>
                                        <p:cTn id="39" dur="500"/>
                                        <p:tgtEl>
                                          <p:spTgt spid="15"/>
                                        </p:tgtEl>
                                      </p:cBhvr>
                                    </p:animEffect>
                                  </p:childTnLst>
                                </p:cTn>
                              </p:par>
                            </p:childTnLst>
                          </p:cTn>
                        </p:par>
                        <p:par>
                          <p:cTn id="40" fill="hold">
                            <p:stCondLst>
                              <p:cond delay="4000"/>
                            </p:stCondLst>
                            <p:childTnLst>
                              <p:par>
                                <p:cTn id="41" presetID="16" presetClass="entr" presetSubtype="21"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barn(inVertical)">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cxnSp>
        <p:nvCxnSpPr>
          <p:cNvPr id="6" name="Straight Connector 101"/>
          <p:cNvCxnSpPr/>
          <p:nvPr/>
        </p:nvCxnSpPr>
        <p:spPr>
          <a:xfrm flipV="1">
            <a:off x="5406733" y="1735618"/>
            <a:ext cx="0" cy="4461033"/>
          </a:xfrm>
          <a:prstGeom prst="line">
            <a:avLst/>
          </a:prstGeom>
          <a:ln w="19050">
            <a:solidFill>
              <a:schemeClr val="accent1"/>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7" name="Group 69"/>
          <p:cNvGrpSpPr/>
          <p:nvPr/>
        </p:nvGrpSpPr>
        <p:grpSpPr>
          <a:xfrm>
            <a:off x="1949415" y="5328327"/>
            <a:ext cx="825715" cy="607862"/>
            <a:chOff x="8085138" y="895350"/>
            <a:chExt cx="619125" cy="455613"/>
          </a:xfrm>
          <a:solidFill>
            <a:schemeClr val="accent2"/>
          </a:solidFill>
        </p:grpSpPr>
        <p:sp>
          <p:nvSpPr>
            <p:cNvPr id="8" name="Freeform 87"/>
            <p:cNvSpPr>
              <a:spLocks noEditPoints="1"/>
            </p:cNvSpPr>
            <p:nvPr/>
          </p:nvSpPr>
          <p:spPr bwMode="auto">
            <a:xfrm>
              <a:off x="8085138" y="895350"/>
              <a:ext cx="369888" cy="328613"/>
            </a:xfrm>
            <a:custGeom>
              <a:avLst/>
              <a:gdLst/>
              <a:ahLst/>
              <a:cxnLst>
                <a:cxn ang="0">
                  <a:pos x="80" y="113"/>
                </a:cxn>
                <a:cxn ang="0">
                  <a:pos x="82" y="104"/>
                </a:cxn>
                <a:cxn ang="0">
                  <a:pos x="119" y="47"/>
                </a:cxn>
                <a:cxn ang="0">
                  <a:pos x="128" y="41"/>
                </a:cxn>
                <a:cxn ang="0">
                  <a:pos x="72" y="6"/>
                </a:cxn>
                <a:cxn ang="0">
                  <a:pos x="49" y="0"/>
                </a:cxn>
                <a:cxn ang="0">
                  <a:pos x="12" y="21"/>
                </a:cxn>
                <a:cxn ang="0">
                  <a:pos x="26" y="80"/>
                </a:cxn>
                <a:cxn ang="0">
                  <a:pos x="80" y="113"/>
                </a:cxn>
                <a:cxn ang="0">
                  <a:pos x="23" y="28"/>
                </a:cxn>
                <a:cxn ang="0">
                  <a:pos x="49" y="13"/>
                </a:cxn>
                <a:cxn ang="0">
                  <a:pos x="65" y="18"/>
                </a:cxn>
                <a:cxn ang="0">
                  <a:pos x="104" y="41"/>
                </a:cxn>
                <a:cxn ang="0">
                  <a:pos x="72" y="92"/>
                </a:cxn>
                <a:cxn ang="0">
                  <a:pos x="33" y="69"/>
                </a:cxn>
                <a:cxn ang="0">
                  <a:pos x="23" y="28"/>
                </a:cxn>
                <a:cxn ang="0">
                  <a:pos x="23" y="28"/>
                </a:cxn>
                <a:cxn ang="0">
                  <a:pos x="23" y="28"/>
                </a:cxn>
              </a:cxnLst>
              <a:rect l="0" t="0" r="r" b="b"/>
              <a:pathLst>
                <a:path w="128" h="113">
                  <a:moveTo>
                    <a:pt x="80" y="113"/>
                  </a:moveTo>
                  <a:cubicBezTo>
                    <a:pt x="82" y="104"/>
                    <a:pt x="82" y="104"/>
                    <a:pt x="82" y="104"/>
                  </a:cubicBezTo>
                  <a:cubicBezTo>
                    <a:pt x="86" y="86"/>
                    <a:pt x="95" y="61"/>
                    <a:pt x="119" y="47"/>
                  </a:cubicBezTo>
                  <a:cubicBezTo>
                    <a:pt x="128" y="41"/>
                    <a:pt x="128" y="41"/>
                    <a:pt x="128" y="41"/>
                  </a:cubicBezTo>
                  <a:cubicBezTo>
                    <a:pt x="72" y="6"/>
                    <a:pt x="72" y="6"/>
                    <a:pt x="72" y="6"/>
                  </a:cubicBezTo>
                  <a:cubicBezTo>
                    <a:pt x="65" y="2"/>
                    <a:pt x="57" y="0"/>
                    <a:pt x="49" y="0"/>
                  </a:cubicBezTo>
                  <a:cubicBezTo>
                    <a:pt x="34" y="0"/>
                    <a:pt x="20" y="8"/>
                    <a:pt x="12" y="21"/>
                  </a:cubicBezTo>
                  <a:cubicBezTo>
                    <a:pt x="0" y="41"/>
                    <a:pt x="6" y="68"/>
                    <a:pt x="26" y="80"/>
                  </a:cubicBezTo>
                  <a:lnTo>
                    <a:pt x="80" y="113"/>
                  </a:lnTo>
                  <a:close/>
                  <a:moveTo>
                    <a:pt x="23" y="28"/>
                  </a:moveTo>
                  <a:cubicBezTo>
                    <a:pt x="29" y="19"/>
                    <a:pt x="38" y="13"/>
                    <a:pt x="49" y="13"/>
                  </a:cubicBezTo>
                  <a:cubicBezTo>
                    <a:pt x="55" y="13"/>
                    <a:pt x="60" y="15"/>
                    <a:pt x="65" y="18"/>
                  </a:cubicBezTo>
                  <a:cubicBezTo>
                    <a:pt x="104" y="41"/>
                    <a:pt x="104" y="41"/>
                    <a:pt x="104" y="41"/>
                  </a:cubicBezTo>
                  <a:cubicBezTo>
                    <a:pt x="85" y="56"/>
                    <a:pt x="76" y="77"/>
                    <a:pt x="72" y="92"/>
                  </a:cubicBezTo>
                  <a:cubicBezTo>
                    <a:pt x="33" y="69"/>
                    <a:pt x="33" y="69"/>
                    <a:pt x="33" y="69"/>
                  </a:cubicBezTo>
                  <a:cubicBezTo>
                    <a:pt x="19" y="60"/>
                    <a:pt x="15" y="42"/>
                    <a:pt x="23" y="28"/>
                  </a:cubicBezTo>
                  <a:close/>
                  <a:moveTo>
                    <a:pt x="23" y="28"/>
                  </a:moveTo>
                  <a:cubicBezTo>
                    <a:pt x="23" y="28"/>
                    <a:pt x="23" y="28"/>
                    <a:pt x="23" y="2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 name="Freeform 88"/>
            <p:cNvSpPr>
              <a:spLocks noEditPoints="1"/>
            </p:cNvSpPr>
            <p:nvPr/>
          </p:nvSpPr>
          <p:spPr bwMode="auto">
            <a:xfrm>
              <a:off x="8351838" y="1038225"/>
              <a:ext cx="352425" cy="312738"/>
            </a:xfrm>
            <a:custGeom>
              <a:avLst/>
              <a:gdLst/>
              <a:ahLst/>
              <a:cxnLst>
                <a:cxn ang="0">
                  <a:pos x="97" y="31"/>
                </a:cxn>
                <a:cxn ang="0">
                  <a:pos x="46" y="0"/>
                </a:cxn>
                <a:cxn ang="0">
                  <a:pos x="45" y="1"/>
                </a:cxn>
                <a:cxn ang="0">
                  <a:pos x="30" y="10"/>
                </a:cxn>
                <a:cxn ang="0">
                  <a:pos x="79" y="40"/>
                </a:cxn>
                <a:cxn ang="0">
                  <a:pos x="80" y="45"/>
                </a:cxn>
                <a:cxn ang="0">
                  <a:pos x="77" y="47"/>
                </a:cxn>
                <a:cxn ang="0">
                  <a:pos x="74" y="46"/>
                </a:cxn>
                <a:cxn ang="0">
                  <a:pos x="24" y="15"/>
                </a:cxn>
                <a:cxn ang="0">
                  <a:pos x="0" y="67"/>
                </a:cxn>
                <a:cxn ang="0">
                  <a:pos x="0" y="69"/>
                </a:cxn>
                <a:cxn ang="0">
                  <a:pos x="54" y="102"/>
                </a:cxn>
                <a:cxn ang="0">
                  <a:pos x="75" y="108"/>
                </a:cxn>
                <a:cxn ang="0">
                  <a:pos x="111" y="88"/>
                </a:cxn>
                <a:cxn ang="0">
                  <a:pos x="97" y="31"/>
                </a:cxn>
                <a:cxn ang="0">
                  <a:pos x="97" y="31"/>
                </a:cxn>
                <a:cxn ang="0">
                  <a:pos x="97" y="31"/>
                </a:cxn>
              </a:cxnLst>
              <a:rect l="0" t="0" r="r" b="b"/>
              <a:pathLst>
                <a:path w="122" h="108">
                  <a:moveTo>
                    <a:pt x="97" y="31"/>
                  </a:moveTo>
                  <a:cubicBezTo>
                    <a:pt x="46" y="0"/>
                    <a:pt x="46" y="0"/>
                    <a:pt x="46" y="0"/>
                  </a:cubicBezTo>
                  <a:cubicBezTo>
                    <a:pt x="45" y="1"/>
                    <a:pt x="45" y="1"/>
                    <a:pt x="45" y="1"/>
                  </a:cubicBezTo>
                  <a:cubicBezTo>
                    <a:pt x="39" y="3"/>
                    <a:pt x="34" y="6"/>
                    <a:pt x="30" y="10"/>
                  </a:cubicBezTo>
                  <a:cubicBezTo>
                    <a:pt x="79" y="40"/>
                    <a:pt x="79" y="40"/>
                    <a:pt x="79" y="40"/>
                  </a:cubicBezTo>
                  <a:cubicBezTo>
                    <a:pt x="80" y="41"/>
                    <a:pt x="81" y="43"/>
                    <a:pt x="80" y="45"/>
                  </a:cubicBezTo>
                  <a:cubicBezTo>
                    <a:pt x="79" y="46"/>
                    <a:pt x="78" y="47"/>
                    <a:pt x="77" y="47"/>
                  </a:cubicBezTo>
                  <a:cubicBezTo>
                    <a:pt x="76" y="47"/>
                    <a:pt x="75" y="47"/>
                    <a:pt x="74" y="46"/>
                  </a:cubicBezTo>
                  <a:cubicBezTo>
                    <a:pt x="74" y="46"/>
                    <a:pt x="24" y="15"/>
                    <a:pt x="24" y="15"/>
                  </a:cubicBezTo>
                  <a:cubicBezTo>
                    <a:pt x="6" y="32"/>
                    <a:pt x="1" y="56"/>
                    <a:pt x="0" y="67"/>
                  </a:cubicBezTo>
                  <a:cubicBezTo>
                    <a:pt x="0" y="69"/>
                    <a:pt x="0" y="69"/>
                    <a:pt x="0" y="69"/>
                  </a:cubicBezTo>
                  <a:cubicBezTo>
                    <a:pt x="54" y="102"/>
                    <a:pt x="54" y="102"/>
                    <a:pt x="54" y="102"/>
                  </a:cubicBezTo>
                  <a:cubicBezTo>
                    <a:pt x="60" y="106"/>
                    <a:pt x="68" y="108"/>
                    <a:pt x="75" y="108"/>
                  </a:cubicBezTo>
                  <a:cubicBezTo>
                    <a:pt x="90" y="108"/>
                    <a:pt x="103" y="100"/>
                    <a:pt x="111" y="88"/>
                  </a:cubicBezTo>
                  <a:cubicBezTo>
                    <a:pt x="122" y="69"/>
                    <a:pt x="116" y="43"/>
                    <a:pt x="97" y="31"/>
                  </a:cubicBezTo>
                  <a:close/>
                  <a:moveTo>
                    <a:pt x="97" y="31"/>
                  </a:moveTo>
                  <a:cubicBezTo>
                    <a:pt x="97" y="31"/>
                    <a:pt x="97" y="31"/>
                    <a:pt x="97" y="3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10" name="Freeform 18"/>
          <p:cNvSpPr>
            <a:spLocks noEditPoints="1"/>
          </p:cNvSpPr>
          <p:nvPr/>
        </p:nvSpPr>
        <p:spPr bwMode="auto">
          <a:xfrm>
            <a:off x="859048" y="5235309"/>
            <a:ext cx="769498" cy="718822"/>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chemeClr val="accent1"/>
          </a:solidFill>
          <a:ln w="9525">
            <a:noFill/>
            <a:round/>
          </a:ln>
        </p:spPr>
        <p:txBody>
          <a:bodyPr vert="horz" wrap="square" lIns="121965" tIns="60982" rIns="121965" bIns="60982" numCol="1" anchor="t" anchorCtr="0" compatLnSpc="1"/>
          <a:lstStyle/>
          <a:p>
            <a:endParaRPr lang="en-US" sz="2100">
              <a:cs typeface="+mn-ea"/>
            </a:endParaRPr>
          </a:p>
        </p:txBody>
      </p:sp>
      <p:grpSp>
        <p:nvGrpSpPr>
          <p:cNvPr id="11" name="Group 11"/>
          <p:cNvGrpSpPr>
            <a:grpSpLocks noChangeAspect="1"/>
          </p:cNvGrpSpPr>
          <p:nvPr/>
        </p:nvGrpSpPr>
        <p:grpSpPr bwMode="auto">
          <a:xfrm>
            <a:off x="4512338" y="5201719"/>
            <a:ext cx="586469" cy="806952"/>
            <a:chOff x="1787" y="2114"/>
            <a:chExt cx="277" cy="381"/>
          </a:xfrm>
          <a:solidFill>
            <a:schemeClr val="accent4"/>
          </a:solidFill>
        </p:grpSpPr>
        <p:sp>
          <p:nvSpPr>
            <p:cNvPr id="12" name="Freeform 12"/>
            <p:cNvSpPr>
              <a:spLocks noEditPoints="1"/>
            </p:cNvSpPr>
            <p:nvPr/>
          </p:nvSpPr>
          <p:spPr bwMode="auto">
            <a:xfrm>
              <a:off x="1787" y="2114"/>
              <a:ext cx="277" cy="381"/>
            </a:xfrm>
            <a:custGeom>
              <a:avLst/>
              <a:gdLst/>
              <a:ahLst/>
              <a:cxnLst>
                <a:cxn ang="0">
                  <a:pos x="55" y="19"/>
                </a:cxn>
                <a:cxn ang="0">
                  <a:pos x="55" y="17"/>
                </a:cxn>
                <a:cxn ang="0">
                  <a:pos x="51" y="12"/>
                </a:cxn>
                <a:cxn ang="0">
                  <a:pos x="45" y="12"/>
                </a:cxn>
                <a:cxn ang="0">
                  <a:pos x="46" y="9"/>
                </a:cxn>
                <a:cxn ang="0">
                  <a:pos x="37" y="0"/>
                </a:cxn>
                <a:cxn ang="0">
                  <a:pos x="29" y="9"/>
                </a:cxn>
                <a:cxn ang="0">
                  <a:pos x="30" y="12"/>
                </a:cxn>
                <a:cxn ang="0">
                  <a:pos x="21" y="12"/>
                </a:cxn>
                <a:cxn ang="0">
                  <a:pos x="17" y="17"/>
                </a:cxn>
                <a:cxn ang="0">
                  <a:pos x="17" y="19"/>
                </a:cxn>
                <a:cxn ang="0">
                  <a:pos x="7" y="19"/>
                </a:cxn>
                <a:cxn ang="0">
                  <a:pos x="0" y="26"/>
                </a:cxn>
                <a:cxn ang="0">
                  <a:pos x="0" y="96"/>
                </a:cxn>
                <a:cxn ang="0">
                  <a:pos x="7" y="102"/>
                </a:cxn>
                <a:cxn ang="0">
                  <a:pos x="66" y="102"/>
                </a:cxn>
                <a:cxn ang="0">
                  <a:pos x="73" y="96"/>
                </a:cxn>
                <a:cxn ang="0">
                  <a:pos x="73" y="26"/>
                </a:cxn>
                <a:cxn ang="0">
                  <a:pos x="66" y="19"/>
                </a:cxn>
                <a:cxn ang="0">
                  <a:pos x="55" y="19"/>
                </a:cxn>
                <a:cxn ang="0">
                  <a:pos x="32" y="9"/>
                </a:cxn>
                <a:cxn ang="0">
                  <a:pos x="37" y="3"/>
                </a:cxn>
                <a:cxn ang="0">
                  <a:pos x="42" y="9"/>
                </a:cxn>
                <a:cxn ang="0">
                  <a:pos x="41" y="12"/>
                </a:cxn>
                <a:cxn ang="0">
                  <a:pos x="34" y="12"/>
                </a:cxn>
                <a:cxn ang="0">
                  <a:pos x="32" y="9"/>
                </a:cxn>
                <a:cxn ang="0">
                  <a:pos x="66" y="92"/>
                </a:cxn>
                <a:cxn ang="0">
                  <a:pos x="62" y="95"/>
                </a:cxn>
                <a:cxn ang="0">
                  <a:pos x="10" y="95"/>
                </a:cxn>
                <a:cxn ang="0">
                  <a:pos x="7" y="92"/>
                </a:cxn>
                <a:cxn ang="0">
                  <a:pos x="7" y="30"/>
                </a:cxn>
                <a:cxn ang="0">
                  <a:pos x="10" y="26"/>
                </a:cxn>
                <a:cxn ang="0">
                  <a:pos x="17" y="26"/>
                </a:cxn>
                <a:cxn ang="0">
                  <a:pos x="21" y="30"/>
                </a:cxn>
                <a:cxn ang="0">
                  <a:pos x="52" y="30"/>
                </a:cxn>
                <a:cxn ang="0">
                  <a:pos x="55" y="26"/>
                </a:cxn>
                <a:cxn ang="0">
                  <a:pos x="62" y="26"/>
                </a:cxn>
                <a:cxn ang="0">
                  <a:pos x="66" y="30"/>
                </a:cxn>
                <a:cxn ang="0">
                  <a:pos x="66" y="92"/>
                </a:cxn>
                <a:cxn ang="0">
                  <a:pos x="66" y="92"/>
                </a:cxn>
                <a:cxn ang="0">
                  <a:pos x="66" y="92"/>
                </a:cxn>
              </a:cxnLst>
              <a:rect l="0" t="0" r="r" b="b"/>
              <a:pathLst>
                <a:path w="73" h="102">
                  <a:moveTo>
                    <a:pt x="55" y="19"/>
                  </a:moveTo>
                  <a:cubicBezTo>
                    <a:pt x="55" y="17"/>
                    <a:pt x="55" y="17"/>
                    <a:pt x="55" y="17"/>
                  </a:cubicBezTo>
                  <a:cubicBezTo>
                    <a:pt x="55" y="14"/>
                    <a:pt x="53" y="12"/>
                    <a:pt x="51" y="12"/>
                  </a:cubicBezTo>
                  <a:cubicBezTo>
                    <a:pt x="45" y="12"/>
                    <a:pt x="45" y="12"/>
                    <a:pt x="45" y="12"/>
                  </a:cubicBezTo>
                  <a:cubicBezTo>
                    <a:pt x="46" y="11"/>
                    <a:pt x="46" y="10"/>
                    <a:pt x="46" y="9"/>
                  </a:cubicBezTo>
                  <a:cubicBezTo>
                    <a:pt x="46" y="4"/>
                    <a:pt x="42" y="0"/>
                    <a:pt x="37" y="0"/>
                  </a:cubicBezTo>
                  <a:cubicBezTo>
                    <a:pt x="33" y="0"/>
                    <a:pt x="29" y="4"/>
                    <a:pt x="29" y="9"/>
                  </a:cubicBezTo>
                  <a:cubicBezTo>
                    <a:pt x="29" y="10"/>
                    <a:pt x="29" y="11"/>
                    <a:pt x="30" y="12"/>
                  </a:cubicBezTo>
                  <a:cubicBezTo>
                    <a:pt x="21" y="12"/>
                    <a:pt x="21" y="12"/>
                    <a:pt x="21" y="12"/>
                  </a:cubicBezTo>
                  <a:cubicBezTo>
                    <a:pt x="19" y="12"/>
                    <a:pt x="17" y="14"/>
                    <a:pt x="17" y="17"/>
                  </a:cubicBezTo>
                  <a:cubicBezTo>
                    <a:pt x="17" y="19"/>
                    <a:pt x="17" y="19"/>
                    <a:pt x="17" y="19"/>
                  </a:cubicBezTo>
                  <a:cubicBezTo>
                    <a:pt x="7" y="19"/>
                    <a:pt x="7" y="19"/>
                    <a:pt x="7" y="19"/>
                  </a:cubicBezTo>
                  <a:cubicBezTo>
                    <a:pt x="3" y="19"/>
                    <a:pt x="0" y="22"/>
                    <a:pt x="0" y="26"/>
                  </a:cubicBezTo>
                  <a:cubicBezTo>
                    <a:pt x="0" y="96"/>
                    <a:pt x="0" y="96"/>
                    <a:pt x="0" y="96"/>
                  </a:cubicBezTo>
                  <a:cubicBezTo>
                    <a:pt x="0" y="99"/>
                    <a:pt x="3" y="102"/>
                    <a:pt x="7" y="102"/>
                  </a:cubicBezTo>
                  <a:cubicBezTo>
                    <a:pt x="66" y="102"/>
                    <a:pt x="66" y="102"/>
                    <a:pt x="66" y="102"/>
                  </a:cubicBezTo>
                  <a:cubicBezTo>
                    <a:pt x="70" y="102"/>
                    <a:pt x="73" y="99"/>
                    <a:pt x="73" y="96"/>
                  </a:cubicBezTo>
                  <a:cubicBezTo>
                    <a:pt x="73" y="26"/>
                    <a:pt x="73" y="26"/>
                    <a:pt x="73" y="26"/>
                  </a:cubicBezTo>
                  <a:cubicBezTo>
                    <a:pt x="73" y="22"/>
                    <a:pt x="70" y="19"/>
                    <a:pt x="66" y="19"/>
                  </a:cubicBezTo>
                  <a:lnTo>
                    <a:pt x="55" y="19"/>
                  </a:lnTo>
                  <a:close/>
                  <a:moveTo>
                    <a:pt x="32" y="9"/>
                  </a:moveTo>
                  <a:cubicBezTo>
                    <a:pt x="32" y="6"/>
                    <a:pt x="35" y="3"/>
                    <a:pt x="37" y="3"/>
                  </a:cubicBezTo>
                  <a:cubicBezTo>
                    <a:pt x="40" y="3"/>
                    <a:pt x="42" y="6"/>
                    <a:pt x="42" y="9"/>
                  </a:cubicBezTo>
                  <a:cubicBezTo>
                    <a:pt x="42" y="10"/>
                    <a:pt x="42" y="11"/>
                    <a:pt x="41" y="12"/>
                  </a:cubicBezTo>
                  <a:cubicBezTo>
                    <a:pt x="34" y="12"/>
                    <a:pt x="34" y="12"/>
                    <a:pt x="34" y="12"/>
                  </a:cubicBezTo>
                  <a:cubicBezTo>
                    <a:pt x="33" y="11"/>
                    <a:pt x="32" y="10"/>
                    <a:pt x="32" y="9"/>
                  </a:cubicBezTo>
                  <a:close/>
                  <a:moveTo>
                    <a:pt x="66" y="92"/>
                  </a:moveTo>
                  <a:cubicBezTo>
                    <a:pt x="66" y="94"/>
                    <a:pt x="64" y="95"/>
                    <a:pt x="62" y="95"/>
                  </a:cubicBezTo>
                  <a:cubicBezTo>
                    <a:pt x="10" y="95"/>
                    <a:pt x="10" y="95"/>
                    <a:pt x="10" y="95"/>
                  </a:cubicBezTo>
                  <a:cubicBezTo>
                    <a:pt x="9" y="95"/>
                    <a:pt x="7" y="94"/>
                    <a:pt x="7" y="92"/>
                  </a:cubicBezTo>
                  <a:cubicBezTo>
                    <a:pt x="7" y="30"/>
                    <a:pt x="7" y="30"/>
                    <a:pt x="7" y="30"/>
                  </a:cubicBezTo>
                  <a:cubicBezTo>
                    <a:pt x="7" y="28"/>
                    <a:pt x="9" y="26"/>
                    <a:pt x="10" y="26"/>
                  </a:cubicBezTo>
                  <a:cubicBezTo>
                    <a:pt x="17" y="26"/>
                    <a:pt x="17" y="26"/>
                    <a:pt x="17" y="26"/>
                  </a:cubicBezTo>
                  <a:cubicBezTo>
                    <a:pt x="17" y="28"/>
                    <a:pt x="19" y="30"/>
                    <a:pt x="21" y="30"/>
                  </a:cubicBezTo>
                  <a:cubicBezTo>
                    <a:pt x="52" y="30"/>
                    <a:pt x="52" y="30"/>
                    <a:pt x="52" y="30"/>
                  </a:cubicBezTo>
                  <a:cubicBezTo>
                    <a:pt x="54" y="30"/>
                    <a:pt x="55" y="28"/>
                    <a:pt x="55" y="26"/>
                  </a:cubicBezTo>
                  <a:cubicBezTo>
                    <a:pt x="62" y="26"/>
                    <a:pt x="62" y="26"/>
                    <a:pt x="62" y="26"/>
                  </a:cubicBezTo>
                  <a:cubicBezTo>
                    <a:pt x="64" y="26"/>
                    <a:pt x="66" y="28"/>
                    <a:pt x="66" y="30"/>
                  </a:cubicBezTo>
                  <a:lnTo>
                    <a:pt x="66" y="92"/>
                  </a:lnTo>
                  <a:close/>
                  <a:moveTo>
                    <a:pt x="66" y="92"/>
                  </a:moveTo>
                  <a:cubicBezTo>
                    <a:pt x="66" y="92"/>
                    <a:pt x="66" y="92"/>
                    <a:pt x="66" y="9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 name="Freeform 13"/>
            <p:cNvSpPr>
              <a:spLocks noEditPoints="1"/>
            </p:cNvSpPr>
            <p:nvPr/>
          </p:nvSpPr>
          <p:spPr bwMode="auto">
            <a:xfrm>
              <a:off x="1874" y="2304"/>
              <a:ext cx="99" cy="75"/>
            </a:xfrm>
            <a:custGeom>
              <a:avLst/>
              <a:gdLst/>
              <a:ahLst/>
              <a:cxnLst>
                <a:cxn ang="0">
                  <a:pos x="11" y="12"/>
                </a:cxn>
                <a:cxn ang="0">
                  <a:pos x="6" y="7"/>
                </a:cxn>
                <a:cxn ang="0">
                  <a:pos x="5" y="7"/>
                </a:cxn>
                <a:cxn ang="0">
                  <a:pos x="3" y="7"/>
                </a:cxn>
                <a:cxn ang="0">
                  <a:pos x="1" y="9"/>
                </a:cxn>
                <a:cxn ang="0">
                  <a:pos x="1" y="12"/>
                </a:cxn>
                <a:cxn ang="0">
                  <a:pos x="9" y="20"/>
                </a:cxn>
                <a:cxn ang="0">
                  <a:pos x="11" y="20"/>
                </a:cxn>
                <a:cxn ang="0">
                  <a:pos x="12" y="20"/>
                </a:cxn>
                <a:cxn ang="0">
                  <a:pos x="25" y="6"/>
                </a:cxn>
                <a:cxn ang="0">
                  <a:pos x="25" y="2"/>
                </a:cxn>
                <a:cxn ang="0">
                  <a:pos x="24" y="1"/>
                </a:cxn>
                <a:cxn ang="0">
                  <a:pos x="22" y="0"/>
                </a:cxn>
                <a:cxn ang="0">
                  <a:pos x="20" y="1"/>
                </a:cxn>
                <a:cxn ang="0">
                  <a:pos x="11" y="12"/>
                </a:cxn>
                <a:cxn ang="0">
                  <a:pos x="11" y="12"/>
                </a:cxn>
                <a:cxn ang="0">
                  <a:pos x="11" y="12"/>
                </a:cxn>
              </a:cxnLst>
              <a:rect l="0" t="0" r="r" b="b"/>
              <a:pathLst>
                <a:path w="26" h="20">
                  <a:moveTo>
                    <a:pt x="11" y="12"/>
                  </a:moveTo>
                  <a:cubicBezTo>
                    <a:pt x="6" y="7"/>
                    <a:pt x="6" y="7"/>
                    <a:pt x="6" y="7"/>
                  </a:cubicBezTo>
                  <a:cubicBezTo>
                    <a:pt x="6" y="7"/>
                    <a:pt x="5" y="7"/>
                    <a:pt x="5" y="7"/>
                  </a:cubicBezTo>
                  <a:cubicBezTo>
                    <a:pt x="4" y="7"/>
                    <a:pt x="3" y="7"/>
                    <a:pt x="3" y="7"/>
                  </a:cubicBezTo>
                  <a:cubicBezTo>
                    <a:pt x="1" y="9"/>
                    <a:pt x="1" y="9"/>
                    <a:pt x="1" y="9"/>
                  </a:cubicBezTo>
                  <a:cubicBezTo>
                    <a:pt x="0" y="10"/>
                    <a:pt x="0" y="11"/>
                    <a:pt x="1" y="12"/>
                  </a:cubicBezTo>
                  <a:cubicBezTo>
                    <a:pt x="9" y="20"/>
                    <a:pt x="9" y="20"/>
                    <a:pt x="9" y="20"/>
                  </a:cubicBezTo>
                  <a:cubicBezTo>
                    <a:pt x="9" y="20"/>
                    <a:pt x="10" y="20"/>
                    <a:pt x="11" y="20"/>
                  </a:cubicBezTo>
                  <a:cubicBezTo>
                    <a:pt x="11" y="20"/>
                    <a:pt x="12" y="20"/>
                    <a:pt x="12" y="20"/>
                  </a:cubicBezTo>
                  <a:cubicBezTo>
                    <a:pt x="25" y="6"/>
                    <a:pt x="25" y="6"/>
                    <a:pt x="25" y="6"/>
                  </a:cubicBezTo>
                  <a:cubicBezTo>
                    <a:pt x="26" y="5"/>
                    <a:pt x="26" y="3"/>
                    <a:pt x="25" y="2"/>
                  </a:cubicBezTo>
                  <a:cubicBezTo>
                    <a:pt x="24" y="1"/>
                    <a:pt x="24" y="1"/>
                    <a:pt x="24" y="1"/>
                  </a:cubicBezTo>
                  <a:cubicBezTo>
                    <a:pt x="23" y="1"/>
                    <a:pt x="23" y="0"/>
                    <a:pt x="22" y="0"/>
                  </a:cubicBezTo>
                  <a:cubicBezTo>
                    <a:pt x="21" y="0"/>
                    <a:pt x="21" y="1"/>
                    <a:pt x="20" y="1"/>
                  </a:cubicBezTo>
                  <a:lnTo>
                    <a:pt x="11" y="12"/>
                  </a:lnTo>
                  <a:close/>
                  <a:moveTo>
                    <a:pt x="11" y="12"/>
                  </a:moveTo>
                  <a:cubicBezTo>
                    <a:pt x="11" y="12"/>
                    <a:pt x="11" y="12"/>
                    <a:pt x="11" y="1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4" name="Freeform 14"/>
            <p:cNvSpPr>
              <a:spLocks noEditPoints="1"/>
            </p:cNvSpPr>
            <p:nvPr/>
          </p:nvSpPr>
          <p:spPr bwMode="auto">
            <a:xfrm>
              <a:off x="1829" y="2245"/>
              <a:ext cx="193" cy="186"/>
            </a:xfrm>
            <a:custGeom>
              <a:avLst/>
              <a:gdLst/>
              <a:ahLst/>
              <a:cxnLst>
                <a:cxn ang="0">
                  <a:pos x="25" y="0"/>
                </a:cxn>
                <a:cxn ang="0">
                  <a:pos x="0" y="25"/>
                </a:cxn>
                <a:cxn ang="0">
                  <a:pos x="25" y="50"/>
                </a:cxn>
                <a:cxn ang="0">
                  <a:pos x="51" y="25"/>
                </a:cxn>
                <a:cxn ang="0">
                  <a:pos x="25" y="0"/>
                </a:cxn>
                <a:cxn ang="0">
                  <a:pos x="25" y="44"/>
                </a:cxn>
                <a:cxn ang="0">
                  <a:pos x="7" y="25"/>
                </a:cxn>
                <a:cxn ang="0">
                  <a:pos x="25" y="7"/>
                </a:cxn>
                <a:cxn ang="0">
                  <a:pos x="44" y="25"/>
                </a:cxn>
                <a:cxn ang="0">
                  <a:pos x="25" y="44"/>
                </a:cxn>
                <a:cxn ang="0">
                  <a:pos x="25" y="44"/>
                </a:cxn>
                <a:cxn ang="0">
                  <a:pos x="25" y="44"/>
                </a:cxn>
              </a:cxnLst>
              <a:rect l="0" t="0" r="r" b="b"/>
              <a:pathLst>
                <a:path w="51" h="50">
                  <a:moveTo>
                    <a:pt x="25" y="0"/>
                  </a:moveTo>
                  <a:cubicBezTo>
                    <a:pt x="11" y="0"/>
                    <a:pt x="0" y="11"/>
                    <a:pt x="0" y="25"/>
                  </a:cubicBezTo>
                  <a:cubicBezTo>
                    <a:pt x="0" y="39"/>
                    <a:pt x="11" y="50"/>
                    <a:pt x="25" y="50"/>
                  </a:cubicBezTo>
                  <a:cubicBezTo>
                    <a:pt x="39" y="50"/>
                    <a:pt x="51" y="39"/>
                    <a:pt x="51" y="25"/>
                  </a:cubicBezTo>
                  <a:cubicBezTo>
                    <a:pt x="51" y="11"/>
                    <a:pt x="39" y="0"/>
                    <a:pt x="25" y="0"/>
                  </a:cubicBezTo>
                  <a:close/>
                  <a:moveTo>
                    <a:pt x="25" y="44"/>
                  </a:moveTo>
                  <a:cubicBezTo>
                    <a:pt x="15" y="44"/>
                    <a:pt x="7" y="35"/>
                    <a:pt x="7" y="25"/>
                  </a:cubicBezTo>
                  <a:cubicBezTo>
                    <a:pt x="7" y="15"/>
                    <a:pt x="15" y="7"/>
                    <a:pt x="25" y="7"/>
                  </a:cubicBezTo>
                  <a:cubicBezTo>
                    <a:pt x="35" y="7"/>
                    <a:pt x="44" y="15"/>
                    <a:pt x="44" y="25"/>
                  </a:cubicBezTo>
                  <a:cubicBezTo>
                    <a:pt x="44" y="35"/>
                    <a:pt x="35" y="44"/>
                    <a:pt x="25" y="44"/>
                  </a:cubicBezTo>
                  <a:close/>
                  <a:moveTo>
                    <a:pt x="25" y="44"/>
                  </a:moveTo>
                  <a:cubicBezTo>
                    <a:pt x="25" y="44"/>
                    <a:pt x="25" y="44"/>
                    <a:pt x="25" y="4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5" name="Group 17"/>
          <p:cNvGrpSpPr>
            <a:grpSpLocks noChangeAspect="1"/>
          </p:cNvGrpSpPr>
          <p:nvPr/>
        </p:nvGrpSpPr>
        <p:grpSpPr bwMode="auto">
          <a:xfrm>
            <a:off x="3331563" y="5232323"/>
            <a:ext cx="668985" cy="759771"/>
            <a:chOff x="1340" y="2128"/>
            <a:chExt cx="340" cy="386"/>
          </a:xfrm>
          <a:solidFill>
            <a:schemeClr val="accent3"/>
          </a:solidFill>
        </p:grpSpPr>
        <p:sp>
          <p:nvSpPr>
            <p:cNvPr id="16" name="Freeform 18"/>
            <p:cNvSpPr>
              <a:spLocks noEditPoints="1"/>
            </p:cNvSpPr>
            <p:nvPr/>
          </p:nvSpPr>
          <p:spPr bwMode="auto">
            <a:xfrm>
              <a:off x="1340" y="2128"/>
              <a:ext cx="340" cy="386"/>
            </a:xfrm>
            <a:custGeom>
              <a:avLst/>
              <a:gdLst/>
              <a:ahLst/>
              <a:cxnLst>
                <a:cxn ang="0">
                  <a:pos x="141" y="75"/>
                </a:cxn>
                <a:cxn ang="0">
                  <a:pos x="118" y="53"/>
                </a:cxn>
                <a:cxn ang="0">
                  <a:pos x="96" y="75"/>
                </a:cxn>
                <a:cxn ang="0">
                  <a:pos x="115" y="96"/>
                </a:cxn>
                <a:cxn ang="0">
                  <a:pos x="115" y="120"/>
                </a:cxn>
                <a:cxn ang="0">
                  <a:pos x="82" y="153"/>
                </a:cxn>
                <a:cxn ang="0">
                  <a:pos x="49" y="120"/>
                </a:cxn>
                <a:cxn ang="0">
                  <a:pos x="49" y="93"/>
                </a:cxn>
                <a:cxn ang="0">
                  <a:pos x="73" y="78"/>
                </a:cxn>
                <a:cxn ang="0">
                  <a:pos x="75" y="74"/>
                </a:cxn>
                <a:cxn ang="0">
                  <a:pos x="90" y="30"/>
                </a:cxn>
                <a:cxn ang="0">
                  <a:pos x="66" y="3"/>
                </a:cxn>
                <a:cxn ang="0">
                  <a:pos x="66" y="3"/>
                </a:cxn>
                <a:cxn ang="0">
                  <a:pos x="60" y="0"/>
                </a:cxn>
                <a:cxn ang="0">
                  <a:pos x="55" y="6"/>
                </a:cxn>
                <a:cxn ang="0">
                  <a:pos x="60" y="12"/>
                </a:cxn>
                <a:cxn ang="0">
                  <a:pos x="64" y="10"/>
                </a:cxn>
                <a:cxn ang="0">
                  <a:pos x="64" y="11"/>
                </a:cxn>
                <a:cxn ang="0">
                  <a:pos x="83" y="30"/>
                </a:cxn>
                <a:cxn ang="0">
                  <a:pos x="69" y="69"/>
                </a:cxn>
                <a:cxn ang="0">
                  <a:pos x="65" y="71"/>
                </a:cxn>
                <a:cxn ang="0">
                  <a:pos x="45" y="82"/>
                </a:cxn>
                <a:cxn ang="0">
                  <a:pos x="26" y="71"/>
                </a:cxn>
                <a:cxn ang="0">
                  <a:pos x="22" y="69"/>
                </a:cxn>
                <a:cxn ang="0">
                  <a:pos x="7" y="30"/>
                </a:cxn>
                <a:cxn ang="0">
                  <a:pos x="27" y="11"/>
                </a:cxn>
                <a:cxn ang="0">
                  <a:pos x="27" y="10"/>
                </a:cxn>
                <a:cxn ang="0">
                  <a:pos x="30" y="12"/>
                </a:cxn>
                <a:cxn ang="0">
                  <a:pos x="36" y="6"/>
                </a:cxn>
                <a:cxn ang="0">
                  <a:pos x="30" y="0"/>
                </a:cxn>
                <a:cxn ang="0">
                  <a:pos x="25" y="3"/>
                </a:cxn>
                <a:cxn ang="0">
                  <a:pos x="25" y="3"/>
                </a:cxn>
                <a:cxn ang="0">
                  <a:pos x="0" y="30"/>
                </a:cxn>
                <a:cxn ang="0">
                  <a:pos x="16" y="74"/>
                </a:cxn>
                <a:cxn ang="0">
                  <a:pos x="17" y="78"/>
                </a:cxn>
                <a:cxn ang="0">
                  <a:pos x="42" y="93"/>
                </a:cxn>
                <a:cxn ang="0">
                  <a:pos x="42" y="120"/>
                </a:cxn>
                <a:cxn ang="0">
                  <a:pos x="82" y="160"/>
                </a:cxn>
                <a:cxn ang="0">
                  <a:pos x="122" y="120"/>
                </a:cxn>
                <a:cxn ang="0">
                  <a:pos x="122" y="96"/>
                </a:cxn>
                <a:cxn ang="0">
                  <a:pos x="141" y="75"/>
                </a:cxn>
                <a:cxn ang="0">
                  <a:pos x="118" y="90"/>
                </a:cxn>
                <a:cxn ang="0">
                  <a:pos x="104" y="75"/>
                </a:cxn>
                <a:cxn ang="0">
                  <a:pos x="118" y="60"/>
                </a:cxn>
                <a:cxn ang="0">
                  <a:pos x="133" y="75"/>
                </a:cxn>
                <a:cxn ang="0">
                  <a:pos x="118" y="90"/>
                </a:cxn>
                <a:cxn ang="0">
                  <a:pos x="118" y="90"/>
                </a:cxn>
                <a:cxn ang="0">
                  <a:pos x="118" y="90"/>
                </a:cxn>
              </a:cxnLst>
              <a:rect l="0" t="0" r="r" b="b"/>
              <a:pathLst>
                <a:path w="141" h="160">
                  <a:moveTo>
                    <a:pt x="141" y="75"/>
                  </a:moveTo>
                  <a:cubicBezTo>
                    <a:pt x="141" y="62"/>
                    <a:pt x="131" y="53"/>
                    <a:pt x="118" y="53"/>
                  </a:cubicBezTo>
                  <a:cubicBezTo>
                    <a:pt x="106" y="53"/>
                    <a:pt x="96" y="62"/>
                    <a:pt x="96" y="75"/>
                  </a:cubicBezTo>
                  <a:cubicBezTo>
                    <a:pt x="96" y="86"/>
                    <a:pt x="104" y="95"/>
                    <a:pt x="115" y="96"/>
                  </a:cubicBezTo>
                  <a:cubicBezTo>
                    <a:pt x="115" y="120"/>
                    <a:pt x="115" y="120"/>
                    <a:pt x="115" y="120"/>
                  </a:cubicBezTo>
                  <a:cubicBezTo>
                    <a:pt x="115" y="138"/>
                    <a:pt x="100" y="153"/>
                    <a:pt x="82" y="153"/>
                  </a:cubicBezTo>
                  <a:cubicBezTo>
                    <a:pt x="64" y="153"/>
                    <a:pt x="49" y="138"/>
                    <a:pt x="49" y="120"/>
                  </a:cubicBezTo>
                  <a:cubicBezTo>
                    <a:pt x="49" y="93"/>
                    <a:pt x="49" y="93"/>
                    <a:pt x="49" y="93"/>
                  </a:cubicBezTo>
                  <a:cubicBezTo>
                    <a:pt x="58" y="92"/>
                    <a:pt x="66" y="87"/>
                    <a:pt x="73" y="78"/>
                  </a:cubicBezTo>
                  <a:cubicBezTo>
                    <a:pt x="74" y="77"/>
                    <a:pt x="75" y="75"/>
                    <a:pt x="75" y="74"/>
                  </a:cubicBezTo>
                  <a:cubicBezTo>
                    <a:pt x="84" y="61"/>
                    <a:pt x="90" y="43"/>
                    <a:pt x="90" y="30"/>
                  </a:cubicBezTo>
                  <a:cubicBezTo>
                    <a:pt x="90" y="9"/>
                    <a:pt x="81" y="7"/>
                    <a:pt x="66" y="3"/>
                  </a:cubicBezTo>
                  <a:cubicBezTo>
                    <a:pt x="66" y="3"/>
                    <a:pt x="66" y="3"/>
                    <a:pt x="66" y="3"/>
                  </a:cubicBezTo>
                  <a:cubicBezTo>
                    <a:pt x="65" y="1"/>
                    <a:pt x="63" y="0"/>
                    <a:pt x="60" y="0"/>
                  </a:cubicBezTo>
                  <a:cubicBezTo>
                    <a:pt x="57" y="0"/>
                    <a:pt x="55" y="3"/>
                    <a:pt x="55" y="6"/>
                  </a:cubicBezTo>
                  <a:cubicBezTo>
                    <a:pt x="55" y="9"/>
                    <a:pt x="57" y="12"/>
                    <a:pt x="60" y="12"/>
                  </a:cubicBezTo>
                  <a:cubicBezTo>
                    <a:pt x="62" y="12"/>
                    <a:pt x="63" y="11"/>
                    <a:pt x="64" y="10"/>
                  </a:cubicBezTo>
                  <a:cubicBezTo>
                    <a:pt x="64" y="11"/>
                    <a:pt x="64" y="11"/>
                    <a:pt x="64" y="11"/>
                  </a:cubicBezTo>
                  <a:cubicBezTo>
                    <a:pt x="79" y="14"/>
                    <a:pt x="83" y="15"/>
                    <a:pt x="83" y="30"/>
                  </a:cubicBezTo>
                  <a:cubicBezTo>
                    <a:pt x="83" y="42"/>
                    <a:pt x="77" y="58"/>
                    <a:pt x="69" y="69"/>
                  </a:cubicBezTo>
                  <a:cubicBezTo>
                    <a:pt x="67" y="69"/>
                    <a:pt x="66" y="70"/>
                    <a:pt x="65" y="71"/>
                  </a:cubicBezTo>
                  <a:cubicBezTo>
                    <a:pt x="61" y="76"/>
                    <a:pt x="54" y="82"/>
                    <a:pt x="45" y="82"/>
                  </a:cubicBezTo>
                  <a:cubicBezTo>
                    <a:pt x="37" y="82"/>
                    <a:pt x="30" y="76"/>
                    <a:pt x="26" y="71"/>
                  </a:cubicBezTo>
                  <a:cubicBezTo>
                    <a:pt x="25" y="70"/>
                    <a:pt x="23" y="69"/>
                    <a:pt x="22" y="69"/>
                  </a:cubicBezTo>
                  <a:cubicBezTo>
                    <a:pt x="13" y="58"/>
                    <a:pt x="7" y="42"/>
                    <a:pt x="7" y="30"/>
                  </a:cubicBezTo>
                  <a:cubicBezTo>
                    <a:pt x="7" y="15"/>
                    <a:pt x="11" y="14"/>
                    <a:pt x="27" y="11"/>
                  </a:cubicBezTo>
                  <a:cubicBezTo>
                    <a:pt x="27" y="10"/>
                    <a:pt x="27" y="10"/>
                    <a:pt x="27" y="10"/>
                  </a:cubicBezTo>
                  <a:cubicBezTo>
                    <a:pt x="28" y="11"/>
                    <a:pt x="29" y="12"/>
                    <a:pt x="30" y="12"/>
                  </a:cubicBezTo>
                  <a:cubicBezTo>
                    <a:pt x="33" y="12"/>
                    <a:pt x="36" y="9"/>
                    <a:pt x="36" y="6"/>
                  </a:cubicBezTo>
                  <a:cubicBezTo>
                    <a:pt x="36" y="3"/>
                    <a:pt x="33" y="0"/>
                    <a:pt x="30" y="0"/>
                  </a:cubicBezTo>
                  <a:cubicBezTo>
                    <a:pt x="28" y="0"/>
                    <a:pt x="26" y="1"/>
                    <a:pt x="25" y="3"/>
                  </a:cubicBezTo>
                  <a:cubicBezTo>
                    <a:pt x="25" y="3"/>
                    <a:pt x="25" y="3"/>
                    <a:pt x="25" y="3"/>
                  </a:cubicBezTo>
                  <a:cubicBezTo>
                    <a:pt x="9" y="7"/>
                    <a:pt x="0" y="9"/>
                    <a:pt x="0" y="30"/>
                  </a:cubicBezTo>
                  <a:cubicBezTo>
                    <a:pt x="0" y="43"/>
                    <a:pt x="6" y="61"/>
                    <a:pt x="16" y="74"/>
                  </a:cubicBezTo>
                  <a:cubicBezTo>
                    <a:pt x="16" y="76"/>
                    <a:pt x="16" y="77"/>
                    <a:pt x="17" y="78"/>
                  </a:cubicBezTo>
                  <a:cubicBezTo>
                    <a:pt x="25" y="87"/>
                    <a:pt x="33" y="92"/>
                    <a:pt x="42" y="93"/>
                  </a:cubicBezTo>
                  <a:cubicBezTo>
                    <a:pt x="42" y="120"/>
                    <a:pt x="42" y="120"/>
                    <a:pt x="42" y="120"/>
                  </a:cubicBezTo>
                  <a:cubicBezTo>
                    <a:pt x="42" y="142"/>
                    <a:pt x="60" y="160"/>
                    <a:pt x="82" y="160"/>
                  </a:cubicBezTo>
                  <a:cubicBezTo>
                    <a:pt x="104" y="160"/>
                    <a:pt x="122" y="142"/>
                    <a:pt x="122" y="120"/>
                  </a:cubicBezTo>
                  <a:cubicBezTo>
                    <a:pt x="122" y="96"/>
                    <a:pt x="122" y="96"/>
                    <a:pt x="122" y="96"/>
                  </a:cubicBezTo>
                  <a:cubicBezTo>
                    <a:pt x="133" y="95"/>
                    <a:pt x="141" y="86"/>
                    <a:pt x="141" y="75"/>
                  </a:cubicBezTo>
                  <a:close/>
                  <a:moveTo>
                    <a:pt x="118" y="90"/>
                  </a:moveTo>
                  <a:cubicBezTo>
                    <a:pt x="110" y="90"/>
                    <a:pt x="104" y="83"/>
                    <a:pt x="104" y="75"/>
                  </a:cubicBezTo>
                  <a:cubicBezTo>
                    <a:pt x="104" y="67"/>
                    <a:pt x="110" y="60"/>
                    <a:pt x="118" y="60"/>
                  </a:cubicBezTo>
                  <a:cubicBezTo>
                    <a:pt x="127" y="60"/>
                    <a:pt x="133" y="67"/>
                    <a:pt x="133" y="75"/>
                  </a:cubicBezTo>
                  <a:cubicBezTo>
                    <a:pt x="133" y="83"/>
                    <a:pt x="127" y="90"/>
                    <a:pt x="118" y="90"/>
                  </a:cubicBezTo>
                  <a:close/>
                  <a:moveTo>
                    <a:pt x="118" y="90"/>
                  </a:moveTo>
                  <a:cubicBezTo>
                    <a:pt x="118" y="90"/>
                    <a:pt x="118" y="90"/>
                    <a:pt x="118" y="9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 name="Freeform 19"/>
            <p:cNvSpPr>
              <a:spLocks noEditPoints="1"/>
            </p:cNvSpPr>
            <p:nvPr/>
          </p:nvSpPr>
          <p:spPr bwMode="auto">
            <a:xfrm>
              <a:off x="1598" y="2282"/>
              <a:ext cx="56" cy="53"/>
            </a:xfrm>
            <a:custGeom>
              <a:avLst/>
              <a:gdLst/>
              <a:ahLst/>
              <a:cxnLst>
                <a:cxn ang="0">
                  <a:pos x="11" y="0"/>
                </a:cxn>
                <a:cxn ang="0">
                  <a:pos x="0" y="11"/>
                </a:cxn>
                <a:cxn ang="0">
                  <a:pos x="11" y="22"/>
                </a:cxn>
                <a:cxn ang="0">
                  <a:pos x="23" y="11"/>
                </a:cxn>
                <a:cxn ang="0">
                  <a:pos x="11" y="0"/>
                </a:cxn>
                <a:cxn ang="0">
                  <a:pos x="11" y="0"/>
                </a:cxn>
                <a:cxn ang="0">
                  <a:pos x="11" y="0"/>
                </a:cxn>
              </a:cxnLst>
              <a:rect l="0" t="0" r="r" b="b"/>
              <a:pathLst>
                <a:path w="23" h="22">
                  <a:moveTo>
                    <a:pt x="11" y="0"/>
                  </a:moveTo>
                  <a:cubicBezTo>
                    <a:pt x="5" y="0"/>
                    <a:pt x="0" y="5"/>
                    <a:pt x="0" y="11"/>
                  </a:cubicBezTo>
                  <a:cubicBezTo>
                    <a:pt x="0" y="17"/>
                    <a:pt x="5" y="22"/>
                    <a:pt x="11" y="22"/>
                  </a:cubicBezTo>
                  <a:cubicBezTo>
                    <a:pt x="18" y="22"/>
                    <a:pt x="23" y="17"/>
                    <a:pt x="23" y="11"/>
                  </a:cubicBezTo>
                  <a:cubicBezTo>
                    <a:pt x="23" y="5"/>
                    <a:pt x="18" y="0"/>
                    <a:pt x="11" y="0"/>
                  </a:cubicBezTo>
                  <a:close/>
                  <a:moveTo>
                    <a:pt x="11" y="0"/>
                  </a:moveTo>
                  <a:cubicBezTo>
                    <a:pt x="11" y="0"/>
                    <a:pt x="11" y="0"/>
                    <a:pt x="11"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cxnSp>
        <p:nvCxnSpPr>
          <p:cNvPr id="18" name="Elbow Connector 102"/>
          <p:cNvCxnSpPr/>
          <p:nvPr/>
        </p:nvCxnSpPr>
        <p:spPr>
          <a:xfrm rot="16200000" flipH="1">
            <a:off x="3481861" y="3650788"/>
            <a:ext cx="1358186" cy="1276319"/>
          </a:xfrm>
          <a:prstGeom prst="bentConnector3">
            <a:avLst>
              <a:gd name="adj1" fmla="val 50000"/>
            </a:avLst>
          </a:prstGeom>
          <a:ln w="19050">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19" name="Elbow Connector 113"/>
          <p:cNvCxnSpPr/>
          <p:nvPr/>
        </p:nvCxnSpPr>
        <p:spPr>
          <a:xfrm rot="5400000">
            <a:off x="1189277" y="3650788"/>
            <a:ext cx="1358186" cy="1276319"/>
          </a:xfrm>
          <a:prstGeom prst="bentConnector3">
            <a:avLst>
              <a:gd name="adj1" fmla="val 50000"/>
            </a:avLst>
          </a:prstGeom>
          <a:ln w="19050">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20" name="Elbow Connector 114"/>
          <p:cNvCxnSpPr/>
          <p:nvPr/>
        </p:nvCxnSpPr>
        <p:spPr>
          <a:xfrm rot="5400000">
            <a:off x="1840879" y="3963674"/>
            <a:ext cx="1511900" cy="496833"/>
          </a:xfrm>
          <a:prstGeom prst="bentConnector3">
            <a:avLst>
              <a:gd name="adj1" fmla="val 71517"/>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21" name="Elbow Connector 125"/>
          <p:cNvCxnSpPr/>
          <p:nvPr/>
        </p:nvCxnSpPr>
        <p:spPr>
          <a:xfrm rot="16200000" flipH="1">
            <a:off x="2673299" y="3963674"/>
            <a:ext cx="1511900" cy="496833"/>
          </a:xfrm>
          <a:prstGeom prst="bentConnector3">
            <a:avLst>
              <a:gd name="adj1" fmla="val 71517"/>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nvGrpSpPr>
          <p:cNvPr id="22" name="Group 66"/>
          <p:cNvGrpSpPr/>
          <p:nvPr/>
        </p:nvGrpSpPr>
        <p:grpSpPr>
          <a:xfrm>
            <a:off x="1697753" y="1505046"/>
            <a:ext cx="2752383" cy="2164951"/>
            <a:chOff x="1981200" y="1838326"/>
            <a:chExt cx="393700" cy="309563"/>
          </a:xfrm>
        </p:grpSpPr>
        <p:sp>
          <p:nvSpPr>
            <p:cNvPr id="23" name="Freeform 5"/>
            <p:cNvSpPr>
              <a:spLocks noEditPoints="1"/>
            </p:cNvSpPr>
            <p:nvPr/>
          </p:nvSpPr>
          <p:spPr bwMode="auto">
            <a:xfrm>
              <a:off x="1981200" y="1838326"/>
              <a:ext cx="393700" cy="96838"/>
            </a:xfrm>
            <a:custGeom>
              <a:avLst/>
              <a:gdLst/>
              <a:ahLst/>
              <a:cxnLst>
                <a:cxn ang="0">
                  <a:pos x="96" y="14"/>
                </a:cxn>
                <a:cxn ang="0">
                  <a:pos x="72" y="14"/>
                </a:cxn>
                <a:cxn ang="0">
                  <a:pos x="72" y="3"/>
                </a:cxn>
                <a:cxn ang="0">
                  <a:pos x="68" y="0"/>
                </a:cxn>
                <a:cxn ang="0">
                  <a:pos x="35" y="0"/>
                </a:cxn>
                <a:cxn ang="0">
                  <a:pos x="32" y="3"/>
                </a:cxn>
                <a:cxn ang="0">
                  <a:pos x="32" y="14"/>
                </a:cxn>
                <a:cxn ang="0">
                  <a:pos x="7" y="14"/>
                </a:cxn>
                <a:cxn ang="0">
                  <a:pos x="0" y="19"/>
                </a:cxn>
                <a:cxn ang="0">
                  <a:pos x="0" y="25"/>
                </a:cxn>
                <a:cxn ang="0">
                  <a:pos x="102" y="25"/>
                </a:cxn>
                <a:cxn ang="0">
                  <a:pos x="102" y="20"/>
                </a:cxn>
                <a:cxn ang="0">
                  <a:pos x="96" y="14"/>
                </a:cxn>
                <a:cxn ang="0">
                  <a:pos x="65" y="14"/>
                </a:cxn>
                <a:cxn ang="0">
                  <a:pos x="39" y="14"/>
                </a:cxn>
                <a:cxn ang="0">
                  <a:pos x="39" y="7"/>
                </a:cxn>
                <a:cxn ang="0">
                  <a:pos x="65" y="7"/>
                </a:cxn>
                <a:cxn ang="0">
                  <a:pos x="65" y="14"/>
                </a:cxn>
                <a:cxn ang="0">
                  <a:pos x="65" y="14"/>
                </a:cxn>
                <a:cxn ang="0">
                  <a:pos x="65" y="14"/>
                </a:cxn>
              </a:cxnLst>
              <a:rect l="0" t="0" r="r" b="b"/>
              <a:pathLst>
                <a:path w="102" h="25">
                  <a:moveTo>
                    <a:pt x="96" y="14"/>
                  </a:moveTo>
                  <a:cubicBezTo>
                    <a:pt x="72" y="14"/>
                    <a:pt x="72" y="14"/>
                    <a:pt x="72" y="14"/>
                  </a:cubicBezTo>
                  <a:cubicBezTo>
                    <a:pt x="72" y="3"/>
                    <a:pt x="72" y="3"/>
                    <a:pt x="72" y="3"/>
                  </a:cubicBezTo>
                  <a:cubicBezTo>
                    <a:pt x="72" y="2"/>
                    <a:pt x="70" y="0"/>
                    <a:pt x="68" y="0"/>
                  </a:cubicBezTo>
                  <a:cubicBezTo>
                    <a:pt x="35" y="0"/>
                    <a:pt x="35" y="0"/>
                    <a:pt x="35" y="0"/>
                  </a:cubicBezTo>
                  <a:cubicBezTo>
                    <a:pt x="34" y="0"/>
                    <a:pt x="32" y="2"/>
                    <a:pt x="32" y="3"/>
                  </a:cubicBezTo>
                  <a:cubicBezTo>
                    <a:pt x="32" y="14"/>
                    <a:pt x="32" y="14"/>
                    <a:pt x="32" y="14"/>
                  </a:cubicBezTo>
                  <a:cubicBezTo>
                    <a:pt x="7" y="14"/>
                    <a:pt x="7" y="14"/>
                    <a:pt x="7" y="14"/>
                  </a:cubicBezTo>
                  <a:cubicBezTo>
                    <a:pt x="3" y="14"/>
                    <a:pt x="0" y="16"/>
                    <a:pt x="0" y="19"/>
                  </a:cubicBezTo>
                  <a:cubicBezTo>
                    <a:pt x="0" y="25"/>
                    <a:pt x="0" y="25"/>
                    <a:pt x="0" y="25"/>
                  </a:cubicBezTo>
                  <a:cubicBezTo>
                    <a:pt x="102" y="25"/>
                    <a:pt x="102" y="25"/>
                    <a:pt x="102" y="25"/>
                  </a:cubicBezTo>
                  <a:cubicBezTo>
                    <a:pt x="102" y="20"/>
                    <a:pt x="102" y="20"/>
                    <a:pt x="102" y="20"/>
                  </a:cubicBezTo>
                  <a:cubicBezTo>
                    <a:pt x="102" y="17"/>
                    <a:pt x="100" y="14"/>
                    <a:pt x="96" y="14"/>
                  </a:cubicBezTo>
                  <a:close/>
                  <a:moveTo>
                    <a:pt x="65" y="14"/>
                  </a:moveTo>
                  <a:cubicBezTo>
                    <a:pt x="39" y="14"/>
                    <a:pt x="39" y="14"/>
                    <a:pt x="39" y="14"/>
                  </a:cubicBezTo>
                  <a:cubicBezTo>
                    <a:pt x="39" y="7"/>
                    <a:pt x="39" y="7"/>
                    <a:pt x="39" y="7"/>
                  </a:cubicBezTo>
                  <a:cubicBezTo>
                    <a:pt x="65" y="7"/>
                    <a:pt x="65" y="7"/>
                    <a:pt x="65" y="7"/>
                  </a:cubicBezTo>
                  <a:lnTo>
                    <a:pt x="65" y="14"/>
                  </a:lnTo>
                  <a:close/>
                  <a:moveTo>
                    <a:pt x="65" y="14"/>
                  </a:moveTo>
                  <a:cubicBezTo>
                    <a:pt x="65" y="14"/>
                    <a:pt x="65" y="14"/>
                    <a:pt x="65" y="14"/>
                  </a:cubicBezTo>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24" name="Freeform 6"/>
            <p:cNvSpPr>
              <a:spLocks noEditPoints="1"/>
            </p:cNvSpPr>
            <p:nvPr/>
          </p:nvSpPr>
          <p:spPr bwMode="auto">
            <a:xfrm>
              <a:off x="1981200" y="1949451"/>
              <a:ext cx="393700" cy="198438"/>
            </a:xfrm>
            <a:custGeom>
              <a:avLst/>
              <a:gdLst/>
              <a:ahLst/>
              <a:cxnLst>
                <a:cxn ang="0">
                  <a:pos x="0" y="46"/>
                </a:cxn>
                <a:cxn ang="0">
                  <a:pos x="5" y="51"/>
                </a:cxn>
                <a:cxn ang="0">
                  <a:pos x="97" y="51"/>
                </a:cxn>
                <a:cxn ang="0">
                  <a:pos x="102" y="46"/>
                </a:cxn>
                <a:cxn ang="0">
                  <a:pos x="102" y="0"/>
                </a:cxn>
                <a:cxn ang="0">
                  <a:pos x="0" y="0"/>
                </a:cxn>
                <a:cxn ang="0">
                  <a:pos x="0" y="46"/>
                </a:cxn>
                <a:cxn ang="0">
                  <a:pos x="51" y="7"/>
                </a:cxn>
                <a:cxn ang="0">
                  <a:pos x="69" y="25"/>
                </a:cxn>
                <a:cxn ang="0">
                  <a:pos x="51" y="43"/>
                </a:cxn>
                <a:cxn ang="0">
                  <a:pos x="33" y="25"/>
                </a:cxn>
                <a:cxn ang="0">
                  <a:pos x="51" y="7"/>
                </a:cxn>
                <a:cxn ang="0">
                  <a:pos x="51" y="7"/>
                </a:cxn>
                <a:cxn ang="0">
                  <a:pos x="51" y="7"/>
                </a:cxn>
              </a:cxnLst>
              <a:rect l="0" t="0" r="r" b="b"/>
              <a:pathLst>
                <a:path w="102" h="51">
                  <a:moveTo>
                    <a:pt x="0" y="46"/>
                  </a:moveTo>
                  <a:cubicBezTo>
                    <a:pt x="0" y="49"/>
                    <a:pt x="2" y="51"/>
                    <a:pt x="5" y="51"/>
                  </a:cubicBezTo>
                  <a:cubicBezTo>
                    <a:pt x="97" y="51"/>
                    <a:pt x="97" y="51"/>
                    <a:pt x="97" y="51"/>
                  </a:cubicBezTo>
                  <a:cubicBezTo>
                    <a:pt x="101" y="51"/>
                    <a:pt x="102" y="48"/>
                    <a:pt x="102" y="46"/>
                  </a:cubicBezTo>
                  <a:cubicBezTo>
                    <a:pt x="102" y="0"/>
                    <a:pt x="102" y="0"/>
                    <a:pt x="102" y="0"/>
                  </a:cubicBezTo>
                  <a:cubicBezTo>
                    <a:pt x="0" y="0"/>
                    <a:pt x="0" y="0"/>
                    <a:pt x="0" y="0"/>
                  </a:cubicBezTo>
                  <a:lnTo>
                    <a:pt x="0" y="46"/>
                  </a:lnTo>
                  <a:close/>
                  <a:moveTo>
                    <a:pt x="51" y="7"/>
                  </a:moveTo>
                  <a:cubicBezTo>
                    <a:pt x="61" y="7"/>
                    <a:pt x="69" y="15"/>
                    <a:pt x="69" y="25"/>
                  </a:cubicBezTo>
                  <a:cubicBezTo>
                    <a:pt x="69" y="35"/>
                    <a:pt x="61" y="43"/>
                    <a:pt x="51" y="43"/>
                  </a:cubicBezTo>
                  <a:cubicBezTo>
                    <a:pt x="41" y="43"/>
                    <a:pt x="33" y="35"/>
                    <a:pt x="33" y="25"/>
                  </a:cubicBezTo>
                  <a:cubicBezTo>
                    <a:pt x="33" y="15"/>
                    <a:pt x="41" y="7"/>
                    <a:pt x="51" y="7"/>
                  </a:cubicBezTo>
                  <a:close/>
                  <a:moveTo>
                    <a:pt x="51" y="7"/>
                  </a:moveTo>
                  <a:cubicBezTo>
                    <a:pt x="51" y="7"/>
                    <a:pt x="51" y="7"/>
                    <a:pt x="51" y="7"/>
                  </a:cubicBezTo>
                </a:path>
              </a:pathLst>
            </a:custGeom>
            <a:solidFill>
              <a:schemeClr val="accent2"/>
            </a:solidFill>
            <a:ln w="9525">
              <a:noFill/>
              <a:round/>
            </a:ln>
          </p:spPr>
          <p:txBody>
            <a:bodyPr vert="horz" wrap="square" lIns="91476" tIns="45738" rIns="91476" bIns="45738" numCol="1" anchor="t" anchorCtr="0" compatLnSpc="1"/>
            <a:lstStyle/>
            <a:p>
              <a:endParaRPr lang="en-US" sz="2100">
                <a:cs typeface="+mn-ea"/>
              </a:endParaRPr>
            </a:p>
          </p:txBody>
        </p:sp>
        <p:sp>
          <p:nvSpPr>
            <p:cNvPr id="25" name="Freeform 7"/>
            <p:cNvSpPr>
              <a:spLocks noEditPoints="1"/>
            </p:cNvSpPr>
            <p:nvPr/>
          </p:nvSpPr>
          <p:spPr bwMode="auto">
            <a:xfrm>
              <a:off x="2132013" y="2000251"/>
              <a:ext cx="93663" cy="93663"/>
            </a:xfrm>
            <a:custGeom>
              <a:avLst/>
              <a:gdLst/>
              <a:ahLst/>
              <a:cxnLst>
                <a:cxn ang="0">
                  <a:pos x="20" y="59"/>
                </a:cxn>
                <a:cxn ang="0">
                  <a:pos x="39" y="59"/>
                </a:cxn>
                <a:cxn ang="0">
                  <a:pos x="39" y="39"/>
                </a:cxn>
                <a:cxn ang="0">
                  <a:pos x="59" y="39"/>
                </a:cxn>
                <a:cxn ang="0">
                  <a:pos x="59" y="20"/>
                </a:cxn>
                <a:cxn ang="0">
                  <a:pos x="39" y="20"/>
                </a:cxn>
                <a:cxn ang="0">
                  <a:pos x="39" y="0"/>
                </a:cxn>
                <a:cxn ang="0">
                  <a:pos x="20" y="0"/>
                </a:cxn>
                <a:cxn ang="0">
                  <a:pos x="20" y="20"/>
                </a:cxn>
                <a:cxn ang="0">
                  <a:pos x="0" y="20"/>
                </a:cxn>
                <a:cxn ang="0">
                  <a:pos x="0" y="39"/>
                </a:cxn>
                <a:cxn ang="0">
                  <a:pos x="20" y="39"/>
                </a:cxn>
                <a:cxn ang="0">
                  <a:pos x="20" y="59"/>
                </a:cxn>
                <a:cxn ang="0">
                  <a:pos x="20" y="59"/>
                </a:cxn>
                <a:cxn ang="0">
                  <a:pos x="20" y="59"/>
                </a:cxn>
              </a:cxnLst>
              <a:rect l="0" t="0" r="r" b="b"/>
              <a:pathLst>
                <a:path w="59" h="59">
                  <a:moveTo>
                    <a:pt x="20" y="59"/>
                  </a:moveTo>
                  <a:lnTo>
                    <a:pt x="39" y="59"/>
                  </a:lnTo>
                  <a:lnTo>
                    <a:pt x="39" y="39"/>
                  </a:lnTo>
                  <a:lnTo>
                    <a:pt x="59" y="39"/>
                  </a:lnTo>
                  <a:lnTo>
                    <a:pt x="59" y="20"/>
                  </a:lnTo>
                  <a:lnTo>
                    <a:pt x="39" y="20"/>
                  </a:lnTo>
                  <a:lnTo>
                    <a:pt x="39" y="0"/>
                  </a:lnTo>
                  <a:lnTo>
                    <a:pt x="20" y="0"/>
                  </a:lnTo>
                  <a:lnTo>
                    <a:pt x="20" y="20"/>
                  </a:lnTo>
                  <a:lnTo>
                    <a:pt x="0" y="20"/>
                  </a:lnTo>
                  <a:lnTo>
                    <a:pt x="0" y="39"/>
                  </a:lnTo>
                  <a:lnTo>
                    <a:pt x="20" y="39"/>
                  </a:lnTo>
                  <a:lnTo>
                    <a:pt x="20" y="59"/>
                  </a:lnTo>
                  <a:close/>
                  <a:moveTo>
                    <a:pt x="20" y="59"/>
                  </a:moveTo>
                  <a:lnTo>
                    <a:pt x="20" y="59"/>
                  </a:lnTo>
                  <a:close/>
                </a:path>
              </a:pathLst>
            </a:custGeom>
            <a:solidFill>
              <a:srgbClr val="000000"/>
            </a:solidFill>
            <a:ln w="9525">
              <a:noFill/>
              <a:round/>
            </a:ln>
          </p:spPr>
          <p:txBody>
            <a:bodyPr vert="horz" wrap="square" lIns="91476" tIns="45738" rIns="91476" bIns="45738" numCol="1" anchor="t" anchorCtr="0" compatLnSpc="1"/>
            <a:lstStyle/>
            <a:p>
              <a:endParaRPr lang="en-US" sz="2100">
                <a:cs typeface="+mn-ea"/>
              </a:endParaRPr>
            </a:p>
          </p:txBody>
        </p:sp>
        <p:sp>
          <p:nvSpPr>
            <p:cNvPr id="26" name="Freeform 8"/>
            <p:cNvSpPr>
              <a:spLocks noEditPoints="1"/>
            </p:cNvSpPr>
            <p:nvPr/>
          </p:nvSpPr>
          <p:spPr bwMode="auto">
            <a:xfrm>
              <a:off x="2132013" y="2000251"/>
              <a:ext cx="93663" cy="93663"/>
            </a:xfrm>
            <a:custGeom>
              <a:avLst/>
              <a:gdLst/>
              <a:ahLst/>
              <a:cxnLst>
                <a:cxn ang="0">
                  <a:pos x="20" y="59"/>
                </a:cxn>
                <a:cxn ang="0">
                  <a:pos x="39" y="59"/>
                </a:cxn>
                <a:cxn ang="0">
                  <a:pos x="39" y="39"/>
                </a:cxn>
                <a:cxn ang="0">
                  <a:pos x="59" y="39"/>
                </a:cxn>
                <a:cxn ang="0">
                  <a:pos x="59" y="20"/>
                </a:cxn>
                <a:cxn ang="0">
                  <a:pos x="39" y="20"/>
                </a:cxn>
                <a:cxn ang="0">
                  <a:pos x="39" y="0"/>
                </a:cxn>
                <a:cxn ang="0">
                  <a:pos x="20" y="0"/>
                </a:cxn>
                <a:cxn ang="0">
                  <a:pos x="20" y="20"/>
                </a:cxn>
                <a:cxn ang="0">
                  <a:pos x="0" y="20"/>
                </a:cxn>
                <a:cxn ang="0">
                  <a:pos x="0" y="39"/>
                </a:cxn>
                <a:cxn ang="0">
                  <a:pos x="20" y="39"/>
                </a:cxn>
                <a:cxn ang="0">
                  <a:pos x="20" y="59"/>
                </a:cxn>
                <a:cxn ang="0">
                  <a:pos x="20" y="59"/>
                </a:cxn>
                <a:cxn ang="0">
                  <a:pos x="20" y="59"/>
                </a:cxn>
              </a:cxnLst>
              <a:rect l="0" t="0" r="r" b="b"/>
              <a:pathLst>
                <a:path w="59" h="59">
                  <a:moveTo>
                    <a:pt x="20" y="59"/>
                  </a:moveTo>
                  <a:lnTo>
                    <a:pt x="39" y="59"/>
                  </a:lnTo>
                  <a:lnTo>
                    <a:pt x="39" y="39"/>
                  </a:lnTo>
                  <a:lnTo>
                    <a:pt x="59" y="39"/>
                  </a:lnTo>
                  <a:lnTo>
                    <a:pt x="59" y="20"/>
                  </a:lnTo>
                  <a:lnTo>
                    <a:pt x="39" y="20"/>
                  </a:lnTo>
                  <a:lnTo>
                    <a:pt x="39" y="0"/>
                  </a:lnTo>
                  <a:lnTo>
                    <a:pt x="20" y="0"/>
                  </a:lnTo>
                  <a:lnTo>
                    <a:pt x="20" y="20"/>
                  </a:lnTo>
                  <a:lnTo>
                    <a:pt x="0" y="20"/>
                  </a:lnTo>
                  <a:lnTo>
                    <a:pt x="0" y="39"/>
                  </a:lnTo>
                  <a:lnTo>
                    <a:pt x="20" y="39"/>
                  </a:lnTo>
                  <a:lnTo>
                    <a:pt x="20" y="59"/>
                  </a:lnTo>
                  <a:moveTo>
                    <a:pt x="20" y="59"/>
                  </a:moveTo>
                  <a:lnTo>
                    <a:pt x="20" y="59"/>
                  </a:lnTo>
                </a:path>
              </a:pathLst>
            </a:custGeom>
            <a:solidFill>
              <a:schemeClr val="accent2"/>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27" name="Group 126"/>
          <p:cNvGrpSpPr/>
          <p:nvPr/>
        </p:nvGrpSpPr>
        <p:grpSpPr>
          <a:xfrm>
            <a:off x="5674882" y="3660006"/>
            <a:ext cx="1113735" cy="1114135"/>
            <a:chOff x="1400541" y="1592431"/>
            <a:chExt cx="1296169" cy="1296168"/>
          </a:xfrm>
        </p:grpSpPr>
        <p:sp>
          <p:nvSpPr>
            <p:cNvPr id="28" name="Oval 127"/>
            <p:cNvSpPr/>
            <p:nvPr/>
          </p:nvSpPr>
          <p:spPr>
            <a:xfrm>
              <a:off x="1533041"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cs typeface="+mn-ea"/>
              </a:endParaRPr>
            </a:p>
          </p:txBody>
        </p:sp>
        <p:sp>
          <p:nvSpPr>
            <p:cNvPr id="29" name="Pie 128"/>
            <p:cNvSpPr/>
            <p:nvPr/>
          </p:nvSpPr>
          <p:spPr>
            <a:xfrm>
              <a:off x="1400541" y="1592431"/>
              <a:ext cx="1296169" cy="1296168"/>
            </a:xfrm>
            <a:prstGeom prst="pie">
              <a:avLst>
                <a:gd name="adj1" fmla="val 27111"/>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bg1"/>
                </a:solidFill>
                <a:cs typeface="+mn-ea"/>
              </a:endParaRPr>
            </a:p>
          </p:txBody>
        </p:sp>
        <p:sp>
          <p:nvSpPr>
            <p:cNvPr id="30" name="TextBox 29"/>
            <p:cNvSpPr txBox="1"/>
            <p:nvPr/>
          </p:nvSpPr>
          <p:spPr>
            <a:xfrm>
              <a:off x="1520276" y="2119522"/>
              <a:ext cx="489217" cy="286628"/>
            </a:xfrm>
            <a:prstGeom prst="rect">
              <a:avLst/>
            </a:prstGeom>
            <a:noFill/>
          </p:spPr>
          <p:txBody>
            <a:bodyPr wrap="square" lIns="0" tIns="0" rIns="0" bIns="0" rtlCol="0">
              <a:spAutoFit/>
            </a:bodyPr>
            <a:lstStyle/>
            <a:p>
              <a:pPr algn="ctr"/>
              <a:r>
                <a:rPr lang="en-US" sz="1600" b="1" dirty="0">
                  <a:solidFill>
                    <a:schemeClr val="bg1"/>
                  </a:solidFill>
                  <a:cs typeface="+mn-ea"/>
                </a:rPr>
                <a:t>77%</a:t>
              </a:r>
              <a:endParaRPr lang="en-US" sz="1600" b="1" dirty="0">
                <a:solidFill>
                  <a:schemeClr val="bg1"/>
                </a:solidFill>
                <a:cs typeface="+mn-ea"/>
              </a:endParaRPr>
            </a:p>
          </p:txBody>
        </p:sp>
      </p:grpSp>
      <p:grpSp>
        <p:nvGrpSpPr>
          <p:cNvPr id="31" name="Group 130"/>
          <p:cNvGrpSpPr/>
          <p:nvPr/>
        </p:nvGrpSpPr>
        <p:grpSpPr>
          <a:xfrm>
            <a:off x="7172163" y="3660006"/>
            <a:ext cx="1113735" cy="1114135"/>
            <a:chOff x="3099936" y="1592431"/>
            <a:chExt cx="1296169" cy="1296168"/>
          </a:xfrm>
        </p:grpSpPr>
        <p:sp>
          <p:nvSpPr>
            <p:cNvPr id="32" name="Oval 131"/>
            <p:cNvSpPr/>
            <p:nvPr/>
          </p:nvSpPr>
          <p:spPr>
            <a:xfrm>
              <a:off x="3232436"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cs typeface="+mn-ea"/>
              </a:endParaRPr>
            </a:p>
          </p:txBody>
        </p:sp>
        <p:sp>
          <p:nvSpPr>
            <p:cNvPr id="33" name="Pie 132"/>
            <p:cNvSpPr/>
            <p:nvPr/>
          </p:nvSpPr>
          <p:spPr>
            <a:xfrm>
              <a:off x="3099936" y="1592431"/>
              <a:ext cx="1296169" cy="1296168"/>
            </a:xfrm>
            <a:prstGeom prst="pie">
              <a:avLst>
                <a:gd name="adj1" fmla="val 5379724"/>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bg1"/>
                </a:solidFill>
                <a:cs typeface="+mn-ea"/>
              </a:endParaRPr>
            </a:p>
          </p:txBody>
        </p:sp>
        <p:sp>
          <p:nvSpPr>
            <p:cNvPr id="34" name="TextBox 33"/>
            <p:cNvSpPr txBox="1"/>
            <p:nvPr/>
          </p:nvSpPr>
          <p:spPr>
            <a:xfrm>
              <a:off x="3219671" y="2085623"/>
              <a:ext cx="489217" cy="286628"/>
            </a:xfrm>
            <a:prstGeom prst="rect">
              <a:avLst/>
            </a:prstGeom>
            <a:noFill/>
          </p:spPr>
          <p:txBody>
            <a:bodyPr wrap="square" lIns="0" tIns="0" rIns="0" bIns="0" rtlCol="0">
              <a:spAutoFit/>
            </a:bodyPr>
            <a:lstStyle/>
            <a:p>
              <a:pPr algn="ctr"/>
              <a:r>
                <a:rPr lang="en-US" sz="1600" b="1" dirty="0">
                  <a:solidFill>
                    <a:schemeClr val="bg1"/>
                  </a:solidFill>
                  <a:cs typeface="+mn-ea"/>
                </a:rPr>
                <a:t>70%</a:t>
              </a:r>
              <a:endParaRPr lang="en-US" sz="1600" b="1" dirty="0">
                <a:solidFill>
                  <a:schemeClr val="bg1"/>
                </a:solidFill>
                <a:cs typeface="+mn-ea"/>
              </a:endParaRPr>
            </a:p>
          </p:txBody>
        </p:sp>
      </p:grpSp>
      <p:grpSp>
        <p:nvGrpSpPr>
          <p:cNvPr id="35" name="Group 134"/>
          <p:cNvGrpSpPr/>
          <p:nvPr/>
        </p:nvGrpSpPr>
        <p:grpSpPr>
          <a:xfrm>
            <a:off x="8669442" y="3660006"/>
            <a:ext cx="1113735" cy="1114135"/>
            <a:chOff x="4834295" y="1592431"/>
            <a:chExt cx="1296169" cy="1296168"/>
          </a:xfrm>
        </p:grpSpPr>
        <p:sp>
          <p:nvSpPr>
            <p:cNvPr id="36" name="Oval 135"/>
            <p:cNvSpPr/>
            <p:nvPr/>
          </p:nvSpPr>
          <p:spPr>
            <a:xfrm>
              <a:off x="4966795"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cs typeface="+mn-ea"/>
              </a:endParaRPr>
            </a:p>
          </p:txBody>
        </p:sp>
        <p:sp>
          <p:nvSpPr>
            <p:cNvPr id="37" name="Pie 136"/>
            <p:cNvSpPr/>
            <p:nvPr/>
          </p:nvSpPr>
          <p:spPr>
            <a:xfrm>
              <a:off x="4834295" y="1592431"/>
              <a:ext cx="1296169" cy="1296168"/>
            </a:xfrm>
            <a:prstGeom prst="pie">
              <a:avLst>
                <a:gd name="adj1" fmla="val 19548649"/>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bg1"/>
                </a:solidFill>
                <a:cs typeface="+mn-ea"/>
              </a:endParaRPr>
            </a:p>
          </p:txBody>
        </p:sp>
        <p:sp>
          <p:nvSpPr>
            <p:cNvPr id="38" name="TextBox 37"/>
            <p:cNvSpPr txBox="1"/>
            <p:nvPr/>
          </p:nvSpPr>
          <p:spPr>
            <a:xfrm>
              <a:off x="4954030" y="2085623"/>
              <a:ext cx="489217" cy="286628"/>
            </a:xfrm>
            <a:prstGeom prst="rect">
              <a:avLst/>
            </a:prstGeom>
            <a:noFill/>
          </p:spPr>
          <p:txBody>
            <a:bodyPr wrap="square" lIns="0" tIns="0" rIns="0" bIns="0" rtlCol="0">
              <a:spAutoFit/>
            </a:bodyPr>
            <a:lstStyle/>
            <a:p>
              <a:pPr algn="ctr"/>
              <a:r>
                <a:rPr lang="en-US" sz="1600" b="1" dirty="0">
                  <a:solidFill>
                    <a:schemeClr val="bg1"/>
                  </a:solidFill>
                  <a:cs typeface="+mn-ea"/>
                </a:rPr>
                <a:t>87%</a:t>
              </a:r>
              <a:endParaRPr lang="en-US" sz="1600" b="1" dirty="0">
                <a:solidFill>
                  <a:schemeClr val="bg1"/>
                </a:solidFill>
                <a:cs typeface="+mn-ea"/>
              </a:endParaRPr>
            </a:p>
          </p:txBody>
        </p:sp>
      </p:grpSp>
      <p:grpSp>
        <p:nvGrpSpPr>
          <p:cNvPr id="39" name="Group 138"/>
          <p:cNvGrpSpPr/>
          <p:nvPr/>
        </p:nvGrpSpPr>
        <p:grpSpPr>
          <a:xfrm>
            <a:off x="10166722" y="3660006"/>
            <a:ext cx="1113735" cy="1114135"/>
            <a:chOff x="6447291" y="1592431"/>
            <a:chExt cx="1296169" cy="1296168"/>
          </a:xfrm>
        </p:grpSpPr>
        <p:sp>
          <p:nvSpPr>
            <p:cNvPr id="40" name="Oval 139"/>
            <p:cNvSpPr/>
            <p:nvPr/>
          </p:nvSpPr>
          <p:spPr>
            <a:xfrm>
              <a:off x="6579791" y="1661368"/>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cs typeface="+mn-ea"/>
              </a:endParaRPr>
            </a:p>
          </p:txBody>
        </p:sp>
        <p:sp>
          <p:nvSpPr>
            <p:cNvPr id="41" name="Pie 140"/>
            <p:cNvSpPr/>
            <p:nvPr/>
          </p:nvSpPr>
          <p:spPr>
            <a:xfrm>
              <a:off x="6447291" y="1592431"/>
              <a:ext cx="1296169" cy="1296168"/>
            </a:xfrm>
            <a:prstGeom prst="pie">
              <a:avLst>
                <a:gd name="adj1" fmla="val 17910010"/>
                <a:gd name="adj2" fmla="val 53510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bg1"/>
                </a:solidFill>
                <a:cs typeface="+mn-ea"/>
              </a:endParaRPr>
            </a:p>
          </p:txBody>
        </p:sp>
        <p:sp>
          <p:nvSpPr>
            <p:cNvPr id="42" name="TextBox 41"/>
            <p:cNvSpPr txBox="1"/>
            <p:nvPr/>
          </p:nvSpPr>
          <p:spPr>
            <a:xfrm>
              <a:off x="7151229" y="2134507"/>
              <a:ext cx="489217" cy="286628"/>
            </a:xfrm>
            <a:prstGeom prst="rect">
              <a:avLst/>
            </a:prstGeom>
            <a:noFill/>
          </p:spPr>
          <p:txBody>
            <a:bodyPr wrap="square" lIns="0" tIns="0" rIns="0" bIns="0" rtlCol="0">
              <a:spAutoFit/>
            </a:bodyPr>
            <a:lstStyle/>
            <a:p>
              <a:pPr algn="ctr"/>
              <a:r>
                <a:rPr lang="en-US" sz="1600" b="1" dirty="0">
                  <a:solidFill>
                    <a:schemeClr val="bg1"/>
                  </a:solidFill>
                  <a:cs typeface="+mn-ea"/>
                </a:rPr>
                <a:t>77%</a:t>
              </a:r>
              <a:endParaRPr lang="en-US" sz="1600" b="1" dirty="0">
                <a:solidFill>
                  <a:schemeClr val="bg1"/>
                </a:solidFill>
                <a:cs typeface="+mn-ea"/>
              </a:endParaRPr>
            </a:p>
          </p:txBody>
        </p:sp>
      </p:grpSp>
      <p:sp>
        <p:nvSpPr>
          <p:cNvPr id="43" name="TextBox 42"/>
          <p:cNvSpPr txBox="1"/>
          <p:nvPr/>
        </p:nvSpPr>
        <p:spPr>
          <a:xfrm>
            <a:off x="5637221" y="2057711"/>
            <a:ext cx="5958203" cy="1200798"/>
          </a:xfrm>
          <a:prstGeom prst="rect">
            <a:avLst/>
          </a:prstGeom>
          <a:noFill/>
        </p:spPr>
        <p:txBody>
          <a:bodyPr wrap="square" lIns="0" tIns="0" rIns="0" bIns="0" rtlCol="0" anchor="t">
            <a:spAutoFit/>
          </a:bodyPr>
          <a:lstStyle/>
          <a:p>
            <a:pPr lvl="0"/>
            <a:r>
              <a:rPr lang="zh-CN" altLang="en-US" sz="16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添加简短问题说明文字，具体说明文字在此处。单击此处添加文字阐述，添加简短问题</a:t>
            </a:r>
            <a:endParaRPr lang="en-US" altLang="zh-CN" sz="1400" dirty="0">
              <a:solidFill>
                <a:prstClr val="black">
                  <a:lumMod val="75000"/>
                  <a:lumOff val="25000"/>
                </a:prstClr>
              </a:solidFill>
              <a:cs typeface="+mn-ea"/>
            </a:endParaRPr>
          </a:p>
          <a:p>
            <a:pPr lvl="0"/>
            <a:endParaRPr lang="en-US" altLang="zh-CN" sz="1400" dirty="0">
              <a:solidFill>
                <a:prstClr val="black">
                  <a:lumMod val="75000"/>
                  <a:lumOff val="25000"/>
                </a:prstClr>
              </a:solidFill>
              <a:cs typeface="+mn-ea"/>
            </a:endParaRPr>
          </a:p>
        </p:txBody>
      </p:sp>
      <p:sp>
        <p:nvSpPr>
          <p:cNvPr id="44" name="Rectangle 143"/>
          <p:cNvSpPr/>
          <p:nvPr/>
        </p:nvSpPr>
        <p:spPr>
          <a:xfrm>
            <a:off x="5637222" y="1655163"/>
            <a:ext cx="1706261" cy="292502"/>
          </a:xfrm>
          <a:prstGeom prst="rect">
            <a:avLst/>
          </a:prstGeom>
        </p:spPr>
        <p:txBody>
          <a:bodyPr wrap="none" lIns="0" tIns="0" rIns="0" bIns="0" anchor="ctr">
            <a:spAutoFit/>
          </a:bodyPr>
          <a:lstStyle/>
          <a:p>
            <a:r>
              <a:rPr lang="zh-CN" altLang="en-US" sz="1900" b="1" dirty="0">
                <a:solidFill>
                  <a:schemeClr val="tx1">
                    <a:lumMod val="75000"/>
                    <a:lumOff val="25000"/>
                  </a:schemeClr>
                </a:solidFill>
                <a:cs typeface="+mn-ea"/>
              </a:rPr>
              <a:t>添加文标题内容</a:t>
            </a:r>
            <a:endParaRPr lang="en-US" sz="1900" b="1" dirty="0">
              <a:solidFill>
                <a:schemeClr val="tx1">
                  <a:lumMod val="75000"/>
                  <a:lumOff val="25000"/>
                </a:schemeClr>
              </a:solidFill>
              <a:cs typeface="+mn-ea"/>
            </a:endParaRPr>
          </a:p>
        </p:txBody>
      </p:sp>
      <p:sp>
        <p:nvSpPr>
          <p:cNvPr id="45" name="TextBox 44"/>
          <p:cNvSpPr txBox="1"/>
          <p:nvPr/>
        </p:nvSpPr>
        <p:spPr>
          <a:xfrm>
            <a:off x="5494772" y="4932279"/>
            <a:ext cx="1473955" cy="369472"/>
          </a:xfrm>
          <a:prstGeom prst="rect">
            <a:avLst/>
          </a:prstGeom>
          <a:noFill/>
        </p:spPr>
        <p:txBody>
          <a:bodyPr wrap="square" lIns="121965" tIns="60982" rIns="121965" bIns="60982" rtlCol="0">
            <a:spAutoFit/>
          </a:bodyPr>
          <a:lstStyle/>
          <a:p>
            <a:pPr algn="ctr"/>
            <a:r>
              <a:rPr lang="zh-CN" altLang="en-US" sz="1600" b="1" dirty="0">
                <a:solidFill>
                  <a:schemeClr val="accent1"/>
                </a:solidFill>
                <a:cs typeface="+mn-ea"/>
              </a:rPr>
              <a:t>关键字</a:t>
            </a:r>
            <a:endParaRPr lang="en-US" sz="1600" b="1" dirty="0">
              <a:solidFill>
                <a:schemeClr val="accent1"/>
              </a:solidFill>
              <a:cs typeface="+mn-ea"/>
            </a:endParaRPr>
          </a:p>
        </p:txBody>
      </p:sp>
      <p:sp>
        <p:nvSpPr>
          <p:cNvPr id="46" name="TextBox 45"/>
          <p:cNvSpPr txBox="1"/>
          <p:nvPr/>
        </p:nvSpPr>
        <p:spPr>
          <a:xfrm>
            <a:off x="6992053" y="4932279"/>
            <a:ext cx="1473955" cy="369472"/>
          </a:xfrm>
          <a:prstGeom prst="rect">
            <a:avLst/>
          </a:prstGeom>
          <a:noFill/>
        </p:spPr>
        <p:txBody>
          <a:bodyPr wrap="square" lIns="121965" tIns="60982" rIns="121965" bIns="60982" rtlCol="0">
            <a:spAutoFit/>
          </a:bodyPr>
          <a:lstStyle/>
          <a:p>
            <a:pPr algn="ctr"/>
            <a:r>
              <a:rPr lang="zh-CN" altLang="en-US" sz="1600" b="1" dirty="0">
                <a:solidFill>
                  <a:schemeClr val="accent2"/>
                </a:solidFill>
                <a:cs typeface="+mn-ea"/>
              </a:rPr>
              <a:t>关键字</a:t>
            </a:r>
            <a:endParaRPr lang="en-US" sz="1600" b="1" dirty="0">
              <a:solidFill>
                <a:schemeClr val="accent2"/>
              </a:solidFill>
              <a:cs typeface="+mn-ea"/>
            </a:endParaRPr>
          </a:p>
        </p:txBody>
      </p:sp>
      <p:sp>
        <p:nvSpPr>
          <p:cNvPr id="47" name="TextBox 46"/>
          <p:cNvSpPr txBox="1"/>
          <p:nvPr/>
        </p:nvSpPr>
        <p:spPr>
          <a:xfrm>
            <a:off x="8489333" y="4932279"/>
            <a:ext cx="1473955" cy="369472"/>
          </a:xfrm>
          <a:prstGeom prst="rect">
            <a:avLst/>
          </a:prstGeom>
          <a:noFill/>
        </p:spPr>
        <p:txBody>
          <a:bodyPr wrap="square" lIns="121965" tIns="60982" rIns="121965" bIns="60982" rtlCol="0">
            <a:spAutoFit/>
          </a:bodyPr>
          <a:lstStyle/>
          <a:p>
            <a:pPr algn="ctr"/>
            <a:r>
              <a:rPr lang="zh-CN" altLang="en-US" sz="1600" b="1" dirty="0">
                <a:solidFill>
                  <a:schemeClr val="accent3"/>
                </a:solidFill>
                <a:cs typeface="+mn-ea"/>
              </a:rPr>
              <a:t>关键字</a:t>
            </a:r>
            <a:endParaRPr lang="en-US" sz="1600" b="1" dirty="0">
              <a:solidFill>
                <a:schemeClr val="accent3"/>
              </a:solidFill>
              <a:cs typeface="+mn-ea"/>
            </a:endParaRPr>
          </a:p>
        </p:txBody>
      </p:sp>
      <p:sp>
        <p:nvSpPr>
          <p:cNvPr id="48" name="TextBox 47"/>
          <p:cNvSpPr txBox="1"/>
          <p:nvPr/>
        </p:nvSpPr>
        <p:spPr>
          <a:xfrm>
            <a:off x="9986612" y="4932279"/>
            <a:ext cx="1473955" cy="369472"/>
          </a:xfrm>
          <a:prstGeom prst="rect">
            <a:avLst/>
          </a:prstGeom>
          <a:noFill/>
        </p:spPr>
        <p:txBody>
          <a:bodyPr wrap="square" lIns="121965" tIns="60982" rIns="121965" bIns="60982" rtlCol="0">
            <a:spAutoFit/>
          </a:bodyPr>
          <a:lstStyle/>
          <a:p>
            <a:pPr algn="ctr"/>
            <a:r>
              <a:rPr lang="zh-CN" altLang="en-US" sz="1600" b="1" dirty="0">
                <a:solidFill>
                  <a:schemeClr val="accent4"/>
                </a:solidFill>
                <a:cs typeface="+mn-ea"/>
              </a:rPr>
              <a:t>关键字</a:t>
            </a:r>
            <a:endParaRPr lang="en-US" sz="1600" b="1" dirty="0">
              <a:solidFill>
                <a:schemeClr val="accent4"/>
              </a:solidFill>
              <a:cs typeface="+mn-ea"/>
            </a:endParaRPr>
          </a:p>
        </p:txBody>
      </p:sp>
      <p:sp>
        <p:nvSpPr>
          <p:cNvPr id="49" name="Text Placeholder 3"/>
          <p:cNvSpPr txBox="1"/>
          <p:nvPr/>
        </p:nvSpPr>
        <p:spPr>
          <a:xfrm>
            <a:off x="6270912" y="5518843"/>
            <a:ext cx="5445493" cy="49263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6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400" dirty="0">
              <a:solidFill>
                <a:prstClr val="black">
                  <a:lumMod val="75000"/>
                  <a:lumOff val="25000"/>
                </a:prstClr>
              </a:solidFill>
              <a:cs typeface="+mn-ea"/>
            </a:endParaRPr>
          </a:p>
        </p:txBody>
      </p:sp>
      <p:sp>
        <p:nvSpPr>
          <p:cNvPr id="50" name="Freeform 45"/>
          <p:cNvSpPr>
            <a:spLocks noEditPoints="1"/>
          </p:cNvSpPr>
          <p:nvPr/>
        </p:nvSpPr>
        <p:spPr bwMode="auto">
          <a:xfrm>
            <a:off x="5645691" y="5624154"/>
            <a:ext cx="435883" cy="436040"/>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vert="horz" wrap="square" lIns="121965" tIns="60982" rIns="121965" bIns="60982" numCol="1" anchor="t" anchorCtr="0" compatLnSpc="1"/>
          <a:lstStyle/>
          <a:p>
            <a:endParaRPr lang="en-US" sz="2100">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500"/>
                            </p:stCondLst>
                            <p:childTnLst>
                              <p:par>
                                <p:cTn id="29" presetID="18" presetClass="entr" presetSubtype="12"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strips(downLeft)">
                                      <p:cBhvr>
                                        <p:cTn id="31" dur="500"/>
                                        <p:tgtEl>
                                          <p:spTgt spid="19"/>
                                        </p:tgtEl>
                                      </p:cBhvr>
                                    </p:animEffect>
                                  </p:childTnLst>
                                </p:cTn>
                              </p:par>
                            </p:childTnLst>
                          </p:cTn>
                        </p:par>
                        <p:par>
                          <p:cTn id="32" fill="hold">
                            <p:stCondLst>
                              <p:cond delay="3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strips(downLeft)">
                                      <p:cBhvr>
                                        <p:cTn id="40" dur="500"/>
                                        <p:tgtEl>
                                          <p:spTgt spid="20"/>
                                        </p:tgtEl>
                                      </p:cBhvr>
                                    </p:animEffect>
                                  </p:childTnLst>
                                </p:cTn>
                              </p:par>
                            </p:childTnLst>
                          </p:cTn>
                        </p:par>
                        <p:par>
                          <p:cTn id="41" fill="hold">
                            <p:stCondLst>
                              <p:cond delay="4000"/>
                            </p:stCondLst>
                            <p:childTnLst>
                              <p:par>
                                <p:cTn id="42" presetID="2" presetClass="entr" presetSubtype="4" accel="50000" decel="5000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18" presetClass="entr" presetSubtype="6"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strips(downRight)">
                                      <p:cBhvr>
                                        <p:cTn id="49" dur="500"/>
                                        <p:tgtEl>
                                          <p:spTgt spid="21"/>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18" presetClass="entr" presetSubtype="6"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strips(downRight)">
                                      <p:cBhvr>
                                        <p:cTn id="58" dur="500"/>
                                        <p:tgtEl>
                                          <p:spTgt spid="18"/>
                                        </p:tgtEl>
                                      </p:cBhvr>
                                    </p:animEffect>
                                  </p:childTnLst>
                                </p:cTn>
                              </p:par>
                            </p:childTnLst>
                          </p:cTn>
                        </p:par>
                        <p:par>
                          <p:cTn id="59" fill="hold">
                            <p:stCondLst>
                              <p:cond delay="6000"/>
                            </p:stCondLst>
                            <p:childTnLst>
                              <p:par>
                                <p:cTn id="60" presetID="2" presetClass="entr" presetSubtype="4" accel="50000" decel="50000"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ppt_x"/>
                                          </p:val>
                                        </p:tav>
                                        <p:tav tm="100000">
                                          <p:val>
                                            <p:strVal val="#ppt_x"/>
                                          </p:val>
                                        </p:tav>
                                      </p:tavLst>
                                    </p:anim>
                                    <p:anim calcmode="lin" valueType="num">
                                      <p:cBhvr additive="base">
                                        <p:cTn id="63" dur="500" fill="hold"/>
                                        <p:tgtEl>
                                          <p:spTgt spid="11"/>
                                        </p:tgtEl>
                                        <p:attrNameLst>
                                          <p:attrName>ppt_y</p:attrName>
                                        </p:attrNameLst>
                                      </p:cBhvr>
                                      <p:tavLst>
                                        <p:tav tm="0">
                                          <p:val>
                                            <p:strVal val="1+#ppt_h/2"/>
                                          </p:val>
                                        </p:tav>
                                        <p:tav tm="100000">
                                          <p:val>
                                            <p:strVal val="#ppt_y"/>
                                          </p:val>
                                        </p:tav>
                                      </p:tavLst>
                                    </p:anim>
                                  </p:childTnLst>
                                </p:cTn>
                              </p:par>
                            </p:childTnLst>
                          </p:cTn>
                        </p:par>
                        <p:par>
                          <p:cTn id="64" fill="hold">
                            <p:stCondLst>
                              <p:cond delay="6500"/>
                            </p:stCondLst>
                            <p:childTnLst>
                              <p:par>
                                <p:cTn id="65" presetID="18" presetClass="entr" presetSubtype="3"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strips(upRight)">
                                      <p:cBhvr>
                                        <p:cTn id="67" dur="500"/>
                                        <p:tgtEl>
                                          <p:spTgt spid="6"/>
                                        </p:tgtEl>
                                      </p:cBhvr>
                                    </p:animEffect>
                                  </p:childTnLst>
                                </p:cTn>
                              </p:par>
                            </p:childTnLst>
                          </p:cTn>
                        </p:par>
                        <p:par>
                          <p:cTn id="68" fill="hold">
                            <p:stCondLst>
                              <p:cond delay="7000"/>
                            </p:stCondLst>
                            <p:childTnLst>
                              <p:par>
                                <p:cTn id="69" presetID="2" presetClass="entr" presetSubtype="4" accel="50000" decel="50000"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ppt_x"/>
                                          </p:val>
                                        </p:tav>
                                        <p:tav tm="100000">
                                          <p:val>
                                            <p:strVal val="#ppt_x"/>
                                          </p:val>
                                        </p:tav>
                                      </p:tavLst>
                                    </p:anim>
                                    <p:anim calcmode="lin" valueType="num">
                                      <p:cBhvr additive="base">
                                        <p:cTn id="72" dur="500" fill="hold"/>
                                        <p:tgtEl>
                                          <p:spTgt spid="44"/>
                                        </p:tgtEl>
                                        <p:attrNameLst>
                                          <p:attrName>ppt_y</p:attrName>
                                        </p:attrNameLst>
                                      </p:cBhvr>
                                      <p:tavLst>
                                        <p:tav tm="0">
                                          <p:val>
                                            <p:strVal val="1+#ppt_h/2"/>
                                          </p:val>
                                        </p:tav>
                                        <p:tav tm="100000">
                                          <p:val>
                                            <p:strVal val="#ppt_y"/>
                                          </p:val>
                                        </p:tav>
                                      </p:tavLst>
                                    </p:anim>
                                  </p:childTnLst>
                                </p:cTn>
                              </p:par>
                            </p:childTnLst>
                          </p:cTn>
                        </p:par>
                        <p:par>
                          <p:cTn id="73" fill="hold">
                            <p:stCondLst>
                              <p:cond delay="7500"/>
                            </p:stCondLst>
                            <p:childTnLst>
                              <p:par>
                                <p:cTn id="74" presetID="2" presetClass="entr" presetSubtype="2" accel="50000" decel="50000"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additive="base">
                                        <p:cTn id="76" dur="500" fill="hold"/>
                                        <p:tgtEl>
                                          <p:spTgt spid="43"/>
                                        </p:tgtEl>
                                        <p:attrNameLst>
                                          <p:attrName>ppt_x</p:attrName>
                                        </p:attrNameLst>
                                      </p:cBhvr>
                                      <p:tavLst>
                                        <p:tav tm="0">
                                          <p:val>
                                            <p:strVal val="1+#ppt_w/2"/>
                                          </p:val>
                                        </p:tav>
                                        <p:tav tm="100000">
                                          <p:val>
                                            <p:strVal val="#ppt_x"/>
                                          </p:val>
                                        </p:tav>
                                      </p:tavLst>
                                    </p:anim>
                                    <p:anim calcmode="lin" valueType="num">
                                      <p:cBhvr additive="base">
                                        <p:cTn id="77" dur="500" fill="hold"/>
                                        <p:tgtEl>
                                          <p:spTgt spid="43"/>
                                        </p:tgtEl>
                                        <p:attrNameLst>
                                          <p:attrName>ppt_y</p:attrName>
                                        </p:attrNameLst>
                                      </p:cBhvr>
                                      <p:tavLst>
                                        <p:tav tm="0">
                                          <p:val>
                                            <p:strVal val="#ppt_y"/>
                                          </p:val>
                                        </p:tav>
                                        <p:tav tm="100000">
                                          <p:val>
                                            <p:strVal val="#ppt_y"/>
                                          </p:val>
                                        </p:tav>
                                      </p:tavLst>
                                    </p:anim>
                                  </p:childTnLst>
                                </p:cTn>
                              </p:par>
                            </p:childTnLst>
                          </p:cTn>
                        </p:par>
                        <p:par>
                          <p:cTn id="78" fill="hold">
                            <p:stCondLst>
                              <p:cond delay="8000"/>
                            </p:stCondLst>
                            <p:childTnLst>
                              <p:par>
                                <p:cTn id="79" presetID="20" presetClass="entr" presetSubtype="0" fill="hold"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edge">
                                      <p:cBhvr>
                                        <p:cTn id="81" dur="1000"/>
                                        <p:tgtEl>
                                          <p:spTgt spid="27"/>
                                        </p:tgtEl>
                                      </p:cBhvr>
                                    </p:animEffect>
                                  </p:childTnLst>
                                </p:cTn>
                              </p:par>
                              <p:par>
                                <p:cTn id="82" presetID="2" presetClass="entr" presetSubtype="4" accel="50000" decel="50000"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additive="base">
                                        <p:cTn id="84" dur="500" fill="hold"/>
                                        <p:tgtEl>
                                          <p:spTgt spid="45"/>
                                        </p:tgtEl>
                                        <p:attrNameLst>
                                          <p:attrName>ppt_x</p:attrName>
                                        </p:attrNameLst>
                                      </p:cBhvr>
                                      <p:tavLst>
                                        <p:tav tm="0">
                                          <p:val>
                                            <p:strVal val="#ppt_x"/>
                                          </p:val>
                                        </p:tav>
                                        <p:tav tm="100000">
                                          <p:val>
                                            <p:strVal val="#ppt_x"/>
                                          </p:val>
                                        </p:tav>
                                      </p:tavLst>
                                    </p:anim>
                                    <p:anim calcmode="lin" valueType="num">
                                      <p:cBhvr additive="base">
                                        <p:cTn id="85" dur="500" fill="hold"/>
                                        <p:tgtEl>
                                          <p:spTgt spid="45"/>
                                        </p:tgtEl>
                                        <p:attrNameLst>
                                          <p:attrName>ppt_y</p:attrName>
                                        </p:attrNameLst>
                                      </p:cBhvr>
                                      <p:tavLst>
                                        <p:tav tm="0">
                                          <p:val>
                                            <p:strVal val="1+#ppt_h/2"/>
                                          </p:val>
                                        </p:tav>
                                        <p:tav tm="100000">
                                          <p:val>
                                            <p:strVal val="#ppt_y"/>
                                          </p:val>
                                        </p:tav>
                                      </p:tavLst>
                                    </p:anim>
                                  </p:childTnLst>
                                </p:cTn>
                              </p:par>
                            </p:childTnLst>
                          </p:cTn>
                        </p:par>
                        <p:par>
                          <p:cTn id="86" fill="hold">
                            <p:stCondLst>
                              <p:cond delay="9000"/>
                            </p:stCondLst>
                            <p:childTnLst>
                              <p:par>
                                <p:cTn id="87" presetID="20" presetClass="entr" presetSubtype="0" fill="hold"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wedge">
                                      <p:cBhvr>
                                        <p:cTn id="89" dur="1000"/>
                                        <p:tgtEl>
                                          <p:spTgt spid="31"/>
                                        </p:tgtEl>
                                      </p:cBhvr>
                                    </p:animEffect>
                                  </p:childTnLst>
                                </p:cTn>
                              </p:par>
                              <p:par>
                                <p:cTn id="90" presetID="2" presetClass="entr" presetSubtype="4" accel="50000" decel="50000" fill="hold" grpId="0" nodeType="withEffect">
                                  <p:stCondLst>
                                    <p:cond delay="0"/>
                                  </p:stCondLst>
                                  <p:childTnLst>
                                    <p:set>
                                      <p:cBhvr>
                                        <p:cTn id="91" dur="1" fill="hold">
                                          <p:stCondLst>
                                            <p:cond delay="0"/>
                                          </p:stCondLst>
                                        </p:cTn>
                                        <p:tgtEl>
                                          <p:spTgt spid="46"/>
                                        </p:tgtEl>
                                        <p:attrNameLst>
                                          <p:attrName>style.visibility</p:attrName>
                                        </p:attrNameLst>
                                      </p:cBhvr>
                                      <p:to>
                                        <p:strVal val="visible"/>
                                      </p:to>
                                    </p:set>
                                    <p:anim calcmode="lin" valueType="num">
                                      <p:cBhvr additive="base">
                                        <p:cTn id="92" dur="500" fill="hold"/>
                                        <p:tgtEl>
                                          <p:spTgt spid="46"/>
                                        </p:tgtEl>
                                        <p:attrNameLst>
                                          <p:attrName>ppt_x</p:attrName>
                                        </p:attrNameLst>
                                      </p:cBhvr>
                                      <p:tavLst>
                                        <p:tav tm="0">
                                          <p:val>
                                            <p:strVal val="#ppt_x"/>
                                          </p:val>
                                        </p:tav>
                                        <p:tav tm="100000">
                                          <p:val>
                                            <p:strVal val="#ppt_x"/>
                                          </p:val>
                                        </p:tav>
                                      </p:tavLst>
                                    </p:anim>
                                    <p:anim calcmode="lin" valueType="num">
                                      <p:cBhvr additive="base">
                                        <p:cTn id="93" dur="500" fill="hold"/>
                                        <p:tgtEl>
                                          <p:spTgt spid="46"/>
                                        </p:tgtEl>
                                        <p:attrNameLst>
                                          <p:attrName>ppt_y</p:attrName>
                                        </p:attrNameLst>
                                      </p:cBhvr>
                                      <p:tavLst>
                                        <p:tav tm="0">
                                          <p:val>
                                            <p:strVal val="1+#ppt_h/2"/>
                                          </p:val>
                                        </p:tav>
                                        <p:tav tm="100000">
                                          <p:val>
                                            <p:strVal val="#ppt_y"/>
                                          </p:val>
                                        </p:tav>
                                      </p:tavLst>
                                    </p:anim>
                                  </p:childTnLst>
                                </p:cTn>
                              </p:par>
                            </p:childTnLst>
                          </p:cTn>
                        </p:par>
                        <p:par>
                          <p:cTn id="94" fill="hold">
                            <p:stCondLst>
                              <p:cond delay="10000"/>
                            </p:stCondLst>
                            <p:childTnLst>
                              <p:par>
                                <p:cTn id="95" presetID="20" presetClass="entr" presetSubtype="0" fill="hold"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wedge">
                                      <p:cBhvr>
                                        <p:cTn id="97" dur="1000"/>
                                        <p:tgtEl>
                                          <p:spTgt spid="35"/>
                                        </p:tgtEl>
                                      </p:cBhvr>
                                    </p:animEffect>
                                  </p:childTnLst>
                                </p:cTn>
                              </p:par>
                              <p:par>
                                <p:cTn id="98" presetID="2" presetClass="entr" presetSubtype="4" accel="50000" decel="50000"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 calcmode="lin" valueType="num">
                                      <p:cBhvr additive="base">
                                        <p:cTn id="100" dur="500" fill="hold"/>
                                        <p:tgtEl>
                                          <p:spTgt spid="47"/>
                                        </p:tgtEl>
                                        <p:attrNameLst>
                                          <p:attrName>ppt_x</p:attrName>
                                        </p:attrNameLst>
                                      </p:cBhvr>
                                      <p:tavLst>
                                        <p:tav tm="0">
                                          <p:val>
                                            <p:strVal val="#ppt_x"/>
                                          </p:val>
                                        </p:tav>
                                        <p:tav tm="100000">
                                          <p:val>
                                            <p:strVal val="#ppt_x"/>
                                          </p:val>
                                        </p:tav>
                                      </p:tavLst>
                                    </p:anim>
                                    <p:anim calcmode="lin" valueType="num">
                                      <p:cBhvr additive="base">
                                        <p:cTn id="101" dur="500" fill="hold"/>
                                        <p:tgtEl>
                                          <p:spTgt spid="47"/>
                                        </p:tgtEl>
                                        <p:attrNameLst>
                                          <p:attrName>ppt_y</p:attrName>
                                        </p:attrNameLst>
                                      </p:cBhvr>
                                      <p:tavLst>
                                        <p:tav tm="0">
                                          <p:val>
                                            <p:strVal val="1+#ppt_h/2"/>
                                          </p:val>
                                        </p:tav>
                                        <p:tav tm="100000">
                                          <p:val>
                                            <p:strVal val="#ppt_y"/>
                                          </p:val>
                                        </p:tav>
                                      </p:tavLst>
                                    </p:anim>
                                  </p:childTnLst>
                                </p:cTn>
                              </p:par>
                            </p:childTnLst>
                          </p:cTn>
                        </p:par>
                        <p:par>
                          <p:cTn id="102" fill="hold">
                            <p:stCondLst>
                              <p:cond delay="11000"/>
                            </p:stCondLst>
                            <p:childTnLst>
                              <p:par>
                                <p:cTn id="103" presetID="20" presetClass="entr" presetSubtype="0" fill="hold"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wedge">
                                      <p:cBhvr>
                                        <p:cTn id="105" dur="1000"/>
                                        <p:tgtEl>
                                          <p:spTgt spid="39"/>
                                        </p:tgtEl>
                                      </p:cBhvr>
                                    </p:animEffect>
                                  </p:childTnLst>
                                </p:cTn>
                              </p:par>
                              <p:par>
                                <p:cTn id="106" presetID="2" presetClass="entr" presetSubtype="4" accel="50000" decel="50000"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 calcmode="lin" valueType="num">
                                      <p:cBhvr additive="base">
                                        <p:cTn id="108" dur="500" fill="hold"/>
                                        <p:tgtEl>
                                          <p:spTgt spid="48"/>
                                        </p:tgtEl>
                                        <p:attrNameLst>
                                          <p:attrName>ppt_x</p:attrName>
                                        </p:attrNameLst>
                                      </p:cBhvr>
                                      <p:tavLst>
                                        <p:tav tm="0">
                                          <p:val>
                                            <p:strVal val="#ppt_x"/>
                                          </p:val>
                                        </p:tav>
                                        <p:tav tm="100000">
                                          <p:val>
                                            <p:strVal val="#ppt_x"/>
                                          </p:val>
                                        </p:tav>
                                      </p:tavLst>
                                    </p:anim>
                                    <p:anim calcmode="lin" valueType="num">
                                      <p:cBhvr additive="base">
                                        <p:cTn id="109" dur="500" fill="hold"/>
                                        <p:tgtEl>
                                          <p:spTgt spid="48"/>
                                        </p:tgtEl>
                                        <p:attrNameLst>
                                          <p:attrName>ppt_y</p:attrName>
                                        </p:attrNameLst>
                                      </p:cBhvr>
                                      <p:tavLst>
                                        <p:tav tm="0">
                                          <p:val>
                                            <p:strVal val="1+#ppt_h/2"/>
                                          </p:val>
                                        </p:tav>
                                        <p:tav tm="100000">
                                          <p:val>
                                            <p:strVal val="#ppt_y"/>
                                          </p:val>
                                        </p:tav>
                                      </p:tavLst>
                                    </p:anim>
                                  </p:childTnLst>
                                </p:cTn>
                              </p:par>
                            </p:childTnLst>
                          </p:cTn>
                        </p:par>
                        <p:par>
                          <p:cTn id="110" fill="hold">
                            <p:stCondLst>
                              <p:cond delay="12000"/>
                            </p:stCondLst>
                            <p:childTnLst>
                              <p:par>
                                <p:cTn id="111" presetID="53" presetClass="entr" presetSubtype="16" fill="hold" grpId="0" nodeType="after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p:cTn id="113" dur="500" fill="hold"/>
                                        <p:tgtEl>
                                          <p:spTgt spid="50"/>
                                        </p:tgtEl>
                                        <p:attrNameLst>
                                          <p:attrName>ppt_w</p:attrName>
                                        </p:attrNameLst>
                                      </p:cBhvr>
                                      <p:tavLst>
                                        <p:tav tm="0">
                                          <p:val>
                                            <p:fltVal val="0"/>
                                          </p:val>
                                        </p:tav>
                                        <p:tav tm="100000">
                                          <p:val>
                                            <p:strVal val="#ppt_w"/>
                                          </p:val>
                                        </p:tav>
                                      </p:tavLst>
                                    </p:anim>
                                    <p:anim calcmode="lin" valueType="num">
                                      <p:cBhvr>
                                        <p:cTn id="114" dur="500" fill="hold"/>
                                        <p:tgtEl>
                                          <p:spTgt spid="50"/>
                                        </p:tgtEl>
                                        <p:attrNameLst>
                                          <p:attrName>ppt_h</p:attrName>
                                        </p:attrNameLst>
                                      </p:cBhvr>
                                      <p:tavLst>
                                        <p:tav tm="0">
                                          <p:val>
                                            <p:fltVal val="0"/>
                                          </p:val>
                                        </p:tav>
                                        <p:tav tm="100000">
                                          <p:val>
                                            <p:strVal val="#ppt_h"/>
                                          </p:val>
                                        </p:tav>
                                      </p:tavLst>
                                    </p:anim>
                                    <p:animEffect transition="in" filter="fade">
                                      <p:cBhvr>
                                        <p:cTn id="115" dur="500"/>
                                        <p:tgtEl>
                                          <p:spTgt spid="50"/>
                                        </p:tgtEl>
                                      </p:cBhvr>
                                    </p:animEffect>
                                  </p:childTnLst>
                                </p:cTn>
                              </p:par>
                              <p:par>
                                <p:cTn id="116" presetID="2" presetClass="entr" presetSubtype="2" accel="50000" decel="50000" fill="hold" grpId="0" nodeType="withEffect">
                                  <p:stCondLst>
                                    <p:cond delay="0"/>
                                  </p:stCondLst>
                                  <p:childTnLst>
                                    <p:set>
                                      <p:cBhvr>
                                        <p:cTn id="117" dur="1" fill="hold">
                                          <p:stCondLst>
                                            <p:cond delay="0"/>
                                          </p:stCondLst>
                                        </p:cTn>
                                        <p:tgtEl>
                                          <p:spTgt spid="49"/>
                                        </p:tgtEl>
                                        <p:attrNameLst>
                                          <p:attrName>style.visibility</p:attrName>
                                        </p:attrNameLst>
                                      </p:cBhvr>
                                      <p:to>
                                        <p:strVal val="visible"/>
                                      </p:to>
                                    </p:set>
                                    <p:anim calcmode="lin" valueType="num">
                                      <p:cBhvr additive="base">
                                        <p:cTn id="118" dur="500" fill="hold"/>
                                        <p:tgtEl>
                                          <p:spTgt spid="49"/>
                                        </p:tgtEl>
                                        <p:attrNameLst>
                                          <p:attrName>ppt_x</p:attrName>
                                        </p:attrNameLst>
                                      </p:cBhvr>
                                      <p:tavLst>
                                        <p:tav tm="0">
                                          <p:val>
                                            <p:strVal val="1+#ppt_w/2"/>
                                          </p:val>
                                        </p:tav>
                                        <p:tav tm="100000">
                                          <p:val>
                                            <p:strVal val="#ppt_x"/>
                                          </p:val>
                                        </p:tav>
                                      </p:tavLst>
                                    </p:anim>
                                    <p:anim calcmode="lin" valueType="num">
                                      <p:cBhvr additive="base">
                                        <p:cTn id="119"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animBg="1"/>
      <p:bldP spid="43" grpId="0"/>
      <p:bldP spid="44" grpId="0"/>
      <p:bldP spid="45" grpId="0"/>
      <p:bldP spid="46" grpId="0"/>
      <p:bldP spid="47" grpId="0"/>
      <p:bldP spid="48" grpId="0"/>
      <p:bldP spid="49" grpId="0"/>
      <p:bldP spid="5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6" name="Group 129"/>
          <p:cNvGrpSpPr/>
          <p:nvPr/>
        </p:nvGrpSpPr>
        <p:grpSpPr>
          <a:xfrm>
            <a:off x="5843522" y="5798972"/>
            <a:ext cx="527188" cy="1068016"/>
            <a:chOff x="4381500" y="4347528"/>
            <a:chExt cx="395288" cy="800514"/>
          </a:xfrm>
        </p:grpSpPr>
        <p:sp>
          <p:nvSpPr>
            <p:cNvPr id="7" name="Freeform 121"/>
            <p:cNvSpPr/>
            <p:nvPr/>
          </p:nvSpPr>
          <p:spPr bwMode="auto">
            <a:xfrm>
              <a:off x="4381500" y="4347528"/>
              <a:ext cx="395288" cy="336550"/>
            </a:xfrm>
            <a:custGeom>
              <a:avLst/>
              <a:gdLst>
                <a:gd name="T0" fmla="*/ 106 w 249"/>
                <a:gd name="T1" fmla="*/ 0 h 212"/>
                <a:gd name="T2" fmla="*/ 0 w 249"/>
                <a:gd name="T3" fmla="*/ 212 h 212"/>
                <a:gd name="T4" fmla="*/ 249 w 249"/>
                <a:gd name="T5" fmla="*/ 212 h 212"/>
                <a:gd name="T6" fmla="*/ 147 w 249"/>
                <a:gd name="T7" fmla="*/ 0 h 212"/>
                <a:gd name="T8" fmla="*/ 106 w 249"/>
                <a:gd name="T9" fmla="*/ 0 h 212"/>
              </a:gdLst>
              <a:ahLst/>
              <a:cxnLst>
                <a:cxn ang="0">
                  <a:pos x="T0" y="T1"/>
                </a:cxn>
                <a:cxn ang="0">
                  <a:pos x="T2" y="T3"/>
                </a:cxn>
                <a:cxn ang="0">
                  <a:pos x="T4" y="T5"/>
                </a:cxn>
                <a:cxn ang="0">
                  <a:pos x="T6" y="T7"/>
                </a:cxn>
                <a:cxn ang="0">
                  <a:pos x="T8" y="T9"/>
                </a:cxn>
              </a:cxnLst>
              <a:rect l="0" t="0" r="r" b="b"/>
              <a:pathLst>
                <a:path w="249" h="212">
                  <a:moveTo>
                    <a:pt x="106" y="0"/>
                  </a:moveTo>
                  <a:lnTo>
                    <a:pt x="0" y="212"/>
                  </a:lnTo>
                  <a:lnTo>
                    <a:pt x="249" y="212"/>
                  </a:lnTo>
                  <a:lnTo>
                    <a:pt x="147" y="0"/>
                  </a:lnTo>
                  <a:lnTo>
                    <a:pt x="106" y="0"/>
                  </a:lnTo>
                  <a:close/>
                </a:path>
              </a:pathLst>
            </a:custGeom>
            <a:solidFill>
              <a:schemeClr val="accent3">
                <a:lumMod val="75000"/>
              </a:schemeClr>
            </a:solidFill>
            <a:ln>
              <a:noFill/>
            </a:ln>
          </p:spPr>
          <p:txBody>
            <a:bodyPr vert="horz" wrap="square" lIns="91476" tIns="45738" rIns="91476" bIns="45738" numCol="1" anchor="t" anchorCtr="0" compatLnSpc="1"/>
            <a:lstStyle/>
            <a:p>
              <a:endParaRPr lang="en-US" sz="2100">
                <a:cs typeface="+mn-ea"/>
              </a:endParaRPr>
            </a:p>
          </p:txBody>
        </p:sp>
        <p:sp>
          <p:nvSpPr>
            <p:cNvPr id="8" name="Rectangle 126"/>
            <p:cNvSpPr>
              <a:spLocks noChangeArrowheads="1"/>
            </p:cNvSpPr>
            <p:nvPr/>
          </p:nvSpPr>
          <p:spPr bwMode="auto">
            <a:xfrm>
              <a:off x="4381500" y="4681698"/>
              <a:ext cx="395288" cy="466344"/>
            </a:xfrm>
            <a:prstGeom prst="rect">
              <a:avLst/>
            </a:prstGeom>
            <a:solidFill>
              <a:schemeClr val="accent3"/>
            </a:solidFill>
            <a:ln>
              <a:noFill/>
            </a:ln>
          </p:spPr>
          <p:txBody>
            <a:bodyPr vert="horz" wrap="square" lIns="91476" tIns="45738" rIns="91476" bIns="45738" numCol="1" anchor="t" anchorCtr="0" compatLnSpc="1"/>
            <a:lstStyle/>
            <a:p>
              <a:endParaRPr lang="en-US" sz="2100">
                <a:cs typeface="+mn-ea"/>
              </a:endParaRPr>
            </a:p>
          </p:txBody>
        </p:sp>
      </p:grpSp>
      <p:grpSp>
        <p:nvGrpSpPr>
          <p:cNvPr id="9" name="Group 130"/>
          <p:cNvGrpSpPr/>
          <p:nvPr/>
        </p:nvGrpSpPr>
        <p:grpSpPr>
          <a:xfrm>
            <a:off x="6235208" y="5788382"/>
            <a:ext cx="1033202" cy="1072759"/>
            <a:chOff x="4675188" y="4339590"/>
            <a:chExt cx="774700" cy="804069"/>
          </a:xfrm>
        </p:grpSpPr>
        <p:sp>
          <p:nvSpPr>
            <p:cNvPr id="10" name="Freeform 122"/>
            <p:cNvSpPr/>
            <p:nvPr/>
          </p:nvSpPr>
          <p:spPr bwMode="auto">
            <a:xfrm>
              <a:off x="4675188" y="4339590"/>
              <a:ext cx="774700" cy="346075"/>
            </a:xfrm>
            <a:custGeom>
              <a:avLst/>
              <a:gdLst>
                <a:gd name="T0" fmla="*/ 0 w 488"/>
                <a:gd name="T1" fmla="*/ 0 h 218"/>
                <a:gd name="T2" fmla="*/ 240 w 488"/>
                <a:gd name="T3" fmla="*/ 218 h 218"/>
                <a:gd name="T4" fmla="*/ 488 w 488"/>
                <a:gd name="T5" fmla="*/ 218 h 218"/>
                <a:gd name="T6" fmla="*/ 40 w 488"/>
                <a:gd name="T7" fmla="*/ 0 h 218"/>
                <a:gd name="T8" fmla="*/ 0 w 488"/>
                <a:gd name="T9" fmla="*/ 0 h 218"/>
              </a:gdLst>
              <a:ahLst/>
              <a:cxnLst>
                <a:cxn ang="0">
                  <a:pos x="T0" y="T1"/>
                </a:cxn>
                <a:cxn ang="0">
                  <a:pos x="T2" y="T3"/>
                </a:cxn>
                <a:cxn ang="0">
                  <a:pos x="T4" y="T5"/>
                </a:cxn>
                <a:cxn ang="0">
                  <a:pos x="T6" y="T7"/>
                </a:cxn>
                <a:cxn ang="0">
                  <a:pos x="T8" y="T9"/>
                </a:cxn>
              </a:cxnLst>
              <a:rect l="0" t="0" r="r" b="b"/>
              <a:pathLst>
                <a:path w="488" h="218">
                  <a:moveTo>
                    <a:pt x="0" y="0"/>
                  </a:moveTo>
                  <a:lnTo>
                    <a:pt x="240" y="218"/>
                  </a:lnTo>
                  <a:lnTo>
                    <a:pt x="488" y="218"/>
                  </a:lnTo>
                  <a:lnTo>
                    <a:pt x="40" y="0"/>
                  </a:lnTo>
                  <a:lnTo>
                    <a:pt x="0" y="0"/>
                  </a:lnTo>
                  <a:close/>
                </a:path>
              </a:pathLst>
            </a:custGeom>
            <a:solidFill>
              <a:schemeClr val="accent4">
                <a:lumMod val="75000"/>
              </a:schemeClr>
            </a:solidFill>
            <a:ln>
              <a:noFill/>
            </a:ln>
          </p:spPr>
          <p:txBody>
            <a:bodyPr vert="horz" wrap="square" lIns="91476" tIns="45738" rIns="91476" bIns="45738" numCol="1" anchor="t" anchorCtr="0" compatLnSpc="1"/>
            <a:lstStyle/>
            <a:p>
              <a:endParaRPr lang="en-US" sz="2100">
                <a:cs typeface="+mn-ea"/>
              </a:endParaRPr>
            </a:p>
          </p:txBody>
        </p:sp>
        <p:sp>
          <p:nvSpPr>
            <p:cNvPr id="11" name="Rectangle 127"/>
            <p:cNvSpPr>
              <a:spLocks noChangeArrowheads="1"/>
            </p:cNvSpPr>
            <p:nvPr/>
          </p:nvSpPr>
          <p:spPr bwMode="auto">
            <a:xfrm>
              <a:off x="5053013" y="4683284"/>
              <a:ext cx="392113" cy="460375"/>
            </a:xfrm>
            <a:prstGeom prst="rect">
              <a:avLst/>
            </a:prstGeom>
            <a:solidFill>
              <a:schemeClr val="accent4"/>
            </a:solidFill>
            <a:ln>
              <a:noFill/>
            </a:ln>
          </p:spPr>
          <p:txBody>
            <a:bodyPr vert="horz" wrap="square" lIns="91476" tIns="45738" rIns="91476" bIns="45738" numCol="1" anchor="t" anchorCtr="0" compatLnSpc="1"/>
            <a:lstStyle/>
            <a:p>
              <a:endParaRPr lang="en-US" sz="2100">
                <a:cs typeface="+mn-ea"/>
              </a:endParaRPr>
            </a:p>
          </p:txBody>
        </p:sp>
      </p:grpSp>
      <p:grpSp>
        <p:nvGrpSpPr>
          <p:cNvPr id="12" name="Group 131"/>
          <p:cNvGrpSpPr/>
          <p:nvPr/>
        </p:nvGrpSpPr>
        <p:grpSpPr>
          <a:xfrm>
            <a:off x="6385530" y="5784145"/>
            <a:ext cx="1780581" cy="1093008"/>
            <a:chOff x="4787900" y="4336415"/>
            <a:chExt cx="1335088" cy="819246"/>
          </a:xfrm>
        </p:grpSpPr>
        <p:sp>
          <p:nvSpPr>
            <p:cNvPr id="13" name="Freeform 123"/>
            <p:cNvSpPr/>
            <p:nvPr/>
          </p:nvSpPr>
          <p:spPr bwMode="auto">
            <a:xfrm>
              <a:off x="4787900" y="4336415"/>
              <a:ext cx="1331913" cy="352425"/>
            </a:xfrm>
            <a:custGeom>
              <a:avLst/>
              <a:gdLst>
                <a:gd name="T0" fmla="*/ 0 w 839"/>
                <a:gd name="T1" fmla="*/ 0 h 222"/>
                <a:gd name="T2" fmla="*/ 587 w 839"/>
                <a:gd name="T3" fmla="*/ 222 h 222"/>
                <a:gd name="T4" fmla="*/ 839 w 839"/>
                <a:gd name="T5" fmla="*/ 222 h 222"/>
                <a:gd name="T6" fmla="*/ 40 w 839"/>
                <a:gd name="T7" fmla="*/ 0 h 222"/>
                <a:gd name="T8" fmla="*/ 0 w 839"/>
                <a:gd name="T9" fmla="*/ 0 h 222"/>
              </a:gdLst>
              <a:ahLst/>
              <a:cxnLst>
                <a:cxn ang="0">
                  <a:pos x="T0" y="T1"/>
                </a:cxn>
                <a:cxn ang="0">
                  <a:pos x="T2" y="T3"/>
                </a:cxn>
                <a:cxn ang="0">
                  <a:pos x="T4" y="T5"/>
                </a:cxn>
                <a:cxn ang="0">
                  <a:pos x="T6" y="T7"/>
                </a:cxn>
                <a:cxn ang="0">
                  <a:pos x="T8" y="T9"/>
                </a:cxn>
              </a:cxnLst>
              <a:rect l="0" t="0" r="r" b="b"/>
              <a:pathLst>
                <a:path w="839" h="222">
                  <a:moveTo>
                    <a:pt x="0" y="0"/>
                  </a:moveTo>
                  <a:lnTo>
                    <a:pt x="587" y="222"/>
                  </a:lnTo>
                  <a:lnTo>
                    <a:pt x="839" y="222"/>
                  </a:lnTo>
                  <a:lnTo>
                    <a:pt x="40" y="0"/>
                  </a:lnTo>
                  <a:lnTo>
                    <a:pt x="0" y="0"/>
                  </a:lnTo>
                  <a:close/>
                </a:path>
              </a:pathLst>
            </a:custGeom>
            <a:solidFill>
              <a:schemeClr val="accent5">
                <a:lumMod val="75000"/>
              </a:schemeClr>
            </a:solidFill>
            <a:ln>
              <a:noFill/>
            </a:ln>
          </p:spPr>
          <p:txBody>
            <a:bodyPr vert="horz" wrap="square" lIns="91476" tIns="45738" rIns="91476" bIns="45738" numCol="1" anchor="t" anchorCtr="0" compatLnSpc="1"/>
            <a:lstStyle/>
            <a:p>
              <a:endParaRPr lang="en-US" sz="2100">
                <a:cs typeface="+mn-ea"/>
              </a:endParaRPr>
            </a:p>
          </p:txBody>
        </p:sp>
        <p:sp>
          <p:nvSpPr>
            <p:cNvPr id="14" name="Rectangle 128"/>
            <p:cNvSpPr>
              <a:spLocks noChangeArrowheads="1"/>
            </p:cNvSpPr>
            <p:nvPr/>
          </p:nvSpPr>
          <p:spPr bwMode="auto">
            <a:xfrm>
              <a:off x="5719763" y="4689317"/>
              <a:ext cx="403225" cy="466344"/>
            </a:xfrm>
            <a:prstGeom prst="rect">
              <a:avLst/>
            </a:prstGeom>
            <a:solidFill>
              <a:schemeClr val="accent5"/>
            </a:solidFill>
            <a:ln>
              <a:noFill/>
            </a:ln>
          </p:spPr>
          <p:txBody>
            <a:bodyPr vert="horz" wrap="square" lIns="91476" tIns="45738" rIns="91476" bIns="45738" numCol="1" anchor="t" anchorCtr="0" compatLnSpc="1"/>
            <a:lstStyle/>
            <a:p>
              <a:endParaRPr lang="en-US" sz="2100">
                <a:cs typeface="+mn-ea"/>
              </a:endParaRPr>
            </a:p>
          </p:txBody>
        </p:sp>
      </p:grpSp>
      <p:grpSp>
        <p:nvGrpSpPr>
          <p:cNvPr id="15" name="Group 128"/>
          <p:cNvGrpSpPr/>
          <p:nvPr/>
        </p:nvGrpSpPr>
        <p:grpSpPr>
          <a:xfrm>
            <a:off x="4954290" y="5788381"/>
            <a:ext cx="1035320" cy="1078607"/>
            <a:chOff x="3714750" y="4339590"/>
            <a:chExt cx="776288" cy="808452"/>
          </a:xfrm>
        </p:grpSpPr>
        <p:sp>
          <p:nvSpPr>
            <p:cNvPr id="16" name="Freeform 120"/>
            <p:cNvSpPr/>
            <p:nvPr/>
          </p:nvSpPr>
          <p:spPr bwMode="auto">
            <a:xfrm>
              <a:off x="3714750" y="4339590"/>
              <a:ext cx="776288" cy="344488"/>
            </a:xfrm>
            <a:custGeom>
              <a:avLst/>
              <a:gdLst>
                <a:gd name="T0" fmla="*/ 448 w 489"/>
                <a:gd name="T1" fmla="*/ 0 h 217"/>
                <a:gd name="T2" fmla="*/ 0 w 489"/>
                <a:gd name="T3" fmla="*/ 217 h 217"/>
                <a:gd name="T4" fmla="*/ 252 w 489"/>
                <a:gd name="T5" fmla="*/ 217 h 217"/>
                <a:gd name="T6" fmla="*/ 489 w 489"/>
                <a:gd name="T7" fmla="*/ 0 h 217"/>
                <a:gd name="T8" fmla="*/ 448 w 489"/>
                <a:gd name="T9" fmla="*/ 0 h 217"/>
              </a:gdLst>
              <a:ahLst/>
              <a:cxnLst>
                <a:cxn ang="0">
                  <a:pos x="T0" y="T1"/>
                </a:cxn>
                <a:cxn ang="0">
                  <a:pos x="T2" y="T3"/>
                </a:cxn>
                <a:cxn ang="0">
                  <a:pos x="T4" y="T5"/>
                </a:cxn>
                <a:cxn ang="0">
                  <a:pos x="T6" y="T7"/>
                </a:cxn>
                <a:cxn ang="0">
                  <a:pos x="T8" y="T9"/>
                </a:cxn>
              </a:cxnLst>
              <a:rect l="0" t="0" r="r" b="b"/>
              <a:pathLst>
                <a:path w="489" h="217">
                  <a:moveTo>
                    <a:pt x="448" y="0"/>
                  </a:moveTo>
                  <a:lnTo>
                    <a:pt x="0" y="217"/>
                  </a:lnTo>
                  <a:lnTo>
                    <a:pt x="252" y="217"/>
                  </a:lnTo>
                  <a:lnTo>
                    <a:pt x="489" y="0"/>
                  </a:lnTo>
                  <a:lnTo>
                    <a:pt x="448" y="0"/>
                  </a:lnTo>
                  <a:close/>
                </a:path>
              </a:pathLst>
            </a:custGeom>
            <a:solidFill>
              <a:schemeClr val="accent2">
                <a:lumMod val="75000"/>
              </a:schemeClr>
            </a:solidFill>
            <a:ln>
              <a:noFill/>
            </a:ln>
          </p:spPr>
          <p:txBody>
            <a:bodyPr vert="horz" wrap="square" lIns="91476" tIns="45738" rIns="91476" bIns="45738" numCol="1" anchor="t" anchorCtr="0" compatLnSpc="1"/>
            <a:lstStyle/>
            <a:p>
              <a:endParaRPr lang="en-US" sz="2100">
                <a:cs typeface="+mn-ea"/>
              </a:endParaRPr>
            </a:p>
          </p:txBody>
        </p:sp>
        <p:sp>
          <p:nvSpPr>
            <p:cNvPr id="17" name="Rectangle 125"/>
            <p:cNvSpPr>
              <a:spLocks noChangeArrowheads="1"/>
            </p:cNvSpPr>
            <p:nvPr/>
          </p:nvSpPr>
          <p:spPr bwMode="auto">
            <a:xfrm>
              <a:off x="3717131" y="4681698"/>
              <a:ext cx="396875" cy="466344"/>
            </a:xfrm>
            <a:prstGeom prst="rect">
              <a:avLst/>
            </a:prstGeom>
            <a:solidFill>
              <a:schemeClr val="accent2"/>
            </a:solidFill>
            <a:ln>
              <a:noFill/>
            </a:ln>
          </p:spPr>
          <p:txBody>
            <a:bodyPr vert="horz" wrap="square" lIns="91476" tIns="45738" rIns="91476" bIns="45738" numCol="1" anchor="t" anchorCtr="0" compatLnSpc="1"/>
            <a:lstStyle/>
            <a:p>
              <a:endParaRPr lang="en-US" sz="2100">
                <a:cs typeface="+mn-ea"/>
              </a:endParaRPr>
            </a:p>
          </p:txBody>
        </p:sp>
      </p:grpSp>
      <p:grpSp>
        <p:nvGrpSpPr>
          <p:cNvPr id="18" name="Group 127"/>
          <p:cNvGrpSpPr/>
          <p:nvPr/>
        </p:nvGrpSpPr>
        <p:grpSpPr>
          <a:xfrm>
            <a:off x="4065059" y="5800030"/>
            <a:ext cx="1769994" cy="1066957"/>
            <a:chOff x="3048000" y="4344353"/>
            <a:chExt cx="1327150" cy="799720"/>
          </a:xfrm>
        </p:grpSpPr>
        <p:sp>
          <p:nvSpPr>
            <p:cNvPr id="19" name="Freeform 119"/>
            <p:cNvSpPr/>
            <p:nvPr/>
          </p:nvSpPr>
          <p:spPr bwMode="auto">
            <a:xfrm>
              <a:off x="3048000" y="4344353"/>
              <a:ext cx="1327150" cy="333375"/>
            </a:xfrm>
            <a:custGeom>
              <a:avLst/>
              <a:gdLst>
                <a:gd name="T0" fmla="*/ 795 w 836"/>
                <a:gd name="T1" fmla="*/ 0 h 210"/>
                <a:gd name="T2" fmla="*/ 0 w 836"/>
                <a:gd name="T3" fmla="*/ 210 h 210"/>
                <a:gd name="T4" fmla="*/ 245 w 836"/>
                <a:gd name="T5" fmla="*/ 210 h 210"/>
                <a:gd name="T6" fmla="*/ 836 w 836"/>
                <a:gd name="T7" fmla="*/ 0 h 210"/>
                <a:gd name="T8" fmla="*/ 795 w 836"/>
                <a:gd name="T9" fmla="*/ 0 h 210"/>
              </a:gdLst>
              <a:ahLst/>
              <a:cxnLst>
                <a:cxn ang="0">
                  <a:pos x="T0" y="T1"/>
                </a:cxn>
                <a:cxn ang="0">
                  <a:pos x="T2" y="T3"/>
                </a:cxn>
                <a:cxn ang="0">
                  <a:pos x="T4" y="T5"/>
                </a:cxn>
                <a:cxn ang="0">
                  <a:pos x="T6" y="T7"/>
                </a:cxn>
                <a:cxn ang="0">
                  <a:pos x="T8" y="T9"/>
                </a:cxn>
              </a:cxnLst>
              <a:rect l="0" t="0" r="r" b="b"/>
              <a:pathLst>
                <a:path w="836" h="210">
                  <a:moveTo>
                    <a:pt x="795" y="0"/>
                  </a:moveTo>
                  <a:lnTo>
                    <a:pt x="0" y="210"/>
                  </a:lnTo>
                  <a:lnTo>
                    <a:pt x="245" y="210"/>
                  </a:lnTo>
                  <a:lnTo>
                    <a:pt x="836" y="0"/>
                  </a:lnTo>
                  <a:lnTo>
                    <a:pt x="795" y="0"/>
                  </a:lnTo>
                  <a:close/>
                </a:path>
              </a:pathLst>
            </a:custGeom>
            <a:solidFill>
              <a:schemeClr val="accent1">
                <a:lumMod val="75000"/>
              </a:schemeClr>
            </a:solidFill>
            <a:ln>
              <a:noFill/>
            </a:ln>
          </p:spPr>
          <p:txBody>
            <a:bodyPr vert="horz" wrap="square" lIns="91476" tIns="45738" rIns="91476" bIns="45738" numCol="1" anchor="t" anchorCtr="0" compatLnSpc="1"/>
            <a:lstStyle/>
            <a:p>
              <a:endParaRPr lang="en-US" sz="2100">
                <a:cs typeface="+mn-ea"/>
              </a:endParaRPr>
            </a:p>
          </p:txBody>
        </p:sp>
        <p:sp>
          <p:nvSpPr>
            <p:cNvPr id="20" name="Rectangle 124"/>
            <p:cNvSpPr>
              <a:spLocks noChangeArrowheads="1"/>
            </p:cNvSpPr>
            <p:nvPr/>
          </p:nvSpPr>
          <p:spPr bwMode="auto">
            <a:xfrm>
              <a:off x="3048000" y="4677729"/>
              <a:ext cx="387350" cy="466344"/>
            </a:xfrm>
            <a:prstGeom prst="rect">
              <a:avLst/>
            </a:prstGeom>
            <a:solidFill>
              <a:schemeClr val="accent1"/>
            </a:solidFill>
            <a:ln>
              <a:noFill/>
            </a:ln>
          </p:spPr>
          <p:txBody>
            <a:bodyPr vert="horz" wrap="square" lIns="91476" tIns="45738" rIns="91476" bIns="45738" numCol="1" anchor="t" anchorCtr="0" compatLnSpc="1"/>
            <a:lstStyle/>
            <a:p>
              <a:endParaRPr lang="en-US" sz="2100">
                <a:cs typeface="+mn-ea"/>
              </a:endParaRPr>
            </a:p>
          </p:txBody>
        </p:sp>
      </p:grpSp>
      <p:sp>
        <p:nvSpPr>
          <p:cNvPr id="21" name="Bent Arrow 80"/>
          <p:cNvSpPr/>
          <p:nvPr/>
        </p:nvSpPr>
        <p:spPr bwMode="auto">
          <a:xfrm>
            <a:off x="6385530" y="3226468"/>
            <a:ext cx="1439708" cy="2557678"/>
          </a:xfrm>
          <a:prstGeom prst="bentArrow">
            <a:avLst>
              <a:gd name="adj1" fmla="val 6018"/>
              <a:gd name="adj2" fmla="val 5605"/>
              <a:gd name="adj3" fmla="val 0"/>
              <a:gd name="adj4" fmla="val 28597"/>
            </a:avLst>
          </a:prstGeom>
          <a:solidFill>
            <a:schemeClr val="accent5"/>
          </a:solidFill>
          <a:ln w="9525">
            <a:noFill/>
            <a:round/>
          </a:ln>
        </p:spPr>
        <p:txBody>
          <a:bodyPr vert="horz" wrap="square" lIns="121965" tIns="60982" rIns="121965" bIns="60982" numCol="1" rtlCol="0" anchor="t" anchorCtr="0" compatLnSpc="1"/>
          <a:lstStyle/>
          <a:p>
            <a:pPr algn="ctr"/>
            <a:endParaRPr lang="en-US" sz="2100">
              <a:cs typeface="+mn-ea"/>
            </a:endParaRPr>
          </a:p>
        </p:txBody>
      </p:sp>
      <p:sp>
        <p:nvSpPr>
          <p:cNvPr id="22" name="Bent Arrow 81"/>
          <p:cNvSpPr/>
          <p:nvPr/>
        </p:nvSpPr>
        <p:spPr bwMode="auto">
          <a:xfrm flipH="1">
            <a:off x="4395344" y="3248285"/>
            <a:ext cx="1439708" cy="2557678"/>
          </a:xfrm>
          <a:prstGeom prst="bentArrow">
            <a:avLst>
              <a:gd name="adj1" fmla="val 6018"/>
              <a:gd name="adj2" fmla="val 5605"/>
              <a:gd name="adj3" fmla="val 0"/>
              <a:gd name="adj4" fmla="val 27891"/>
            </a:avLst>
          </a:prstGeom>
          <a:solidFill>
            <a:schemeClr val="accent1"/>
          </a:solidFill>
          <a:ln w="9525">
            <a:noFill/>
            <a:round/>
          </a:ln>
        </p:spPr>
        <p:txBody>
          <a:bodyPr vert="horz" wrap="square" lIns="121965" tIns="60982" rIns="121965" bIns="60982" numCol="1" rtlCol="0" anchor="t" anchorCtr="0" compatLnSpc="1"/>
          <a:lstStyle/>
          <a:p>
            <a:pPr algn="ctr"/>
            <a:endParaRPr lang="en-US" sz="2100">
              <a:cs typeface="+mn-ea"/>
            </a:endParaRPr>
          </a:p>
        </p:txBody>
      </p:sp>
      <p:sp>
        <p:nvSpPr>
          <p:cNvPr id="23" name="Bent Arrow 82"/>
          <p:cNvSpPr/>
          <p:nvPr/>
        </p:nvSpPr>
        <p:spPr bwMode="auto">
          <a:xfrm flipH="1">
            <a:off x="3353673" y="2616488"/>
            <a:ext cx="2635937" cy="3174013"/>
          </a:xfrm>
          <a:prstGeom prst="bentArrow">
            <a:avLst>
              <a:gd name="adj1" fmla="val 3084"/>
              <a:gd name="adj2" fmla="val 5605"/>
              <a:gd name="adj3" fmla="val 0"/>
              <a:gd name="adj4" fmla="val 19440"/>
            </a:avLst>
          </a:prstGeom>
          <a:solidFill>
            <a:schemeClr val="accent2"/>
          </a:solidFill>
          <a:ln w="9525">
            <a:noFill/>
            <a:round/>
          </a:ln>
        </p:spPr>
        <p:txBody>
          <a:bodyPr vert="horz" wrap="square" lIns="121965" tIns="60982" rIns="121965" bIns="60982" numCol="1" rtlCol="0" anchor="t" anchorCtr="0" compatLnSpc="1"/>
          <a:lstStyle/>
          <a:p>
            <a:pPr algn="ctr"/>
            <a:endParaRPr lang="en-US" sz="2100">
              <a:cs typeface="+mn-ea"/>
            </a:endParaRPr>
          </a:p>
        </p:txBody>
      </p:sp>
      <p:sp>
        <p:nvSpPr>
          <p:cNvPr id="24" name="Bent Arrow 83"/>
          <p:cNvSpPr/>
          <p:nvPr/>
        </p:nvSpPr>
        <p:spPr bwMode="auto">
          <a:xfrm>
            <a:off x="6240501" y="2616488"/>
            <a:ext cx="2635937" cy="3174013"/>
          </a:xfrm>
          <a:prstGeom prst="bentArrow">
            <a:avLst>
              <a:gd name="adj1" fmla="val 3084"/>
              <a:gd name="adj2" fmla="val 5605"/>
              <a:gd name="adj3" fmla="val 0"/>
              <a:gd name="adj4" fmla="val 19440"/>
            </a:avLst>
          </a:prstGeom>
          <a:solidFill>
            <a:schemeClr val="accent4"/>
          </a:solidFill>
          <a:ln w="9525">
            <a:noFill/>
            <a:round/>
          </a:ln>
        </p:spPr>
        <p:txBody>
          <a:bodyPr vert="horz" wrap="square" lIns="121965" tIns="60982" rIns="121965" bIns="60982" numCol="1" rtlCol="0" anchor="t" anchorCtr="0" compatLnSpc="1"/>
          <a:lstStyle/>
          <a:p>
            <a:pPr algn="ctr"/>
            <a:endParaRPr lang="en-US" sz="2100">
              <a:cs typeface="+mn-ea"/>
            </a:endParaRPr>
          </a:p>
        </p:txBody>
      </p:sp>
      <p:sp>
        <p:nvSpPr>
          <p:cNvPr id="25" name="Rectangle 84"/>
          <p:cNvSpPr/>
          <p:nvPr/>
        </p:nvSpPr>
        <p:spPr bwMode="auto">
          <a:xfrm>
            <a:off x="6068795" y="2423328"/>
            <a:ext cx="85366" cy="3383691"/>
          </a:xfrm>
          <a:prstGeom prst="rect">
            <a:avLst/>
          </a:prstGeom>
          <a:solidFill>
            <a:schemeClr val="accent3"/>
          </a:solidFill>
          <a:ln w="9525">
            <a:noFill/>
            <a:round/>
          </a:ln>
        </p:spPr>
        <p:txBody>
          <a:bodyPr vert="horz" wrap="square" lIns="121965" tIns="60982" rIns="121965" bIns="60982" numCol="1" rtlCol="0" anchor="t" anchorCtr="0" compatLnSpc="1"/>
          <a:lstStyle/>
          <a:p>
            <a:pPr algn="ctr"/>
            <a:endParaRPr lang="en-US" sz="2100">
              <a:cs typeface="+mn-ea"/>
            </a:endParaRPr>
          </a:p>
        </p:txBody>
      </p:sp>
      <p:sp>
        <p:nvSpPr>
          <p:cNvPr id="26" name="Oval 89"/>
          <p:cNvSpPr/>
          <p:nvPr/>
        </p:nvSpPr>
        <p:spPr bwMode="auto">
          <a:xfrm>
            <a:off x="3150420" y="2576706"/>
            <a:ext cx="406506" cy="406653"/>
          </a:xfrm>
          <a:prstGeom prst="ellipse">
            <a:avLst/>
          </a:prstGeom>
          <a:solidFill>
            <a:schemeClr val="accent2"/>
          </a:solidFill>
          <a:ln w="9525">
            <a:noFill/>
            <a:round/>
          </a:ln>
          <a:effectLst>
            <a:outerShdw blurRad="215900" dist="127000" dir="2700000" algn="tl" rotWithShape="0">
              <a:prstClr val="black">
                <a:alpha val="40000"/>
              </a:prstClr>
            </a:outerShdw>
          </a:effectLst>
        </p:spPr>
        <p:txBody>
          <a:bodyPr vert="horz" wrap="square" lIns="121965" tIns="60982" rIns="121965" bIns="60982" numCol="1" rtlCol="0" anchor="t" anchorCtr="0" compatLnSpc="1"/>
          <a:lstStyle/>
          <a:p>
            <a:pPr algn="ctr"/>
            <a:endParaRPr lang="en-US" sz="2100">
              <a:cs typeface="+mn-ea"/>
            </a:endParaRPr>
          </a:p>
        </p:txBody>
      </p:sp>
      <p:sp>
        <p:nvSpPr>
          <p:cNvPr id="27" name="Oval 90"/>
          <p:cNvSpPr/>
          <p:nvPr/>
        </p:nvSpPr>
        <p:spPr bwMode="auto">
          <a:xfrm>
            <a:off x="4192092" y="3119224"/>
            <a:ext cx="406506" cy="406653"/>
          </a:xfrm>
          <a:prstGeom prst="ellipse">
            <a:avLst/>
          </a:prstGeom>
          <a:solidFill>
            <a:schemeClr val="accent1"/>
          </a:solidFill>
          <a:ln w="9525">
            <a:noFill/>
            <a:round/>
          </a:ln>
          <a:effectLst>
            <a:outerShdw blurRad="215900" dist="127000" dir="2700000" algn="tl" rotWithShape="0">
              <a:prstClr val="black">
                <a:alpha val="40000"/>
              </a:prstClr>
            </a:outerShdw>
          </a:effectLst>
        </p:spPr>
        <p:txBody>
          <a:bodyPr vert="horz" wrap="square" lIns="121965" tIns="60982" rIns="121965" bIns="60982" numCol="1" rtlCol="0" anchor="t" anchorCtr="0" compatLnSpc="1"/>
          <a:lstStyle/>
          <a:p>
            <a:pPr algn="ctr"/>
            <a:endParaRPr lang="en-US" sz="2100">
              <a:cs typeface="+mn-ea"/>
            </a:endParaRPr>
          </a:p>
        </p:txBody>
      </p:sp>
      <p:sp>
        <p:nvSpPr>
          <p:cNvPr id="28" name="Oval 91"/>
          <p:cNvSpPr/>
          <p:nvPr/>
        </p:nvSpPr>
        <p:spPr bwMode="auto">
          <a:xfrm>
            <a:off x="7621985" y="3109057"/>
            <a:ext cx="406506" cy="406653"/>
          </a:xfrm>
          <a:prstGeom prst="ellipse">
            <a:avLst/>
          </a:prstGeom>
          <a:solidFill>
            <a:schemeClr val="accent5"/>
          </a:solidFill>
          <a:ln w="9525">
            <a:noFill/>
            <a:round/>
          </a:ln>
          <a:effectLst>
            <a:outerShdw blurRad="215900" dist="127000" dir="2700000" algn="tl" rotWithShape="0">
              <a:prstClr val="black">
                <a:alpha val="40000"/>
              </a:prstClr>
            </a:outerShdw>
          </a:effectLst>
        </p:spPr>
        <p:txBody>
          <a:bodyPr vert="horz" wrap="square" lIns="121965" tIns="60982" rIns="121965" bIns="60982" numCol="1" rtlCol="0" anchor="t" anchorCtr="0" compatLnSpc="1"/>
          <a:lstStyle/>
          <a:p>
            <a:pPr algn="ctr"/>
            <a:endParaRPr lang="en-US" sz="2100">
              <a:cs typeface="+mn-ea"/>
            </a:endParaRPr>
          </a:p>
        </p:txBody>
      </p:sp>
      <p:sp>
        <p:nvSpPr>
          <p:cNvPr id="29" name="Oval 92"/>
          <p:cNvSpPr/>
          <p:nvPr/>
        </p:nvSpPr>
        <p:spPr bwMode="auto">
          <a:xfrm>
            <a:off x="8673185" y="2576706"/>
            <a:ext cx="406506" cy="406653"/>
          </a:xfrm>
          <a:prstGeom prst="ellipse">
            <a:avLst/>
          </a:prstGeom>
          <a:solidFill>
            <a:schemeClr val="accent4"/>
          </a:solidFill>
          <a:ln w="9525">
            <a:noFill/>
            <a:round/>
          </a:ln>
          <a:effectLst>
            <a:outerShdw blurRad="215900" dist="127000" dir="2700000" algn="tl" rotWithShape="0">
              <a:prstClr val="black">
                <a:alpha val="40000"/>
              </a:prstClr>
            </a:outerShdw>
          </a:effectLst>
        </p:spPr>
        <p:txBody>
          <a:bodyPr vert="horz" wrap="square" lIns="121965" tIns="60982" rIns="121965" bIns="60982" numCol="1" rtlCol="0" anchor="t" anchorCtr="0" compatLnSpc="1"/>
          <a:lstStyle/>
          <a:p>
            <a:pPr algn="ctr"/>
            <a:endParaRPr lang="en-US" sz="2100">
              <a:cs typeface="+mn-ea"/>
            </a:endParaRPr>
          </a:p>
        </p:txBody>
      </p:sp>
      <p:sp>
        <p:nvSpPr>
          <p:cNvPr id="30" name="Oval 93"/>
          <p:cNvSpPr/>
          <p:nvPr/>
        </p:nvSpPr>
        <p:spPr bwMode="auto">
          <a:xfrm>
            <a:off x="5911142" y="2240778"/>
            <a:ext cx="406506" cy="406653"/>
          </a:xfrm>
          <a:prstGeom prst="ellipse">
            <a:avLst/>
          </a:prstGeom>
          <a:solidFill>
            <a:schemeClr val="accent3"/>
          </a:solidFill>
          <a:ln w="9525">
            <a:noFill/>
            <a:round/>
          </a:ln>
          <a:effectLst>
            <a:outerShdw blurRad="215900" dist="127000" dir="2700000" algn="tl" rotWithShape="0">
              <a:prstClr val="black">
                <a:alpha val="40000"/>
              </a:prstClr>
            </a:outerShdw>
          </a:effectLst>
        </p:spPr>
        <p:txBody>
          <a:bodyPr vert="horz" wrap="square" lIns="121965" tIns="60982" rIns="121965" bIns="60982" numCol="1" rtlCol="0" anchor="t" anchorCtr="0" compatLnSpc="1"/>
          <a:lstStyle/>
          <a:p>
            <a:pPr algn="ctr"/>
            <a:endParaRPr lang="en-US" sz="2100">
              <a:cs typeface="+mn-ea"/>
            </a:endParaRPr>
          </a:p>
        </p:txBody>
      </p:sp>
      <p:grpSp>
        <p:nvGrpSpPr>
          <p:cNvPr id="31" name="Group 43"/>
          <p:cNvGrpSpPr/>
          <p:nvPr/>
        </p:nvGrpSpPr>
        <p:grpSpPr>
          <a:xfrm rot="16200000">
            <a:off x="5595734" y="5140907"/>
            <a:ext cx="393949" cy="393804"/>
            <a:chOff x="618873" y="1239440"/>
            <a:chExt cx="650476" cy="650470"/>
          </a:xfrm>
        </p:grpSpPr>
        <p:sp>
          <p:nvSpPr>
            <p:cNvPr id="32" name="Oval 110"/>
            <p:cNvSpPr/>
            <p:nvPr/>
          </p:nvSpPr>
          <p:spPr>
            <a:xfrm>
              <a:off x="618873" y="1239440"/>
              <a:ext cx="650476" cy="65047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b="1" dirty="0">
                <a:solidFill>
                  <a:schemeClr val="accent1"/>
                </a:solidFill>
                <a:cs typeface="+mn-ea"/>
              </a:endParaRPr>
            </a:p>
          </p:txBody>
        </p:sp>
        <p:sp>
          <p:nvSpPr>
            <p:cNvPr id="33"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34" name="Group 43"/>
          <p:cNvGrpSpPr/>
          <p:nvPr/>
        </p:nvGrpSpPr>
        <p:grpSpPr>
          <a:xfrm rot="16200000">
            <a:off x="5768387" y="4662529"/>
            <a:ext cx="393949" cy="393804"/>
            <a:chOff x="618873" y="1239440"/>
            <a:chExt cx="650476" cy="650470"/>
          </a:xfrm>
        </p:grpSpPr>
        <p:sp>
          <p:nvSpPr>
            <p:cNvPr id="35" name="Oval 113"/>
            <p:cNvSpPr/>
            <p:nvPr/>
          </p:nvSpPr>
          <p:spPr>
            <a:xfrm>
              <a:off x="618873" y="1239440"/>
              <a:ext cx="650476" cy="65047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b="1" dirty="0">
                <a:solidFill>
                  <a:schemeClr val="accent1"/>
                </a:solidFill>
                <a:cs typeface="+mn-ea"/>
              </a:endParaRPr>
            </a:p>
          </p:txBody>
        </p:sp>
        <p:sp>
          <p:nvSpPr>
            <p:cNvPr id="36"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37" name="Group 43"/>
          <p:cNvGrpSpPr/>
          <p:nvPr/>
        </p:nvGrpSpPr>
        <p:grpSpPr>
          <a:xfrm rot="16200000">
            <a:off x="5926020" y="3693995"/>
            <a:ext cx="393949" cy="393804"/>
            <a:chOff x="618873" y="1239440"/>
            <a:chExt cx="650476" cy="650470"/>
          </a:xfrm>
        </p:grpSpPr>
        <p:sp>
          <p:nvSpPr>
            <p:cNvPr id="38" name="Oval 116"/>
            <p:cNvSpPr/>
            <p:nvPr/>
          </p:nvSpPr>
          <p:spPr>
            <a:xfrm>
              <a:off x="618873" y="1239440"/>
              <a:ext cx="650476" cy="650470"/>
            </a:xfrm>
            <a:prstGeom prst="ellipse">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b="1" dirty="0">
                <a:solidFill>
                  <a:schemeClr val="accent1"/>
                </a:solidFill>
                <a:cs typeface="+mn-ea"/>
              </a:endParaRPr>
            </a:p>
          </p:txBody>
        </p:sp>
        <p:sp>
          <p:nvSpPr>
            <p:cNvPr id="39"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40" name="Group 43"/>
          <p:cNvGrpSpPr/>
          <p:nvPr/>
        </p:nvGrpSpPr>
        <p:grpSpPr>
          <a:xfrm rot="16200000">
            <a:off x="6240428" y="5140907"/>
            <a:ext cx="393949" cy="393804"/>
            <a:chOff x="618873" y="1239440"/>
            <a:chExt cx="650476" cy="650470"/>
          </a:xfrm>
        </p:grpSpPr>
        <p:sp>
          <p:nvSpPr>
            <p:cNvPr id="41" name="Oval 122"/>
            <p:cNvSpPr/>
            <p:nvPr/>
          </p:nvSpPr>
          <p:spPr>
            <a:xfrm>
              <a:off x="618873" y="1239440"/>
              <a:ext cx="650476" cy="650470"/>
            </a:xfrm>
            <a:prstGeom prst="ellipse">
              <a:avLst/>
            </a:pr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b="1" dirty="0">
                <a:solidFill>
                  <a:schemeClr val="accent1"/>
                </a:solidFill>
                <a:cs typeface="+mn-ea"/>
              </a:endParaRPr>
            </a:p>
          </p:txBody>
        </p:sp>
        <p:sp>
          <p:nvSpPr>
            <p:cNvPr id="42"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43" name="Group 43"/>
          <p:cNvGrpSpPr/>
          <p:nvPr/>
        </p:nvGrpSpPr>
        <p:grpSpPr>
          <a:xfrm rot="16200000">
            <a:off x="6085661" y="4268580"/>
            <a:ext cx="393949" cy="393804"/>
            <a:chOff x="618873" y="1239440"/>
            <a:chExt cx="650476" cy="650470"/>
          </a:xfrm>
        </p:grpSpPr>
        <p:sp>
          <p:nvSpPr>
            <p:cNvPr id="44" name="Oval 125"/>
            <p:cNvSpPr/>
            <p:nvPr/>
          </p:nvSpPr>
          <p:spPr>
            <a:xfrm>
              <a:off x="618873" y="1239440"/>
              <a:ext cx="650476" cy="65047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b="1" dirty="0">
                <a:solidFill>
                  <a:schemeClr val="accent1"/>
                </a:solidFill>
                <a:cs typeface="+mn-ea"/>
              </a:endParaRPr>
            </a:p>
          </p:txBody>
        </p:sp>
        <p:sp>
          <p:nvSpPr>
            <p:cNvPr id="45"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sp>
        <p:nvSpPr>
          <p:cNvPr id="46" name="Text Placeholder 3"/>
          <p:cNvSpPr txBox="1"/>
          <p:nvPr/>
        </p:nvSpPr>
        <p:spPr>
          <a:xfrm>
            <a:off x="1392160" y="5000391"/>
            <a:ext cx="3536723" cy="97500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ts val="1870"/>
              </a:lnSpc>
            </a:pPr>
            <a:r>
              <a:rPr lang="zh-CN" altLang="en-US" sz="1400" dirty="0">
                <a:solidFill>
                  <a:prstClr val="black">
                    <a:lumMod val="85000"/>
                    <a:lumOff val="15000"/>
                  </a:prstClr>
                </a:solidFill>
                <a:latin typeface="时尚中黑简体"/>
                <a:cs typeface="+mn-ea"/>
              </a:rPr>
              <a:t>单击此处添加文字阐述，添加简短问题说明文字，具体说明文字在此处。单击此处添加文字阐述，添加简短问题说明文字，具体说明文字在此处。</a:t>
            </a:r>
            <a:endParaRPr lang="en-US" altLang="zh-CN" sz="1400" dirty="0">
              <a:solidFill>
                <a:prstClr val="black">
                  <a:lumMod val="85000"/>
                  <a:lumOff val="15000"/>
                </a:prstClr>
              </a:solidFill>
              <a:latin typeface="时尚中黑简体"/>
              <a:cs typeface="+mn-ea"/>
              <a:sym typeface="微软雅黑" pitchFamily="34" charset="-122"/>
            </a:endParaRPr>
          </a:p>
        </p:txBody>
      </p:sp>
      <p:sp>
        <p:nvSpPr>
          <p:cNvPr id="47" name="Freeform 45"/>
          <p:cNvSpPr>
            <a:spLocks noEditPoints="1"/>
          </p:cNvSpPr>
          <p:nvPr/>
        </p:nvSpPr>
        <p:spPr bwMode="auto">
          <a:xfrm>
            <a:off x="863825" y="5131714"/>
            <a:ext cx="414732" cy="41488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121965" tIns="60982" rIns="121965" bIns="60982" numCol="1" anchor="t" anchorCtr="0" compatLnSpc="1"/>
          <a:lstStyle/>
          <a:p>
            <a:endParaRPr lang="en-US" sz="2100" dirty="0">
              <a:cs typeface="+mn-ea"/>
            </a:endParaRPr>
          </a:p>
        </p:txBody>
      </p:sp>
      <p:sp>
        <p:nvSpPr>
          <p:cNvPr id="48" name="Text Placeholder 3"/>
          <p:cNvSpPr txBox="1"/>
          <p:nvPr/>
        </p:nvSpPr>
        <p:spPr>
          <a:xfrm>
            <a:off x="7265565" y="5000391"/>
            <a:ext cx="3536723" cy="86211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zh-CN" altLang="en-US" sz="1400" dirty="0">
                <a:solidFill>
                  <a:prstClr val="black">
                    <a:lumMod val="85000"/>
                    <a:lumOff val="15000"/>
                  </a:prstClr>
                </a:solidFill>
                <a:latin typeface="时尚中黑简体"/>
                <a:cs typeface="+mn-ea"/>
              </a:rPr>
              <a:t> 单击此处添加文字阐述，添加简短问题说明文字，具体说明文字在此处。单击此处添加文字阐述，添加简短问题说明文字，具体说明文字在此处。</a:t>
            </a:r>
            <a:endParaRPr lang="en-US" sz="1500" dirty="0">
              <a:solidFill>
                <a:schemeClr val="tx1">
                  <a:lumMod val="75000"/>
                  <a:lumOff val="25000"/>
                </a:schemeClr>
              </a:solidFill>
              <a:cs typeface="+mn-ea"/>
            </a:endParaRPr>
          </a:p>
        </p:txBody>
      </p:sp>
      <p:sp>
        <p:nvSpPr>
          <p:cNvPr id="49" name="Freeform 45"/>
          <p:cNvSpPr>
            <a:spLocks noEditPoints="1"/>
          </p:cNvSpPr>
          <p:nvPr/>
        </p:nvSpPr>
        <p:spPr bwMode="auto">
          <a:xfrm>
            <a:off x="10916618" y="5131714"/>
            <a:ext cx="414732" cy="41488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121965" tIns="60982" rIns="121965" bIns="60982" numCol="1" anchor="t" anchorCtr="0" compatLnSpc="1"/>
          <a:lstStyle/>
          <a:p>
            <a:endParaRPr lang="en-US" sz="2100" dirty="0">
              <a:cs typeface="+mn-ea"/>
            </a:endParaRPr>
          </a:p>
        </p:txBody>
      </p:sp>
      <p:grpSp>
        <p:nvGrpSpPr>
          <p:cNvPr id="50" name="组合 49"/>
          <p:cNvGrpSpPr/>
          <p:nvPr/>
        </p:nvGrpSpPr>
        <p:grpSpPr>
          <a:xfrm>
            <a:off x="1234825" y="3269705"/>
            <a:ext cx="2957267" cy="919720"/>
            <a:chOff x="8514377" y="1784643"/>
            <a:chExt cx="3125445" cy="919361"/>
          </a:xfrm>
        </p:grpSpPr>
        <p:sp>
          <p:nvSpPr>
            <p:cNvPr id="51" name="TextBox 57"/>
            <p:cNvSpPr>
              <a:spLocks noChangeArrowheads="1"/>
            </p:cNvSpPr>
            <p:nvPr/>
          </p:nvSpPr>
          <p:spPr bwMode="auto">
            <a:xfrm>
              <a:off x="8514377" y="2216691"/>
              <a:ext cx="3125445" cy="4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870"/>
                </a:lnSpc>
              </a:pPr>
              <a:r>
                <a:rPr lang="zh-CN" altLang="en-US" sz="1400" dirty="0">
                  <a:solidFill>
                    <a:prstClr val="black">
                      <a:lumMod val="75000"/>
                    </a:prstClr>
                  </a:solidFill>
                  <a:latin typeface="+mn-ea"/>
                  <a:cs typeface="+mn-ea"/>
                </a:rPr>
                <a:t>单击此处添加文字阐述，添加简短问题说明文字，具体说明文字在此处</a:t>
              </a:r>
              <a:endParaRPr lang="en-US" altLang="zh-CN" sz="1200" dirty="0">
                <a:solidFill>
                  <a:schemeClr val="tx1">
                    <a:lumMod val="75000"/>
                    <a:lumOff val="25000"/>
                  </a:schemeClr>
                </a:solidFill>
                <a:latin typeface="+mn-ea"/>
                <a:cs typeface="+mn-ea"/>
                <a:sym typeface="微软雅黑" pitchFamily="34" charset="-122"/>
              </a:endParaRPr>
            </a:p>
          </p:txBody>
        </p:sp>
        <p:sp>
          <p:nvSpPr>
            <p:cNvPr id="52" name="TextBox 58"/>
            <p:cNvSpPr>
              <a:spLocks noChangeArrowheads="1"/>
            </p:cNvSpPr>
            <p:nvPr/>
          </p:nvSpPr>
          <p:spPr bwMode="auto">
            <a:xfrm>
              <a:off x="9179669" y="1784643"/>
              <a:ext cx="19264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800" b="1" dirty="0">
                  <a:solidFill>
                    <a:schemeClr val="tx1">
                      <a:lumMod val="50000"/>
                    </a:schemeClr>
                  </a:solidFill>
                  <a:latin typeface="+mn-ea"/>
                  <a:cs typeface="+mn-ea"/>
                  <a:sym typeface="微软雅黑" pitchFamily="34" charset="-122"/>
                </a:rPr>
                <a:t>01 </a:t>
              </a:r>
              <a:r>
                <a:rPr lang="zh-CN" altLang="en-US" sz="1800" b="1" dirty="0">
                  <a:solidFill>
                    <a:schemeClr val="tx1">
                      <a:lumMod val="50000"/>
                    </a:schemeClr>
                  </a:solidFill>
                  <a:latin typeface="+mn-ea"/>
                  <a:cs typeface="+mn-ea"/>
                  <a:sym typeface="微软雅黑" pitchFamily="34" charset="-122"/>
                </a:rPr>
                <a:t>添加标题内容</a:t>
              </a:r>
              <a:endParaRPr lang="zh-CN" altLang="en-US" sz="1800" b="1" dirty="0">
                <a:solidFill>
                  <a:schemeClr val="tx1">
                    <a:lumMod val="50000"/>
                  </a:schemeClr>
                </a:solidFill>
                <a:latin typeface="+mn-ea"/>
                <a:cs typeface="+mn-ea"/>
                <a:sym typeface="微软雅黑" pitchFamily="34" charset="-122"/>
              </a:endParaRPr>
            </a:p>
          </p:txBody>
        </p:sp>
        <p:cxnSp>
          <p:nvCxnSpPr>
            <p:cNvPr id="53" name="直接连接符 52"/>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478769" y="1917036"/>
            <a:ext cx="2486547" cy="1163471"/>
            <a:chOff x="8514377" y="1784643"/>
            <a:chExt cx="3125445" cy="1163017"/>
          </a:xfrm>
        </p:grpSpPr>
        <p:sp>
          <p:nvSpPr>
            <p:cNvPr id="55" name="TextBox 57"/>
            <p:cNvSpPr>
              <a:spLocks noChangeArrowheads="1"/>
            </p:cNvSpPr>
            <p:nvPr/>
          </p:nvSpPr>
          <p:spPr bwMode="auto">
            <a:xfrm>
              <a:off x="8514377" y="2216691"/>
              <a:ext cx="3125445" cy="730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870"/>
                </a:lnSpc>
              </a:pPr>
              <a:r>
                <a:rPr lang="zh-CN" altLang="en-US" sz="1400" dirty="0">
                  <a:solidFill>
                    <a:prstClr val="black">
                      <a:lumMod val="75000"/>
                    </a:prstClr>
                  </a:solidFill>
                  <a:latin typeface="+mn-ea"/>
                  <a:cs typeface="+mn-ea"/>
                </a:rPr>
                <a:t>单击此处添加文字阐述，添加简短问题说明文字，具体说明文字在此处</a:t>
              </a:r>
              <a:endParaRPr lang="en-US" altLang="zh-CN" sz="1200" dirty="0">
                <a:solidFill>
                  <a:schemeClr val="tx1">
                    <a:lumMod val="75000"/>
                    <a:lumOff val="25000"/>
                  </a:schemeClr>
                </a:solidFill>
                <a:latin typeface="+mn-ea"/>
                <a:cs typeface="+mn-ea"/>
                <a:sym typeface="微软雅黑" pitchFamily="34" charset="-122"/>
              </a:endParaRPr>
            </a:p>
          </p:txBody>
        </p:sp>
        <p:sp>
          <p:nvSpPr>
            <p:cNvPr id="56" name="TextBox 58"/>
            <p:cNvSpPr>
              <a:spLocks noChangeArrowheads="1"/>
            </p:cNvSpPr>
            <p:nvPr/>
          </p:nvSpPr>
          <p:spPr bwMode="auto">
            <a:xfrm>
              <a:off x="9094549" y="1784643"/>
              <a:ext cx="25452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800" b="1" dirty="0">
                  <a:solidFill>
                    <a:schemeClr val="tx1">
                      <a:lumMod val="50000"/>
                    </a:schemeClr>
                  </a:solidFill>
                  <a:latin typeface="+mn-ea"/>
                  <a:cs typeface="+mn-ea"/>
                  <a:sym typeface="微软雅黑" pitchFamily="34" charset="-122"/>
                </a:rPr>
                <a:t>02 </a:t>
              </a:r>
              <a:r>
                <a:rPr lang="zh-CN" altLang="en-US" sz="1800" b="1" dirty="0">
                  <a:solidFill>
                    <a:schemeClr val="tx1">
                      <a:lumMod val="50000"/>
                    </a:schemeClr>
                  </a:solidFill>
                  <a:latin typeface="+mn-ea"/>
                  <a:cs typeface="+mn-ea"/>
                  <a:sym typeface="微软雅黑" pitchFamily="34" charset="-122"/>
                </a:rPr>
                <a:t>添加标题内容</a:t>
              </a:r>
              <a:endParaRPr lang="zh-CN" altLang="en-US" sz="1800" b="1" dirty="0">
                <a:solidFill>
                  <a:schemeClr val="tx1">
                    <a:lumMod val="50000"/>
                  </a:schemeClr>
                </a:solidFill>
                <a:latin typeface="+mn-ea"/>
                <a:cs typeface="+mn-ea"/>
                <a:sym typeface="微软雅黑" pitchFamily="34" charset="-122"/>
              </a:endParaRPr>
            </a:p>
          </p:txBody>
        </p:sp>
        <p:cxnSp>
          <p:nvCxnSpPr>
            <p:cNvPr id="57" name="直接连接符 56"/>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4518408" y="1168407"/>
            <a:ext cx="2957267" cy="919720"/>
            <a:chOff x="8514377" y="1784643"/>
            <a:chExt cx="3125445" cy="919361"/>
          </a:xfrm>
        </p:grpSpPr>
        <p:sp>
          <p:nvSpPr>
            <p:cNvPr id="59" name="TextBox 57"/>
            <p:cNvSpPr>
              <a:spLocks noChangeArrowheads="1"/>
            </p:cNvSpPr>
            <p:nvPr/>
          </p:nvSpPr>
          <p:spPr bwMode="auto">
            <a:xfrm>
              <a:off x="8514377" y="2216691"/>
              <a:ext cx="3125445" cy="4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870"/>
                </a:lnSpc>
              </a:pPr>
              <a:r>
                <a:rPr lang="zh-CN" altLang="en-US" sz="1400" dirty="0">
                  <a:solidFill>
                    <a:prstClr val="black">
                      <a:lumMod val="75000"/>
                    </a:prstClr>
                  </a:solidFill>
                  <a:latin typeface="+mn-ea"/>
                  <a:cs typeface="+mn-ea"/>
                </a:rPr>
                <a:t>单击此处添加文字阐述，添加简短问题说明文字，具体说明文字在此处</a:t>
              </a:r>
              <a:endParaRPr lang="en-US" altLang="zh-CN" sz="1200" dirty="0">
                <a:solidFill>
                  <a:schemeClr val="tx1">
                    <a:lumMod val="75000"/>
                    <a:lumOff val="25000"/>
                  </a:schemeClr>
                </a:solidFill>
                <a:latin typeface="+mn-ea"/>
                <a:cs typeface="+mn-ea"/>
                <a:sym typeface="微软雅黑" pitchFamily="34" charset="-122"/>
              </a:endParaRPr>
            </a:p>
          </p:txBody>
        </p:sp>
        <p:sp>
          <p:nvSpPr>
            <p:cNvPr id="60" name="TextBox 58"/>
            <p:cNvSpPr>
              <a:spLocks noChangeArrowheads="1"/>
            </p:cNvSpPr>
            <p:nvPr/>
          </p:nvSpPr>
          <p:spPr bwMode="auto">
            <a:xfrm>
              <a:off x="9179669" y="1784643"/>
              <a:ext cx="19264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800" b="1" dirty="0">
                  <a:solidFill>
                    <a:schemeClr val="tx1">
                      <a:lumMod val="50000"/>
                    </a:schemeClr>
                  </a:solidFill>
                  <a:latin typeface="+mn-ea"/>
                  <a:cs typeface="+mn-ea"/>
                  <a:sym typeface="微软雅黑" pitchFamily="34" charset="-122"/>
                </a:rPr>
                <a:t>03 </a:t>
              </a:r>
              <a:r>
                <a:rPr lang="zh-CN" altLang="en-US" sz="1800" b="1" dirty="0">
                  <a:solidFill>
                    <a:schemeClr val="tx1">
                      <a:lumMod val="50000"/>
                    </a:schemeClr>
                  </a:solidFill>
                  <a:latin typeface="+mn-ea"/>
                  <a:cs typeface="+mn-ea"/>
                  <a:sym typeface="微软雅黑" pitchFamily="34" charset="-122"/>
                </a:rPr>
                <a:t>添加标题内容</a:t>
              </a:r>
              <a:endParaRPr lang="zh-CN" altLang="en-US" sz="1800" b="1" dirty="0">
                <a:solidFill>
                  <a:schemeClr val="tx1">
                    <a:lumMod val="50000"/>
                  </a:schemeClr>
                </a:solidFill>
                <a:latin typeface="+mn-ea"/>
                <a:cs typeface="+mn-ea"/>
                <a:sym typeface="微软雅黑" pitchFamily="34" charset="-122"/>
              </a:endParaRPr>
            </a:p>
          </p:txBody>
        </p:sp>
        <p:cxnSp>
          <p:nvCxnSpPr>
            <p:cNvPr id="61" name="直接连接符 60"/>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9208675" y="1789713"/>
            <a:ext cx="2486547" cy="1163471"/>
            <a:chOff x="8514377" y="1784643"/>
            <a:chExt cx="3125445" cy="1163017"/>
          </a:xfrm>
        </p:grpSpPr>
        <p:sp>
          <p:nvSpPr>
            <p:cNvPr id="63" name="TextBox 57"/>
            <p:cNvSpPr>
              <a:spLocks noChangeArrowheads="1"/>
            </p:cNvSpPr>
            <p:nvPr/>
          </p:nvSpPr>
          <p:spPr bwMode="auto">
            <a:xfrm>
              <a:off x="8514377" y="2216691"/>
              <a:ext cx="3125445" cy="730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870"/>
                </a:lnSpc>
              </a:pPr>
              <a:r>
                <a:rPr lang="zh-CN" altLang="en-US" sz="1400" dirty="0">
                  <a:solidFill>
                    <a:prstClr val="black">
                      <a:lumMod val="75000"/>
                    </a:prstClr>
                  </a:solidFill>
                  <a:latin typeface="+mn-ea"/>
                  <a:cs typeface="+mn-ea"/>
                </a:rPr>
                <a:t>单击此处添加文字阐述，添加简短问题说明文字，具体说明文字在此处</a:t>
              </a:r>
              <a:endParaRPr lang="en-US" altLang="zh-CN" sz="1200" dirty="0">
                <a:solidFill>
                  <a:schemeClr val="tx1">
                    <a:lumMod val="75000"/>
                    <a:lumOff val="25000"/>
                  </a:schemeClr>
                </a:solidFill>
                <a:latin typeface="+mn-ea"/>
                <a:cs typeface="+mn-ea"/>
                <a:sym typeface="微软雅黑" pitchFamily="34" charset="-122"/>
              </a:endParaRPr>
            </a:p>
          </p:txBody>
        </p:sp>
        <p:sp>
          <p:nvSpPr>
            <p:cNvPr id="64" name="TextBox 58"/>
            <p:cNvSpPr>
              <a:spLocks noChangeArrowheads="1"/>
            </p:cNvSpPr>
            <p:nvPr/>
          </p:nvSpPr>
          <p:spPr bwMode="auto">
            <a:xfrm>
              <a:off x="9094549" y="1784643"/>
              <a:ext cx="23908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800" b="1" dirty="0">
                  <a:solidFill>
                    <a:schemeClr val="tx1">
                      <a:lumMod val="50000"/>
                    </a:schemeClr>
                  </a:solidFill>
                  <a:latin typeface="+mn-ea"/>
                  <a:cs typeface="+mn-ea"/>
                  <a:sym typeface="微软雅黑" pitchFamily="34" charset="-122"/>
                </a:rPr>
                <a:t>04 </a:t>
              </a:r>
              <a:r>
                <a:rPr lang="zh-CN" altLang="en-US" sz="1800" b="1" dirty="0">
                  <a:solidFill>
                    <a:schemeClr val="tx1">
                      <a:lumMod val="50000"/>
                    </a:schemeClr>
                  </a:solidFill>
                  <a:latin typeface="+mn-ea"/>
                  <a:cs typeface="+mn-ea"/>
                  <a:sym typeface="微软雅黑" pitchFamily="34" charset="-122"/>
                </a:rPr>
                <a:t>添加标题内容</a:t>
              </a:r>
              <a:endParaRPr lang="zh-CN" altLang="en-US" sz="1800" b="1" dirty="0">
                <a:solidFill>
                  <a:schemeClr val="tx1">
                    <a:lumMod val="50000"/>
                  </a:schemeClr>
                </a:solidFill>
                <a:latin typeface="+mn-ea"/>
                <a:cs typeface="+mn-ea"/>
                <a:sym typeface="微软雅黑" pitchFamily="34" charset="-122"/>
              </a:endParaRPr>
            </a:p>
          </p:txBody>
        </p:sp>
        <p:cxnSp>
          <p:nvCxnSpPr>
            <p:cNvPr id="65" name="直接连接符 64"/>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7822669" y="3213686"/>
            <a:ext cx="2957267" cy="919720"/>
            <a:chOff x="8514377" y="1784643"/>
            <a:chExt cx="3125445" cy="919361"/>
          </a:xfrm>
        </p:grpSpPr>
        <p:sp>
          <p:nvSpPr>
            <p:cNvPr id="67" name="TextBox 57"/>
            <p:cNvSpPr>
              <a:spLocks noChangeArrowheads="1"/>
            </p:cNvSpPr>
            <p:nvPr/>
          </p:nvSpPr>
          <p:spPr bwMode="auto">
            <a:xfrm>
              <a:off x="8514377" y="2216691"/>
              <a:ext cx="3125445" cy="4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870"/>
                </a:lnSpc>
              </a:pPr>
              <a:r>
                <a:rPr lang="zh-CN" altLang="en-US" sz="1400" dirty="0">
                  <a:solidFill>
                    <a:prstClr val="black">
                      <a:lumMod val="75000"/>
                    </a:prstClr>
                  </a:solidFill>
                  <a:latin typeface="+mn-ea"/>
                  <a:cs typeface="+mn-ea"/>
                </a:rPr>
                <a:t>单击此处添加文字阐述，添加简短问题说明文字，具体说明文字在此处</a:t>
              </a:r>
              <a:endParaRPr lang="en-US" altLang="zh-CN" sz="1200" dirty="0">
                <a:solidFill>
                  <a:schemeClr val="tx1">
                    <a:lumMod val="75000"/>
                    <a:lumOff val="25000"/>
                  </a:schemeClr>
                </a:solidFill>
                <a:latin typeface="+mn-ea"/>
                <a:cs typeface="+mn-ea"/>
                <a:sym typeface="微软雅黑" pitchFamily="34" charset="-122"/>
              </a:endParaRPr>
            </a:p>
          </p:txBody>
        </p:sp>
        <p:sp>
          <p:nvSpPr>
            <p:cNvPr id="68" name="TextBox 58"/>
            <p:cNvSpPr>
              <a:spLocks noChangeArrowheads="1"/>
            </p:cNvSpPr>
            <p:nvPr/>
          </p:nvSpPr>
          <p:spPr bwMode="auto">
            <a:xfrm>
              <a:off x="9179669" y="1784643"/>
              <a:ext cx="19264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800" b="1" dirty="0">
                  <a:solidFill>
                    <a:schemeClr val="tx1">
                      <a:lumMod val="50000"/>
                    </a:schemeClr>
                  </a:solidFill>
                  <a:latin typeface="+mn-ea"/>
                  <a:cs typeface="+mn-ea"/>
                  <a:sym typeface="微软雅黑" pitchFamily="34" charset="-122"/>
                </a:rPr>
                <a:t>07 </a:t>
              </a:r>
              <a:r>
                <a:rPr lang="zh-CN" altLang="en-US" sz="1800" b="1" dirty="0">
                  <a:solidFill>
                    <a:schemeClr val="tx1">
                      <a:lumMod val="50000"/>
                    </a:schemeClr>
                  </a:solidFill>
                  <a:latin typeface="+mn-ea"/>
                  <a:cs typeface="+mn-ea"/>
                  <a:sym typeface="微软雅黑" pitchFamily="34" charset="-122"/>
                </a:rPr>
                <a:t>添加标题内容</a:t>
              </a:r>
              <a:endParaRPr lang="zh-CN" altLang="en-US" sz="1800" b="1" dirty="0">
                <a:solidFill>
                  <a:schemeClr val="tx1">
                    <a:lumMod val="50000"/>
                  </a:schemeClr>
                </a:solidFill>
                <a:latin typeface="+mn-ea"/>
                <a:cs typeface="+mn-ea"/>
                <a:sym typeface="微软雅黑" pitchFamily="34" charset="-122"/>
              </a:endParaRPr>
            </a:p>
          </p:txBody>
        </p:sp>
        <p:cxnSp>
          <p:nvCxnSpPr>
            <p:cNvPr id="69" name="直接连接符 68"/>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childTnLst>
                          </p:cTn>
                        </p:par>
                        <p:par>
                          <p:cTn id="36" fill="hold">
                            <p:stCondLst>
                              <p:cond delay="3500"/>
                            </p:stCondLst>
                            <p:childTnLst>
                              <p:par>
                                <p:cTn id="37" presetID="16" presetClass="entr" presetSubtype="21"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barn(inVertical)">
                                      <p:cBhvr>
                                        <p:cTn id="39" dur="500"/>
                                        <p:tgtEl>
                                          <p:spTgt spid="50"/>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0"/>
                                        <p:tgtEl>
                                          <p:spTgt spid="15"/>
                                        </p:tgtEl>
                                      </p:cBhvr>
                                    </p:animEffect>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500"/>
                                        <p:tgtEl>
                                          <p:spTgt spid="23"/>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par>
                          <p:cTn id="60" fill="hold">
                            <p:stCondLst>
                              <p:cond delay="6000"/>
                            </p:stCondLst>
                            <p:childTnLst>
                              <p:par>
                                <p:cTn id="61" presetID="16" presetClass="entr" presetSubtype="21" fill="hold"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barn(inVertical)">
                                      <p:cBhvr>
                                        <p:cTn id="63" dur="500"/>
                                        <p:tgtEl>
                                          <p:spTgt spid="54"/>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childTnLst>
                          </p:cTn>
                        </p:par>
                        <p:par>
                          <p:cTn id="70" fill="hold">
                            <p:stCondLst>
                              <p:cond delay="7000"/>
                            </p:stCondLst>
                            <p:childTnLst>
                              <p:par>
                                <p:cTn id="71" presetID="22" presetClass="entr" presetSubtype="4"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wipe(down)">
                                      <p:cBhvr>
                                        <p:cTn id="73" dur="500"/>
                                        <p:tgtEl>
                                          <p:spTgt spid="6"/>
                                        </p:tgtEl>
                                      </p:cBhvr>
                                    </p:animEffect>
                                  </p:childTnLst>
                                </p:cTn>
                              </p:par>
                            </p:childTnLst>
                          </p:cTn>
                        </p:par>
                        <p:par>
                          <p:cTn id="74" fill="hold">
                            <p:stCondLst>
                              <p:cond delay="7500"/>
                            </p:stCondLst>
                            <p:childTnLst>
                              <p:par>
                                <p:cTn id="75" presetID="22" presetClass="entr" presetSubtype="4"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down)">
                                      <p:cBhvr>
                                        <p:cTn id="77" dur="500"/>
                                        <p:tgtEl>
                                          <p:spTgt spid="25"/>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p:cTn id="81" dur="500" fill="hold"/>
                                        <p:tgtEl>
                                          <p:spTgt spid="30"/>
                                        </p:tgtEl>
                                        <p:attrNameLst>
                                          <p:attrName>ppt_w</p:attrName>
                                        </p:attrNameLst>
                                      </p:cBhvr>
                                      <p:tavLst>
                                        <p:tav tm="0">
                                          <p:val>
                                            <p:fltVal val="0"/>
                                          </p:val>
                                        </p:tav>
                                        <p:tav tm="100000">
                                          <p:val>
                                            <p:strVal val="#ppt_w"/>
                                          </p:val>
                                        </p:tav>
                                      </p:tavLst>
                                    </p:anim>
                                    <p:anim calcmode="lin" valueType="num">
                                      <p:cBhvr>
                                        <p:cTn id="82" dur="500" fill="hold"/>
                                        <p:tgtEl>
                                          <p:spTgt spid="30"/>
                                        </p:tgtEl>
                                        <p:attrNameLst>
                                          <p:attrName>ppt_h</p:attrName>
                                        </p:attrNameLst>
                                      </p:cBhvr>
                                      <p:tavLst>
                                        <p:tav tm="0">
                                          <p:val>
                                            <p:fltVal val="0"/>
                                          </p:val>
                                        </p:tav>
                                        <p:tav tm="100000">
                                          <p:val>
                                            <p:strVal val="#ppt_h"/>
                                          </p:val>
                                        </p:tav>
                                      </p:tavLst>
                                    </p:anim>
                                    <p:animEffect transition="in" filter="fade">
                                      <p:cBhvr>
                                        <p:cTn id="83" dur="500"/>
                                        <p:tgtEl>
                                          <p:spTgt spid="30"/>
                                        </p:tgtEl>
                                      </p:cBhvr>
                                    </p:animEffect>
                                  </p:childTnLst>
                                </p:cTn>
                              </p:par>
                            </p:childTnLst>
                          </p:cTn>
                        </p:par>
                        <p:par>
                          <p:cTn id="84" fill="hold">
                            <p:stCondLst>
                              <p:cond delay="8500"/>
                            </p:stCondLst>
                            <p:childTnLst>
                              <p:par>
                                <p:cTn id="85" presetID="16" presetClass="entr" presetSubtype="21"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barn(inVertical)">
                                      <p:cBhvr>
                                        <p:cTn id="87" dur="500"/>
                                        <p:tgtEl>
                                          <p:spTgt spid="58"/>
                                        </p:tgtEl>
                                      </p:cBhvr>
                                    </p:animEffect>
                                  </p:childTnLst>
                                </p:cTn>
                              </p:par>
                            </p:childTnLst>
                          </p:cTn>
                        </p:par>
                        <p:par>
                          <p:cTn id="88" fill="hold">
                            <p:stCondLst>
                              <p:cond delay="9000"/>
                            </p:stCondLst>
                            <p:childTnLst>
                              <p:par>
                                <p:cTn id="89" presetID="53" presetClass="entr" presetSubtype="16" fill="hold" nodeType="afterEffect">
                                  <p:stCondLst>
                                    <p:cond delay="0"/>
                                  </p:stCondLst>
                                  <p:childTnLst>
                                    <p:set>
                                      <p:cBhvr>
                                        <p:cTn id="90" dur="1" fill="hold">
                                          <p:stCondLst>
                                            <p:cond delay="0"/>
                                          </p:stCondLst>
                                        </p:cTn>
                                        <p:tgtEl>
                                          <p:spTgt spid="37"/>
                                        </p:tgtEl>
                                        <p:attrNameLst>
                                          <p:attrName>style.visibility</p:attrName>
                                        </p:attrNameLst>
                                      </p:cBhvr>
                                      <p:to>
                                        <p:strVal val="visible"/>
                                      </p:to>
                                    </p:set>
                                    <p:anim calcmode="lin" valueType="num">
                                      <p:cBhvr>
                                        <p:cTn id="91" dur="500" fill="hold"/>
                                        <p:tgtEl>
                                          <p:spTgt spid="37"/>
                                        </p:tgtEl>
                                        <p:attrNameLst>
                                          <p:attrName>ppt_w</p:attrName>
                                        </p:attrNameLst>
                                      </p:cBhvr>
                                      <p:tavLst>
                                        <p:tav tm="0">
                                          <p:val>
                                            <p:fltVal val="0"/>
                                          </p:val>
                                        </p:tav>
                                        <p:tav tm="100000">
                                          <p:val>
                                            <p:strVal val="#ppt_w"/>
                                          </p:val>
                                        </p:tav>
                                      </p:tavLst>
                                    </p:anim>
                                    <p:anim calcmode="lin" valueType="num">
                                      <p:cBhvr>
                                        <p:cTn id="92" dur="500" fill="hold"/>
                                        <p:tgtEl>
                                          <p:spTgt spid="37"/>
                                        </p:tgtEl>
                                        <p:attrNameLst>
                                          <p:attrName>ppt_h</p:attrName>
                                        </p:attrNameLst>
                                      </p:cBhvr>
                                      <p:tavLst>
                                        <p:tav tm="0">
                                          <p:val>
                                            <p:fltVal val="0"/>
                                          </p:val>
                                        </p:tav>
                                        <p:tav tm="100000">
                                          <p:val>
                                            <p:strVal val="#ppt_h"/>
                                          </p:val>
                                        </p:tav>
                                      </p:tavLst>
                                    </p:anim>
                                    <p:animEffect transition="in" filter="fade">
                                      <p:cBhvr>
                                        <p:cTn id="93" dur="500"/>
                                        <p:tgtEl>
                                          <p:spTgt spid="37"/>
                                        </p:tgtEl>
                                      </p:cBhvr>
                                    </p:animEffect>
                                  </p:childTnLst>
                                </p:cTn>
                              </p:par>
                            </p:childTnLst>
                          </p:cTn>
                        </p:par>
                        <p:par>
                          <p:cTn id="94" fill="hold">
                            <p:stCondLst>
                              <p:cond delay="9500"/>
                            </p:stCondLst>
                            <p:childTnLst>
                              <p:par>
                                <p:cTn id="95" presetID="22" presetClass="entr" presetSubtype="4" fill="hold" nodeType="after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wipe(down)">
                                      <p:cBhvr>
                                        <p:cTn id="97" dur="500"/>
                                        <p:tgtEl>
                                          <p:spTgt spid="9"/>
                                        </p:tgtEl>
                                      </p:cBhvr>
                                    </p:animEffect>
                                  </p:childTnLst>
                                </p:cTn>
                              </p:par>
                            </p:childTnLst>
                          </p:cTn>
                        </p:par>
                        <p:par>
                          <p:cTn id="98" fill="hold">
                            <p:stCondLst>
                              <p:cond delay="10000"/>
                            </p:stCondLst>
                            <p:childTnLst>
                              <p:par>
                                <p:cTn id="99" presetID="22" presetClass="entr" presetSubtype="4"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wipe(down)">
                                      <p:cBhvr>
                                        <p:cTn id="101" dur="500"/>
                                        <p:tgtEl>
                                          <p:spTgt spid="24"/>
                                        </p:tgtEl>
                                      </p:cBhvr>
                                    </p:animEffect>
                                  </p:childTnLst>
                                </p:cTn>
                              </p:par>
                            </p:childTnLst>
                          </p:cTn>
                        </p:par>
                        <p:par>
                          <p:cTn id="102" fill="hold">
                            <p:stCondLst>
                              <p:cond delay="10500"/>
                            </p:stCondLst>
                            <p:childTnLst>
                              <p:par>
                                <p:cTn id="103" presetID="53" presetClass="entr" presetSubtype="16" fill="hold" grpId="0" nodeType="afterEffect">
                                  <p:stCondLst>
                                    <p:cond delay="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500" fill="hold"/>
                                        <p:tgtEl>
                                          <p:spTgt spid="29"/>
                                        </p:tgtEl>
                                        <p:attrNameLst>
                                          <p:attrName>ppt_w</p:attrName>
                                        </p:attrNameLst>
                                      </p:cBhvr>
                                      <p:tavLst>
                                        <p:tav tm="0">
                                          <p:val>
                                            <p:fltVal val="0"/>
                                          </p:val>
                                        </p:tav>
                                        <p:tav tm="100000">
                                          <p:val>
                                            <p:strVal val="#ppt_w"/>
                                          </p:val>
                                        </p:tav>
                                      </p:tavLst>
                                    </p:anim>
                                    <p:anim calcmode="lin" valueType="num">
                                      <p:cBhvr>
                                        <p:cTn id="106" dur="500" fill="hold"/>
                                        <p:tgtEl>
                                          <p:spTgt spid="29"/>
                                        </p:tgtEl>
                                        <p:attrNameLst>
                                          <p:attrName>ppt_h</p:attrName>
                                        </p:attrNameLst>
                                      </p:cBhvr>
                                      <p:tavLst>
                                        <p:tav tm="0">
                                          <p:val>
                                            <p:fltVal val="0"/>
                                          </p:val>
                                        </p:tav>
                                        <p:tav tm="100000">
                                          <p:val>
                                            <p:strVal val="#ppt_h"/>
                                          </p:val>
                                        </p:tav>
                                      </p:tavLst>
                                    </p:anim>
                                    <p:animEffect transition="in" filter="fade">
                                      <p:cBhvr>
                                        <p:cTn id="107" dur="500"/>
                                        <p:tgtEl>
                                          <p:spTgt spid="29"/>
                                        </p:tgtEl>
                                      </p:cBhvr>
                                    </p:animEffect>
                                  </p:childTnLst>
                                </p:cTn>
                              </p:par>
                            </p:childTnLst>
                          </p:cTn>
                        </p:par>
                        <p:par>
                          <p:cTn id="108" fill="hold">
                            <p:stCondLst>
                              <p:cond delay="11000"/>
                            </p:stCondLst>
                            <p:childTnLst>
                              <p:par>
                                <p:cTn id="109" presetID="16" presetClass="entr" presetSubtype="21" fill="hold" nodeType="afterEffect">
                                  <p:stCondLst>
                                    <p:cond delay="0"/>
                                  </p:stCondLst>
                                  <p:childTnLst>
                                    <p:set>
                                      <p:cBhvr>
                                        <p:cTn id="110" dur="1" fill="hold">
                                          <p:stCondLst>
                                            <p:cond delay="0"/>
                                          </p:stCondLst>
                                        </p:cTn>
                                        <p:tgtEl>
                                          <p:spTgt spid="62"/>
                                        </p:tgtEl>
                                        <p:attrNameLst>
                                          <p:attrName>style.visibility</p:attrName>
                                        </p:attrNameLst>
                                      </p:cBhvr>
                                      <p:to>
                                        <p:strVal val="visible"/>
                                      </p:to>
                                    </p:set>
                                    <p:animEffect transition="in" filter="barn(inVertical)">
                                      <p:cBhvr>
                                        <p:cTn id="111" dur="500"/>
                                        <p:tgtEl>
                                          <p:spTgt spid="62"/>
                                        </p:tgtEl>
                                      </p:cBhvr>
                                    </p:animEffect>
                                  </p:childTnLst>
                                </p:cTn>
                              </p:par>
                            </p:childTnLst>
                          </p:cTn>
                        </p:par>
                        <p:par>
                          <p:cTn id="112" fill="hold">
                            <p:stCondLst>
                              <p:cond delay="11500"/>
                            </p:stCondLst>
                            <p:childTnLst>
                              <p:par>
                                <p:cTn id="113" presetID="53" presetClass="entr" presetSubtype="16" fill="hold" nodeType="afterEffect">
                                  <p:stCondLst>
                                    <p:cond delay="0"/>
                                  </p:stCondLst>
                                  <p:childTnLst>
                                    <p:set>
                                      <p:cBhvr>
                                        <p:cTn id="114" dur="1" fill="hold">
                                          <p:stCondLst>
                                            <p:cond delay="0"/>
                                          </p:stCondLst>
                                        </p:cTn>
                                        <p:tgtEl>
                                          <p:spTgt spid="43"/>
                                        </p:tgtEl>
                                        <p:attrNameLst>
                                          <p:attrName>style.visibility</p:attrName>
                                        </p:attrNameLst>
                                      </p:cBhvr>
                                      <p:to>
                                        <p:strVal val="visible"/>
                                      </p:to>
                                    </p:set>
                                    <p:anim calcmode="lin" valueType="num">
                                      <p:cBhvr>
                                        <p:cTn id="115" dur="500" fill="hold"/>
                                        <p:tgtEl>
                                          <p:spTgt spid="43"/>
                                        </p:tgtEl>
                                        <p:attrNameLst>
                                          <p:attrName>ppt_w</p:attrName>
                                        </p:attrNameLst>
                                      </p:cBhvr>
                                      <p:tavLst>
                                        <p:tav tm="0">
                                          <p:val>
                                            <p:fltVal val="0"/>
                                          </p:val>
                                        </p:tav>
                                        <p:tav tm="100000">
                                          <p:val>
                                            <p:strVal val="#ppt_w"/>
                                          </p:val>
                                        </p:tav>
                                      </p:tavLst>
                                    </p:anim>
                                    <p:anim calcmode="lin" valueType="num">
                                      <p:cBhvr>
                                        <p:cTn id="116" dur="500" fill="hold"/>
                                        <p:tgtEl>
                                          <p:spTgt spid="43"/>
                                        </p:tgtEl>
                                        <p:attrNameLst>
                                          <p:attrName>ppt_h</p:attrName>
                                        </p:attrNameLst>
                                      </p:cBhvr>
                                      <p:tavLst>
                                        <p:tav tm="0">
                                          <p:val>
                                            <p:fltVal val="0"/>
                                          </p:val>
                                        </p:tav>
                                        <p:tav tm="100000">
                                          <p:val>
                                            <p:strVal val="#ppt_h"/>
                                          </p:val>
                                        </p:tav>
                                      </p:tavLst>
                                    </p:anim>
                                    <p:animEffect transition="in" filter="fade">
                                      <p:cBhvr>
                                        <p:cTn id="117" dur="500"/>
                                        <p:tgtEl>
                                          <p:spTgt spid="43"/>
                                        </p:tgtEl>
                                      </p:cBhvr>
                                    </p:animEffect>
                                  </p:childTnLst>
                                </p:cTn>
                              </p:par>
                            </p:childTnLst>
                          </p:cTn>
                        </p:par>
                        <p:par>
                          <p:cTn id="118" fill="hold">
                            <p:stCondLst>
                              <p:cond delay="12000"/>
                            </p:stCondLst>
                            <p:childTnLst>
                              <p:par>
                                <p:cTn id="119" presetID="22" presetClass="entr" presetSubtype="4" fill="hold" nodeType="afterEffect">
                                  <p:stCondLst>
                                    <p:cond delay="0"/>
                                  </p:stCondLst>
                                  <p:childTnLst>
                                    <p:set>
                                      <p:cBhvr>
                                        <p:cTn id="120" dur="1" fill="hold">
                                          <p:stCondLst>
                                            <p:cond delay="0"/>
                                          </p:stCondLst>
                                        </p:cTn>
                                        <p:tgtEl>
                                          <p:spTgt spid="12"/>
                                        </p:tgtEl>
                                        <p:attrNameLst>
                                          <p:attrName>style.visibility</p:attrName>
                                        </p:attrNameLst>
                                      </p:cBhvr>
                                      <p:to>
                                        <p:strVal val="visible"/>
                                      </p:to>
                                    </p:set>
                                    <p:animEffect transition="in" filter="wipe(down)">
                                      <p:cBhvr>
                                        <p:cTn id="121" dur="500"/>
                                        <p:tgtEl>
                                          <p:spTgt spid="12"/>
                                        </p:tgtEl>
                                      </p:cBhvr>
                                    </p:animEffect>
                                  </p:childTnLst>
                                </p:cTn>
                              </p:par>
                            </p:childTnLst>
                          </p:cTn>
                        </p:par>
                        <p:par>
                          <p:cTn id="122" fill="hold">
                            <p:stCondLst>
                              <p:cond delay="12500"/>
                            </p:stCondLst>
                            <p:childTnLst>
                              <p:par>
                                <p:cTn id="123" presetID="22" presetClass="entr" presetSubtype="4" fill="hold" grpId="0" nodeType="after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wipe(down)">
                                      <p:cBhvr>
                                        <p:cTn id="125" dur="500"/>
                                        <p:tgtEl>
                                          <p:spTgt spid="21"/>
                                        </p:tgtEl>
                                      </p:cBhvr>
                                    </p:animEffect>
                                  </p:childTnLst>
                                </p:cTn>
                              </p:par>
                            </p:childTnLst>
                          </p:cTn>
                        </p:par>
                        <p:par>
                          <p:cTn id="126" fill="hold">
                            <p:stCondLst>
                              <p:cond delay="13000"/>
                            </p:stCondLst>
                            <p:childTnLst>
                              <p:par>
                                <p:cTn id="127" presetID="53" presetClass="entr" presetSubtype="16" fill="hold" grpId="0" nodeType="afterEffect">
                                  <p:stCondLst>
                                    <p:cond delay="0"/>
                                  </p:stCondLst>
                                  <p:childTnLst>
                                    <p:set>
                                      <p:cBhvr>
                                        <p:cTn id="128" dur="1" fill="hold">
                                          <p:stCondLst>
                                            <p:cond delay="0"/>
                                          </p:stCondLst>
                                        </p:cTn>
                                        <p:tgtEl>
                                          <p:spTgt spid="28"/>
                                        </p:tgtEl>
                                        <p:attrNameLst>
                                          <p:attrName>style.visibility</p:attrName>
                                        </p:attrNameLst>
                                      </p:cBhvr>
                                      <p:to>
                                        <p:strVal val="visible"/>
                                      </p:to>
                                    </p:set>
                                    <p:anim calcmode="lin" valueType="num">
                                      <p:cBhvr>
                                        <p:cTn id="129" dur="500" fill="hold"/>
                                        <p:tgtEl>
                                          <p:spTgt spid="28"/>
                                        </p:tgtEl>
                                        <p:attrNameLst>
                                          <p:attrName>ppt_w</p:attrName>
                                        </p:attrNameLst>
                                      </p:cBhvr>
                                      <p:tavLst>
                                        <p:tav tm="0">
                                          <p:val>
                                            <p:fltVal val="0"/>
                                          </p:val>
                                        </p:tav>
                                        <p:tav tm="100000">
                                          <p:val>
                                            <p:strVal val="#ppt_w"/>
                                          </p:val>
                                        </p:tav>
                                      </p:tavLst>
                                    </p:anim>
                                    <p:anim calcmode="lin" valueType="num">
                                      <p:cBhvr>
                                        <p:cTn id="130" dur="500" fill="hold"/>
                                        <p:tgtEl>
                                          <p:spTgt spid="28"/>
                                        </p:tgtEl>
                                        <p:attrNameLst>
                                          <p:attrName>ppt_h</p:attrName>
                                        </p:attrNameLst>
                                      </p:cBhvr>
                                      <p:tavLst>
                                        <p:tav tm="0">
                                          <p:val>
                                            <p:fltVal val="0"/>
                                          </p:val>
                                        </p:tav>
                                        <p:tav tm="100000">
                                          <p:val>
                                            <p:strVal val="#ppt_h"/>
                                          </p:val>
                                        </p:tav>
                                      </p:tavLst>
                                    </p:anim>
                                    <p:animEffect transition="in" filter="fade">
                                      <p:cBhvr>
                                        <p:cTn id="131" dur="500"/>
                                        <p:tgtEl>
                                          <p:spTgt spid="28"/>
                                        </p:tgtEl>
                                      </p:cBhvr>
                                    </p:animEffect>
                                  </p:childTnLst>
                                </p:cTn>
                              </p:par>
                            </p:childTnLst>
                          </p:cTn>
                        </p:par>
                        <p:par>
                          <p:cTn id="132" fill="hold">
                            <p:stCondLst>
                              <p:cond delay="13500"/>
                            </p:stCondLst>
                            <p:childTnLst>
                              <p:par>
                                <p:cTn id="133" presetID="16" presetClass="entr" presetSubtype="21" fill="hold" nodeType="afterEffect">
                                  <p:stCondLst>
                                    <p:cond delay="0"/>
                                  </p:stCondLst>
                                  <p:childTnLst>
                                    <p:set>
                                      <p:cBhvr>
                                        <p:cTn id="134" dur="1" fill="hold">
                                          <p:stCondLst>
                                            <p:cond delay="0"/>
                                          </p:stCondLst>
                                        </p:cTn>
                                        <p:tgtEl>
                                          <p:spTgt spid="66"/>
                                        </p:tgtEl>
                                        <p:attrNameLst>
                                          <p:attrName>style.visibility</p:attrName>
                                        </p:attrNameLst>
                                      </p:cBhvr>
                                      <p:to>
                                        <p:strVal val="visible"/>
                                      </p:to>
                                    </p:set>
                                    <p:animEffect transition="in" filter="barn(inVertical)">
                                      <p:cBhvr>
                                        <p:cTn id="135" dur="500"/>
                                        <p:tgtEl>
                                          <p:spTgt spid="66"/>
                                        </p:tgtEl>
                                      </p:cBhvr>
                                    </p:animEffect>
                                  </p:childTnLst>
                                </p:cTn>
                              </p:par>
                            </p:childTnLst>
                          </p:cTn>
                        </p:par>
                        <p:par>
                          <p:cTn id="136" fill="hold">
                            <p:stCondLst>
                              <p:cond delay="14000"/>
                            </p:stCondLst>
                            <p:childTnLst>
                              <p:par>
                                <p:cTn id="137" presetID="53" presetClass="entr" presetSubtype="16" fill="hold" nodeType="afterEffect">
                                  <p:stCondLst>
                                    <p:cond delay="0"/>
                                  </p:stCondLst>
                                  <p:childTnLst>
                                    <p:set>
                                      <p:cBhvr>
                                        <p:cTn id="138" dur="1" fill="hold">
                                          <p:stCondLst>
                                            <p:cond delay="0"/>
                                          </p:stCondLst>
                                        </p:cTn>
                                        <p:tgtEl>
                                          <p:spTgt spid="40"/>
                                        </p:tgtEl>
                                        <p:attrNameLst>
                                          <p:attrName>style.visibility</p:attrName>
                                        </p:attrNameLst>
                                      </p:cBhvr>
                                      <p:to>
                                        <p:strVal val="visible"/>
                                      </p:to>
                                    </p:set>
                                    <p:anim calcmode="lin" valueType="num">
                                      <p:cBhvr>
                                        <p:cTn id="139" dur="500" fill="hold"/>
                                        <p:tgtEl>
                                          <p:spTgt spid="40"/>
                                        </p:tgtEl>
                                        <p:attrNameLst>
                                          <p:attrName>ppt_w</p:attrName>
                                        </p:attrNameLst>
                                      </p:cBhvr>
                                      <p:tavLst>
                                        <p:tav tm="0">
                                          <p:val>
                                            <p:fltVal val="0"/>
                                          </p:val>
                                        </p:tav>
                                        <p:tav tm="100000">
                                          <p:val>
                                            <p:strVal val="#ppt_w"/>
                                          </p:val>
                                        </p:tav>
                                      </p:tavLst>
                                    </p:anim>
                                    <p:anim calcmode="lin" valueType="num">
                                      <p:cBhvr>
                                        <p:cTn id="140" dur="500" fill="hold"/>
                                        <p:tgtEl>
                                          <p:spTgt spid="40"/>
                                        </p:tgtEl>
                                        <p:attrNameLst>
                                          <p:attrName>ppt_h</p:attrName>
                                        </p:attrNameLst>
                                      </p:cBhvr>
                                      <p:tavLst>
                                        <p:tav tm="0">
                                          <p:val>
                                            <p:fltVal val="0"/>
                                          </p:val>
                                        </p:tav>
                                        <p:tav tm="100000">
                                          <p:val>
                                            <p:strVal val="#ppt_h"/>
                                          </p:val>
                                        </p:tav>
                                      </p:tavLst>
                                    </p:anim>
                                    <p:animEffect transition="in" filter="fade">
                                      <p:cBhvr>
                                        <p:cTn id="141" dur="500"/>
                                        <p:tgtEl>
                                          <p:spTgt spid="40"/>
                                        </p:tgtEl>
                                      </p:cBhvr>
                                    </p:animEffect>
                                  </p:childTnLst>
                                </p:cTn>
                              </p:par>
                            </p:childTnLst>
                          </p:cTn>
                        </p:par>
                        <p:par>
                          <p:cTn id="142" fill="hold">
                            <p:stCondLst>
                              <p:cond delay="14500"/>
                            </p:stCondLst>
                            <p:childTnLst>
                              <p:par>
                                <p:cTn id="143" presetID="53" presetClass="entr" presetSubtype="16" fill="hold" grpId="0" nodeType="afterEffect">
                                  <p:stCondLst>
                                    <p:cond delay="0"/>
                                  </p:stCondLst>
                                  <p:childTnLst>
                                    <p:set>
                                      <p:cBhvr>
                                        <p:cTn id="144" dur="1" fill="hold">
                                          <p:stCondLst>
                                            <p:cond delay="0"/>
                                          </p:stCondLst>
                                        </p:cTn>
                                        <p:tgtEl>
                                          <p:spTgt spid="47"/>
                                        </p:tgtEl>
                                        <p:attrNameLst>
                                          <p:attrName>style.visibility</p:attrName>
                                        </p:attrNameLst>
                                      </p:cBhvr>
                                      <p:to>
                                        <p:strVal val="visible"/>
                                      </p:to>
                                    </p:set>
                                    <p:anim calcmode="lin" valueType="num">
                                      <p:cBhvr>
                                        <p:cTn id="145" dur="500" fill="hold"/>
                                        <p:tgtEl>
                                          <p:spTgt spid="47"/>
                                        </p:tgtEl>
                                        <p:attrNameLst>
                                          <p:attrName>ppt_w</p:attrName>
                                        </p:attrNameLst>
                                      </p:cBhvr>
                                      <p:tavLst>
                                        <p:tav tm="0">
                                          <p:val>
                                            <p:fltVal val="0"/>
                                          </p:val>
                                        </p:tav>
                                        <p:tav tm="100000">
                                          <p:val>
                                            <p:strVal val="#ppt_w"/>
                                          </p:val>
                                        </p:tav>
                                      </p:tavLst>
                                    </p:anim>
                                    <p:anim calcmode="lin" valueType="num">
                                      <p:cBhvr>
                                        <p:cTn id="146" dur="500" fill="hold"/>
                                        <p:tgtEl>
                                          <p:spTgt spid="47"/>
                                        </p:tgtEl>
                                        <p:attrNameLst>
                                          <p:attrName>ppt_h</p:attrName>
                                        </p:attrNameLst>
                                      </p:cBhvr>
                                      <p:tavLst>
                                        <p:tav tm="0">
                                          <p:val>
                                            <p:fltVal val="0"/>
                                          </p:val>
                                        </p:tav>
                                        <p:tav tm="100000">
                                          <p:val>
                                            <p:strVal val="#ppt_h"/>
                                          </p:val>
                                        </p:tav>
                                      </p:tavLst>
                                    </p:anim>
                                    <p:animEffect transition="in" filter="fade">
                                      <p:cBhvr>
                                        <p:cTn id="147" dur="500"/>
                                        <p:tgtEl>
                                          <p:spTgt spid="47"/>
                                        </p:tgtEl>
                                      </p:cBhvr>
                                    </p:animEffect>
                                  </p:childTnLst>
                                </p:cTn>
                              </p:par>
                            </p:childTnLst>
                          </p:cTn>
                        </p:par>
                        <p:par>
                          <p:cTn id="148" fill="hold">
                            <p:stCondLst>
                              <p:cond delay="15000"/>
                            </p:stCondLst>
                            <p:childTnLst>
                              <p:par>
                                <p:cTn id="149" presetID="22" presetClass="entr" presetSubtype="8" fill="hold" grpId="0" nodeType="afterEffect">
                                  <p:stCondLst>
                                    <p:cond delay="0"/>
                                  </p:stCondLst>
                                  <p:childTnLst>
                                    <p:set>
                                      <p:cBhvr>
                                        <p:cTn id="150" dur="1" fill="hold">
                                          <p:stCondLst>
                                            <p:cond delay="0"/>
                                          </p:stCondLst>
                                        </p:cTn>
                                        <p:tgtEl>
                                          <p:spTgt spid="46"/>
                                        </p:tgtEl>
                                        <p:attrNameLst>
                                          <p:attrName>style.visibility</p:attrName>
                                        </p:attrNameLst>
                                      </p:cBhvr>
                                      <p:to>
                                        <p:strVal val="visible"/>
                                      </p:to>
                                    </p:set>
                                    <p:animEffect transition="in" filter="wipe(left)">
                                      <p:cBhvr>
                                        <p:cTn id="151" dur="500"/>
                                        <p:tgtEl>
                                          <p:spTgt spid="46"/>
                                        </p:tgtEl>
                                      </p:cBhvr>
                                    </p:animEffect>
                                  </p:childTnLst>
                                </p:cTn>
                              </p:par>
                            </p:childTnLst>
                          </p:cTn>
                        </p:par>
                        <p:par>
                          <p:cTn id="152" fill="hold">
                            <p:stCondLst>
                              <p:cond delay="15500"/>
                            </p:stCondLst>
                            <p:childTnLst>
                              <p:par>
                                <p:cTn id="153" presetID="53" presetClass="entr" presetSubtype="16" fill="hold" grpId="0" nodeType="afterEffect">
                                  <p:stCondLst>
                                    <p:cond delay="0"/>
                                  </p:stCondLst>
                                  <p:childTnLst>
                                    <p:set>
                                      <p:cBhvr>
                                        <p:cTn id="154" dur="1" fill="hold">
                                          <p:stCondLst>
                                            <p:cond delay="0"/>
                                          </p:stCondLst>
                                        </p:cTn>
                                        <p:tgtEl>
                                          <p:spTgt spid="49"/>
                                        </p:tgtEl>
                                        <p:attrNameLst>
                                          <p:attrName>style.visibility</p:attrName>
                                        </p:attrNameLst>
                                      </p:cBhvr>
                                      <p:to>
                                        <p:strVal val="visible"/>
                                      </p:to>
                                    </p:set>
                                    <p:anim calcmode="lin" valueType="num">
                                      <p:cBhvr>
                                        <p:cTn id="155" dur="500" fill="hold"/>
                                        <p:tgtEl>
                                          <p:spTgt spid="49"/>
                                        </p:tgtEl>
                                        <p:attrNameLst>
                                          <p:attrName>ppt_w</p:attrName>
                                        </p:attrNameLst>
                                      </p:cBhvr>
                                      <p:tavLst>
                                        <p:tav tm="0">
                                          <p:val>
                                            <p:fltVal val="0"/>
                                          </p:val>
                                        </p:tav>
                                        <p:tav tm="100000">
                                          <p:val>
                                            <p:strVal val="#ppt_w"/>
                                          </p:val>
                                        </p:tav>
                                      </p:tavLst>
                                    </p:anim>
                                    <p:anim calcmode="lin" valueType="num">
                                      <p:cBhvr>
                                        <p:cTn id="156" dur="500" fill="hold"/>
                                        <p:tgtEl>
                                          <p:spTgt spid="49"/>
                                        </p:tgtEl>
                                        <p:attrNameLst>
                                          <p:attrName>ppt_h</p:attrName>
                                        </p:attrNameLst>
                                      </p:cBhvr>
                                      <p:tavLst>
                                        <p:tav tm="0">
                                          <p:val>
                                            <p:fltVal val="0"/>
                                          </p:val>
                                        </p:tav>
                                        <p:tav tm="100000">
                                          <p:val>
                                            <p:strVal val="#ppt_h"/>
                                          </p:val>
                                        </p:tav>
                                      </p:tavLst>
                                    </p:anim>
                                    <p:animEffect transition="in" filter="fade">
                                      <p:cBhvr>
                                        <p:cTn id="157" dur="500"/>
                                        <p:tgtEl>
                                          <p:spTgt spid="49"/>
                                        </p:tgtEl>
                                      </p:cBhvr>
                                    </p:animEffect>
                                  </p:childTnLst>
                                </p:cTn>
                              </p:par>
                            </p:childTnLst>
                          </p:cTn>
                        </p:par>
                        <p:par>
                          <p:cTn id="158" fill="hold">
                            <p:stCondLst>
                              <p:cond delay="16000"/>
                            </p:stCondLst>
                            <p:childTnLst>
                              <p:par>
                                <p:cTn id="159" presetID="22" presetClass="entr" presetSubtype="2" fill="hold" grpId="0" nodeType="afterEffect">
                                  <p:stCondLst>
                                    <p:cond delay="0"/>
                                  </p:stCondLst>
                                  <p:childTnLst>
                                    <p:set>
                                      <p:cBhvr>
                                        <p:cTn id="160" dur="1" fill="hold">
                                          <p:stCondLst>
                                            <p:cond delay="0"/>
                                          </p:stCondLst>
                                        </p:cTn>
                                        <p:tgtEl>
                                          <p:spTgt spid="48"/>
                                        </p:tgtEl>
                                        <p:attrNameLst>
                                          <p:attrName>style.visibility</p:attrName>
                                        </p:attrNameLst>
                                      </p:cBhvr>
                                      <p:to>
                                        <p:strVal val="visible"/>
                                      </p:to>
                                    </p:set>
                                    <p:animEffect transition="in" filter="wipe(right)">
                                      <p:cBhvr>
                                        <p:cTn id="16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46" grpId="0"/>
      <p:bldP spid="47" grpId="0" animBg="1"/>
      <p:bldP spid="48" grpId="0"/>
      <p:bldP spid="4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6" name="Group 75"/>
          <p:cNvGrpSpPr/>
          <p:nvPr/>
        </p:nvGrpSpPr>
        <p:grpSpPr>
          <a:xfrm>
            <a:off x="5397169" y="2774210"/>
            <a:ext cx="1405953" cy="3538381"/>
            <a:chOff x="4053537" y="2080367"/>
            <a:chExt cx="1054190" cy="2652135"/>
          </a:xfrm>
        </p:grpSpPr>
        <p:sp>
          <p:nvSpPr>
            <p:cNvPr id="7" name="Rectangle 6"/>
            <p:cNvSpPr>
              <a:spLocks noChangeArrowheads="1"/>
            </p:cNvSpPr>
            <p:nvPr/>
          </p:nvSpPr>
          <p:spPr bwMode="auto">
            <a:xfrm>
              <a:off x="4335748" y="2616678"/>
              <a:ext cx="532981" cy="576285"/>
            </a:xfrm>
            <a:prstGeom prst="rect">
              <a:avLst/>
            </a:prstGeom>
            <a:solidFill>
              <a:schemeClr val="accent2">
                <a:lumMod val="60000"/>
                <a:lumOff val="40000"/>
              </a:schemeClr>
            </a:solidFill>
            <a:ln w="9525">
              <a:noFill/>
              <a:miter lim="800000"/>
            </a:ln>
          </p:spPr>
          <p:txBody>
            <a:bodyPr vert="horz" wrap="square" lIns="91476" tIns="45738" rIns="91476" bIns="45738" numCol="1" anchor="t" anchorCtr="0" compatLnSpc="1"/>
            <a:lstStyle/>
            <a:p>
              <a:endParaRPr lang="en-US" sz="2100">
                <a:cs typeface="+mn-ea"/>
              </a:endParaRPr>
            </a:p>
          </p:txBody>
        </p:sp>
        <p:sp>
          <p:nvSpPr>
            <p:cNvPr id="8" name="Freeform 7"/>
            <p:cNvSpPr/>
            <p:nvPr/>
          </p:nvSpPr>
          <p:spPr bwMode="auto">
            <a:xfrm>
              <a:off x="4335749" y="2616679"/>
              <a:ext cx="529650" cy="572954"/>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91476" tIns="45738" rIns="91476" bIns="45738" numCol="1" anchor="t" anchorCtr="0" compatLnSpc="1"/>
            <a:lstStyle/>
            <a:p>
              <a:endParaRPr lang="en-US" sz="2100">
                <a:cs typeface="+mn-ea"/>
              </a:endParaRPr>
            </a:p>
          </p:txBody>
        </p:sp>
        <p:sp>
          <p:nvSpPr>
            <p:cNvPr id="9" name="Freeform 8"/>
            <p:cNvSpPr/>
            <p:nvPr/>
          </p:nvSpPr>
          <p:spPr bwMode="auto">
            <a:xfrm>
              <a:off x="4335749" y="3975780"/>
              <a:ext cx="532981" cy="651236"/>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2"/>
            </a:solidFill>
            <a:ln w="9525">
              <a:noFill/>
              <a:round/>
            </a:ln>
          </p:spPr>
          <p:txBody>
            <a:bodyPr vert="horz" wrap="square" lIns="91476" tIns="45738" rIns="91476" bIns="45738" numCol="1" anchor="t" anchorCtr="0" compatLnSpc="1"/>
            <a:lstStyle/>
            <a:p>
              <a:endParaRPr lang="en-US" sz="2100">
                <a:cs typeface="+mn-ea"/>
              </a:endParaRPr>
            </a:p>
          </p:txBody>
        </p:sp>
        <p:sp>
          <p:nvSpPr>
            <p:cNvPr id="10" name="Rectangle 9"/>
            <p:cNvSpPr>
              <a:spLocks noChangeArrowheads="1"/>
            </p:cNvSpPr>
            <p:nvPr/>
          </p:nvSpPr>
          <p:spPr bwMode="auto">
            <a:xfrm>
              <a:off x="4335749" y="3461120"/>
              <a:ext cx="532981" cy="534647"/>
            </a:xfrm>
            <a:prstGeom prst="rect">
              <a:avLst/>
            </a:prstGeom>
            <a:solidFill>
              <a:schemeClr val="accent2">
                <a:lumMod val="50000"/>
              </a:schemeClr>
            </a:solidFill>
            <a:ln w="9525">
              <a:noFill/>
              <a:miter lim="800000"/>
            </a:ln>
          </p:spPr>
          <p:txBody>
            <a:bodyPr vert="horz" wrap="square" lIns="91476" tIns="45738" rIns="91476" bIns="45738" numCol="1" anchor="t" anchorCtr="0" compatLnSpc="1"/>
            <a:lstStyle/>
            <a:p>
              <a:endParaRPr lang="en-US" sz="2100">
                <a:cs typeface="+mn-ea"/>
              </a:endParaRPr>
            </a:p>
          </p:txBody>
        </p:sp>
        <p:sp>
          <p:nvSpPr>
            <p:cNvPr id="11" name="Rectangle 10"/>
            <p:cNvSpPr>
              <a:spLocks noChangeArrowheads="1"/>
            </p:cNvSpPr>
            <p:nvPr/>
          </p:nvSpPr>
          <p:spPr bwMode="auto">
            <a:xfrm>
              <a:off x="4335750" y="3192964"/>
              <a:ext cx="532980" cy="268156"/>
            </a:xfrm>
            <a:prstGeom prst="rect">
              <a:avLst/>
            </a:prstGeom>
            <a:solidFill>
              <a:schemeClr val="accent2">
                <a:lumMod val="75000"/>
              </a:schemeClr>
            </a:solidFill>
            <a:ln w="9525">
              <a:noFill/>
              <a:miter lim="800000"/>
            </a:ln>
          </p:spPr>
          <p:txBody>
            <a:bodyPr vert="horz" wrap="square" lIns="91476" tIns="45738" rIns="91476" bIns="45738" numCol="1" anchor="t" anchorCtr="0" compatLnSpc="1"/>
            <a:lstStyle/>
            <a:p>
              <a:endParaRPr lang="en-US" sz="2100">
                <a:cs typeface="+mn-ea"/>
              </a:endParaRPr>
            </a:p>
          </p:txBody>
        </p:sp>
        <p:sp>
          <p:nvSpPr>
            <p:cNvPr id="12" name="Oval 11"/>
            <p:cNvSpPr>
              <a:spLocks noChangeArrowheads="1"/>
            </p:cNvSpPr>
            <p:nvPr/>
          </p:nvSpPr>
          <p:spPr bwMode="auto">
            <a:xfrm>
              <a:off x="4335749" y="2588364"/>
              <a:ext cx="532981" cy="51633"/>
            </a:xfrm>
            <a:prstGeom prst="ellipse">
              <a:avLst/>
            </a:prstGeom>
            <a:solidFill>
              <a:schemeClr val="accent2">
                <a:lumMod val="40000"/>
                <a:lumOff val="60000"/>
              </a:schemeClr>
            </a:solidFill>
            <a:ln w="9525">
              <a:noFill/>
              <a:round/>
            </a:ln>
          </p:spPr>
          <p:txBody>
            <a:bodyPr vert="horz" wrap="square" lIns="91476" tIns="45738" rIns="91476" bIns="45738" numCol="1" anchor="t" anchorCtr="0" compatLnSpc="1"/>
            <a:lstStyle/>
            <a:p>
              <a:endParaRPr lang="en-US" sz="2100">
                <a:cs typeface="+mn-ea"/>
              </a:endParaRPr>
            </a:p>
          </p:txBody>
        </p:sp>
        <p:grpSp>
          <p:nvGrpSpPr>
            <p:cNvPr id="13" name="Group 26"/>
            <p:cNvGrpSpPr/>
            <p:nvPr/>
          </p:nvGrpSpPr>
          <p:grpSpPr>
            <a:xfrm>
              <a:off x="4053537" y="2080367"/>
              <a:ext cx="1054190" cy="2652135"/>
              <a:chOff x="5381376" y="1311276"/>
              <a:chExt cx="1004780" cy="2527830"/>
            </a:xfrm>
          </p:grpSpPr>
          <p:sp>
            <p:nvSpPr>
              <p:cNvPr id="14" name="Arc 14"/>
              <p:cNvSpPr/>
              <p:nvPr/>
            </p:nvSpPr>
            <p:spPr>
              <a:xfrm rot="5400000">
                <a:off x="5562231" y="3168259"/>
                <a:ext cx="660399" cy="681296"/>
              </a:xfrm>
              <a:prstGeom prst="arc">
                <a:avLst>
                  <a:gd name="adj1" fmla="val 16200000"/>
                  <a:gd name="adj2" fmla="val 558229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cxnSp>
            <p:nvCxnSpPr>
              <p:cNvPr id="15" name="Straight Connector 16"/>
              <p:cNvCxnSpPr/>
              <p:nvPr/>
            </p:nvCxnSpPr>
            <p:spPr>
              <a:xfrm flipH="1" flipV="1">
                <a:off x="5551319" y="1599574"/>
                <a:ext cx="464" cy="1898973"/>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7"/>
              <p:cNvCxnSpPr/>
              <p:nvPr/>
            </p:nvCxnSpPr>
            <p:spPr>
              <a:xfrm flipH="1" flipV="1">
                <a:off x="6232615" y="1601956"/>
                <a:ext cx="464" cy="1916474"/>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Arc 21"/>
              <p:cNvSpPr/>
              <p:nvPr/>
            </p:nvSpPr>
            <p:spPr>
              <a:xfrm>
                <a:off x="6098121" y="1311276"/>
                <a:ext cx="288035" cy="288035"/>
              </a:xfrm>
              <a:prstGeom prst="arc">
                <a:avLst>
                  <a:gd name="adj1" fmla="val 16200000"/>
                  <a:gd name="adj2" fmla="val 5619728"/>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cxnSp>
            <p:nvCxnSpPr>
              <p:cNvPr id="18" name="Straight Connector 23"/>
              <p:cNvCxnSpPr>
                <a:stCxn id="17" idx="0"/>
              </p:cNvCxnSpPr>
              <p:nvPr/>
            </p:nvCxnSpPr>
            <p:spPr>
              <a:xfrm flipH="1">
                <a:off x="5525394" y="1311276"/>
                <a:ext cx="716745" cy="0"/>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Arc 25"/>
              <p:cNvSpPr/>
              <p:nvPr/>
            </p:nvSpPr>
            <p:spPr>
              <a:xfrm flipH="1">
                <a:off x="5381376" y="1311276"/>
                <a:ext cx="288035" cy="288035"/>
              </a:xfrm>
              <a:prstGeom prst="arc">
                <a:avLst>
                  <a:gd name="adj1" fmla="val 16200000"/>
                  <a:gd name="adj2" fmla="val 5619728"/>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grpSp>
      </p:grpSp>
      <p:grpSp>
        <p:nvGrpSpPr>
          <p:cNvPr id="20" name="Group 76"/>
          <p:cNvGrpSpPr/>
          <p:nvPr/>
        </p:nvGrpSpPr>
        <p:grpSpPr>
          <a:xfrm>
            <a:off x="7283633" y="3489736"/>
            <a:ext cx="1136653" cy="2860630"/>
            <a:chOff x="5470827" y="2616678"/>
            <a:chExt cx="852268" cy="2144138"/>
          </a:xfrm>
        </p:grpSpPr>
        <p:sp>
          <p:nvSpPr>
            <p:cNvPr id="21" name="Rectangle 6"/>
            <p:cNvSpPr>
              <a:spLocks noChangeArrowheads="1"/>
            </p:cNvSpPr>
            <p:nvPr/>
          </p:nvSpPr>
          <p:spPr bwMode="auto">
            <a:xfrm>
              <a:off x="5698984" y="3050262"/>
              <a:ext cx="430892" cy="465902"/>
            </a:xfrm>
            <a:prstGeom prst="rect">
              <a:avLst/>
            </a:prstGeom>
            <a:solidFill>
              <a:schemeClr val="accent3">
                <a:lumMod val="75000"/>
              </a:schemeClr>
            </a:solidFill>
            <a:ln w="9525">
              <a:noFill/>
              <a:miter lim="800000"/>
            </a:ln>
          </p:spPr>
          <p:txBody>
            <a:bodyPr vert="horz" wrap="square" lIns="91476" tIns="45738" rIns="91476" bIns="45738" numCol="1" anchor="t" anchorCtr="0" compatLnSpc="1"/>
            <a:lstStyle/>
            <a:p>
              <a:endParaRPr lang="en-US" sz="2100">
                <a:cs typeface="+mn-ea"/>
              </a:endParaRPr>
            </a:p>
          </p:txBody>
        </p:sp>
        <p:sp>
          <p:nvSpPr>
            <p:cNvPr id="22" name="Freeform 7"/>
            <p:cNvSpPr/>
            <p:nvPr/>
          </p:nvSpPr>
          <p:spPr bwMode="auto">
            <a:xfrm>
              <a:off x="5698984" y="3050263"/>
              <a:ext cx="428199" cy="463209"/>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91476" tIns="45738" rIns="91476" bIns="45738" numCol="1" anchor="t" anchorCtr="0" compatLnSpc="1"/>
            <a:lstStyle/>
            <a:p>
              <a:endParaRPr lang="en-US" sz="2100">
                <a:cs typeface="+mn-ea"/>
              </a:endParaRPr>
            </a:p>
          </p:txBody>
        </p:sp>
        <p:sp>
          <p:nvSpPr>
            <p:cNvPr id="23" name="Freeform 8"/>
            <p:cNvSpPr/>
            <p:nvPr/>
          </p:nvSpPr>
          <p:spPr bwMode="auto">
            <a:xfrm>
              <a:off x="5698984" y="4149038"/>
              <a:ext cx="430892" cy="526497"/>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3"/>
            </a:solidFill>
            <a:ln w="9525">
              <a:noFill/>
              <a:round/>
            </a:ln>
          </p:spPr>
          <p:txBody>
            <a:bodyPr vert="horz" wrap="square" lIns="91476" tIns="45738" rIns="91476" bIns="45738" numCol="1" anchor="t" anchorCtr="0" compatLnSpc="1"/>
            <a:lstStyle/>
            <a:p>
              <a:endParaRPr lang="en-US" sz="2100">
                <a:cs typeface="+mn-ea"/>
              </a:endParaRPr>
            </a:p>
          </p:txBody>
        </p:sp>
        <p:sp>
          <p:nvSpPr>
            <p:cNvPr id="24" name="Rectangle 9"/>
            <p:cNvSpPr>
              <a:spLocks noChangeArrowheads="1"/>
            </p:cNvSpPr>
            <p:nvPr/>
          </p:nvSpPr>
          <p:spPr bwMode="auto">
            <a:xfrm>
              <a:off x="5698984" y="3732958"/>
              <a:ext cx="430892" cy="432239"/>
            </a:xfrm>
            <a:prstGeom prst="rect">
              <a:avLst/>
            </a:prstGeom>
            <a:solidFill>
              <a:schemeClr val="accent3">
                <a:lumMod val="75000"/>
              </a:schemeClr>
            </a:solidFill>
            <a:ln w="9525">
              <a:noFill/>
              <a:miter lim="800000"/>
            </a:ln>
          </p:spPr>
          <p:txBody>
            <a:bodyPr vert="horz" wrap="square" lIns="91476" tIns="45738" rIns="91476" bIns="45738" numCol="1" anchor="t" anchorCtr="0" compatLnSpc="1"/>
            <a:lstStyle/>
            <a:p>
              <a:endParaRPr lang="en-US" sz="2100">
                <a:cs typeface="+mn-ea"/>
              </a:endParaRPr>
            </a:p>
          </p:txBody>
        </p:sp>
        <p:sp>
          <p:nvSpPr>
            <p:cNvPr id="25" name="Rectangle 10"/>
            <p:cNvSpPr>
              <a:spLocks noChangeArrowheads="1"/>
            </p:cNvSpPr>
            <p:nvPr/>
          </p:nvSpPr>
          <p:spPr bwMode="auto">
            <a:xfrm>
              <a:off x="5698984" y="3516165"/>
              <a:ext cx="430892" cy="216793"/>
            </a:xfrm>
            <a:prstGeom prst="rect">
              <a:avLst/>
            </a:prstGeom>
            <a:solidFill>
              <a:schemeClr val="accent3">
                <a:lumMod val="50000"/>
              </a:schemeClr>
            </a:solidFill>
            <a:ln w="9525">
              <a:noFill/>
              <a:miter lim="800000"/>
            </a:ln>
          </p:spPr>
          <p:txBody>
            <a:bodyPr vert="horz" wrap="square" lIns="91476" tIns="45738" rIns="91476" bIns="45738" numCol="1" anchor="t" anchorCtr="0" compatLnSpc="1"/>
            <a:lstStyle/>
            <a:p>
              <a:endParaRPr lang="en-US" sz="2100">
                <a:cs typeface="+mn-ea"/>
              </a:endParaRPr>
            </a:p>
          </p:txBody>
        </p:sp>
        <p:sp>
          <p:nvSpPr>
            <p:cNvPr id="26" name="Oval 11"/>
            <p:cNvSpPr>
              <a:spLocks noChangeArrowheads="1"/>
            </p:cNvSpPr>
            <p:nvPr/>
          </p:nvSpPr>
          <p:spPr bwMode="auto">
            <a:xfrm>
              <a:off x="5698984" y="3027372"/>
              <a:ext cx="430892" cy="41743"/>
            </a:xfrm>
            <a:prstGeom prst="ellipse">
              <a:avLst/>
            </a:prstGeom>
            <a:solidFill>
              <a:schemeClr val="accent3">
                <a:lumMod val="40000"/>
                <a:lumOff val="60000"/>
              </a:schemeClr>
            </a:solidFill>
            <a:ln w="9525">
              <a:noFill/>
              <a:round/>
            </a:ln>
          </p:spPr>
          <p:txBody>
            <a:bodyPr vert="horz" wrap="square" lIns="91476" tIns="45738" rIns="91476" bIns="45738" numCol="1" anchor="t" anchorCtr="0" compatLnSpc="1"/>
            <a:lstStyle/>
            <a:p>
              <a:endParaRPr lang="en-US" sz="2100">
                <a:cs typeface="+mn-ea"/>
              </a:endParaRPr>
            </a:p>
          </p:txBody>
        </p:sp>
        <p:grpSp>
          <p:nvGrpSpPr>
            <p:cNvPr id="27" name="Group 36"/>
            <p:cNvGrpSpPr/>
            <p:nvPr/>
          </p:nvGrpSpPr>
          <p:grpSpPr>
            <a:xfrm>
              <a:off x="5470827" y="2616678"/>
              <a:ext cx="852268" cy="2144138"/>
              <a:chOff x="5381376" y="1311276"/>
              <a:chExt cx="1004780" cy="2527830"/>
            </a:xfrm>
          </p:grpSpPr>
          <p:sp>
            <p:nvSpPr>
              <p:cNvPr id="28" name="Arc 37"/>
              <p:cNvSpPr/>
              <p:nvPr/>
            </p:nvSpPr>
            <p:spPr>
              <a:xfrm rot="5400000">
                <a:off x="5562231" y="3168259"/>
                <a:ext cx="660399" cy="681296"/>
              </a:xfrm>
              <a:prstGeom prst="arc">
                <a:avLst>
                  <a:gd name="adj1" fmla="val 16200000"/>
                  <a:gd name="adj2" fmla="val 5582293"/>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cxnSp>
            <p:nvCxnSpPr>
              <p:cNvPr id="29" name="Straight Connector 38"/>
              <p:cNvCxnSpPr/>
              <p:nvPr/>
            </p:nvCxnSpPr>
            <p:spPr>
              <a:xfrm flipH="1" flipV="1">
                <a:off x="5551319" y="1599574"/>
                <a:ext cx="464" cy="1898973"/>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Straight Connector 39"/>
              <p:cNvCxnSpPr/>
              <p:nvPr/>
            </p:nvCxnSpPr>
            <p:spPr>
              <a:xfrm flipH="1" flipV="1">
                <a:off x="6232615" y="1601956"/>
                <a:ext cx="464" cy="1916474"/>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Arc 40"/>
              <p:cNvSpPr/>
              <p:nvPr/>
            </p:nvSpPr>
            <p:spPr>
              <a:xfrm>
                <a:off x="6098121" y="1311276"/>
                <a:ext cx="288035" cy="288035"/>
              </a:xfrm>
              <a:prstGeom prst="arc">
                <a:avLst>
                  <a:gd name="adj1" fmla="val 16200000"/>
                  <a:gd name="adj2" fmla="val 5619728"/>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cxnSp>
            <p:nvCxnSpPr>
              <p:cNvPr id="32" name="Straight Connector 41"/>
              <p:cNvCxnSpPr>
                <a:stCxn id="31" idx="0"/>
              </p:cNvCxnSpPr>
              <p:nvPr/>
            </p:nvCxnSpPr>
            <p:spPr>
              <a:xfrm flipH="1">
                <a:off x="5525394" y="1311276"/>
                <a:ext cx="716745" cy="0"/>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sp>
            <p:nvSpPr>
              <p:cNvPr id="33" name="Arc 42"/>
              <p:cNvSpPr/>
              <p:nvPr/>
            </p:nvSpPr>
            <p:spPr>
              <a:xfrm flipH="1">
                <a:off x="5381376" y="1311276"/>
                <a:ext cx="288035" cy="288035"/>
              </a:xfrm>
              <a:prstGeom prst="arc">
                <a:avLst>
                  <a:gd name="adj1" fmla="val 16200000"/>
                  <a:gd name="adj2" fmla="val 5619728"/>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grpSp>
      </p:grpSp>
      <p:grpSp>
        <p:nvGrpSpPr>
          <p:cNvPr id="34" name="Group 77"/>
          <p:cNvGrpSpPr/>
          <p:nvPr/>
        </p:nvGrpSpPr>
        <p:grpSpPr>
          <a:xfrm>
            <a:off x="3780004" y="3489736"/>
            <a:ext cx="1136653" cy="2860630"/>
            <a:chOff x="2843790" y="2616678"/>
            <a:chExt cx="852268" cy="2144138"/>
          </a:xfrm>
        </p:grpSpPr>
        <p:sp>
          <p:nvSpPr>
            <p:cNvPr id="35" name="Rectangle 6"/>
            <p:cNvSpPr>
              <a:spLocks noChangeArrowheads="1"/>
            </p:cNvSpPr>
            <p:nvPr/>
          </p:nvSpPr>
          <p:spPr bwMode="auto">
            <a:xfrm>
              <a:off x="3071947" y="3050262"/>
              <a:ext cx="430892" cy="465902"/>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sp>
          <p:nvSpPr>
            <p:cNvPr id="36" name="Freeform 7"/>
            <p:cNvSpPr/>
            <p:nvPr/>
          </p:nvSpPr>
          <p:spPr bwMode="auto">
            <a:xfrm>
              <a:off x="3071947" y="3050263"/>
              <a:ext cx="428199" cy="463209"/>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91476" tIns="45738" rIns="91476" bIns="45738" numCol="1" anchor="t" anchorCtr="0" compatLnSpc="1"/>
            <a:lstStyle/>
            <a:p>
              <a:endParaRPr lang="en-US" sz="2100">
                <a:cs typeface="+mn-ea"/>
              </a:endParaRPr>
            </a:p>
          </p:txBody>
        </p:sp>
        <p:sp>
          <p:nvSpPr>
            <p:cNvPr id="37" name="Freeform 8"/>
            <p:cNvSpPr/>
            <p:nvPr/>
          </p:nvSpPr>
          <p:spPr bwMode="auto">
            <a:xfrm>
              <a:off x="3071947" y="4149038"/>
              <a:ext cx="430892" cy="526497"/>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38" name="Rectangle 9"/>
            <p:cNvSpPr>
              <a:spLocks noChangeArrowheads="1"/>
            </p:cNvSpPr>
            <p:nvPr/>
          </p:nvSpPr>
          <p:spPr bwMode="auto">
            <a:xfrm>
              <a:off x="3071947" y="3732958"/>
              <a:ext cx="430892" cy="432239"/>
            </a:xfrm>
            <a:prstGeom prst="rect">
              <a:avLst/>
            </a:prstGeom>
            <a:solidFill>
              <a:schemeClr val="accent1">
                <a:lumMod val="75000"/>
              </a:schemeClr>
            </a:solidFill>
            <a:ln w="9525">
              <a:noFill/>
              <a:miter lim="800000"/>
            </a:ln>
          </p:spPr>
          <p:txBody>
            <a:bodyPr vert="horz" wrap="square" lIns="91476" tIns="45738" rIns="91476" bIns="45738" numCol="1" anchor="t" anchorCtr="0" compatLnSpc="1"/>
            <a:lstStyle/>
            <a:p>
              <a:endParaRPr lang="en-US" sz="2100">
                <a:cs typeface="+mn-ea"/>
              </a:endParaRPr>
            </a:p>
          </p:txBody>
        </p:sp>
        <p:sp>
          <p:nvSpPr>
            <p:cNvPr id="39" name="Rectangle 10"/>
            <p:cNvSpPr>
              <a:spLocks noChangeArrowheads="1"/>
            </p:cNvSpPr>
            <p:nvPr/>
          </p:nvSpPr>
          <p:spPr bwMode="auto">
            <a:xfrm>
              <a:off x="3071947" y="3516165"/>
              <a:ext cx="430892" cy="216793"/>
            </a:xfrm>
            <a:prstGeom prst="rect">
              <a:avLst/>
            </a:prstGeom>
            <a:solidFill>
              <a:schemeClr val="accent1">
                <a:lumMod val="60000"/>
                <a:lumOff val="40000"/>
              </a:schemeClr>
            </a:solidFill>
            <a:ln w="9525">
              <a:noFill/>
              <a:miter lim="800000"/>
            </a:ln>
          </p:spPr>
          <p:txBody>
            <a:bodyPr vert="horz" wrap="square" lIns="91476" tIns="45738" rIns="91476" bIns="45738" numCol="1" anchor="t" anchorCtr="0" compatLnSpc="1"/>
            <a:lstStyle/>
            <a:p>
              <a:endParaRPr lang="en-US" sz="2100">
                <a:cs typeface="+mn-ea"/>
              </a:endParaRPr>
            </a:p>
          </p:txBody>
        </p:sp>
        <p:sp>
          <p:nvSpPr>
            <p:cNvPr id="40" name="Oval 11"/>
            <p:cNvSpPr>
              <a:spLocks noChangeArrowheads="1"/>
            </p:cNvSpPr>
            <p:nvPr/>
          </p:nvSpPr>
          <p:spPr bwMode="auto">
            <a:xfrm>
              <a:off x="3071947" y="3027372"/>
              <a:ext cx="430892" cy="41743"/>
            </a:xfrm>
            <a:prstGeom prst="ellipse">
              <a:avLst/>
            </a:prstGeom>
            <a:solidFill>
              <a:schemeClr val="accent1">
                <a:lumMod val="40000"/>
                <a:lumOff val="60000"/>
              </a:schemeClr>
            </a:solidFill>
            <a:ln w="9525">
              <a:noFill/>
              <a:round/>
            </a:ln>
          </p:spPr>
          <p:txBody>
            <a:bodyPr vert="horz" wrap="square" lIns="91476" tIns="45738" rIns="91476" bIns="45738" numCol="1" anchor="t" anchorCtr="0" compatLnSpc="1"/>
            <a:lstStyle/>
            <a:p>
              <a:endParaRPr lang="en-US" sz="2100">
                <a:cs typeface="+mn-ea"/>
              </a:endParaRPr>
            </a:p>
          </p:txBody>
        </p:sp>
        <p:grpSp>
          <p:nvGrpSpPr>
            <p:cNvPr id="41" name="Group 50"/>
            <p:cNvGrpSpPr/>
            <p:nvPr/>
          </p:nvGrpSpPr>
          <p:grpSpPr>
            <a:xfrm>
              <a:off x="2843790" y="2616678"/>
              <a:ext cx="852268" cy="2144138"/>
              <a:chOff x="5381376" y="1311276"/>
              <a:chExt cx="1004780" cy="2527830"/>
            </a:xfrm>
          </p:grpSpPr>
          <p:sp>
            <p:nvSpPr>
              <p:cNvPr id="42" name="Arc 51"/>
              <p:cNvSpPr/>
              <p:nvPr/>
            </p:nvSpPr>
            <p:spPr>
              <a:xfrm rot="5400000">
                <a:off x="5562231" y="3168259"/>
                <a:ext cx="660399" cy="681296"/>
              </a:xfrm>
              <a:prstGeom prst="arc">
                <a:avLst>
                  <a:gd name="adj1" fmla="val 16200000"/>
                  <a:gd name="adj2" fmla="val 5582293"/>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cxnSp>
            <p:nvCxnSpPr>
              <p:cNvPr id="43" name="Straight Connector 52"/>
              <p:cNvCxnSpPr/>
              <p:nvPr/>
            </p:nvCxnSpPr>
            <p:spPr>
              <a:xfrm flipH="1" flipV="1">
                <a:off x="5551319" y="1599574"/>
                <a:ext cx="464" cy="1898973"/>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Straight Connector 53"/>
              <p:cNvCxnSpPr/>
              <p:nvPr/>
            </p:nvCxnSpPr>
            <p:spPr>
              <a:xfrm flipH="1" flipV="1">
                <a:off x="6232615" y="1601956"/>
                <a:ext cx="464" cy="1916474"/>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Arc 54"/>
              <p:cNvSpPr/>
              <p:nvPr/>
            </p:nvSpPr>
            <p:spPr>
              <a:xfrm>
                <a:off x="6098121" y="1311276"/>
                <a:ext cx="288035" cy="288035"/>
              </a:xfrm>
              <a:prstGeom prst="arc">
                <a:avLst>
                  <a:gd name="adj1" fmla="val 16200000"/>
                  <a:gd name="adj2" fmla="val 5619728"/>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cxnSp>
            <p:nvCxnSpPr>
              <p:cNvPr id="46" name="Straight Connector 55"/>
              <p:cNvCxnSpPr>
                <a:stCxn id="45" idx="0"/>
              </p:cNvCxnSpPr>
              <p:nvPr/>
            </p:nvCxnSpPr>
            <p:spPr>
              <a:xfrm flipH="1">
                <a:off x="5525394" y="1311276"/>
                <a:ext cx="716745" cy="0"/>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Arc 56"/>
              <p:cNvSpPr/>
              <p:nvPr/>
            </p:nvSpPr>
            <p:spPr>
              <a:xfrm flipH="1">
                <a:off x="5381376" y="1311276"/>
                <a:ext cx="288035" cy="288035"/>
              </a:xfrm>
              <a:prstGeom prst="arc">
                <a:avLst>
                  <a:gd name="adj1" fmla="val 16200000"/>
                  <a:gd name="adj2" fmla="val 5619728"/>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grpSp>
      </p:grpSp>
      <p:cxnSp>
        <p:nvCxnSpPr>
          <p:cNvPr id="48" name="Elbow Connector 58"/>
          <p:cNvCxnSpPr/>
          <p:nvPr/>
        </p:nvCxnSpPr>
        <p:spPr>
          <a:xfrm>
            <a:off x="2652971" y="2638624"/>
            <a:ext cx="1690245" cy="791171"/>
          </a:xfrm>
          <a:prstGeom prst="bentConnector3">
            <a:avLst>
              <a:gd name="adj1" fmla="val 100355"/>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Elbow Connector 62"/>
          <p:cNvCxnSpPr/>
          <p:nvPr/>
        </p:nvCxnSpPr>
        <p:spPr>
          <a:xfrm flipH="1">
            <a:off x="7864663" y="2638624"/>
            <a:ext cx="1690245" cy="791171"/>
          </a:xfrm>
          <a:prstGeom prst="bentConnector3">
            <a:avLst>
              <a:gd name="adj1" fmla="val 100355"/>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0" name="Group 29"/>
          <p:cNvGrpSpPr/>
          <p:nvPr/>
        </p:nvGrpSpPr>
        <p:grpSpPr>
          <a:xfrm>
            <a:off x="766914" y="2492195"/>
            <a:ext cx="2377190" cy="1874069"/>
            <a:chOff x="659692" y="1704791"/>
            <a:chExt cx="983147" cy="1404677"/>
          </a:xfrm>
        </p:grpSpPr>
        <p:sp>
          <p:nvSpPr>
            <p:cNvPr id="51" name="Text Placeholder 3"/>
            <p:cNvSpPr txBox="1"/>
            <p:nvPr/>
          </p:nvSpPr>
          <p:spPr>
            <a:xfrm>
              <a:off x="798970" y="1704791"/>
              <a:ext cx="573023" cy="20770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800" b="1" dirty="0">
                  <a:solidFill>
                    <a:schemeClr val="accent1"/>
                  </a:solidFill>
                  <a:cs typeface="+mn-ea"/>
                </a:rPr>
                <a:t>添加文本标题</a:t>
              </a:r>
              <a:endParaRPr lang="en-US" sz="1800" b="1" dirty="0">
                <a:solidFill>
                  <a:schemeClr val="accent1"/>
                </a:solidFill>
                <a:cs typeface="+mn-ea"/>
              </a:endParaRPr>
            </a:p>
          </p:txBody>
        </p:sp>
        <p:sp>
          <p:nvSpPr>
            <p:cNvPr id="52" name="Text Placeholder 3"/>
            <p:cNvSpPr txBox="1"/>
            <p:nvPr/>
          </p:nvSpPr>
          <p:spPr>
            <a:xfrm>
              <a:off x="659692" y="1978651"/>
              <a:ext cx="983147" cy="113081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单击此处添加文字阐述，添加简短问题说明文字，具体说明文字在此处。单击此处添加文字阐述，添加简短问题单击此处添加文字阐述，添加简短问题说明文字，具体说明文字在此处。</a:t>
              </a:r>
              <a:endParaRPr lang="en-US" sz="1100" dirty="0">
                <a:solidFill>
                  <a:schemeClr val="tx2">
                    <a:lumMod val="50000"/>
                    <a:lumOff val="50000"/>
                  </a:schemeClr>
                </a:solidFill>
                <a:cs typeface="+mn-ea"/>
              </a:endParaRPr>
            </a:p>
          </p:txBody>
        </p:sp>
      </p:grpSp>
      <p:grpSp>
        <p:nvGrpSpPr>
          <p:cNvPr id="53" name="Group 29"/>
          <p:cNvGrpSpPr/>
          <p:nvPr/>
        </p:nvGrpSpPr>
        <p:grpSpPr>
          <a:xfrm>
            <a:off x="9463700" y="2502048"/>
            <a:ext cx="2324742" cy="1816665"/>
            <a:chOff x="888348" y="1704791"/>
            <a:chExt cx="961456" cy="1361652"/>
          </a:xfrm>
        </p:grpSpPr>
        <p:sp>
          <p:nvSpPr>
            <p:cNvPr id="54" name="Text Placeholder 3"/>
            <p:cNvSpPr txBox="1"/>
            <p:nvPr/>
          </p:nvSpPr>
          <p:spPr>
            <a:xfrm>
              <a:off x="1077902" y="1704791"/>
              <a:ext cx="577003" cy="20770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800" b="1" dirty="0">
                  <a:solidFill>
                    <a:schemeClr val="accent1"/>
                  </a:solidFill>
                  <a:cs typeface="+mn-ea"/>
                </a:rPr>
                <a:t>添加文本标题</a:t>
              </a:r>
              <a:endParaRPr lang="en-US" altLang="zh-CN" sz="1800" b="1" dirty="0">
                <a:solidFill>
                  <a:schemeClr val="accent1"/>
                </a:solidFill>
                <a:cs typeface="+mn-ea"/>
              </a:endParaRPr>
            </a:p>
          </p:txBody>
        </p:sp>
        <p:sp>
          <p:nvSpPr>
            <p:cNvPr id="55" name="Text Placeholder 3"/>
            <p:cNvSpPr txBox="1"/>
            <p:nvPr/>
          </p:nvSpPr>
          <p:spPr>
            <a:xfrm>
              <a:off x="888348" y="1935626"/>
              <a:ext cx="961456" cy="113081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单击此处添加文字阐述，添加简短问题说明文字，具体说明文字在此处。单击此处添加文字阐述，添加简短问题单击此处添加文字阐述，添加简短问题说明文字，具体说明文字在此处。</a:t>
              </a:r>
              <a:endParaRPr lang="en-US" altLang="zh-CN" sz="1100" dirty="0">
                <a:solidFill>
                  <a:srgbClr val="5A6378">
                    <a:lumMod val="50000"/>
                    <a:lumOff val="50000"/>
                  </a:srgbClr>
                </a:solidFill>
                <a:cs typeface="+mn-ea"/>
              </a:endParaRPr>
            </a:p>
          </p:txBody>
        </p:sp>
      </p:grpSp>
      <p:grpSp>
        <p:nvGrpSpPr>
          <p:cNvPr id="56" name="Group 29"/>
          <p:cNvGrpSpPr/>
          <p:nvPr/>
        </p:nvGrpSpPr>
        <p:grpSpPr>
          <a:xfrm>
            <a:off x="4358135" y="1277795"/>
            <a:ext cx="3229788" cy="1170081"/>
            <a:chOff x="492646" y="1704791"/>
            <a:chExt cx="1335761" cy="877015"/>
          </a:xfrm>
        </p:grpSpPr>
        <p:sp>
          <p:nvSpPr>
            <p:cNvPr id="57" name="Text Placeholder 3"/>
            <p:cNvSpPr txBox="1"/>
            <p:nvPr/>
          </p:nvSpPr>
          <p:spPr>
            <a:xfrm>
              <a:off x="955454" y="1704791"/>
              <a:ext cx="577003" cy="20770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800" b="1" dirty="0">
                  <a:solidFill>
                    <a:schemeClr val="accent2"/>
                  </a:solidFill>
                  <a:cs typeface="+mn-ea"/>
                </a:rPr>
                <a:t>添加文本标题</a:t>
              </a:r>
              <a:endParaRPr lang="en-US" altLang="zh-CN" sz="1800" b="1" dirty="0">
                <a:solidFill>
                  <a:schemeClr val="accent2"/>
                </a:solidFill>
                <a:cs typeface="+mn-ea"/>
              </a:endParaRPr>
            </a:p>
          </p:txBody>
        </p:sp>
        <p:sp>
          <p:nvSpPr>
            <p:cNvPr id="58" name="Text Placeholder 3"/>
            <p:cNvSpPr txBox="1"/>
            <p:nvPr/>
          </p:nvSpPr>
          <p:spPr>
            <a:xfrm>
              <a:off x="492646" y="1935625"/>
              <a:ext cx="1335761" cy="64618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a:t>
              </a:r>
              <a:endParaRPr lang="en-US" altLang="zh-CN" sz="1100" dirty="0">
                <a:solidFill>
                  <a:srgbClr val="5A6378">
                    <a:lumMod val="50000"/>
                    <a:lumOff val="50000"/>
                  </a:srgbClr>
                </a:solidFill>
                <a:cs typeface="+mn-ea"/>
              </a:endParaRPr>
            </a:p>
          </p:txBody>
        </p:sp>
      </p:grpSp>
      <p:grpSp>
        <p:nvGrpSpPr>
          <p:cNvPr id="59" name="Group 129"/>
          <p:cNvGrpSpPr/>
          <p:nvPr/>
        </p:nvGrpSpPr>
        <p:grpSpPr>
          <a:xfrm>
            <a:off x="6154650" y="5171501"/>
            <a:ext cx="864891" cy="865928"/>
            <a:chOff x="2779491" y="2517212"/>
            <a:chExt cx="648499" cy="649042"/>
          </a:xfrm>
        </p:grpSpPr>
        <p:sp>
          <p:nvSpPr>
            <p:cNvPr id="60" name="Oval 79"/>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cs typeface="+mn-ea"/>
              </a:endParaRPr>
            </a:p>
          </p:txBody>
        </p:sp>
        <p:sp>
          <p:nvSpPr>
            <p:cNvPr id="61" name="Oval 80"/>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rPr>
                <a:t>02</a:t>
              </a:r>
              <a:endParaRPr lang="en-US" sz="1600" b="1" dirty="0">
                <a:latin typeface="+mj-lt"/>
                <a:cs typeface="+mn-ea"/>
              </a:endParaRPr>
            </a:p>
          </p:txBody>
        </p:sp>
      </p:grpSp>
      <p:grpSp>
        <p:nvGrpSpPr>
          <p:cNvPr id="62" name="Group 130"/>
          <p:cNvGrpSpPr/>
          <p:nvPr/>
        </p:nvGrpSpPr>
        <p:grpSpPr>
          <a:xfrm>
            <a:off x="7826554" y="5171501"/>
            <a:ext cx="864891" cy="865928"/>
            <a:chOff x="3287425" y="3613920"/>
            <a:chExt cx="648499" cy="649042"/>
          </a:xfrm>
        </p:grpSpPr>
        <p:sp>
          <p:nvSpPr>
            <p:cNvPr id="63" name="Oval 82"/>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cs typeface="+mn-ea"/>
              </a:endParaRPr>
            </a:p>
          </p:txBody>
        </p:sp>
        <p:sp>
          <p:nvSpPr>
            <p:cNvPr id="64" name="Oval 83"/>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rPr>
                <a:t>03</a:t>
              </a:r>
              <a:endParaRPr lang="en-US" sz="1600" b="1" dirty="0">
                <a:latin typeface="+mj-lt"/>
                <a:cs typeface="+mn-ea"/>
              </a:endParaRPr>
            </a:p>
          </p:txBody>
        </p:sp>
      </p:grpSp>
      <p:grpSp>
        <p:nvGrpSpPr>
          <p:cNvPr id="65" name="Group 134"/>
          <p:cNvGrpSpPr/>
          <p:nvPr/>
        </p:nvGrpSpPr>
        <p:grpSpPr>
          <a:xfrm>
            <a:off x="4321294" y="5171501"/>
            <a:ext cx="864891" cy="865928"/>
            <a:chOff x="3287425" y="1417883"/>
            <a:chExt cx="648499" cy="649042"/>
          </a:xfrm>
        </p:grpSpPr>
        <p:sp>
          <p:nvSpPr>
            <p:cNvPr id="66" name="Oval 85"/>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cs typeface="+mn-ea"/>
              </a:endParaRPr>
            </a:p>
          </p:txBody>
        </p:sp>
        <p:sp>
          <p:nvSpPr>
            <p:cNvPr id="67" name="Oval 86"/>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rPr>
                <a:t>01</a:t>
              </a:r>
              <a:endParaRPr lang="en-US" sz="100" b="1" dirty="0">
                <a:solidFill>
                  <a:schemeClr val="bg1"/>
                </a:solidFill>
                <a:latin typeface="+mj-lt"/>
                <a:cs typeface="+mn-ea"/>
              </a:endParaRPr>
            </a:p>
          </p:txBody>
        </p:sp>
      </p:grpSp>
      <p:grpSp>
        <p:nvGrpSpPr>
          <p:cNvPr id="68" name="Group 87"/>
          <p:cNvGrpSpPr/>
          <p:nvPr/>
        </p:nvGrpSpPr>
        <p:grpSpPr>
          <a:xfrm>
            <a:off x="4099970" y="3462478"/>
            <a:ext cx="537860" cy="582174"/>
            <a:chOff x="758036" y="1904963"/>
            <a:chExt cx="403290" cy="436359"/>
          </a:xfrm>
          <a:solidFill>
            <a:schemeClr val="accent1"/>
          </a:solidFill>
        </p:grpSpPr>
        <p:sp>
          <p:nvSpPr>
            <p:cNvPr id="69" name="Oval 88"/>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sp>
          <p:nvSpPr>
            <p:cNvPr id="70" name="Oval 89"/>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sp>
          <p:nvSpPr>
            <p:cNvPr id="71" name="Oval 90"/>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grpSp>
      <p:grpSp>
        <p:nvGrpSpPr>
          <p:cNvPr id="72" name="Group 91"/>
          <p:cNvGrpSpPr/>
          <p:nvPr/>
        </p:nvGrpSpPr>
        <p:grpSpPr>
          <a:xfrm>
            <a:off x="5905756" y="2609782"/>
            <a:ext cx="494330" cy="661299"/>
            <a:chOff x="802535" y="1904963"/>
            <a:chExt cx="370651" cy="495666"/>
          </a:xfrm>
          <a:solidFill>
            <a:schemeClr val="accent2"/>
          </a:solidFill>
        </p:grpSpPr>
        <p:sp>
          <p:nvSpPr>
            <p:cNvPr id="73" name="Oval 92"/>
            <p:cNvSpPr/>
            <p:nvPr/>
          </p:nvSpPr>
          <p:spPr>
            <a:xfrm>
              <a:off x="935957" y="2063300"/>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sp>
          <p:nvSpPr>
            <p:cNvPr id="74" name="Oval 93"/>
            <p:cNvSpPr>
              <a:spLocks noChangeAspect="1"/>
            </p:cNvSpPr>
            <p:nvPr/>
          </p:nvSpPr>
          <p:spPr>
            <a:xfrm>
              <a:off x="802535" y="2282014"/>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sp>
          <p:nvSpPr>
            <p:cNvPr id="75" name="Oval 94"/>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grpSp>
      <p:grpSp>
        <p:nvGrpSpPr>
          <p:cNvPr id="76" name="Group 95"/>
          <p:cNvGrpSpPr/>
          <p:nvPr/>
        </p:nvGrpSpPr>
        <p:grpSpPr>
          <a:xfrm>
            <a:off x="7595732" y="3418739"/>
            <a:ext cx="537860" cy="582174"/>
            <a:chOff x="758036" y="1904963"/>
            <a:chExt cx="403290" cy="436359"/>
          </a:xfrm>
          <a:solidFill>
            <a:schemeClr val="accent3"/>
          </a:solidFill>
        </p:grpSpPr>
        <p:sp>
          <p:nvSpPr>
            <p:cNvPr id="77" name="Oval 96"/>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sp>
          <p:nvSpPr>
            <p:cNvPr id="78" name="Oval 97"/>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sp>
          <p:nvSpPr>
            <p:cNvPr id="79" name="Oval 98"/>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fade">
                                      <p:cBhvr>
                                        <p:cTn id="30" dur="500"/>
                                        <p:tgtEl>
                                          <p:spTgt spid="68"/>
                                        </p:tgtEl>
                                      </p:cBhvr>
                                    </p:animEffect>
                                    <p:anim calcmode="lin" valueType="num">
                                      <p:cBhvr>
                                        <p:cTn id="31" dur="500" fill="hold"/>
                                        <p:tgtEl>
                                          <p:spTgt spid="68"/>
                                        </p:tgtEl>
                                        <p:attrNameLst>
                                          <p:attrName>ppt_x</p:attrName>
                                        </p:attrNameLst>
                                      </p:cBhvr>
                                      <p:tavLst>
                                        <p:tav tm="0">
                                          <p:val>
                                            <p:strVal val="#ppt_x"/>
                                          </p:val>
                                        </p:tav>
                                        <p:tav tm="100000">
                                          <p:val>
                                            <p:strVal val="#ppt_x"/>
                                          </p:val>
                                        </p:tav>
                                      </p:tavLst>
                                    </p:anim>
                                    <p:anim calcmode="lin" valueType="num">
                                      <p:cBhvr>
                                        <p:cTn id="32" dur="500" fill="hold"/>
                                        <p:tgtEl>
                                          <p:spTgt spid="68"/>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ppt_w</p:attrName>
                                        </p:attrNameLst>
                                      </p:cBhvr>
                                      <p:tavLst>
                                        <p:tav tm="0">
                                          <p:val>
                                            <p:fltVal val="0"/>
                                          </p:val>
                                        </p:tav>
                                        <p:tav tm="100000">
                                          <p:val>
                                            <p:strVal val="#ppt_w"/>
                                          </p:val>
                                        </p:tav>
                                      </p:tavLst>
                                    </p:anim>
                                    <p:anim calcmode="lin" valueType="num">
                                      <p:cBhvr>
                                        <p:cTn id="37" dur="500" fill="hold"/>
                                        <p:tgtEl>
                                          <p:spTgt spid="65"/>
                                        </p:tgtEl>
                                        <p:attrNameLst>
                                          <p:attrName>ppt_h</p:attrName>
                                        </p:attrNameLst>
                                      </p:cBhvr>
                                      <p:tavLst>
                                        <p:tav tm="0">
                                          <p:val>
                                            <p:fltVal val="0"/>
                                          </p:val>
                                        </p:tav>
                                        <p:tav tm="100000">
                                          <p:val>
                                            <p:strVal val="#ppt_h"/>
                                          </p:val>
                                        </p:tav>
                                      </p:tavLst>
                                    </p:anim>
                                    <p:animEffect transition="in" filter="fade">
                                      <p:cBhvr>
                                        <p:cTn id="38" dur="500"/>
                                        <p:tgtEl>
                                          <p:spTgt spid="65"/>
                                        </p:tgtEl>
                                      </p:cBhvr>
                                    </p:animEffect>
                                  </p:childTnLst>
                                </p:cTn>
                              </p:par>
                            </p:childTnLst>
                          </p:cTn>
                        </p:par>
                        <p:par>
                          <p:cTn id="39" fill="hold">
                            <p:stCondLst>
                              <p:cond delay="3500"/>
                            </p:stCondLst>
                            <p:childTnLst>
                              <p:par>
                                <p:cTn id="40" presetID="18" presetClass="entr" presetSubtype="9" fill="hold"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strips(upLeft)">
                                      <p:cBhvr>
                                        <p:cTn id="42" dur="500"/>
                                        <p:tgtEl>
                                          <p:spTgt spid="48"/>
                                        </p:tgtEl>
                                      </p:cBhvr>
                                    </p:animEffect>
                                  </p:childTnLst>
                                </p:cTn>
                              </p:par>
                              <p:par>
                                <p:cTn id="43" presetID="2" presetClass="entr" presetSubtype="8" accel="50000" decel="5000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0-#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4" accel="50000" decel="50000"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ppt_x"/>
                                          </p:val>
                                        </p:tav>
                                        <p:tav tm="100000">
                                          <p:val>
                                            <p:strVal val="#ppt_x"/>
                                          </p:val>
                                        </p:tav>
                                      </p:tavLst>
                                    </p:anim>
                                    <p:anim calcmode="lin" valueType="num">
                                      <p:cBhvr additive="base">
                                        <p:cTn id="51" dur="500" fill="hold"/>
                                        <p:tgtEl>
                                          <p:spTgt spid="6"/>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anim calcmode="lin" valueType="num">
                                      <p:cBhvr>
                                        <p:cTn id="56" dur="500" fill="hold"/>
                                        <p:tgtEl>
                                          <p:spTgt spid="72"/>
                                        </p:tgtEl>
                                        <p:attrNameLst>
                                          <p:attrName>ppt_x</p:attrName>
                                        </p:attrNameLst>
                                      </p:cBhvr>
                                      <p:tavLst>
                                        <p:tav tm="0">
                                          <p:val>
                                            <p:strVal val="#ppt_x"/>
                                          </p:val>
                                        </p:tav>
                                        <p:tav tm="100000">
                                          <p:val>
                                            <p:strVal val="#ppt_x"/>
                                          </p:val>
                                        </p:tav>
                                      </p:tavLst>
                                    </p:anim>
                                    <p:anim calcmode="lin" valueType="num">
                                      <p:cBhvr>
                                        <p:cTn id="57" dur="500" fill="hold"/>
                                        <p:tgtEl>
                                          <p:spTgt spid="72"/>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cBhvr>
                                        <p:cTn id="61" dur="500" fill="hold"/>
                                        <p:tgtEl>
                                          <p:spTgt spid="59"/>
                                        </p:tgtEl>
                                        <p:attrNameLst>
                                          <p:attrName>ppt_w</p:attrName>
                                        </p:attrNameLst>
                                      </p:cBhvr>
                                      <p:tavLst>
                                        <p:tav tm="0">
                                          <p:val>
                                            <p:fltVal val="0"/>
                                          </p:val>
                                        </p:tav>
                                        <p:tav tm="100000">
                                          <p:val>
                                            <p:strVal val="#ppt_w"/>
                                          </p:val>
                                        </p:tav>
                                      </p:tavLst>
                                    </p:anim>
                                    <p:anim calcmode="lin" valueType="num">
                                      <p:cBhvr>
                                        <p:cTn id="62" dur="500" fill="hold"/>
                                        <p:tgtEl>
                                          <p:spTgt spid="59"/>
                                        </p:tgtEl>
                                        <p:attrNameLst>
                                          <p:attrName>ppt_h</p:attrName>
                                        </p:attrNameLst>
                                      </p:cBhvr>
                                      <p:tavLst>
                                        <p:tav tm="0">
                                          <p:val>
                                            <p:fltVal val="0"/>
                                          </p:val>
                                        </p:tav>
                                        <p:tav tm="100000">
                                          <p:val>
                                            <p:strVal val="#ppt_h"/>
                                          </p:val>
                                        </p:tav>
                                      </p:tavLst>
                                    </p:anim>
                                    <p:animEffect transition="in" filter="fade">
                                      <p:cBhvr>
                                        <p:cTn id="63" dur="500"/>
                                        <p:tgtEl>
                                          <p:spTgt spid="59"/>
                                        </p:tgtEl>
                                      </p:cBhvr>
                                    </p:animEffect>
                                  </p:childTnLst>
                                </p:cTn>
                              </p:par>
                            </p:childTnLst>
                          </p:cTn>
                        </p:par>
                        <p:par>
                          <p:cTn id="64" fill="hold">
                            <p:stCondLst>
                              <p:cond delay="5500"/>
                            </p:stCondLst>
                            <p:childTnLst>
                              <p:par>
                                <p:cTn id="65" presetID="2" presetClass="entr" presetSubtype="1" accel="50000" decel="50000"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ppt_x"/>
                                          </p:val>
                                        </p:tav>
                                        <p:tav tm="100000">
                                          <p:val>
                                            <p:strVal val="#ppt_x"/>
                                          </p:val>
                                        </p:tav>
                                      </p:tavLst>
                                    </p:anim>
                                    <p:anim calcmode="lin" valueType="num">
                                      <p:cBhvr additive="base">
                                        <p:cTn id="68" dur="500" fill="hold"/>
                                        <p:tgtEl>
                                          <p:spTgt spid="56"/>
                                        </p:tgtEl>
                                        <p:attrNameLst>
                                          <p:attrName>ppt_y</p:attrName>
                                        </p:attrNameLst>
                                      </p:cBhvr>
                                      <p:tavLst>
                                        <p:tav tm="0">
                                          <p:val>
                                            <p:strVal val="0-#ppt_h/2"/>
                                          </p:val>
                                        </p:tav>
                                        <p:tav tm="100000">
                                          <p:val>
                                            <p:strVal val="#ppt_y"/>
                                          </p:val>
                                        </p:tav>
                                      </p:tavLst>
                                    </p:anim>
                                  </p:childTnLst>
                                </p:cTn>
                              </p:par>
                            </p:childTnLst>
                          </p:cTn>
                        </p:par>
                        <p:par>
                          <p:cTn id="69" fill="hold">
                            <p:stCondLst>
                              <p:cond delay="6000"/>
                            </p:stCondLst>
                            <p:childTnLst>
                              <p:par>
                                <p:cTn id="70" presetID="2" presetClass="entr" presetSubtype="4" accel="50000" decel="50000"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fill="hold"/>
                                        <p:tgtEl>
                                          <p:spTgt spid="20"/>
                                        </p:tgtEl>
                                        <p:attrNameLst>
                                          <p:attrName>ppt_x</p:attrName>
                                        </p:attrNameLst>
                                      </p:cBhvr>
                                      <p:tavLst>
                                        <p:tav tm="0">
                                          <p:val>
                                            <p:strVal val="#ppt_x"/>
                                          </p:val>
                                        </p:tav>
                                        <p:tav tm="100000">
                                          <p:val>
                                            <p:strVal val="#ppt_x"/>
                                          </p:val>
                                        </p:tav>
                                      </p:tavLst>
                                    </p:anim>
                                    <p:anim calcmode="lin" valueType="num">
                                      <p:cBhvr additive="base">
                                        <p:cTn id="73" dur="500" fill="hold"/>
                                        <p:tgtEl>
                                          <p:spTgt spid="20"/>
                                        </p:tgtEl>
                                        <p:attrNameLst>
                                          <p:attrName>ppt_y</p:attrName>
                                        </p:attrNameLst>
                                      </p:cBhvr>
                                      <p:tavLst>
                                        <p:tav tm="0">
                                          <p:val>
                                            <p:strVal val="1+#ppt_h/2"/>
                                          </p:val>
                                        </p:tav>
                                        <p:tav tm="100000">
                                          <p:val>
                                            <p:strVal val="#ppt_y"/>
                                          </p:val>
                                        </p:tav>
                                      </p:tavLst>
                                    </p:anim>
                                  </p:childTnLst>
                                </p:cTn>
                              </p:par>
                            </p:childTnLst>
                          </p:cTn>
                        </p:par>
                        <p:par>
                          <p:cTn id="74" fill="hold">
                            <p:stCondLst>
                              <p:cond delay="6500"/>
                            </p:stCondLst>
                            <p:childTnLst>
                              <p:par>
                                <p:cTn id="75" presetID="42" presetClass="entr" presetSubtype="0" fill="hold" nodeType="after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fade">
                                      <p:cBhvr>
                                        <p:cTn id="77" dur="500"/>
                                        <p:tgtEl>
                                          <p:spTgt spid="76"/>
                                        </p:tgtEl>
                                      </p:cBhvr>
                                    </p:animEffect>
                                    <p:anim calcmode="lin" valueType="num">
                                      <p:cBhvr>
                                        <p:cTn id="78" dur="500" fill="hold"/>
                                        <p:tgtEl>
                                          <p:spTgt spid="76"/>
                                        </p:tgtEl>
                                        <p:attrNameLst>
                                          <p:attrName>ppt_x</p:attrName>
                                        </p:attrNameLst>
                                      </p:cBhvr>
                                      <p:tavLst>
                                        <p:tav tm="0">
                                          <p:val>
                                            <p:strVal val="#ppt_x"/>
                                          </p:val>
                                        </p:tav>
                                        <p:tav tm="100000">
                                          <p:val>
                                            <p:strVal val="#ppt_x"/>
                                          </p:val>
                                        </p:tav>
                                      </p:tavLst>
                                    </p:anim>
                                    <p:anim calcmode="lin" valueType="num">
                                      <p:cBhvr>
                                        <p:cTn id="79" dur="500" fill="hold"/>
                                        <p:tgtEl>
                                          <p:spTgt spid="76"/>
                                        </p:tgtEl>
                                        <p:attrNameLst>
                                          <p:attrName>ppt_y</p:attrName>
                                        </p:attrNameLst>
                                      </p:cBhvr>
                                      <p:tavLst>
                                        <p:tav tm="0">
                                          <p:val>
                                            <p:strVal val="#ppt_y+.1"/>
                                          </p:val>
                                        </p:tav>
                                        <p:tav tm="100000">
                                          <p:val>
                                            <p:strVal val="#ppt_y"/>
                                          </p:val>
                                        </p:tav>
                                      </p:tavLst>
                                    </p:anim>
                                  </p:childTnLst>
                                </p:cTn>
                              </p:par>
                            </p:childTnLst>
                          </p:cTn>
                        </p:par>
                        <p:par>
                          <p:cTn id="80" fill="hold">
                            <p:stCondLst>
                              <p:cond delay="7000"/>
                            </p:stCondLst>
                            <p:childTnLst>
                              <p:par>
                                <p:cTn id="81" presetID="53" presetClass="entr" presetSubtype="16"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p:cTn id="83" dur="500" fill="hold"/>
                                        <p:tgtEl>
                                          <p:spTgt spid="62"/>
                                        </p:tgtEl>
                                        <p:attrNameLst>
                                          <p:attrName>ppt_w</p:attrName>
                                        </p:attrNameLst>
                                      </p:cBhvr>
                                      <p:tavLst>
                                        <p:tav tm="0">
                                          <p:val>
                                            <p:fltVal val="0"/>
                                          </p:val>
                                        </p:tav>
                                        <p:tav tm="100000">
                                          <p:val>
                                            <p:strVal val="#ppt_w"/>
                                          </p:val>
                                        </p:tav>
                                      </p:tavLst>
                                    </p:anim>
                                    <p:anim calcmode="lin" valueType="num">
                                      <p:cBhvr>
                                        <p:cTn id="84" dur="500" fill="hold"/>
                                        <p:tgtEl>
                                          <p:spTgt spid="62"/>
                                        </p:tgtEl>
                                        <p:attrNameLst>
                                          <p:attrName>ppt_h</p:attrName>
                                        </p:attrNameLst>
                                      </p:cBhvr>
                                      <p:tavLst>
                                        <p:tav tm="0">
                                          <p:val>
                                            <p:fltVal val="0"/>
                                          </p:val>
                                        </p:tav>
                                        <p:tav tm="100000">
                                          <p:val>
                                            <p:strVal val="#ppt_h"/>
                                          </p:val>
                                        </p:tav>
                                      </p:tavLst>
                                    </p:anim>
                                    <p:animEffect transition="in" filter="fade">
                                      <p:cBhvr>
                                        <p:cTn id="85" dur="500"/>
                                        <p:tgtEl>
                                          <p:spTgt spid="62"/>
                                        </p:tgtEl>
                                      </p:cBhvr>
                                    </p:animEffect>
                                  </p:childTnLst>
                                </p:cTn>
                              </p:par>
                            </p:childTnLst>
                          </p:cTn>
                        </p:par>
                        <p:par>
                          <p:cTn id="86" fill="hold">
                            <p:stCondLst>
                              <p:cond delay="7500"/>
                            </p:stCondLst>
                            <p:childTnLst>
                              <p:par>
                                <p:cTn id="87" presetID="18" presetClass="entr" presetSubtype="3" fill="hold" nodeType="after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strips(upRight)">
                                      <p:cBhvr>
                                        <p:cTn id="89" dur="500"/>
                                        <p:tgtEl>
                                          <p:spTgt spid="49"/>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additive="base">
                                        <p:cTn id="92" dur="500" fill="hold"/>
                                        <p:tgtEl>
                                          <p:spTgt spid="53"/>
                                        </p:tgtEl>
                                        <p:attrNameLst>
                                          <p:attrName>ppt_x</p:attrName>
                                        </p:attrNameLst>
                                      </p:cBhvr>
                                      <p:tavLst>
                                        <p:tav tm="0">
                                          <p:val>
                                            <p:strVal val="1+#ppt_w/2"/>
                                          </p:val>
                                        </p:tav>
                                        <p:tav tm="100000">
                                          <p:val>
                                            <p:strVal val="#ppt_x"/>
                                          </p:val>
                                        </p:tav>
                                      </p:tavLst>
                                    </p:anim>
                                    <p:anim calcmode="lin" valueType="num">
                                      <p:cBhvr additive="base">
                                        <p:cTn id="93"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Rectangular Callout 228"/>
          <p:cNvSpPr/>
          <p:nvPr/>
        </p:nvSpPr>
        <p:spPr>
          <a:xfrm>
            <a:off x="6944279" y="1533389"/>
            <a:ext cx="1640894" cy="1186049"/>
          </a:xfrm>
          <a:prstGeom prst="wedgeRectCallout">
            <a:avLst>
              <a:gd name="adj1" fmla="val -30714"/>
              <a:gd name="adj2" fmla="val 77460"/>
            </a:avLst>
          </a:prstGeom>
          <a:noFill/>
          <a:ln w="190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3700" dirty="0">
              <a:solidFill>
                <a:schemeClr val="accent1">
                  <a:lumMod val="75000"/>
                </a:schemeClr>
              </a:solidFill>
              <a:latin typeface="FontAwesome" pitchFamily="2" charset="0"/>
              <a:cs typeface="+mn-ea"/>
            </a:endParaRPr>
          </a:p>
        </p:txBody>
      </p:sp>
      <p:sp>
        <p:nvSpPr>
          <p:cNvPr id="7" name="Rectangular Callout 227"/>
          <p:cNvSpPr/>
          <p:nvPr/>
        </p:nvSpPr>
        <p:spPr>
          <a:xfrm rot="10800000">
            <a:off x="3570431" y="4885844"/>
            <a:ext cx="1640894" cy="1186049"/>
          </a:xfrm>
          <a:prstGeom prst="wedgeRectCallout">
            <a:avLst>
              <a:gd name="adj1" fmla="val -30714"/>
              <a:gd name="adj2" fmla="val 77460"/>
            </a:avLst>
          </a:prstGeom>
          <a:no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3700" dirty="0">
              <a:solidFill>
                <a:schemeClr val="accent1">
                  <a:lumMod val="75000"/>
                </a:schemeClr>
              </a:solidFill>
              <a:latin typeface="FontAwesome" pitchFamily="2" charset="0"/>
              <a:cs typeface="+mn-ea"/>
            </a:endParaRPr>
          </a:p>
        </p:txBody>
      </p:sp>
      <p:grpSp>
        <p:nvGrpSpPr>
          <p:cNvPr id="8" name="Group 231"/>
          <p:cNvGrpSpPr/>
          <p:nvPr/>
        </p:nvGrpSpPr>
        <p:grpSpPr>
          <a:xfrm>
            <a:off x="1580618" y="3123060"/>
            <a:ext cx="2311162" cy="918142"/>
            <a:chOff x="1185155" y="2341843"/>
            <a:chExt cx="1732920" cy="688178"/>
          </a:xfrm>
        </p:grpSpPr>
        <p:sp>
          <p:nvSpPr>
            <p:cNvPr id="9" name="Freeform 36"/>
            <p:cNvSpPr/>
            <p:nvPr/>
          </p:nvSpPr>
          <p:spPr bwMode="auto">
            <a:xfrm rot="5400000">
              <a:off x="2607246"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grpSp>
          <p:nvGrpSpPr>
            <p:cNvPr id="10" name="Group 71"/>
            <p:cNvGrpSpPr/>
            <p:nvPr/>
          </p:nvGrpSpPr>
          <p:grpSpPr>
            <a:xfrm rot="5400000">
              <a:off x="2039780" y="2480127"/>
              <a:ext cx="444754" cy="247916"/>
              <a:chOff x="1795463" y="1947863"/>
              <a:chExt cx="566738" cy="315913"/>
            </a:xfrm>
          </p:grpSpPr>
          <p:sp>
            <p:nvSpPr>
              <p:cNvPr id="26" name="Freeform 37"/>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27" name="Rectangle 48"/>
              <p:cNvSpPr>
                <a:spLocks noChangeArrowheads="1"/>
              </p:cNvSpPr>
              <p:nvPr/>
            </p:nvSpPr>
            <p:spPr bwMode="auto">
              <a:xfrm>
                <a:off x="1941513" y="2078038"/>
                <a:ext cx="420688" cy="55563"/>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1" name="Group 72"/>
            <p:cNvGrpSpPr/>
            <p:nvPr/>
          </p:nvGrpSpPr>
          <p:grpSpPr>
            <a:xfrm rot="5400000">
              <a:off x="2349364" y="2531828"/>
              <a:ext cx="325156" cy="264111"/>
              <a:chOff x="1947863" y="1619250"/>
              <a:chExt cx="414338" cy="336550"/>
            </a:xfrm>
          </p:grpSpPr>
          <p:sp>
            <p:nvSpPr>
              <p:cNvPr id="24" name="Freeform 38"/>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25" name="Rectangle 49"/>
              <p:cNvSpPr>
                <a:spLocks noChangeArrowheads="1"/>
              </p:cNvSpPr>
              <p:nvPr/>
            </p:nvSpPr>
            <p:spPr bwMode="auto">
              <a:xfrm>
                <a:off x="2109788" y="1760538"/>
                <a:ext cx="252413" cy="53975"/>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2" name="Group 70"/>
            <p:cNvGrpSpPr/>
            <p:nvPr/>
          </p:nvGrpSpPr>
          <p:grpSpPr>
            <a:xfrm rot="5400000">
              <a:off x="1768817" y="2472030"/>
              <a:ext cx="484620" cy="224246"/>
              <a:chOff x="1744663" y="2282825"/>
              <a:chExt cx="617538" cy="285750"/>
            </a:xfrm>
          </p:grpSpPr>
          <p:sp>
            <p:nvSpPr>
              <p:cNvPr id="22" name="Freeform 39"/>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23" name="Rectangle 50"/>
              <p:cNvSpPr>
                <a:spLocks noChangeArrowheads="1"/>
              </p:cNvSpPr>
              <p:nvPr/>
            </p:nvSpPr>
            <p:spPr bwMode="auto">
              <a:xfrm>
                <a:off x="1881188" y="2403475"/>
                <a:ext cx="481013" cy="55563"/>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3" name="Group 69"/>
            <p:cNvGrpSpPr/>
            <p:nvPr/>
          </p:nvGrpSpPr>
          <p:grpSpPr>
            <a:xfrm rot="5400000">
              <a:off x="1527752" y="2491339"/>
              <a:ext cx="469670" cy="200576"/>
              <a:chOff x="1763713" y="2614613"/>
              <a:chExt cx="598488" cy="255588"/>
            </a:xfrm>
          </p:grpSpPr>
          <p:sp>
            <p:nvSpPr>
              <p:cNvPr id="20" name="Freeform 45"/>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21" name="Rectangle 51"/>
              <p:cNvSpPr>
                <a:spLocks noChangeArrowheads="1"/>
              </p:cNvSpPr>
              <p:nvPr/>
            </p:nvSpPr>
            <p:spPr bwMode="auto">
              <a:xfrm>
                <a:off x="1881188" y="2719388"/>
                <a:ext cx="481013" cy="55563"/>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4" name="Group 68"/>
            <p:cNvGrpSpPr/>
            <p:nvPr/>
          </p:nvGrpSpPr>
          <p:grpSpPr>
            <a:xfrm rot="5400000">
              <a:off x="1303507" y="2543663"/>
              <a:ext cx="399905" cy="165693"/>
              <a:chOff x="1852613" y="2967038"/>
              <a:chExt cx="509588" cy="211138"/>
            </a:xfrm>
          </p:grpSpPr>
          <p:sp>
            <p:nvSpPr>
              <p:cNvPr id="18" name="Freeform 46"/>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19" name="Rectangle 52"/>
              <p:cNvSpPr>
                <a:spLocks noChangeArrowheads="1"/>
              </p:cNvSpPr>
              <p:nvPr/>
            </p:nvSpPr>
            <p:spPr bwMode="auto">
              <a:xfrm>
                <a:off x="1941513" y="3040063"/>
                <a:ext cx="420688" cy="55563"/>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5" name="Group 67"/>
            <p:cNvGrpSpPr/>
            <p:nvPr/>
          </p:nvGrpSpPr>
          <p:grpSpPr>
            <a:xfrm rot="5400000">
              <a:off x="1123488" y="2626510"/>
              <a:ext cx="261620" cy="138285"/>
              <a:chOff x="2028826" y="3302000"/>
              <a:chExt cx="333375" cy="176213"/>
            </a:xfrm>
          </p:grpSpPr>
          <p:sp>
            <p:nvSpPr>
              <p:cNvPr id="16" name="Freeform 44"/>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17" name="Rectangle 53"/>
              <p:cNvSpPr>
                <a:spLocks noChangeArrowheads="1"/>
              </p:cNvSpPr>
              <p:nvPr/>
            </p:nvSpPr>
            <p:spPr bwMode="auto">
              <a:xfrm>
                <a:off x="2092326" y="3357563"/>
                <a:ext cx="269875" cy="55563"/>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grpSp>
        <p:nvGrpSpPr>
          <p:cNvPr id="28" name="Group 230"/>
          <p:cNvGrpSpPr/>
          <p:nvPr/>
        </p:nvGrpSpPr>
        <p:grpSpPr>
          <a:xfrm>
            <a:off x="1135333" y="3625676"/>
            <a:ext cx="2306177" cy="884618"/>
            <a:chOff x="851278" y="2718569"/>
            <a:chExt cx="1729182" cy="663051"/>
          </a:xfrm>
        </p:grpSpPr>
        <p:sp>
          <p:nvSpPr>
            <p:cNvPr id="29" name="Freeform 47"/>
            <p:cNvSpPr/>
            <p:nvPr/>
          </p:nvSpPr>
          <p:spPr bwMode="auto">
            <a:xfrm rot="5400000">
              <a:off x="850656" y="2719191"/>
              <a:ext cx="311452" cy="310207"/>
            </a:xfrm>
            <a:custGeom>
              <a:avLst/>
              <a:gdLst/>
              <a:ahLst/>
              <a:cxnLst>
                <a:cxn ang="0">
                  <a:pos x="0" y="79"/>
                </a:cxn>
                <a:cxn ang="0">
                  <a:pos x="24" y="23"/>
                </a:cxn>
                <a:cxn ang="0">
                  <a:pos x="79" y="0"/>
                </a:cxn>
                <a:cxn ang="0">
                  <a:pos x="135" y="23"/>
                </a:cxn>
                <a:cxn ang="0">
                  <a:pos x="158" y="79"/>
                </a:cxn>
                <a:cxn ang="0">
                  <a:pos x="135" y="135"/>
                </a:cxn>
                <a:cxn ang="0">
                  <a:pos x="79" y="158"/>
                </a:cxn>
                <a:cxn ang="0">
                  <a:pos x="24" y="135"/>
                </a:cxn>
                <a:cxn ang="0">
                  <a:pos x="0" y="79"/>
                </a:cxn>
              </a:cxnLst>
              <a:rect l="0" t="0" r="r" b="b"/>
              <a:pathLst>
                <a:path w="158" h="158">
                  <a:moveTo>
                    <a:pt x="0" y="79"/>
                  </a:moveTo>
                  <a:cubicBezTo>
                    <a:pt x="0" y="57"/>
                    <a:pt x="8" y="39"/>
                    <a:pt x="24" y="23"/>
                  </a:cubicBezTo>
                  <a:cubicBezTo>
                    <a:pt x="39" y="8"/>
                    <a:pt x="58" y="0"/>
                    <a:pt x="79" y="0"/>
                  </a:cubicBezTo>
                  <a:cubicBezTo>
                    <a:pt x="101" y="0"/>
                    <a:pt x="120" y="8"/>
                    <a:pt x="135" y="23"/>
                  </a:cubicBez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grpSp>
          <p:nvGrpSpPr>
            <p:cNvPr id="30" name="Group 62"/>
            <p:cNvGrpSpPr/>
            <p:nvPr/>
          </p:nvGrpSpPr>
          <p:grpSpPr>
            <a:xfrm rot="5400000">
              <a:off x="2063451" y="3015353"/>
              <a:ext cx="397412" cy="165693"/>
              <a:chOff x="2387601" y="2000250"/>
              <a:chExt cx="506412" cy="211138"/>
            </a:xfrm>
          </p:grpSpPr>
          <p:sp>
            <p:nvSpPr>
              <p:cNvPr id="46" name="Freeform 41"/>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47" name="Rectangle 54"/>
              <p:cNvSpPr>
                <a:spLocks noChangeArrowheads="1"/>
              </p:cNvSpPr>
              <p:nvPr/>
            </p:nvSpPr>
            <p:spPr bwMode="auto">
              <a:xfrm>
                <a:off x="2387601" y="2078038"/>
                <a:ext cx="422275" cy="55563"/>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31" name="Group 61"/>
            <p:cNvGrpSpPr/>
            <p:nvPr/>
          </p:nvGrpSpPr>
          <p:grpSpPr>
            <a:xfrm rot="5400000">
              <a:off x="2381754" y="2961161"/>
              <a:ext cx="260374" cy="137039"/>
              <a:chOff x="2387601" y="1700213"/>
              <a:chExt cx="331788" cy="174625"/>
            </a:xfrm>
          </p:grpSpPr>
          <p:sp>
            <p:nvSpPr>
              <p:cNvPr id="44" name="Freeform 40"/>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45" name="Rectangle 55"/>
              <p:cNvSpPr>
                <a:spLocks noChangeArrowheads="1"/>
              </p:cNvSpPr>
              <p:nvPr/>
            </p:nvSpPr>
            <p:spPr bwMode="auto">
              <a:xfrm>
                <a:off x="2387601" y="1760538"/>
                <a:ext cx="254000" cy="53975"/>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32" name="Group 63"/>
            <p:cNvGrpSpPr/>
            <p:nvPr/>
          </p:nvGrpSpPr>
          <p:grpSpPr>
            <a:xfrm rot="5400000">
              <a:off x="1776292" y="3033417"/>
              <a:ext cx="468424" cy="200576"/>
              <a:chOff x="2387601" y="2298700"/>
              <a:chExt cx="596900" cy="255588"/>
            </a:xfrm>
          </p:grpSpPr>
          <p:sp>
            <p:nvSpPr>
              <p:cNvPr id="42" name="Freeform 34"/>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43" name="Rectangle 56"/>
              <p:cNvSpPr>
                <a:spLocks noChangeArrowheads="1"/>
              </p:cNvSpPr>
              <p:nvPr/>
            </p:nvSpPr>
            <p:spPr bwMode="auto">
              <a:xfrm>
                <a:off x="2387601" y="2403475"/>
                <a:ext cx="482600" cy="55563"/>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33" name="Group 64"/>
            <p:cNvGrpSpPr/>
            <p:nvPr/>
          </p:nvGrpSpPr>
          <p:grpSpPr>
            <a:xfrm rot="5400000">
              <a:off x="1522147" y="3028434"/>
              <a:ext cx="482127" cy="224246"/>
              <a:chOff x="2387601" y="2598738"/>
              <a:chExt cx="614362" cy="285750"/>
            </a:xfrm>
          </p:grpSpPr>
          <p:sp>
            <p:nvSpPr>
              <p:cNvPr id="40" name="Freeform 35"/>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41" name="Rectangle 57"/>
              <p:cNvSpPr>
                <a:spLocks noChangeArrowheads="1"/>
              </p:cNvSpPr>
              <p:nvPr/>
            </p:nvSpPr>
            <p:spPr bwMode="auto">
              <a:xfrm>
                <a:off x="2387601" y="2719388"/>
                <a:ext cx="482600" cy="55563"/>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34" name="Group 65"/>
            <p:cNvGrpSpPr/>
            <p:nvPr/>
          </p:nvGrpSpPr>
          <p:grpSpPr>
            <a:xfrm rot="5400000">
              <a:off x="1281706" y="2997289"/>
              <a:ext cx="443508" cy="247916"/>
              <a:chOff x="2387601" y="2914650"/>
              <a:chExt cx="565150" cy="315913"/>
            </a:xfrm>
          </p:grpSpPr>
          <p:sp>
            <p:nvSpPr>
              <p:cNvPr id="38" name="Freeform 42"/>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39" name="Rectangle 58"/>
              <p:cNvSpPr>
                <a:spLocks noChangeArrowheads="1"/>
              </p:cNvSpPr>
              <p:nvPr/>
            </p:nvSpPr>
            <p:spPr bwMode="auto">
              <a:xfrm>
                <a:off x="2387601" y="3040063"/>
                <a:ext cx="422275" cy="55563"/>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35" name="Group 66"/>
            <p:cNvGrpSpPr/>
            <p:nvPr/>
          </p:nvGrpSpPr>
          <p:grpSpPr>
            <a:xfrm rot="5400000">
              <a:off x="1092965" y="2929392"/>
              <a:ext cx="322665" cy="262866"/>
              <a:chOff x="2387601" y="3222625"/>
              <a:chExt cx="411163" cy="334963"/>
            </a:xfrm>
          </p:grpSpPr>
          <p:sp>
            <p:nvSpPr>
              <p:cNvPr id="36" name="Freeform 43"/>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37" name="Rectangle 59"/>
              <p:cNvSpPr>
                <a:spLocks noChangeArrowheads="1"/>
              </p:cNvSpPr>
              <p:nvPr/>
            </p:nvSpPr>
            <p:spPr bwMode="auto">
              <a:xfrm>
                <a:off x="2387601" y="3357563"/>
                <a:ext cx="271463" cy="55563"/>
              </a:xfrm>
              <a:prstGeom prst="rect">
                <a:avLst/>
              </a:prstGeom>
              <a:solidFill>
                <a:schemeClr val="accent1"/>
              </a:solidFill>
              <a:ln w="9525">
                <a:noFill/>
                <a:miter lim="800000"/>
              </a:ln>
            </p:spPr>
            <p:txBody>
              <a:bodyPr vert="horz" wrap="square" lIns="91476" tIns="45738" rIns="91476" bIns="45738" numCol="1" anchor="t" anchorCtr="0" compatLnSpc="1"/>
              <a:lstStyle/>
              <a:p>
                <a:endParaRPr lang="en-US" sz="2100">
                  <a:cs typeface="+mn-ea"/>
                </a:endParaRPr>
              </a:p>
            </p:txBody>
          </p:sp>
        </p:grpSp>
      </p:grpSp>
      <p:grpSp>
        <p:nvGrpSpPr>
          <p:cNvPr id="48" name="Group 232"/>
          <p:cNvGrpSpPr/>
          <p:nvPr/>
        </p:nvGrpSpPr>
        <p:grpSpPr>
          <a:xfrm>
            <a:off x="3960205" y="3123060"/>
            <a:ext cx="2311162" cy="918142"/>
            <a:chOff x="2969380" y="2341843"/>
            <a:chExt cx="1732920" cy="688178"/>
          </a:xfrm>
        </p:grpSpPr>
        <p:sp>
          <p:nvSpPr>
            <p:cNvPr id="49" name="Freeform 36"/>
            <p:cNvSpPr/>
            <p:nvPr/>
          </p:nvSpPr>
          <p:spPr bwMode="auto">
            <a:xfrm rot="5400000">
              <a:off x="4391471"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solidFill>
              <a:schemeClr val="accent2"/>
            </a:solidFill>
            <a:ln w="9525">
              <a:noFill/>
              <a:round/>
            </a:ln>
          </p:spPr>
          <p:txBody>
            <a:bodyPr vert="horz" wrap="square" lIns="91476" tIns="45738" rIns="91476" bIns="45738" numCol="1" anchor="t" anchorCtr="0" compatLnSpc="1"/>
            <a:lstStyle/>
            <a:p>
              <a:endParaRPr lang="en-US" sz="2100">
                <a:cs typeface="+mn-ea"/>
              </a:endParaRPr>
            </a:p>
          </p:txBody>
        </p:sp>
        <p:grpSp>
          <p:nvGrpSpPr>
            <p:cNvPr id="50" name="Group 77"/>
            <p:cNvGrpSpPr/>
            <p:nvPr/>
          </p:nvGrpSpPr>
          <p:grpSpPr>
            <a:xfrm rot="5400000">
              <a:off x="3824005" y="2480127"/>
              <a:ext cx="444754" cy="247916"/>
              <a:chOff x="1795463" y="1947863"/>
              <a:chExt cx="566738" cy="315913"/>
            </a:xfrm>
            <a:solidFill>
              <a:schemeClr val="accent2"/>
            </a:solidFill>
          </p:grpSpPr>
          <p:sp>
            <p:nvSpPr>
              <p:cNvPr id="66" name="Freeform 37"/>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7" name="Rectangle 48"/>
              <p:cNvSpPr>
                <a:spLocks noChangeArrowheads="1"/>
              </p:cNvSpPr>
              <p:nvPr/>
            </p:nvSpPr>
            <p:spPr bwMode="auto">
              <a:xfrm>
                <a:off x="1941513" y="2078038"/>
                <a:ext cx="420688"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51" name="Group 78"/>
            <p:cNvGrpSpPr/>
            <p:nvPr/>
          </p:nvGrpSpPr>
          <p:grpSpPr>
            <a:xfrm rot="5400000">
              <a:off x="4133589" y="2531828"/>
              <a:ext cx="325156" cy="264111"/>
              <a:chOff x="1947863" y="1619250"/>
              <a:chExt cx="414338" cy="336550"/>
            </a:xfrm>
            <a:solidFill>
              <a:schemeClr val="accent2"/>
            </a:solidFill>
          </p:grpSpPr>
          <p:sp>
            <p:nvSpPr>
              <p:cNvPr id="64" name="Freeform 38"/>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5" name="Rectangle 49"/>
              <p:cNvSpPr>
                <a:spLocks noChangeArrowheads="1"/>
              </p:cNvSpPr>
              <p:nvPr/>
            </p:nvSpPr>
            <p:spPr bwMode="auto">
              <a:xfrm>
                <a:off x="2109788" y="1760538"/>
                <a:ext cx="252413" cy="53975"/>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52" name="Group 79"/>
            <p:cNvGrpSpPr/>
            <p:nvPr/>
          </p:nvGrpSpPr>
          <p:grpSpPr>
            <a:xfrm rot="5400000">
              <a:off x="3553042" y="2472030"/>
              <a:ext cx="484620" cy="224246"/>
              <a:chOff x="1744663" y="2282825"/>
              <a:chExt cx="617538" cy="285750"/>
            </a:xfrm>
            <a:solidFill>
              <a:schemeClr val="accent2"/>
            </a:solidFill>
          </p:grpSpPr>
          <p:sp>
            <p:nvSpPr>
              <p:cNvPr id="62" name="Freeform 39"/>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3" name="Rectangle 50"/>
              <p:cNvSpPr>
                <a:spLocks noChangeArrowheads="1"/>
              </p:cNvSpPr>
              <p:nvPr/>
            </p:nvSpPr>
            <p:spPr bwMode="auto">
              <a:xfrm>
                <a:off x="1881188" y="2403475"/>
                <a:ext cx="481013"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53" name="Group 80"/>
            <p:cNvGrpSpPr/>
            <p:nvPr/>
          </p:nvGrpSpPr>
          <p:grpSpPr>
            <a:xfrm rot="5400000">
              <a:off x="3311977" y="2491339"/>
              <a:ext cx="469670" cy="200576"/>
              <a:chOff x="1763713" y="2614613"/>
              <a:chExt cx="598488" cy="255588"/>
            </a:xfrm>
            <a:solidFill>
              <a:schemeClr val="accent2"/>
            </a:solidFill>
          </p:grpSpPr>
          <p:sp>
            <p:nvSpPr>
              <p:cNvPr id="60" name="Freeform 45"/>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1" name="Rectangle 51"/>
              <p:cNvSpPr>
                <a:spLocks noChangeArrowheads="1"/>
              </p:cNvSpPr>
              <p:nvPr/>
            </p:nvSpPr>
            <p:spPr bwMode="auto">
              <a:xfrm>
                <a:off x="1881188" y="2719388"/>
                <a:ext cx="481013"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54" name="Group 81"/>
            <p:cNvGrpSpPr/>
            <p:nvPr/>
          </p:nvGrpSpPr>
          <p:grpSpPr>
            <a:xfrm rot="5400000">
              <a:off x="3087731" y="2543663"/>
              <a:ext cx="399905" cy="165693"/>
              <a:chOff x="1852613" y="2967038"/>
              <a:chExt cx="509588" cy="211138"/>
            </a:xfrm>
            <a:solidFill>
              <a:schemeClr val="accent2"/>
            </a:solidFill>
          </p:grpSpPr>
          <p:sp>
            <p:nvSpPr>
              <p:cNvPr id="58" name="Freeform 46"/>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59" name="Rectangle 52"/>
              <p:cNvSpPr>
                <a:spLocks noChangeArrowheads="1"/>
              </p:cNvSpPr>
              <p:nvPr/>
            </p:nvSpPr>
            <p:spPr bwMode="auto">
              <a:xfrm>
                <a:off x="1941513" y="3040063"/>
                <a:ext cx="420688"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55" name="Group 82"/>
            <p:cNvGrpSpPr/>
            <p:nvPr/>
          </p:nvGrpSpPr>
          <p:grpSpPr>
            <a:xfrm rot="5400000">
              <a:off x="2907713" y="2626510"/>
              <a:ext cx="261620" cy="138285"/>
              <a:chOff x="2028826" y="3302000"/>
              <a:chExt cx="333375" cy="176213"/>
            </a:xfrm>
            <a:solidFill>
              <a:schemeClr val="accent2"/>
            </a:solidFill>
          </p:grpSpPr>
          <p:sp>
            <p:nvSpPr>
              <p:cNvPr id="56" name="Freeform 44"/>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57" name="Rectangle 53"/>
              <p:cNvSpPr>
                <a:spLocks noChangeArrowheads="1"/>
              </p:cNvSpPr>
              <p:nvPr/>
            </p:nvSpPr>
            <p:spPr bwMode="auto">
              <a:xfrm>
                <a:off x="2092326" y="3357563"/>
                <a:ext cx="269875"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grpSp>
        <p:nvGrpSpPr>
          <p:cNvPr id="68" name="Group 242"/>
          <p:cNvGrpSpPr/>
          <p:nvPr/>
        </p:nvGrpSpPr>
        <p:grpSpPr>
          <a:xfrm>
            <a:off x="3877130" y="3867056"/>
            <a:ext cx="1943966" cy="643237"/>
            <a:chOff x="2907090" y="2899492"/>
            <a:chExt cx="1457595" cy="482128"/>
          </a:xfrm>
        </p:grpSpPr>
        <p:grpSp>
          <p:nvGrpSpPr>
            <p:cNvPr id="69" name="Group 86"/>
            <p:cNvGrpSpPr/>
            <p:nvPr/>
          </p:nvGrpSpPr>
          <p:grpSpPr>
            <a:xfrm rot="5400000">
              <a:off x="3306372" y="3028434"/>
              <a:ext cx="482127" cy="224246"/>
              <a:chOff x="2387601" y="2598738"/>
              <a:chExt cx="614362" cy="285750"/>
            </a:xfrm>
            <a:solidFill>
              <a:schemeClr val="accent2"/>
            </a:solidFill>
          </p:grpSpPr>
          <p:sp>
            <p:nvSpPr>
              <p:cNvPr id="86" name="Freeform 35"/>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87" name="Rectangle 57"/>
              <p:cNvSpPr>
                <a:spLocks noChangeArrowheads="1"/>
              </p:cNvSpPr>
              <p:nvPr/>
            </p:nvSpPr>
            <p:spPr bwMode="auto">
              <a:xfrm>
                <a:off x="2387601" y="2719388"/>
                <a:ext cx="482600"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70" name="Group 233"/>
            <p:cNvGrpSpPr/>
            <p:nvPr/>
          </p:nvGrpSpPr>
          <p:grpSpPr>
            <a:xfrm>
              <a:off x="2907090" y="2899492"/>
              <a:ext cx="1457595" cy="468425"/>
              <a:chOff x="2907090" y="2899492"/>
              <a:chExt cx="1457595" cy="468425"/>
            </a:xfrm>
          </p:grpSpPr>
          <p:grpSp>
            <p:nvGrpSpPr>
              <p:cNvPr id="71" name="Group 83"/>
              <p:cNvGrpSpPr/>
              <p:nvPr/>
            </p:nvGrpSpPr>
            <p:grpSpPr>
              <a:xfrm rot="5400000">
                <a:off x="3847676" y="3015353"/>
                <a:ext cx="397412" cy="165693"/>
                <a:chOff x="2387601" y="2000250"/>
                <a:chExt cx="506412" cy="211138"/>
              </a:xfrm>
              <a:solidFill>
                <a:schemeClr val="accent2"/>
              </a:solidFill>
            </p:grpSpPr>
            <p:sp>
              <p:nvSpPr>
                <p:cNvPr id="84" name="Freeform 41"/>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85" name="Rectangle 54"/>
                <p:cNvSpPr>
                  <a:spLocks noChangeArrowheads="1"/>
                </p:cNvSpPr>
                <p:nvPr/>
              </p:nvSpPr>
              <p:spPr bwMode="auto">
                <a:xfrm>
                  <a:off x="2387601" y="2078038"/>
                  <a:ext cx="422275"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72" name="Group 84"/>
              <p:cNvGrpSpPr/>
              <p:nvPr/>
            </p:nvGrpSpPr>
            <p:grpSpPr>
              <a:xfrm rot="5400000">
                <a:off x="4165979" y="2961161"/>
                <a:ext cx="260374" cy="137039"/>
                <a:chOff x="2387601" y="1700213"/>
                <a:chExt cx="331788" cy="174625"/>
              </a:xfrm>
              <a:solidFill>
                <a:schemeClr val="accent2"/>
              </a:solidFill>
            </p:grpSpPr>
            <p:sp>
              <p:nvSpPr>
                <p:cNvPr id="82" name="Freeform 40"/>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83" name="Rectangle 55"/>
                <p:cNvSpPr>
                  <a:spLocks noChangeArrowheads="1"/>
                </p:cNvSpPr>
                <p:nvPr/>
              </p:nvSpPr>
              <p:spPr bwMode="auto">
                <a:xfrm>
                  <a:off x="2387601" y="1760538"/>
                  <a:ext cx="254000" cy="53975"/>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73" name="Group 85"/>
              <p:cNvGrpSpPr/>
              <p:nvPr/>
            </p:nvGrpSpPr>
            <p:grpSpPr>
              <a:xfrm rot="5400000">
                <a:off x="3560517" y="3033417"/>
                <a:ext cx="468424" cy="200576"/>
                <a:chOff x="2387601" y="2298700"/>
                <a:chExt cx="596900" cy="255588"/>
              </a:xfrm>
              <a:solidFill>
                <a:schemeClr val="accent2"/>
              </a:solidFill>
            </p:grpSpPr>
            <p:sp>
              <p:nvSpPr>
                <p:cNvPr id="80" name="Freeform 34"/>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81" name="Rectangle 56"/>
                <p:cNvSpPr>
                  <a:spLocks noChangeArrowheads="1"/>
                </p:cNvSpPr>
                <p:nvPr/>
              </p:nvSpPr>
              <p:spPr bwMode="auto">
                <a:xfrm>
                  <a:off x="2387601" y="2403475"/>
                  <a:ext cx="482600"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74" name="Group 87"/>
              <p:cNvGrpSpPr/>
              <p:nvPr/>
            </p:nvGrpSpPr>
            <p:grpSpPr>
              <a:xfrm rot="5400000">
                <a:off x="3065930" y="2997289"/>
                <a:ext cx="443508" cy="247916"/>
                <a:chOff x="2387601" y="2914650"/>
                <a:chExt cx="565150" cy="315913"/>
              </a:xfrm>
              <a:solidFill>
                <a:schemeClr val="accent2"/>
              </a:solidFill>
            </p:grpSpPr>
            <p:sp>
              <p:nvSpPr>
                <p:cNvPr id="78" name="Freeform 42"/>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79" name="Rectangle 58"/>
                <p:cNvSpPr>
                  <a:spLocks noChangeArrowheads="1"/>
                </p:cNvSpPr>
                <p:nvPr/>
              </p:nvSpPr>
              <p:spPr bwMode="auto">
                <a:xfrm>
                  <a:off x="2387601" y="3040063"/>
                  <a:ext cx="422275"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75" name="Group 88"/>
              <p:cNvGrpSpPr/>
              <p:nvPr/>
            </p:nvGrpSpPr>
            <p:grpSpPr>
              <a:xfrm rot="5400000">
                <a:off x="2877190" y="2929392"/>
                <a:ext cx="322665" cy="262866"/>
                <a:chOff x="2387601" y="3222625"/>
                <a:chExt cx="411163" cy="334963"/>
              </a:xfrm>
              <a:solidFill>
                <a:schemeClr val="accent2"/>
              </a:solidFill>
            </p:grpSpPr>
            <p:sp>
              <p:nvSpPr>
                <p:cNvPr id="76" name="Freeform 43"/>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77" name="Rectangle 59"/>
                <p:cNvSpPr>
                  <a:spLocks noChangeArrowheads="1"/>
                </p:cNvSpPr>
                <p:nvPr/>
              </p:nvSpPr>
              <p:spPr bwMode="auto">
                <a:xfrm>
                  <a:off x="2387601" y="3357563"/>
                  <a:ext cx="271463"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grpSp>
      <p:grpSp>
        <p:nvGrpSpPr>
          <p:cNvPr id="88" name="Group 244"/>
          <p:cNvGrpSpPr/>
          <p:nvPr/>
        </p:nvGrpSpPr>
        <p:grpSpPr>
          <a:xfrm>
            <a:off x="6354443" y="3123060"/>
            <a:ext cx="1945629" cy="646562"/>
            <a:chOff x="4764591" y="2341843"/>
            <a:chExt cx="1458842" cy="484620"/>
          </a:xfrm>
        </p:grpSpPr>
        <p:grpSp>
          <p:nvGrpSpPr>
            <p:cNvPr id="89" name="Group 115"/>
            <p:cNvGrpSpPr/>
            <p:nvPr/>
          </p:nvGrpSpPr>
          <p:grpSpPr>
            <a:xfrm rot="5400000">
              <a:off x="5619216" y="2480127"/>
              <a:ext cx="444754" cy="247916"/>
              <a:chOff x="1795463" y="1947863"/>
              <a:chExt cx="566738" cy="315913"/>
            </a:xfrm>
            <a:solidFill>
              <a:schemeClr val="accent3"/>
            </a:solidFill>
          </p:grpSpPr>
          <p:sp>
            <p:nvSpPr>
              <p:cNvPr id="105" name="Freeform 37"/>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6" name="Rectangle 48"/>
              <p:cNvSpPr>
                <a:spLocks noChangeArrowheads="1"/>
              </p:cNvSpPr>
              <p:nvPr/>
            </p:nvSpPr>
            <p:spPr bwMode="auto">
              <a:xfrm>
                <a:off x="1941513" y="2078038"/>
                <a:ext cx="420688"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90" name="Group 116"/>
            <p:cNvGrpSpPr/>
            <p:nvPr/>
          </p:nvGrpSpPr>
          <p:grpSpPr>
            <a:xfrm rot="5400000">
              <a:off x="5928800" y="2531828"/>
              <a:ext cx="325156" cy="264111"/>
              <a:chOff x="1947863" y="1619250"/>
              <a:chExt cx="414338" cy="336550"/>
            </a:xfrm>
            <a:solidFill>
              <a:schemeClr val="accent3"/>
            </a:solidFill>
          </p:grpSpPr>
          <p:sp>
            <p:nvSpPr>
              <p:cNvPr id="103" name="Freeform 38"/>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4" name="Rectangle 49"/>
              <p:cNvSpPr>
                <a:spLocks noChangeArrowheads="1"/>
              </p:cNvSpPr>
              <p:nvPr/>
            </p:nvSpPr>
            <p:spPr bwMode="auto">
              <a:xfrm>
                <a:off x="2109788" y="1760538"/>
                <a:ext cx="252413" cy="53975"/>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91" name="Group 117"/>
            <p:cNvGrpSpPr/>
            <p:nvPr/>
          </p:nvGrpSpPr>
          <p:grpSpPr>
            <a:xfrm rot="5400000">
              <a:off x="5348253" y="2472030"/>
              <a:ext cx="484620" cy="224246"/>
              <a:chOff x="1744663" y="2282825"/>
              <a:chExt cx="617538" cy="285750"/>
            </a:xfrm>
            <a:solidFill>
              <a:schemeClr val="accent3"/>
            </a:solidFill>
          </p:grpSpPr>
          <p:sp>
            <p:nvSpPr>
              <p:cNvPr id="101" name="Freeform 39"/>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2" name="Rectangle 50"/>
              <p:cNvSpPr>
                <a:spLocks noChangeArrowheads="1"/>
              </p:cNvSpPr>
              <p:nvPr/>
            </p:nvSpPr>
            <p:spPr bwMode="auto">
              <a:xfrm>
                <a:off x="1881188" y="2403475"/>
                <a:ext cx="481013"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92" name="Group 118"/>
            <p:cNvGrpSpPr/>
            <p:nvPr/>
          </p:nvGrpSpPr>
          <p:grpSpPr>
            <a:xfrm rot="5400000">
              <a:off x="5107188" y="2491339"/>
              <a:ext cx="469670" cy="200576"/>
              <a:chOff x="1763713" y="2614613"/>
              <a:chExt cx="598488" cy="255588"/>
            </a:xfrm>
            <a:solidFill>
              <a:schemeClr val="accent3"/>
            </a:solidFill>
          </p:grpSpPr>
          <p:sp>
            <p:nvSpPr>
              <p:cNvPr id="99" name="Freeform 45"/>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0" name="Rectangle 51"/>
              <p:cNvSpPr>
                <a:spLocks noChangeArrowheads="1"/>
              </p:cNvSpPr>
              <p:nvPr/>
            </p:nvSpPr>
            <p:spPr bwMode="auto">
              <a:xfrm>
                <a:off x="1881188" y="2719388"/>
                <a:ext cx="481013"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93" name="Group 119"/>
            <p:cNvGrpSpPr/>
            <p:nvPr/>
          </p:nvGrpSpPr>
          <p:grpSpPr>
            <a:xfrm rot="5400000">
              <a:off x="4882942" y="2543663"/>
              <a:ext cx="399905" cy="165693"/>
              <a:chOff x="1852613" y="2967038"/>
              <a:chExt cx="509588" cy="211138"/>
            </a:xfrm>
            <a:solidFill>
              <a:schemeClr val="accent3"/>
            </a:solidFill>
          </p:grpSpPr>
          <p:sp>
            <p:nvSpPr>
              <p:cNvPr id="97" name="Freeform 46"/>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8" name="Rectangle 52"/>
              <p:cNvSpPr>
                <a:spLocks noChangeArrowheads="1"/>
              </p:cNvSpPr>
              <p:nvPr/>
            </p:nvSpPr>
            <p:spPr bwMode="auto">
              <a:xfrm>
                <a:off x="1941513" y="3040063"/>
                <a:ext cx="420688"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94" name="Group 120"/>
            <p:cNvGrpSpPr/>
            <p:nvPr/>
          </p:nvGrpSpPr>
          <p:grpSpPr>
            <a:xfrm rot="5400000">
              <a:off x="4702924" y="2626510"/>
              <a:ext cx="261620" cy="138285"/>
              <a:chOff x="2028826" y="3302000"/>
              <a:chExt cx="333375" cy="176213"/>
            </a:xfrm>
            <a:solidFill>
              <a:schemeClr val="accent3"/>
            </a:solidFill>
          </p:grpSpPr>
          <p:sp>
            <p:nvSpPr>
              <p:cNvPr id="95" name="Freeform 44"/>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6" name="Rectangle 53"/>
              <p:cNvSpPr>
                <a:spLocks noChangeArrowheads="1"/>
              </p:cNvSpPr>
              <p:nvPr/>
            </p:nvSpPr>
            <p:spPr bwMode="auto">
              <a:xfrm>
                <a:off x="2092326" y="3357563"/>
                <a:ext cx="269875"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grpSp>
        <p:nvGrpSpPr>
          <p:cNvPr id="107" name="Group 243"/>
          <p:cNvGrpSpPr/>
          <p:nvPr/>
        </p:nvGrpSpPr>
        <p:grpSpPr>
          <a:xfrm>
            <a:off x="6271367" y="3625676"/>
            <a:ext cx="2394237" cy="884618"/>
            <a:chOff x="4702301" y="2718569"/>
            <a:chExt cx="1795210" cy="663051"/>
          </a:xfrm>
        </p:grpSpPr>
        <p:sp>
          <p:nvSpPr>
            <p:cNvPr id="108" name="Freeform 36"/>
            <p:cNvSpPr/>
            <p:nvPr/>
          </p:nvSpPr>
          <p:spPr bwMode="auto">
            <a:xfrm rot="5400000">
              <a:off x="6186682"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solidFill>
              <a:schemeClr val="accent3"/>
            </a:solidFill>
            <a:ln w="9525">
              <a:noFill/>
              <a:round/>
            </a:ln>
          </p:spPr>
          <p:txBody>
            <a:bodyPr vert="horz" wrap="square" lIns="91476" tIns="45738" rIns="91476" bIns="45738" numCol="1" anchor="t" anchorCtr="0" compatLnSpc="1"/>
            <a:lstStyle/>
            <a:p>
              <a:endParaRPr lang="en-US" sz="2100">
                <a:cs typeface="+mn-ea"/>
              </a:endParaRPr>
            </a:p>
          </p:txBody>
        </p:sp>
        <p:grpSp>
          <p:nvGrpSpPr>
            <p:cNvPr id="109" name="Group 121"/>
            <p:cNvGrpSpPr/>
            <p:nvPr/>
          </p:nvGrpSpPr>
          <p:grpSpPr>
            <a:xfrm rot="5400000">
              <a:off x="5642887" y="3015353"/>
              <a:ext cx="397412" cy="165693"/>
              <a:chOff x="2387601" y="2000250"/>
              <a:chExt cx="506412" cy="211138"/>
            </a:xfrm>
            <a:solidFill>
              <a:schemeClr val="accent3"/>
            </a:solidFill>
          </p:grpSpPr>
          <p:sp>
            <p:nvSpPr>
              <p:cNvPr id="125" name="Freeform 41"/>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6" name="Rectangle 54"/>
              <p:cNvSpPr>
                <a:spLocks noChangeArrowheads="1"/>
              </p:cNvSpPr>
              <p:nvPr/>
            </p:nvSpPr>
            <p:spPr bwMode="auto">
              <a:xfrm>
                <a:off x="2387601" y="2078038"/>
                <a:ext cx="422275"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10" name="Group 122"/>
            <p:cNvGrpSpPr/>
            <p:nvPr/>
          </p:nvGrpSpPr>
          <p:grpSpPr>
            <a:xfrm rot="5400000">
              <a:off x="5961190" y="2961161"/>
              <a:ext cx="260374" cy="137039"/>
              <a:chOff x="2387601" y="1700213"/>
              <a:chExt cx="331788" cy="174625"/>
            </a:xfrm>
            <a:solidFill>
              <a:schemeClr val="accent3"/>
            </a:solidFill>
          </p:grpSpPr>
          <p:sp>
            <p:nvSpPr>
              <p:cNvPr id="123" name="Freeform 40"/>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4" name="Rectangle 55"/>
              <p:cNvSpPr>
                <a:spLocks noChangeArrowheads="1"/>
              </p:cNvSpPr>
              <p:nvPr/>
            </p:nvSpPr>
            <p:spPr bwMode="auto">
              <a:xfrm>
                <a:off x="2387601" y="1760538"/>
                <a:ext cx="254000" cy="53975"/>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11" name="Group 123"/>
            <p:cNvGrpSpPr/>
            <p:nvPr/>
          </p:nvGrpSpPr>
          <p:grpSpPr>
            <a:xfrm rot="5400000">
              <a:off x="5355728" y="3033417"/>
              <a:ext cx="468424" cy="200576"/>
              <a:chOff x="2387601" y="2298700"/>
              <a:chExt cx="596900" cy="255588"/>
            </a:xfrm>
            <a:solidFill>
              <a:schemeClr val="accent3"/>
            </a:solidFill>
          </p:grpSpPr>
          <p:sp>
            <p:nvSpPr>
              <p:cNvPr id="121" name="Freeform 34"/>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2" name="Rectangle 56"/>
              <p:cNvSpPr>
                <a:spLocks noChangeArrowheads="1"/>
              </p:cNvSpPr>
              <p:nvPr/>
            </p:nvSpPr>
            <p:spPr bwMode="auto">
              <a:xfrm>
                <a:off x="2387601" y="2403475"/>
                <a:ext cx="482600"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12" name="Group 124"/>
            <p:cNvGrpSpPr/>
            <p:nvPr/>
          </p:nvGrpSpPr>
          <p:grpSpPr>
            <a:xfrm rot="5400000">
              <a:off x="5101583" y="3028434"/>
              <a:ext cx="482127" cy="224246"/>
              <a:chOff x="2387601" y="2598738"/>
              <a:chExt cx="614362" cy="285750"/>
            </a:xfrm>
            <a:solidFill>
              <a:schemeClr val="accent3"/>
            </a:solidFill>
          </p:grpSpPr>
          <p:sp>
            <p:nvSpPr>
              <p:cNvPr id="119" name="Freeform 35"/>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0" name="Rectangle 57"/>
              <p:cNvSpPr>
                <a:spLocks noChangeArrowheads="1"/>
              </p:cNvSpPr>
              <p:nvPr/>
            </p:nvSpPr>
            <p:spPr bwMode="auto">
              <a:xfrm>
                <a:off x="2387601" y="2719388"/>
                <a:ext cx="482600"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13" name="Group 125"/>
            <p:cNvGrpSpPr/>
            <p:nvPr/>
          </p:nvGrpSpPr>
          <p:grpSpPr>
            <a:xfrm rot="5400000">
              <a:off x="4861141" y="2997289"/>
              <a:ext cx="443508" cy="247916"/>
              <a:chOff x="2387601" y="2914650"/>
              <a:chExt cx="565150" cy="315913"/>
            </a:xfrm>
            <a:solidFill>
              <a:schemeClr val="accent3"/>
            </a:solidFill>
          </p:grpSpPr>
          <p:sp>
            <p:nvSpPr>
              <p:cNvPr id="117" name="Freeform 42"/>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18" name="Rectangle 58"/>
              <p:cNvSpPr>
                <a:spLocks noChangeArrowheads="1"/>
              </p:cNvSpPr>
              <p:nvPr/>
            </p:nvSpPr>
            <p:spPr bwMode="auto">
              <a:xfrm>
                <a:off x="2387601" y="3040063"/>
                <a:ext cx="422275"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14" name="Group 126"/>
            <p:cNvGrpSpPr/>
            <p:nvPr/>
          </p:nvGrpSpPr>
          <p:grpSpPr>
            <a:xfrm rot="5400000">
              <a:off x="4672401" y="2929392"/>
              <a:ext cx="322665" cy="262866"/>
              <a:chOff x="2387601" y="3222625"/>
              <a:chExt cx="411163" cy="334963"/>
            </a:xfrm>
            <a:solidFill>
              <a:schemeClr val="accent3"/>
            </a:solidFill>
          </p:grpSpPr>
          <p:sp>
            <p:nvSpPr>
              <p:cNvPr id="115" name="Freeform 43"/>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16" name="Rectangle 59"/>
              <p:cNvSpPr>
                <a:spLocks noChangeArrowheads="1"/>
              </p:cNvSpPr>
              <p:nvPr/>
            </p:nvSpPr>
            <p:spPr bwMode="auto">
              <a:xfrm>
                <a:off x="2387601" y="3357563"/>
                <a:ext cx="271463"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grpSp>
        <p:nvGrpSpPr>
          <p:cNvPr id="127" name="Group 246"/>
          <p:cNvGrpSpPr/>
          <p:nvPr/>
        </p:nvGrpSpPr>
        <p:grpSpPr>
          <a:xfrm>
            <a:off x="8748681" y="3123060"/>
            <a:ext cx="1945629" cy="646562"/>
            <a:chOff x="6559802" y="2341843"/>
            <a:chExt cx="1458842" cy="484620"/>
          </a:xfrm>
        </p:grpSpPr>
        <p:grpSp>
          <p:nvGrpSpPr>
            <p:cNvPr id="128" name="Group 153"/>
            <p:cNvGrpSpPr/>
            <p:nvPr/>
          </p:nvGrpSpPr>
          <p:grpSpPr>
            <a:xfrm rot="5400000">
              <a:off x="7414427" y="2480127"/>
              <a:ext cx="444754" cy="247916"/>
              <a:chOff x="1795463" y="1947863"/>
              <a:chExt cx="566738" cy="315913"/>
            </a:xfrm>
            <a:solidFill>
              <a:schemeClr val="accent4"/>
            </a:solidFill>
          </p:grpSpPr>
          <p:sp>
            <p:nvSpPr>
              <p:cNvPr id="144" name="Freeform 37"/>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45" name="Rectangle 48"/>
              <p:cNvSpPr>
                <a:spLocks noChangeArrowheads="1"/>
              </p:cNvSpPr>
              <p:nvPr/>
            </p:nvSpPr>
            <p:spPr bwMode="auto">
              <a:xfrm>
                <a:off x="1941513" y="2078038"/>
                <a:ext cx="420688"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29" name="Group 154"/>
            <p:cNvGrpSpPr/>
            <p:nvPr/>
          </p:nvGrpSpPr>
          <p:grpSpPr>
            <a:xfrm rot="5400000">
              <a:off x="7724011" y="2531828"/>
              <a:ext cx="325156" cy="264111"/>
              <a:chOff x="1947863" y="1619250"/>
              <a:chExt cx="414338" cy="336550"/>
            </a:xfrm>
            <a:solidFill>
              <a:schemeClr val="accent4"/>
            </a:solidFill>
          </p:grpSpPr>
          <p:sp>
            <p:nvSpPr>
              <p:cNvPr id="142" name="Freeform 38"/>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43" name="Rectangle 49"/>
              <p:cNvSpPr>
                <a:spLocks noChangeArrowheads="1"/>
              </p:cNvSpPr>
              <p:nvPr/>
            </p:nvSpPr>
            <p:spPr bwMode="auto">
              <a:xfrm>
                <a:off x="2109788" y="1760538"/>
                <a:ext cx="252413" cy="53975"/>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30" name="Group 155"/>
            <p:cNvGrpSpPr/>
            <p:nvPr/>
          </p:nvGrpSpPr>
          <p:grpSpPr>
            <a:xfrm rot="5400000">
              <a:off x="7143464" y="2472030"/>
              <a:ext cx="484620" cy="224246"/>
              <a:chOff x="1744663" y="2282825"/>
              <a:chExt cx="617538" cy="285750"/>
            </a:xfrm>
            <a:solidFill>
              <a:schemeClr val="accent4"/>
            </a:solidFill>
          </p:grpSpPr>
          <p:sp>
            <p:nvSpPr>
              <p:cNvPr id="140" name="Freeform 39"/>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41" name="Rectangle 50"/>
              <p:cNvSpPr>
                <a:spLocks noChangeArrowheads="1"/>
              </p:cNvSpPr>
              <p:nvPr/>
            </p:nvSpPr>
            <p:spPr bwMode="auto">
              <a:xfrm>
                <a:off x="1881188" y="2403475"/>
                <a:ext cx="481013"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31" name="Group 156"/>
            <p:cNvGrpSpPr/>
            <p:nvPr/>
          </p:nvGrpSpPr>
          <p:grpSpPr>
            <a:xfrm rot="5400000">
              <a:off x="6902399" y="2491339"/>
              <a:ext cx="469670" cy="200576"/>
              <a:chOff x="1763713" y="2614613"/>
              <a:chExt cx="598488" cy="255588"/>
            </a:xfrm>
            <a:solidFill>
              <a:schemeClr val="accent4"/>
            </a:solidFill>
          </p:grpSpPr>
          <p:sp>
            <p:nvSpPr>
              <p:cNvPr id="138" name="Freeform 45"/>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9" name="Rectangle 51"/>
              <p:cNvSpPr>
                <a:spLocks noChangeArrowheads="1"/>
              </p:cNvSpPr>
              <p:nvPr/>
            </p:nvSpPr>
            <p:spPr bwMode="auto">
              <a:xfrm>
                <a:off x="1881188" y="2719388"/>
                <a:ext cx="481013"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32" name="Group 157"/>
            <p:cNvGrpSpPr/>
            <p:nvPr/>
          </p:nvGrpSpPr>
          <p:grpSpPr>
            <a:xfrm rot="5400000">
              <a:off x="6678153" y="2543663"/>
              <a:ext cx="399905" cy="165693"/>
              <a:chOff x="1852613" y="2967038"/>
              <a:chExt cx="509588" cy="211138"/>
            </a:xfrm>
            <a:solidFill>
              <a:schemeClr val="accent4"/>
            </a:solidFill>
          </p:grpSpPr>
          <p:sp>
            <p:nvSpPr>
              <p:cNvPr id="136" name="Freeform 46"/>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7" name="Rectangle 52"/>
              <p:cNvSpPr>
                <a:spLocks noChangeArrowheads="1"/>
              </p:cNvSpPr>
              <p:nvPr/>
            </p:nvSpPr>
            <p:spPr bwMode="auto">
              <a:xfrm>
                <a:off x="1941513" y="3040063"/>
                <a:ext cx="420688"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33" name="Group 158"/>
            <p:cNvGrpSpPr/>
            <p:nvPr/>
          </p:nvGrpSpPr>
          <p:grpSpPr>
            <a:xfrm rot="5400000">
              <a:off x="6498135" y="2626510"/>
              <a:ext cx="261620" cy="138285"/>
              <a:chOff x="2028826" y="3302000"/>
              <a:chExt cx="333375" cy="176213"/>
            </a:xfrm>
            <a:solidFill>
              <a:schemeClr val="accent4"/>
            </a:solidFill>
          </p:grpSpPr>
          <p:sp>
            <p:nvSpPr>
              <p:cNvPr id="134" name="Freeform 44"/>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5" name="Rectangle 53"/>
              <p:cNvSpPr>
                <a:spLocks noChangeArrowheads="1"/>
              </p:cNvSpPr>
              <p:nvPr/>
            </p:nvSpPr>
            <p:spPr bwMode="auto">
              <a:xfrm>
                <a:off x="2092326" y="3357563"/>
                <a:ext cx="269875"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grpSp>
        <p:nvGrpSpPr>
          <p:cNvPr id="146" name="Group 245"/>
          <p:cNvGrpSpPr/>
          <p:nvPr/>
        </p:nvGrpSpPr>
        <p:grpSpPr>
          <a:xfrm>
            <a:off x="8665606" y="3625676"/>
            <a:ext cx="2394237" cy="884618"/>
            <a:chOff x="6497512" y="2718569"/>
            <a:chExt cx="1795210" cy="663051"/>
          </a:xfrm>
        </p:grpSpPr>
        <p:sp>
          <p:nvSpPr>
            <p:cNvPr id="147" name="Freeform 36"/>
            <p:cNvSpPr/>
            <p:nvPr/>
          </p:nvSpPr>
          <p:spPr bwMode="auto">
            <a:xfrm rot="5400000">
              <a:off x="7981893"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solidFill>
              <a:schemeClr val="accent4"/>
            </a:solidFill>
            <a:ln w="9525">
              <a:noFill/>
              <a:round/>
            </a:ln>
          </p:spPr>
          <p:txBody>
            <a:bodyPr vert="horz" wrap="square" lIns="91476" tIns="45738" rIns="91476" bIns="45738" numCol="1" anchor="t" anchorCtr="0" compatLnSpc="1"/>
            <a:lstStyle/>
            <a:p>
              <a:endParaRPr lang="en-US" sz="2100">
                <a:cs typeface="+mn-ea"/>
              </a:endParaRPr>
            </a:p>
          </p:txBody>
        </p:sp>
        <p:grpSp>
          <p:nvGrpSpPr>
            <p:cNvPr id="148" name="Group 159"/>
            <p:cNvGrpSpPr/>
            <p:nvPr/>
          </p:nvGrpSpPr>
          <p:grpSpPr>
            <a:xfrm rot="5400000">
              <a:off x="7438098" y="3015353"/>
              <a:ext cx="397412" cy="165693"/>
              <a:chOff x="2387601" y="2000250"/>
              <a:chExt cx="506412" cy="211138"/>
            </a:xfrm>
            <a:solidFill>
              <a:schemeClr val="accent4"/>
            </a:solidFill>
          </p:grpSpPr>
          <p:sp>
            <p:nvSpPr>
              <p:cNvPr id="164" name="Freeform 41"/>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65" name="Rectangle 54"/>
              <p:cNvSpPr>
                <a:spLocks noChangeArrowheads="1"/>
              </p:cNvSpPr>
              <p:nvPr/>
            </p:nvSpPr>
            <p:spPr bwMode="auto">
              <a:xfrm>
                <a:off x="2387601" y="2078038"/>
                <a:ext cx="422275"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49" name="Group 160"/>
            <p:cNvGrpSpPr/>
            <p:nvPr/>
          </p:nvGrpSpPr>
          <p:grpSpPr>
            <a:xfrm rot="5400000">
              <a:off x="7756401" y="2961161"/>
              <a:ext cx="260374" cy="137039"/>
              <a:chOff x="2387601" y="1700213"/>
              <a:chExt cx="331788" cy="174625"/>
            </a:xfrm>
            <a:solidFill>
              <a:schemeClr val="accent4"/>
            </a:solidFill>
          </p:grpSpPr>
          <p:sp>
            <p:nvSpPr>
              <p:cNvPr id="162" name="Freeform 40"/>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63" name="Rectangle 55"/>
              <p:cNvSpPr>
                <a:spLocks noChangeArrowheads="1"/>
              </p:cNvSpPr>
              <p:nvPr/>
            </p:nvSpPr>
            <p:spPr bwMode="auto">
              <a:xfrm>
                <a:off x="2387601" y="1760538"/>
                <a:ext cx="254000" cy="53975"/>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50" name="Group 161"/>
            <p:cNvGrpSpPr/>
            <p:nvPr/>
          </p:nvGrpSpPr>
          <p:grpSpPr>
            <a:xfrm rot="5400000">
              <a:off x="7150939" y="3033417"/>
              <a:ext cx="468424" cy="200576"/>
              <a:chOff x="2387601" y="2298700"/>
              <a:chExt cx="596900" cy="255588"/>
            </a:xfrm>
            <a:solidFill>
              <a:schemeClr val="accent4"/>
            </a:solidFill>
          </p:grpSpPr>
          <p:sp>
            <p:nvSpPr>
              <p:cNvPr id="160" name="Freeform 34"/>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61" name="Rectangle 56"/>
              <p:cNvSpPr>
                <a:spLocks noChangeArrowheads="1"/>
              </p:cNvSpPr>
              <p:nvPr/>
            </p:nvSpPr>
            <p:spPr bwMode="auto">
              <a:xfrm>
                <a:off x="2387601" y="2403475"/>
                <a:ext cx="482600"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51" name="Group 162"/>
            <p:cNvGrpSpPr/>
            <p:nvPr/>
          </p:nvGrpSpPr>
          <p:grpSpPr>
            <a:xfrm rot="5400000">
              <a:off x="6896794" y="3028434"/>
              <a:ext cx="482127" cy="224246"/>
              <a:chOff x="2387601" y="2598738"/>
              <a:chExt cx="614362" cy="285750"/>
            </a:xfrm>
            <a:solidFill>
              <a:schemeClr val="accent4"/>
            </a:solidFill>
          </p:grpSpPr>
          <p:sp>
            <p:nvSpPr>
              <p:cNvPr id="158" name="Freeform 35"/>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59" name="Rectangle 57"/>
              <p:cNvSpPr>
                <a:spLocks noChangeArrowheads="1"/>
              </p:cNvSpPr>
              <p:nvPr/>
            </p:nvSpPr>
            <p:spPr bwMode="auto">
              <a:xfrm>
                <a:off x="2387601" y="2719388"/>
                <a:ext cx="482600"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52" name="Group 163"/>
            <p:cNvGrpSpPr/>
            <p:nvPr/>
          </p:nvGrpSpPr>
          <p:grpSpPr>
            <a:xfrm rot="5400000">
              <a:off x="6656352" y="2997289"/>
              <a:ext cx="443508" cy="247916"/>
              <a:chOff x="2387601" y="2914650"/>
              <a:chExt cx="565150" cy="315913"/>
            </a:xfrm>
            <a:solidFill>
              <a:schemeClr val="accent4"/>
            </a:solidFill>
          </p:grpSpPr>
          <p:sp>
            <p:nvSpPr>
              <p:cNvPr id="156" name="Freeform 42"/>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57" name="Rectangle 58"/>
              <p:cNvSpPr>
                <a:spLocks noChangeArrowheads="1"/>
              </p:cNvSpPr>
              <p:nvPr/>
            </p:nvSpPr>
            <p:spPr bwMode="auto">
              <a:xfrm>
                <a:off x="2387601" y="3040063"/>
                <a:ext cx="422275"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nvGrpSpPr>
            <p:cNvPr id="153" name="Group 164"/>
            <p:cNvGrpSpPr/>
            <p:nvPr/>
          </p:nvGrpSpPr>
          <p:grpSpPr>
            <a:xfrm rot="5400000">
              <a:off x="6467612" y="2929392"/>
              <a:ext cx="322665" cy="262866"/>
              <a:chOff x="2387601" y="3222625"/>
              <a:chExt cx="411163" cy="334963"/>
            </a:xfrm>
            <a:solidFill>
              <a:schemeClr val="accent4"/>
            </a:solidFill>
          </p:grpSpPr>
          <p:sp>
            <p:nvSpPr>
              <p:cNvPr id="154" name="Freeform 43"/>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55" name="Rectangle 59"/>
              <p:cNvSpPr>
                <a:spLocks noChangeArrowheads="1"/>
              </p:cNvSpPr>
              <p:nvPr/>
            </p:nvSpPr>
            <p:spPr bwMode="auto">
              <a:xfrm>
                <a:off x="2387601" y="3357563"/>
                <a:ext cx="271463" cy="55563"/>
              </a:xfrm>
              <a:prstGeom prst="rect">
                <a:avLst/>
              </a:prstGeom>
              <a:grpFill/>
              <a:ln w="9525">
                <a:noFill/>
                <a:miter lim="800000"/>
              </a:ln>
            </p:spPr>
            <p:txBody>
              <a:bodyPr vert="horz" wrap="square" lIns="91476" tIns="45738" rIns="91476" bIns="45738" numCol="1" anchor="t" anchorCtr="0" compatLnSpc="1"/>
              <a:lstStyle/>
              <a:p>
                <a:endParaRPr lang="en-US" sz="2100">
                  <a:cs typeface="+mn-ea"/>
                </a:endParaRPr>
              </a:p>
            </p:txBody>
          </p:sp>
        </p:grpSp>
      </p:grpSp>
      <p:sp>
        <p:nvSpPr>
          <p:cNvPr id="166" name="Rectangular Callout 194"/>
          <p:cNvSpPr/>
          <p:nvPr/>
        </p:nvSpPr>
        <p:spPr>
          <a:xfrm>
            <a:off x="2179291" y="1509061"/>
            <a:ext cx="1640894" cy="1186049"/>
          </a:xfrm>
          <a:prstGeom prst="wedgeRectCallout">
            <a:avLst>
              <a:gd name="adj1" fmla="val -30714"/>
              <a:gd name="adj2" fmla="val 77460"/>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3700" dirty="0">
              <a:solidFill>
                <a:schemeClr val="accent1">
                  <a:lumMod val="75000"/>
                </a:schemeClr>
              </a:solidFill>
              <a:latin typeface="FontAwesome" pitchFamily="2" charset="0"/>
              <a:cs typeface="+mn-ea"/>
            </a:endParaRPr>
          </a:p>
        </p:txBody>
      </p:sp>
      <p:grpSp>
        <p:nvGrpSpPr>
          <p:cNvPr id="167" name="Group 195"/>
          <p:cNvGrpSpPr/>
          <p:nvPr/>
        </p:nvGrpSpPr>
        <p:grpSpPr>
          <a:xfrm>
            <a:off x="2620613" y="1667682"/>
            <a:ext cx="830903" cy="814852"/>
            <a:chOff x="6718300" y="2185988"/>
            <a:chExt cx="484188" cy="474663"/>
          </a:xfrm>
          <a:solidFill>
            <a:schemeClr val="accent1"/>
          </a:solidFill>
        </p:grpSpPr>
        <p:sp>
          <p:nvSpPr>
            <p:cNvPr id="168" name="Freeform 92"/>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69" name="Freeform 93"/>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0" name="Freeform 94"/>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1" name="Freeform 95"/>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2" name="Freeform 96"/>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3" name="Freeform 97"/>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4" name="Freeform 98"/>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5" name="Freeform 99"/>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6" name="Freeform 100"/>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77" name="Group 205"/>
          <p:cNvGrpSpPr/>
          <p:nvPr/>
        </p:nvGrpSpPr>
        <p:grpSpPr>
          <a:xfrm>
            <a:off x="4020284" y="5057240"/>
            <a:ext cx="755819" cy="844697"/>
            <a:chOff x="6445250" y="2822575"/>
            <a:chExt cx="812800" cy="908050"/>
          </a:xfrm>
          <a:solidFill>
            <a:schemeClr val="accent2"/>
          </a:solidFill>
        </p:grpSpPr>
        <p:sp>
          <p:nvSpPr>
            <p:cNvPr id="178" name="Freeform 101"/>
            <p:cNvSpPr>
              <a:spLocks noEditPoints="1"/>
            </p:cNvSpPr>
            <p:nvPr/>
          </p:nvSpPr>
          <p:spPr bwMode="auto">
            <a:xfrm>
              <a:off x="6445250" y="2822575"/>
              <a:ext cx="812800" cy="908050"/>
            </a:xfrm>
            <a:custGeom>
              <a:avLst/>
              <a:gdLst/>
              <a:ahLst/>
              <a:cxnLst>
                <a:cxn ang="0">
                  <a:pos x="249" y="169"/>
                </a:cxn>
                <a:cxn ang="0">
                  <a:pos x="256" y="131"/>
                </a:cxn>
                <a:cxn ang="0">
                  <a:pos x="243" y="112"/>
                </a:cxn>
                <a:cxn ang="0">
                  <a:pos x="234" y="143"/>
                </a:cxn>
                <a:cxn ang="0">
                  <a:pos x="203" y="152"/>
                </a:cxn>
                <a:cxn ang="0">
                  <a:pos x="171" y="115"/>
                </a:cxn>
                <a:cxn ang="0">
                  <a:pos x="175" y="85"/>
                </a:cxn>
                <a:cxn ang="0">
                  <a:pos x="173" y="52"/>
                </a:cxn>
                <a:cxn ang="0">
                  <a:pos x="157" y="88"/>
                </a:cxn>
                <a:cxn ang="0">
                  <a:pos x="109" y="98"/>
                </a:cxn>
                <a:cxn ang="0">
                  <a:pos x="87" y="74"/>
                </a:cxn>
                <a:cxn ang="0">
                  <a:pos x="91" y="38"/>
                </a:cxn>
                <a:cxn ang="0">
                  <a:pos x="91" y="5"/>
                </a:cxn>
                <a:cxn ang="0">
                  <a:pos x="73" y="47"/>
                </a:cxn>
                <a:cxn ang="0">
                  <a:pos x="40" y="56"/>
                </a:cxn>
                <a:cxn ang="0">
                  <a:pos x="39" y="72"/>
                </a:cxn>
                <a:cxn ang="0">
                  <a:pos x="73" y="81"/>
                </a:cxn>
                <a:cxn ang="0">
                  <a:pos x="77" y="105"/>
                </a:cxn>
                <a:cxn ang="0">
                  <a:pos x="63" y="143"/>
                </a:cxn>
                <a:cxn ang="0">
                  <a:pos x="31" y="151"/>
                </a:cxn>
                <a:cxn ang="0">
                  <a:pos x="32" y="168"/>
                </a:cxn>
                <a:cxn ang="0">
                  <a:pos x="63" y="177"/>
                </a:cxn>
                <a:cxn ang="0">
                  <a:pos x="77" y="214"/>
                </a:cxn>
                <a:cxn ang="0">
                  <a:pos x="71" y="235"/>
                </a:cxn>
                <a:cxn ang="0">
                  <a:pos x="45" y="249"/>
                </a:cxn>
                <a:cxn ang="0">
                  <a:pos x="25" y="269"/>
                </a:cxn>
                <a:cxn ang="0">
                  <a:pos x="55" y="261"/>
                </a:cxn>
                <a:cxn ang="0">
                  <a:pos x="74" y="282"/>
                </a:cxn>
                <a:cxn ang="0">
                  <a:pos x="89" y="273"/>
                </a:cxn>
                <a:cxn ang="0">
                  <a:pos x="84" y="244"/>
                </a:cxn>
                <a:cxn ang="0">
                  <a:pos x="109" y="221"/>
                </a:cxn>
                <a:cxn ang="0">
                  <a:pos x="157" y="231"/>
                </a:cxn>
                <a:cxn ang="0">
                  <a:pos x="161" y="254"/>
                </a:cxn>
                <a:cxn ang="0">
                  <a:pos x="205" y="257"/>
                </a:cxn>
                <a:cxn ang="0">
                  <a:pos x="225" y="237"/>
                </a:cxn>
                <a:cxn ang="0">
                  <a:pos x="193" y="246"/>
                </a:cxn>
                <a:cxn ang="0">
                  <a:pos x="170" y="225"/>
                </a:cxn>
                <a:cxn ang="0">
                  <a:pos x="182" y="179"/>
                </a:cxn>
                <a:cxn ang="0">
                  <a:pos x="214" y="163"/>
                </a:cxn>
                <a:cxn ang="0">
                  <a:pos x="248" y="191"/>
                </a:cxn>
                <a:cxn ang="0">
                  <a:pos x="277" y="207"/>
                </a:cxn>
                <a:cxn ang="0">
                  <a:pos x="157" y="197"/>
                </a:cxn>
                <a:cxn ang="0">
                  <a:pos x="109" y="207"/>
                </a:cxn>
                <a:cxn ang="0">
                  <a:pos x="77" y="169"/>
                </a:cxn>
                <a:cxn ang="0">
                  <a:pos x="87" y="125"/>
                </a:cxn>
                <a:cxn ang="0">
                  <a:pos x="138" y="109"/>
                </a:cxn>
                <a:cxn ang="0">
                  <a:pos x="175" y="144"/>
                </a:cxn>
                <a:cxn ang="0">
                  <a:pos x="175" y="175"/>
                </a:cxn>
              </a:cxnLst>
              <a:rect l="0" t="0" r="r" b="b"/>
              <a:pathLst>
                <a:path w="277" h="309">
                  <a:moveTo>
                    <a:pt x="260" y="190"/>
                  </a:moveTo>
                  <a:cubicBezTo>
                    <a:pt x="257" y="190"/>
                    <a:pt x="257" y="190"/>
                    <a:pt x="255" y="188"/>
                  </a:cubicBezTo>
                  <a:cubicBezTo>
                    <a:pt x="253" y="184"/>
                    <a:pt x="250" y="178"/>
                    <a:pt x="248" y="175"/>
                  </a:cubicBezTo>
                  <a:cubicBezTo>
                    <a:pt x="246" y="171"/>
                    <a:pt x="248" y="170"/>
                    <a:pt x="249" y="169"/>
                  </a:cubicBezTo>
                  <a:cubicBezTo>
                    <a:pt x="250" y="166"/>
                    <a:pt x="251" y="163"/>
                    <a:pt x="251" y="160"/>
                  </a:cubicBezTo>
                  <a:cubicBezTo>
                    <a:pt x="251" y="157"/>
                    <a:pt x="250" y="154"/>
                    <a:pt x="249" y="151"/>
                  </a:cubicBezTo>
                  <a:cubicBezTo>
                    <a:pt x="248" y="150"/>
                    <a:pt x="246" y="148"/>
                    <a:pt x="248" y="145"/>
                  </a:cubicBezTo>
                  <a:cubicBezTo>
                    <a:pt x="249" y="143"/>
                    <a:pt x="254" y="135"/>
                    <a:pt x="256" y="131"/>
                  </a:cubicBezTo>
                  <a:cubicBezTo>
                    <a:pt x="257" y="129"/>
                    <a:pt x="257" y="129"/>
                    <a:pt x="260" y="129"/>
                  </a:cubicBezTo>
                  <a:cubicBezTo>
                    <a:pt x="269" y="129"/>
                    <a:pt x="277" y="122"/>
                    <a:pt x="277" y="112"/>
                  </a:cubicBezTo>
                  <a:cubicBezTo>
                    <a:pt x="277" y="103"/>
                    <a:pt x="269" y="96"/>
                    <a:pt x="260" y="96"/>
                  </a:cubicBezTo>
                  <a:cubicBezTo>
                    <a:pt x="250" y="96"/>
                    <a:pt x="243" y="103"/>
                    <a:pt x="243" y="112"/>
                  </a:cubicBezTo>
                  <a:cubicBezTo>
                    <a:pt x="243" y="117"/>
                    <a:pt x="244" y="121"/>
                    <a:pt x="247" y="124"/>
                  </a:cubicBezTo>
                  <a:cubicBezTo>
                    <a:pt x="248" y="125"/>
                    <a:pt x="249" y="126"/>
                    <a:pt x="248" y="128"/>
                  </a:cubicBezTo>
                  <a:cubicBezTo>
                    <a:pt x="246" y="132"/>
                    <a:pt x="243" y="138"/>
                    <a:pt x="242" y="140"/>
                  </a:cubicBezTo>
                  <a:cubicBezTo>
                    <a:pt x="240" y="144"/>
                    <a:pt x="236" y="143"/>
                    <a:pt x="234" y="143"/>
                  </a:cubicBezTo>
                  <a:cubicBezTo>
                    <a:pt x="227" y="143"/>
                    <a:pt x="222" y="147"/>
                    <a:pt x="219" y="153"/>
                  </a:cubicBezTo>
                  <a:cubicBezTo>
                    <a:pt x="219" y="154"/>
                    <a:pt x="217" y="155"/>
                    <a:pt x="215" y="155"/>
                  </a:cubicBezTo>
                  <a:cubicBezTo>
                    <a:pt x="214" y="155"/>
                    <a:pt x="211" y="155"/>
                    <a:pt x="208" y="155"/>
                  </a:cubicBezTo>
                  <a:cubicBezTo>
                    <a:pt x="205" y="155"/>
                    <a:pt x="204" y="154"/>
                    <a:pt x="203" y="152"/>
                  </a:cubicBezTo>
                  <a:cubicBezTo>
                    <a:pt x="200" y="146"/>
                    <a:pt x="195" y="143"/>
                    <a:pt x="188" y="143"/>
                  </a:cubicBezTo>
                  <a:cubicBezTo>
                    <a:pt x="184" y="143"/>
                    <a:pt x="184" y="143"/>
                    <a:pt x="182" y="141"/>
                  </a:cubicBezTo>
                  <a:cubicBezTo>
                    <a:pt x="179" y="135"/>
                    <a:pt x="171" y="122"/>
                    <a:pt x="171" y="121"/>
                  </a:cubicBezTo>
                  <a:cubicBezTo>
                    <a:pt x="170" y="119"/>
                    <a:pt x="170" y="116"/>
                    <a:pt x="171" y="115"/>
                  </a:cubicBezTo>
                  <a:cubicBezTo>
                    <a:pt x="173" y="112"/>
                    <a:pt x="174" y="109"/>
                    <a:pt x="174" y="105"/>
                  </a:cubicBezTo>
                  <a:cubicBezTo>
                    <a:pt x="174" y="102"/>
                    <a:pt x="174" y="99"/>
                    <a:pt x="172" y="97"/>
                  </a:cubicBezTo>
                  <a:cubicBezTo>
                    <a:pt x="171" y="94"/>
                    <a:pt x="170" y="94"/>
                    <a:pt x="171" y="91"/>
                  </a:cubicBezTo>
                  <a:cubicBezTo>
                    <a:pt x="172" y="89"/>
                    <a:pt x="174" y="87"/>
                    <a:pt x="175" y="85"/>
                  </a:cubicBezTo>
                  <a:cubicBezTo>
                    <a:pt x="176" y="83"/>
                    <a:pt x="179" y="83"/>
                    <a:pt x="180" y="83"/>
                  </a:cubicBezTo>
                  <a:cubicBezTo>
                    <a:pt x="184" y="83"/>
                    <a:pt x="187" y="83"/>
                    <a:pt x="190" y="81"/>
                  </a:cubicBezTo>
                  <a:cubicBezTo>
                    <a:pt x="198" y="76"/>
                    <a:pt x="201" y="66"/>
                    <a:pt x="196" y="58"/>
                  </a:cubicBezTo>
                  <a:cubicBezTo>
                    <a:pt x="192" y="50"/>
                    <a:pt x="181" y="47"/>
                    <a:pt x="173" y="52"/>
                  </a:cubicBezTo>
                  <a:cubicBezTo>
                    <a:pt x="165" y="56"/>
                    <a:pt x="162" y="67"/>
                    <a:pt x="167" y="75"/>
                  </a:cubicBezTo>
                  <a:cubicBezTo>
                    <a:pt x="169" y="78"/>
                    <a:pt x="170" y="78"/>
                    <a:pt x="168" y="81"/>
                  </a:cubicBezTo>
                  <a:cubicBezTo>
                    <a:pt x="167" y="83"/>
                    <a:pt x="166" y="85"/>
                    <a:pt x="165" y="86"/>
                  </a:cubicBezTo>
                  <a:cubicBezTo>
                    <a:pt x="163" y="89"/>
                    <a:pt x="159" y="88"/>
                    <a:pt x="157" y="88"/>
                  </a:cubicBezTo>
                  <a:cubicBezTo>
                    <a:pt x="151" y="88"/>
                    <a:pt x="145" y="92"/>
                    <a:pt x="142" y="98"/>
                  </a:cubicBezTo>
                  <a:cubicBezTo>
                    <a:pt x="142" y="99"/>
                    <a:pt x="139" y="101"/>
                    <a:pt x="137" y="101"/>
                  </a:cubicBezTo>
                  <a:cubicBezTo>
                    <a:pt x="130" y="101"/>
                    <a:pt x="117" y="101"/>
                    <a:pt x="114" y="101"/>
                  </a:cubicBezTo>
                  <a:cubicBezTo>
                    <a:pt x="111" y="101"/>
                    <a:pt x="110" y="99"/>
                    <a:pt x="109" y="98"/>
                  </a:cubicBezTo>
                  <a:cubicBezTo>
                    <a:pt x="107" y="92"/>
                    <a:pt x="101" y="88"/>
                    <a:pt x="94" y="88"/>
                  </a:cubicBezTo>
                  <a:cubicBezTo>
                    <a:pt x="93" y="88"/>
                    <a:pt x="90" y="87"/>
                    <a:pt x="89" y="86"/>
                  </a:cubicBezTo>
                  <a:cubicBezTo>
                    <a:pt x="88" y="84"/>
                    <a:pt x="87" y="82"/>
                    <a:pt x="86" y="81"/>
                  </a:cubicBezTo>
                  <a:cubicBezTo>
                    <a:pt x="84" y="77"/>
                    <a:pt x="86" y="75"/>
                    <a:pt x="87" y="74"/>
                  </a:cubicBezTo>
                  <a:cubicBezTo>
                    <a:pt x="89" y="71"/>
                    <a:pt x="90" y="68"/>
                    <a:pt x="90" y="64"/>
                  </a:cubicBezTo>
                  <a:cubicBezTo>
                    <a:pt x="90" y="60"/>
                    <a:pt x="88" y="57"/>
                    <a:pt x="86" y="54"/>
                  </a:cubicBezTo>
                  <a:cubicBezTo>
                    <a:pt x="85" y="53"/>
                    <a:pt x="84" y="50"/>
                    <a:pt x="85" y="48"/>
                  </a:cubicBezTo>
                  <a:cubicBezTo>
                    <a:pt x="87" y="45"/>
                    <a:pt x="90" y="40"/>
                    <a:pt x="91" y="38"/>
                  </a:cubicBezTo>
                  <a:cubicBezTo>
                    <a:pt x="93" y="36"/>
                    <a:pt x="95" y="36"/>
                    <a:pt x="96" y="36"/>
                  </a:cubicBezTo>
                  <a:cubicBezTo>
                    <a:pt x="100" y="37"/>
                    <a:pt x="104" y="36"/>
                    <a:pt x="108" y="34"/>
                  </a:cubicBezTo>
                  <a:cubicBezTo>
                    <a:pt x="116" y="30"/>
                    <a:pt x="119" y="19"/>
                    <a:pt x="114" y="11"/>
                  </a:cubicBezTo>
                  <a:cubicBezTo>
                    <a:pt x="110" y="3"/>
                    <a:pt x="99" y="0"/>
                    <a:pt x="91" y="5"/>
                  </a:cubicBezTo>
                  <a:cubicBezTo>
                    <a:pt x="83" y="10"/>
                    <a:pt x="80" y="20"/>
                    <a:pt x="85" y="28"/>
                  </a:cubicBezTo>
                  <a:cubicBezTo>
                    <a:pt x="86" y="29"/>
                    <a:pt x="86" y="31"/>
                    <a:pt x="85" y="34"/>
                  </a:cubicBezTo>
                  <a:cubicBezTo>
                    <a:pt x="84" y="36"/>
                    <a:pt x="80" y="41"/>
                    <a:pt x="78" y="45"/>
                  </a:cubicBezTo>
                  <a:cubicBezTo>
                    <a:pt x="76" y="47"/>
                    <a:pt x="75" y="47"/>
                    <a:pt x="73" y="47"/>
                  </a:cubicBezTo>
                  <a:cubicBezTo>
                    <a:pt x="67" y="47"/>
                    <a:pt x="61" y="51"/>
                    <a:pt x="58" y="56"/>
                  </a:cubicBezTo>
                  <a:cubicBezTo>
                    <a:pt x="57" y="59"/>
                    <a:pt x="57" y="60"/>
                    <a:pt x="53" y="60"/>
                  </a:cubicBezTo>
                  <a:cubicBezTo>
                    <a:pt x="51" y="60"/>
                    <a:pt x="47" y="60"/>
                    <a:pt x="45" y="60"/>
                  </a:cubicBezTo>
                  <a:cubicBezTo>
                    <a:pt x="42" y="60"/>
                    <a:pt x="40" y="57"/>
                    <a:pt x="40" y="56"/>
                  </a:cubicBezTo>
                  <a:cubicBezTo>
                    <a:pt x="37" y="50"/>
                    <a:pt x="31" y="46"/>
                    <a:pt x="25" y="46"/>
                  </a:cubicBezTo>
                  <a:cubicBezTo>
                    <a:pt x="15" y="46"/>
                    <a:pt x="8" y="54"/>
                    <a:pt x="8" y="63"/>
                  </a:cubicBezTo>
                  <a:cubicBezTo>
                    <a:pt x="8" y="72"/>
                    <a:pt x="15" y="80"/>
                    <a:pt x="25" y="80"/>
                  </a:cubicBezTo>
                  <a:cubicBezTo>
                    <a:pt x="31" y="80"/>
                    <a:pt x="36" y="77"/>
                    <a:pt x="39" y="72"/>
                  </a:cubicBezTo>
                  <a:cubicBezTo>
                    <a:pt x="41" y="69"/>
                    <a:pt x="41" y="68"/>
                    <a:pt x="44" y="68"/>
                  </a:cubicBezTo>
                  <a:cubicBezTo>
                    <a:pt x="47" y="68"/>
                    <a:pt x="50" y="68"/>
                    <a:pt x="53" y="68"/>
                  </a:cubicBezTo>
                  <a:cubicBezTo>
                    <a:pt x="56" y="68"/>
                    <a:pt x="57" y="70"/>
                    <a:pt x="57" y="70"/>
                  </a:cubicBezTo>
                  <a:cubicBezTo>
                    <a:pt x="60" y="77"/>
                    <a:pt x="66" y="81"/>
                    <a:pt x="73" y="81"/>
                  </a:cubicBezTo>
                  <a:cubicBezTo>
                    <a:pt x="74" y="81"/>
                    <a:pt x="77" y="81"/>
                    <a:pt x="79" y="84"/>
                  </a:cubicBezTo>
                  <a:cubicBezTo>
                    <a:pt x="80" y="85"/>
                    <a:pt x="81" y="87"/>
                    <a:pt x="82" y="88"/>
                  </a:cubicBezTo>
                  <a:cubicBezTo>
                    <a:pt x="83" y="90"/>
                    <a:pt x="82" y="94"/>
                    <a:pt x="81" y="95"/>
                  </a:cubicBezTo>
                  <a:cubicBezTo>
                    <a:pt x="79" y="97"/>
                    <a:pt x="77" y="101"/>
                    <a:pt x="77" y="105"/>
                  </a:cubicBezTo>
                  <a:cubicBezTo>
                    <a:pt x="77" y="108"/>
                    <a:pt x="78" y="111"/>
                    <a:pt x="80" y="114"/>
                  </a:cubicBezTo>
                  <a:cubicBezTo>
                    <a:pt x="81" y="115"/>
                    <a:pt x="82" y="118"/>
                    <a:pt x="80" y="121"/>
                  </a:cubicBezTo>
                  <a:cubicBezTo>
                    <a:pt x="79" y="124"/>
                    <a:pt x="73" y="134"/>
                    <a:pt x="70" y="140"/>
                  </a:cubicBezTo>
                  <a:cubicBezTo>
                    <a:pt x="67" y="143"/>
                    <a:pt x="65" y="143"/>
                    <a:pt x="63" y="143"/>
                  </a:cubicBezTo>
                  <a:cubicBezTo>
                    <a:pt x="57" y="143"/>
                    <a:pt x="51" y="146"/>
                    <a:pt x="48" y="152"/>
                  </a:cubicBezTo>
                  <a:cubicBezTo>
                    <a:pt x="47" y="153"/>
                    <a:pt x="47" y="155"/>
                    <a:pt x="43" y="155"/>
                  </a:cubicBezTo>
                  <a:cubicBezTo>
                    <a:pt x="41" y="155"/>
                    <a:pt x="38" y="155"/>
                    <a:pt x="37" y="155"/>
                  </a:cubicBezTo>
                  <a:cubicBezTo>
                    <a:pt x="33" y="155"/>
                    <a:pt x="32" y="152"/>
                    <a:pt x="31" y="151"/>
                  </a:cubicBezTo>
                  <a:cubicBezTo>
                    <a:pt x="28" y="146"/>
                    <a:pt x="23" y="143"/>
                    <a:pt x="17" y="143"/>
                  </a:cubicBezTo>
                  <a:cubicBezTo>
                    <a:pt x="8" y="143"/>
                    <a:pt x="0" y="150"/>
                    <a:pt x="0" y="160"/>
                  </a:cubicBezTo>
                  <a:cubicBezTo>
                    <a:pt x="0" y="169"/>
                    <a:pt x="8" y="177"/>
                    <a:pt x="17" y="177"/>
                  </a:cubicBezTo>
                  <a:cubicBezTo>
                    <a:pt x="24" y="177"/>
                    <a:pt x="29" y="173"/>
                    <a:pt x="32" y="168"/>
                  </a:cubicBezTo>
                  <a:cubicBezTo>
                    <a:pt x="33" y="165"/>
                    <a:pt x="34" y="163"/>
                    <a:pt x="37" y="163"/>
                  </a:cubicBezTo>
                  <a:cubicBezTo>
                    <a:pt x="38" y="163"/>
                    <a:pt x="40" y="163"/>
                    <a:pt x="42" y="163"/>
                  </a:cubicBezTo>
                  <a:cubicBezTo>
                    <a:pt x="46" y="163"/>
                    <a:pt x="47" y="166"/>
                    <a:pt x="48" y="168"/>
                  </a:cubicBezTo>
                  <a:cubicBezTo>
                    <a:pt x="51" y="173"/>
                    <a:pt x="57" y="177"/>
                    <a:pt x="63" y="177"/>
                  </a:cubicBezTo>
                  <a:cubicBezTo>
                    <a:pt x="65" y="177"/>
                    <a:pt x="68" y="176"/>
                    <a:pt x="70" y="180"/>
                  </a:cubicBezTo>
                  <a:cubicBezTo>
                    <a:pt x="71" y="182"/>
                    <a:pt x="77" y="192"/>
                    <a:pt x="80" y="198"/>
                  </a:cubicBezTo>
                  <a:cubicBezTo>
                    <a:pt x="82" y="202"/>
                    <a:pt x="82" y="202"/>
                    <a:pt x="80" y="205"/>
                  </a:cubicBezTo>
                  <a:cubicBezTo>
                    <a:pt x="78" y="207"/>
                    <a:pt x="77" y="211"/>
                    <a:pt x="77" y="214"/>
                  </a:cubicBezTo>
                  <a:cubicBezTo>
                    <a:pt x="77" y="217"/>
                    <a:pt x="78" y="219"/>
                    <a:pt x="79" y="221"/>
                  </a:cubicBezTo>
                  <a:cubicBezTo>
                    <a:pt x="80" y="223"/>
                    <a:pt x="82" y="225"/>
                    <a:pt x="80" y="228"/>
                  </a:cubicBezTo>
                  <a:cubicBezTo>
                    <a:pt x="79" y="230"/>
                    <a:pt x="78" y="232"/>
                    <a:pt x="77" y="234"/>
                  </a:cubicBezTo>
                  <a:cubicBezTo>
                    <a:pt x="75" y="237"/>
                    <a:pt x="73" y="235"/>
                    <a:pt x="71" y="235"/>
                  </a:cubicBezTo>
                  <a:cubicBezTo>
                    <a:pt x="68" y="235"/>
                    <a:pt x="64" y="236"/>
                    <a:pt x="61" y="237"/>
                  </a:cubicBezTo>
                  <a:cubicBezTo>
                    <a:pt x="58" y="239"/>
                    <a:pt x="56" y="242"/>
                    <a:pt x="54" y="245"/>
                  </a:cubicBezTo>
                  <a:cubicBezTo>
                    <a:pt x="54" y="246"/>
                    <a:pt x="52" y="249"/>
                    <a:pt x="49" y="249"/>
                  </a:cubicBezTo>
                  <a:cubicBezTo>
                    <a:pt x="48" y="249"/>
                    <a:pt x="46" y="249"/>
                    <a:pt x="45" y="249"/>
                  </a:cubicBezTo>
                  <a:cubicBezTo>
                    <a:pt x="42" y="249"/>
                    <a:pt x="41" y="246"/>
                    <a:pt x="40" y="244"/>
                  </a:cubicBezTo>
                  <a:cubicBezTo>
                    <a:pt x="37" y="239"/>
                    <a:pt x="31" y="235"/>
                    <a:pt x="25" y="235"/>
                  </a:cubicBezTo>
                  <a:cubicBezTo>
                    <a:pt x="15" y="235"/>
                    <a:pt x="8" y="243"/>
                    <a:pt x="8" y="252"/>
                  </a:cubicBezTo>
                  <a:cubicBezTo>
                    <a:pt x="8" y="261"/>
                    <a:pt x="15" y="269"/>
                    <a:pt x="25" y="269"/>
                  </a:cubicBezTo>
                  <a:cubicBezTo>
                    <a:pt x="31" y="269"/>
                    <a:pt x="36" y="266"/>
                    <a:pt x="39" y="261"/>
                  </a:cubicBezTo>
                  <a:cubicBezTo>
                    <a:pt x="41" y="258"/>
                    <a:pt x="43" y="257"/>
                    <a:pt x="45" y="257"/>
                  </a:cubicBezTo>
                  <a:cubicBezTo>
                    <a:pt x="46" y="257"/>
                    <a:pt x="48" y="257"/>
                    <a:pt x="49" y="257"/>
                  </a:cubicBezTo>
                  <a:cubicBezTo>
                    <a:pt x="52" y="257"/>
                    <a:pt x="54" y="259"/>
                    <a:pt x="55" y="261"/>
                  </a:cubicBezTo>
                  <a:cubicBezTo>
                    <a:pt x="58" y="266"/>
                    <a:pt x="63" y="269"/>
                    <a:pt x="69" y="269"/>
                  </a:cubicBezTo>
                  <a:cubicBezTo>
                    <a:pt x="72" y="269"/>
                    <a:pt x="73" y="269"/>
                    <a:pt x="75" y="272"/>
                  </a:cubicBezTo>
                  <a:cubicBezTo>
                    <a:pt x="76" y="274"/>
                    <a:pt x="76" y="274"/>
                    <a:pt x="76" y="274"/>
                  </a:cubicBezTo>
                  <a:cubicBezTo>
                    <a:pt x="77" y="277"/>
                    <a:pt x="76" y="278"/>
                    <a:pt x="74" y="282"/>
                  </a:cubicBezTo>
                  <a:cubicBezTo>
                    <a:pt x="69" y="290"/>
                    <a:pt x="72" y="300"/>
                    <a:pt x="80" y="305"/>
                  </a:cubicBezTo>
                  <a:cubicBezTo>
                    <a:pt x="88" y="309"/>
                    <a:pt x="99" y="307"/>
                    <a:pt x="103" y="299"/>
                  </a:cubicBezTo>
                  <a:cubicBezTo>
                    <a:pt x="108" y="291"/>
                    <a:pt x="105" y="280"/>
                    <a:pt x="97" y="276"/>
                  </a:cubicBezTo>
                  <a:cubicBezTo>
                    <a:pt x="95" y="274"/>
                    <a:pt x="92" y="273"/>
                    <a:pt x="89" y="273"/>
                  </a:cubicBezTo>
                  <a:cubicBezTo>
                    <a:pt x="86" y="273"/>
                    <a:pt x="84" y="273"/>
                    <a:pt x="83" y="271"/>
                  </a:cubicBezTo>
                  <a:cubicBezTo>
                    <a:pt x="82" y="268"/>
                    <a:pt x="82" y="268"/>
                    <a:pt x="82" y="268"/>
                  </a:cubicBezTo>
                  <a:cubicBezTo>
                    <a:pt x="80" y="266"/>
                    <a:pt x="80" y="266"/>
                    <a:pt x="83" y="262"/>
                  </a:cubicBezTo>
                  <a:cubicBezTo>
                    <a:pt x="87" y="257"/>
                    <a:pt x="88" y="250"/>
                    <a:pt x="84" y="244"/>
                  </a:cubicBezTo>
                  <a:cubicBezTo>
                    <a:pt x="83" y="242"/>
                    <a:pt x="82" y="240"/>
                    <a:pt x="83" y="238"/>
                  </a:cubicBezTo>
                  <a:cubicBezTo>
                    <a:pt x="84" y="236"/>
                    <a:pt x="86" y="234"/>
                    <a:pt x="87" y="232"/>
                  </a:cubicBezTo>
                  <a:cubicBezTo>
                    <a:pt x="88" y="230"/>
                    <a:pt x="90" y="231"/>
                    <a:pt x="94" y="231"/>
                  </a:cubicBezTo>
                  <a:cubicBezTo>
                    <a:pt x="101" y="231"/>
                    <a:pt x="107" y="227"/>
                    <a:pt x="109" y="221"/>
                  </a:cubicBezTo>
                  <a:cubicBezTo>
                    <a:pt x="110" y="220"/>
                    <a:pt x="110" y="218"/>
                    <a:pt x="113" y="218"/>
                  </a:cubicBezTo>
                  <a:cubicBezTo>
                    <a:pt x="116" y="218"/>
                    <a:pt x="132" y="218"/>
                    <a:pt x="138" y="218"/>
                  </a:cubicBezTo>
                  <a:cubicBezTo>
                    <a:pt x="140" y="218"/>
                    <a:pt x="142" y="220"/>
                    <a:pt x="142" y="221"/>
                  </a:cubicBezTo>
                  <a:cubicBezTo>
                    <a:pt x="145" y="227"/>
                    <a:pt x="151" y="231"/>
                    <a:pt x="157" y="231"/>
                  </a:cubicBezTo>
                  <a:cubicBezTo>
                    <a:pt x="158" y="231"/>
                    <a:pt x="161" y="230"/>
                    <a:pt x="162" y="233"/>
                  </a:cubicBezTo>
                  <a:cubicBezTo>
                    <a:pt x="162" y="234"/>
                    <a:pt x="164" y="236"/>
                    <a:pt x="165" y="238"/>
                  </a:cubicBezTo>
                  <a:cubicBezTo>
                    <a:pt x="166" y="241"/>
                    <a:pt x="165" y="243"/>
                    <a:pt x="164" y="245"/>
                  </a:cubicBezTo>
                  <a:cubicBezTo>
                    <a:pt x="162" y="247"/>
                    <a:pt x="161" y="251"/>
                    <a:pt x="161" y="254"/>
                  </a:cubicBezTo>
                  <a:cubicBezTo>
                    <a:pt x="161" y="264"/>
                    <a:pt x="169" y="271"/>
                    <a:pt x="178" y="271"/>
                  </a:cubicBezTo>
                  <a:cubicBezTo>
                    <a:pt x="186" y="271"/>
                    <a:pt x="192" y="267"/>
                    <a:pt x="194" y="260"/>
                  </a:cubicBezTo>
                  <a:cubicBezTo>
                    <a:pt x="195" y="259"/>
                    <a:pt x="195" y="257"/>
                    <a:pt x="198" y="257"/>
                  </a:cubicBezTo>
                  <a:cubicBezTo>
                    <a:pt x="200" y="257"/>
                    <a:pt x="202" y="257"/>
                    <a:pt x="205" y="257"/>
                  </a:cubicBezTo>
                  <a:cubicBezTo>
                    <a:pt x="206" y="257"/>
                    <a:pt x="208" y="259"/>
                    <a:pt x="208" y="260"/>
                  </a:cubicBezTo>
                  <a:cubicBezTo>
                    <a:pt x="211" y="266"/>
                    <a:pt x="217" y="271"/>
                    <a:pt x="225" y="271"/>
                  </a:cubicBezTo>
                  <a:cubicBezTo>
                    <a:pt x="234" y="271"/>
                    <a:pt x="241" y="264"/>
                    <a:pt x="241" y="254"/>
                  </a:cubicBezTo>
                  <a:cubicBezTo>
                    <a:pt x="241" y="245"/>
                    <a:pt x="234" y="237"/>
                    <a:pt x="225" y="237"/>
                  </a:cubicBezTo>
                  <a:cubicBezTo>
                    <a:pt x="218" y="237"/>
                    <a:pt x="213" y="241"/>
                    <a:pt x="210" y="246"/>
                  </a:cubicBezTo>
                  <a:cubicBezTo>
                    <a:pt x="208" y="248"/>
                    <a:pt x="208" y="249"/>
                    <a:pt x="205" y="249"/>
                  </a:cubicBezTo>
                  <a:cubicBezTo>
                    <a:pt x="203" y="249"/>
                    <a:pt x="200" y="249"/>
                    <a:pt x="198" y="249"/>
                  </a:cubicBezTo>
                  <a:cubicBezTo>
                    <a:pt x="194" y="249"/>
                    <a:pt x="193" y="247"/>
                    <a:pt x="193" y="246"/>
                  </a:cubicBezTo>
                  <a:cubicBezTo>
                    <a:pt x="190" y="241"/>
                    <a:pt x="184" y="237"/>
                    <a:pt x="178" y="237"/>
                  </a:cubicBezTo>
                  <a:cubicBezTo>
                    <a:pt x="174" y="237"/>
                    <a:pt x="174" y="238"/>
                    <a:pt x="172" y="235"/>
                  </a:cubicBezTo>
                  <a:cubicBezTo>
                    <a:pt x="171" y="234"/>
                    <a:pt x="170" y="232"/>
                    <a:pt x="169" y="230"/>
                  </a:cubicBezTo>
                  <a:cubicBezTo>
                    <a:pt x="168" y="228"/>
                    <a:pt x="170" y="226"/>
                    <a:pt x="170" y="225"/>
                  </a:cubicBezTo>
                  <a:cubicBezTo>
                    <a:pt x="173" y="222"/>
                    <a:pt x="174" y="218"/>
                    <a:pt x="174" y="214"/>
                  </a:cubicBezTo>
                  <a:cubicBezTo>
                    <a:pt x="174" y="210"/>
                    <a:pt x="173" y="207"/>
                    <a:pt x="171" y="204"/>
                  </a:cubicBezTo>
                  <a:cubicBezTo>
                    <a:pt x="170" y="203"/>
                    <a:pt x="168" y="202"/>
                    <a:pt x="170" y="198"/>
                  </a:cubicBezTo>
                  <a:cubicBezTo>
                    <a:pt x="172" y="196"/>
                    <a:pt x="179" y="184"/>
                    <a:pt x="182" y="179"/>
                  </a:cubicBezTo>
                  <a:cubicBezTo>
                    <a:pt x="183" y="177"/>
                    <a:pt x="185" y="177"/>
                    <a:pt x="188" y="177"/>
                  </a:cubicBezTo>
                  <a:cubicBezTo>
                    <a:pt x="195" y="177"/>
                    <a:pt x="201" y="173"/>
                    <a:pt x="204" y="167"/>
                  </a:cubicBezTo>
                  <a:cubicBezTo>
                    <a:pt x="204" y="166"/>
                    <a:pt x="205" y="163"/>
                    <a:pt x="208" y="163"/>
                  </a:cubicBezTo>
                  <a:cubicBezTo>
                    <a:pt x="209" y="163"/>
                    <a:pt x="212" y="163"/>
                    <a:pt x="214" y="163"/>
                  </a:cubicBezTo>
                  <a:cubicBezTo>
                    <a:pt x="217" y="163"/>
                    <a:pt x="218" y="165"/>
                    <a:pt x="219" y="167"/>
                  </a:cubicBezTo>
                  <a:cubicBezTo>
                    <a:pt x="222" y="173"/>
                    <a:pt x="227" y="177"/>
                    <a:pt x="234" y="177"/>
                  </a:cubicBezTo>
                  <a:cubicBezTo>
                    <a:pt x="236" y="177"/>
                    <a:pt x="239" y="175"/>
                    <a:pt x="241" y="179"/>
                  </a:cubicBezTo>
                  <a:cubicBezTo>
                    <a:pt x="243" y="181"/>
                    <a:pt x="246" y="187"/>
                    <a:pt x="248" y="191"/>
                  </a:cubicBezTo>
                  <a:cubicBezTo>
                    <a:pt x="249" y="193"/>
                    <a:pt x="249" y="194"/>
                    <a:pt x="247" y="196"/>
                  </a:cubicBezTo>
                  <a:cubicBezTo>
                    <a:pt x="244" y="199"/>
                    <a:pt x="243" y="203"/>
                    <a:pt x="243" y="207"/>
                  </a:cubicBezTo>
                  <a:cubicBezTo>
                    <a:pt x="243" y="216"/>
                    <a:pt x="250" y="224"/>
                    <a:pt x="260" y="224"/>
                  </a:cubicBezTo>
                  <a:cubicBezTo>
                    <a:pt x="269" y="224"/>
                    <a:pt x="277" y="216"/>
                    <a:pt x="277" y="207"/>
                  </a:cubicBezTo>
                  <a:cubicBezTo>
                    <a:pt x="277" y="198"/>
                    <a:pt x="269" y="190"/>
                    <a:pt x="260" y="190"/>
                  </a:cubicBezTo>
                  <a:close/>
                  <a:moveTo>
                    <a:pt x="175" y="175"/>
                  </a:moveTo>
                  <a:cubicBezTo>
                    <a:pt x="174" y="176"/>
                    <a:pt x="167" y="188"/>
                    <a:pt x="164" y="194"/>
                  </a:cubicBezTo>
                  <a:cubicBezTo>
                    <a:pt x="162" y="198"/>
                    <a:pt x="160" y="197"/>
                    <a:pt x="157" y="197"/>
                  </a:cubicBezTo>
                  <a:cubicBezTo>
                    <a:pt x="151" y="197"/>
                    <a:pt x="145" y="201"/>
                    <a:pt x="142" y="206"/>
                  </a:cubicBezTo>
                  <a:cubicBezTo>
                    <a:pt x="142" y="208"/>
                    <a:pt x="141" y="210"/>
                    <a:pt x="138" y="210"/>
                  </a:cubicBezTo>
                  <a:cubicBezTo>
                    <a:pt x="136" y="210"/>
                    <a:pt x="120" y="210"/>
                    <a:pt x="114" y="210"/>
                  </a:cubicBezTo>
                  <a:cubicBezTo>
                    <a:pt x="111" y="210"/>
                    <a:pt x="110" y="208"/>
                    <a:pt x="109" y="207"/>
                  </a:cubicBezTo>
                  <a:cubicBezTo>
                    <a:pt x="107" y="201"/>
                    <a:pt x="101" y="197"/>
                    <a:pt x="94" y="197"/>
                  </a:cubicBezTo>
                  <a:cubicBezTo>
                    <a:pt x="93" y="197"/>
                    <a:pt x="89" y="198"/>
                    <a:pt x="87" y="194"/>
                  </a:cubicBezTo>
                  <a:cubicBezTo>
                    <a:pt x="85" y="190"/>
                    <a:pt x="77" y="176"/>
                    <a:pt x="77" y="176"/>
                  </a:cubicBezTo>
                  <a:cubicBezTo>
                    <a:pt x="75" y="173"/>
                    <a:pt x="76" y="172"/>
                    <a:pt x="77" y="169"/>
                  </a:cubicBezTo>
                  <a:cubicBezTo>
                    <a:pt x="79" y="166"/>
                    <a:pt x="80" y="163"/>
                    <a:pt x="80" y="160"/>
                  </a:cubicBezTo>
                  <a:cubicBezTo>
                    <a:pt x="80" y="156"/>
                    <a:pt x="79" y="153"/>
                    <a:pt x="77" y="150"/>
                  </a:cubicBezTo>
                  <a:cubicBezTo>
                    <a:pt x="75" y="148"/>
                    <a:pt x="75" y="146"/>
                    <a:pt x="76" y="144"/>
                  </a:cubicBezTo>
                  <a:cubicBezTo>
                    <a:pt x="80" y="138"/>
                    <a:pt x="86" y="127"/>
                    <a:pt x="87" y="125"/>
                  </a:cubicBezTo>
                  <a:cubicBezTo>
                    <a:pt x="89" y="122"/>
                    <a:pt x="93" y="122"/>
                    <a:pt x="94" y="122"/>
                  </a:cubicBezTo>
                  <a:cubicBezTo>
                    <a:pt x="101" y="122"/>
                    <a:pt x="106" y="118"/>
                    <a:pt x="109" y="113"/>
                  </a:cubicBezTo>
                  <a:cubicBezTo>
                    <a:pt x="110" y="112"/>
                    <a:pt x="111" y="109"/>
                    <a:pt x="115" y="109"/>
                  </a:cubicBezTo>
                  <a:cubicBezTo>
                    <a:pt x="118" y="109"/>
                    <a:pt x="131" y="109"/>
                    <a:pt x="138" y="109"/>
                  </a:cubicBezTo>
                  <a:cubicBezTo>
                    <a:pt x="140" y="109"/>
                    <a:pt x="142" y="111"/>
                    <a:pt x="142" y="112"/>
                  </a:cubicBezTo>
                  <a:cubicBezTo>
                    <a:pt x="145" y="118"/>
                    <a:pt x="151" y="122"/>
                    <a:pt x="157" y="122"/>
                  </a:cubicBezTo>
                  <a:cubicBezTo>
                    <a:pt x="159" y="122"/>
                    <a:pt x="162" y="122"/>
                    <a:pt x="164" y="124"/>
                  </a:cubicBezTo>
                  <a:cubicBezTo>
                    <a:pt x="165" y="127"/>
                    <a:pt x="172" y="139"/>
                    <a:pt x="175" y="144"/>
                  </a:cubicBezTo>
                  <a:cubicBezTo>
                    <a:pt x="176" y="146"/>
                    <a:pt x="175" y="149"/>
                    <a:pt x="175" y="150"/>
                  </a:cubicBezTo>
                  <a:cubicBezTo>
                    <a:pt x="173" y="152"/>
                    <a:pt x="171" y="156"/>
                    <a:pt x="171" y="160"/>
                  </a:cubicBezTo>
                  <a:cubicBezTo>
                    <a:pt x="171" y="163"/>
                    <a:pt x="172" y="166"/>
                    <a:pt x="174" y="169"/>
                  </a:cubicBezTo>
                  <a:cubicBezTo>
                    <a:pt x="175" y="170"/>
                    <a:pt x="176" y="173"/>
                    <a:pt x="175" y="175"/>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9" name="Oval 102"/>
            <p:cNvSpPr>
              <a:spLocks noChangeArrowheads="1"/>
            </p:cNvSpPr>
            <p:nvPr/>
          </p:nvSpPr>
          <p:spPr bwMode="auto">
            <a:xfrm>
              <a:off x="6684963" y="3095625"/>
              <a:ext cx="74613" cy="71438"/>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80" name="Oval 103"/>
            <p:cNvSpPr>
              <a:spLocks noChangeArrowheads="1"/>
            </p:cNvSpPr>
            <p:nvPr/>
          </p:nvSpPr>
          <p:spPr bwMode="auto">
            <a:xfrm>
              <a:off x="6932613" y="35337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81" name="Freeform 104"/>
            <p:cNvSpPr/>
            <p:nvPr/>
          </p:nvSpPr>
          <p:spPr bwMode="auto">
            <a:xfrm>
              <a:off x="6937375" y="2974975"/>
              <a:ext cx="82550" cy="82550"/>
            </a:xfrm>
            <a:custGeom>
              <a:avLst/>
              <a:gdLst/>
              <a:ahLst/>
              <a:cxnLst>
                <a:cxn ang="0">
                  <a:pos x="20" y="25"/>
                </a:cxn>
                <a:cxn ang="0">
                  <a:pos x="3" y="21"/>
                </a:cxn>
                <a:cxn ang="0">
                  <a:pos x="8" y="4"/>
                </a:cxn>
                <a:cxn ang="0">
                  <a:pos x="24" y="8"/>
                </a:cxn>
                <a:cxn ang="0">
                  <a:pos x="20" y="25"/>
                </a:cxn>
              </a:cxnLst>
              <a:rect l="0" t="0" r="r" b="b"/>
              <a:pathLst>
                <a:path w="28" h="28">
                  <a:moveTo>
                    <a:pt x="20" y="25"/>
                  </a:moveTo>
                  <a:cubicBezTo>
                    <a:pt x="14" y="28"/>
                    <a:pt x="7" y="26"/>
                    <a:pt x="3" y="21"/>
                  </a:cubicBezTo>
                  <a:cubicBezTo>
                    <a:pt x="0" y="15"/>
                    <a:pt x="2" y="7"/>
                    <a:pt x="8" y="4"/>
                  </a:cubicBezTo>
                  <a:cubicBezTo>
                    <a:pt x="14" y="0"/>
                    <a:pt x="21" y="2"/>
                    <a:pt x="24" y="8"/>
                  </a:cubicBezTo>
                  <a:cubicBezTo>
                    <a:pt x="28" y="14"/>
                    <a:pt x="26" y="22"/>
                    <a:pt x="20" y="25"/>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82" name="Oval 105"/>
            <p:cNvSpPr>
              <a:spLocks noChangeArrowheads="1"/>
            </p:cNvSpPr>
            <p:nvPr/>
          </p:nvSpPr>
          <p:spPr bwMode="auto">
            <a:xfrm>
              <a:off x="6624638" y="2974975"/>
              <a:ext cx="69850" cy="74613"/>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83" name="Freeform 106"/>
            <p:cNvSpPr/>
            <p:nvPr/>
          </p:nvSpPr>
          <p:spPr bwMode="auto">
            <a:xfrm>
              <a:off x="6608763" y="3522663"/>
              <a:ext cx="82550" cy="80963"/>
            </a:xfrm>
            <a:custGeom>
              <a:avLst/>
              <a:gdLst/>
              <a:ahLst/>
              <a:cxnLst>
                <a:cxn ang="0">
                  <a:pos x="8" y="3"/>
                </a:cxn>
                <a:cxn ang="0">
                  <a:pos x="24" y="8"/>
                </a:cxn>
                <a:cxn ang="0">
                  <a:pos x="20" y="25"/>
                </a:cxn>
                <a:cxn ang="0">
                  <a:pos x="3" y="20"/>
                </a:cxn>
                <a:cxn ang="0">
                  <a:pos x="8" y="3"/>
                </a:cxn>
              </a:cxnLst>
              <a:rect l="0" t="0" r="r" b="b"/>
              <a:pathLst>
                <a:path w="28" h="28">
                  <a:moveTo>
                    <a:pt x="8" y="3"/>
                  </a:moveTo>
                  <a:cubicBezTo>
                    <a:pt x="14" y="0"/>
                    <a:pt x="21" y="2"/>
                    <a:pt x="24" y="8"/>
                  </a:cubicBezTo>
                  <a:cubicBezTo>
                    <a:pt x="28" y="14"/>
                    <a:pt x="26" y="21"/>
                    <a:pt x="20" y="25"/>
                  </a:cubicBezTo>
                  <a:cubicBezTo>
                    <a:pt x="14" y="28"/>
                    <a:pt x="7" y="26"/>
                    <a:pt x="3" y="20"/>
                  </a:cubicBezTo>
                  <a:cubicBezTo>
                    <a:pt x="0" y="14"/>
                    <a:pt x="2" y="7"/>
                    <a:pt x="8" y="3"/>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84" name="Oval 107"/>
            <p:cNvSpPr>
              <a:spLocks noChangeArrowheads="1"/>
            </p:cNvSpPr>
            <p:nvPr/>
          </p:nvSpPr>
          <p:spPr bwMode="auto">
            <a:xfrm>
              <a:off x="6684963" y="3416300"/>
              <a:ext cx="74613" cy="69850"/>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85" name="Oval 108"/>
            <p:cNvSpPr>
              <a:spLocks noChangeArrowheads="1"/>
            </p:cNvSpPr>
            <p:nvPr/>
          </p:nvSpPr>
          <p:spPr bwMode="auto">
            <a:xfrm>
              <a:off x="6870700" y="3095625"/>
              <a:ext cx="73025" cy="71438"/>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86" name="Oval 109"/>
            <p:cNvSpPr>
              <a:spLocks noChangeArrowheads="1"/>
            </p:cNvSpPr>
            <p:nvPr/>
          </p:nvSpPr>
          <p:spPr bwMode="auto">
            <a:xfrm>
              <a:off x="6870700" y="3416300"/>
              <a:ext cx="73025" cy="69850"/>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87" name="Oval 110"/>
            <p:cNvSpPr>
              <a:spLocks noChangeArrowheads="1"/>
            </p:cNvSpPr>
            <p:nvPr/>
          </p:nvSpPr>
          <p:spPr bwMode="auto">
            <a:xfrm>
              <a:off x="6594475" y="32543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88" name="Oval 111"/>
            <p:cNvSpPr>
              <a:spLocks noChangeArrowheads="1"/>
            </p:cNvSpPr>
            <p:nvPr/>
          </p:nvSpPr>
          <p:spPr bwMode="auto">
            <a:xfrm>
              <a:off x="6459538" y="32543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89" name="Oval 112"/>
            <p:cNvSpPr>
              <a:spLocks noChangeArrowheads="1"/>
            </p:cNvSpPr>
            <p:nvPr/>
          </p:nvSpPr>
          <p:spPr bwMode="auto">
            <a:xfrm>
              <a:off x="6480175" y="3527425"/>
              <a:ext cx="73025" cy="71438"/>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90" name="Oval 113"/>
            <p:cNvSpPr>
              <a:spLocks noChangeArrowheads="1"/>
            </p:cNvSpPr>
            <p:nvPr/>
          </p:nvSpPr>
          <p:spPr bwMode="auto">
            <a:xfrm>
              <a:off x="6961188" y="32543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91" name="Oval 114"/>
            <p:cNvSpPr>
              <a:spLocks noChangeArrowheads="1"/>
            </p:cNvSpPr>
            <p:nvPr/>
          </p:nvSpPr>
          <p:spPr bwMode="auto">
            <a:xfrm>
              <a:off x="7096125" y="32543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92" name="Oval 115"/>
            <p:cNvSpPr>
              <a:spLocks noChangeArrowheads="1"/>
            </p:cNvSpPr>
            <p:nvPr/>
          </p:nvSpPr>
          <p:spPr bwMode="auto">
            <a:xfrm>
              <a:off x="7172325" y="3395663"/>
              <a:ext cx="71438" cy="69850"/>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93" name="Oval 116"/>
            <p:cNvSpPr>
              <a:spLocks noChangeArrowheads="1"/>
            </p:cNvSpPr>
            <p:nvPr/>
          </p:nvSpPr>
          <p:spPr bwMode="auto">
            <a:xfrm>
              <a:off x="7172325" y="3116263"/>
              <a:ext cx="71438"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94" name="Freeform 117"/>
            <p:cNvSpPr/>
            <p:nvPr/>
          </p:nvSpPr>
          <p:spPr bwMode="auto">
            <a:xfrm>
              <a:off x="6697663" y="2836863"/>
              <a:ext cx="82550" cy="85725"/>
            </a:xfrm>
            <a:custGeom>
              <a:avLst/>
              <a:gdLst/>
              <a:ahLst/>
              <a:cxnLst>
                <a:cxn ang="0">
                  <a:pos x="8" y="4"/>
                </a:cxn>
                <a:cxn ang="0">
                  <a:pos x="25" y="8"/>
                </a:cxn>
                <a:cxn ang="0">
                  <a:pos x="20" y="25"/>
                </a:cxn>
                <a:cxn ang="0">
                  <a:pos x="3" y="21"/>
                </a:cxn>
                <a:cxn ang="0">
                  <a:pos x="8" y="4"/>
                </a:cxn>
              </a:cxnLst>
              <a:rect l="0" t="0" r="r" b="b"/>
              <a:pathLst>
                <a:path w="28" h="29">
                  <a:moveTo>
                    <a:pt x="8" y="4"/>
                  </a:moveTo>
                  <a:cubicBezTo>
                    <a:pt x="14" y="0"/>
                    <a:pt x="21" y="2"/>
                    <a:pt x="25" y="8"/>
                  </a:cubicBezTo>
                  <a:cubicBezTo>
                    <a:pt x="28" y="14"/>
                    <a:pt x="26" y="22"/>
                    <a:pt x="20" y="25"/>
                  </a:cubicBezTo>
                  <a:cubicBezTo>
                    <a:pt x="14" y="29"/>
                    <a:pt x="7" y="27"/>
                    <a:pt x="3" y="21"/>
                  </a:cubicBezTo>
                  <a:cubicBezTo>
                    <a:pt x="0" y="15"/>
                    <a:pt x="2" y="7"/>
                    <a:pt x="8" y="4"/>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95" name="Oval 118"/>
            <p:cNvSpPr>
              <a:spLocks noChangeArrowheads="1"/>
            </p:cNvSpPr>
            <p:nvPr/>
          </p:nvSpPr>
          <p:spPr bwMode="auto">
            <a:xfrm>
              <a:off x="6480175" y="2973388"/>
              <a:ext cx="73025" cy="69850"/>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sp>
          <p:nvSpPr>
            <p:cNvPr id="196" name="Freeform 119"/>
            <p:cNvSpPr/>
            <p:nvPr/>
          </p:nvSpPr>
          <p:spPr bwMode="auto">
            <a:xfrm>
              <a:off x="6664325" y="3633788"/>
              <a:ext cx="82550" cy="82550"/>
            </a:xfrm>
            <a:custGeom>
              <a:avLst/>
              <a:gdLst/>
              <a:ahLst/>
              <a:cxnLst>
                <a:cxn ang="0">
                  <a:pos x="20" y="4"/>
                </a:cxn>
                <a:cxn ang="0">
                  <a:pos x="3" y="8"/>
                </a:cxn>
                <a:cxn ang="0">
                  <a:pos x="8" y="25"/>
                </a:cxn>
                <a:cxn ang="0">
                  <a:pos x="24" y="20"/>
                </a:cxn>
                <a:cxn ang="0">
                  <a:pos x="20" y="4"/>
                </a:cxn>
              </a:cxnLst>
              <a:rect l="0" t="0" r="r" b="b"/>
              <a:pathLst>
                <a:path w="28" h="28">
                  <a:moveTo>
                    <a:pt x="20" y="4"/>
                  </a:moveTo>
                  <a:cubicBezTo>
                    <a:pt x="14" y="0"/>
                    <a:pt x="7" y="2"/>
                    <a:pt x="3" y="8"/>
                  </a:cubicBezTo>
                  <a:cubicBezTo>
                    <a:pt x="0" y="14"/>
                    <a:pt x="2" y="21"/>
                    <a:pt x="8" y="25"/>
                  </a:cubicBezTo>
                  <a:cubicBezTo>
                    <a:pt x="14" y="28"/>
                    <a:pt x="21" y="26"/>
                    <a:pt x="24" y="20"/>
                  </a:cubicBezTo>
                  <a:cubicBezTo>
                    <a:pt x="28" y="14"/>
                    <a:pt x="26" y="7"/>
                    <a:pt x="20" y="4"/>
                  </a:cubicBez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97" name="Oval 120"/>
            <p:cNvSpPr>
              <a:spLocks noChangeArrowheads="1"/>
            </p:cNvSpPr>
            <p:nvPr/>
          </p:nvSpPr>
          <p:spPr bwMode="auto">
            <a:xfrm>
              <a:off x="7067550" y="3533775"/>
              <a:ext cx="73025" cy="73025"/>
            </a:xfrm>
            <a:prstGeom prst="ellipse">
              <a:avLst/>
            </a:pr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198" name="Freeform 124"/>
          <p:cNvSpPr>
            <a:spLocks noEditPoints="1"/>
          </p:cNvSpPr>
          <p:nvPr/>
        </p:nvSpPr>
        <p:spPr bwMode="auto">
          <a:xfrm>
            <a:off x="7360733" y="1667366"/>
            <a:ext cx="829963" cy="901681"/>
          </a:xfrm>
          <a:custGeom>
            <a:avLst/>
            <a:gdLst/>
            <a:ahLst/>
            <a:cxnLst>
              <a:cxn ang="0">
                <a:pos x="142" y="47"/>
              </a:cxn>
              <a:cxn ang="0">
                <a:pos x="138" y="21"/>
              </a:cxn>
              <a:cxn ang="0">
                <a:pos x="89" y="14"/>
              </a:cxn>
              <a:cxn ang="0">
                <a:pos x="76" y="0"/>
              </a:cxn>
              <a:cxn ang="0">
                <a:pos x="62" y="15"/>
              </a:cxn>
              <a:cxn ang="0">
                <a:pos x="13" y="21"/>
              </a:cxn>
              <a:cxn ang="0">
                <a:pos x="11" y="47"/>
              </a:cxn>
              <a:cxn ang="0">
                <a:pos x="0" y="121"/>
              </a:cxn>
              <a:cxn ang="0">
                <a:pos x="26" y="126"/>
              </a:cxn>
              <a:cxn ang="0">
                <a:pos x="62" y="150"/>
              </a:cxn>
              <a:cxn ang="0">
                <a:pos x="89" y="150"/>
              </a:cxn>
              <a:cxn ang="0">
                <a:pos x="126" y="126"/>
              </a:cxn>
              <a:cxn ang="0">
                <a:pos x="151" y="121"/>
              </a:cxn>
              <a:cxn ang="0">
                <a:pos x="18" y="108"/>
              </a:cxn>
              <a:cxn ang="0">
                <a:pos x="24" y="43"/>
              </a:cxn>
              <a:cxn ang="0">
                <a:pos x="62" y="64"/>
              </a:cxn>
              <a:cxn ang="0">
                <a:pos x="73" y="86"/>
              </a:cxn>
              <a:cxn ang="0">
                <a:pos x="21" y="110"/>
              </a:cxn>
              <a:cxn ang="0">
                <a:pos x="26" y="116"/>
              </a:cxn>
              <a:cxn ang="0">
                <a:pos x="73" y="137"/>
              </a:cxn>
              <a:cxn ang="0">
                <a:pos x="27" y="119"/>
              </a:cxn>
              <a:cxn ang="0">
                <a:pos x="80" y="138"/>
              </a:cxn>
              <a:cxn ang="0">
                <a:pos x="126" y="116"/>
              </a:cxn>
              <a:cxn ang="0">
                <a:pos x="82" y="139"/>
              </a:cxn>
              <a:cxn ang="0">
                <a:pos x="80" y="93"/>
              </a:cxn>
              <a:cxn ang="0">
                <a:pos x="80" y="77"/>
              </a:cxn>
              <a:cxn ang="0">
                <a:pos x="89" y="61"/>
              </a:cxn>
              <a:cxn ang="0">
                <a:pos x="135" y="47"/>
              </a:cxn>
              <a:cxn ang="0">
                <a:pos x="130" y="110"/>
              </a:cxn>
              <a:cxn ang="0">
                <a:pos x="125" y="34"/>
              </a:cxn>
              <a:cxn ang="0">
                <a:pos x="125" y="37"/>
              </a:cxn>
              <a:cxn ang="0">
                <a:pos x="80" y="51"/>
              </a:cxn>
              <a:cxn ang="0">
                <a:pos x="86" y="21"/>
              </a:cxn>
              <a:cxn ang="0">
                <a:pos x="65" y="21"/>
              </a:cxn>
              <a:cxn ang="0">
                <a:pos x="73" y="51"/>
              </a:cxn>
              <a:cxn ang="0">
                <a:pos x="27" y="37"/>
              </a:cxn>
              <a:cxn ang="0">
                <a:pos x="27" y="34"/>
              </a:cxn>
            </a:cxnLst>
            <a:rect l="0" t="0" r="r" b="b"/>
            <a:pathLst>
              <a:path w="151" h="164">
                <a:moveTo>
                  <a:pt x="142" y="108"/>
                </a:moveTo>
                <a:cubicBezTo>
                  <a:pt x="142" y="47"/>
                  <a:pt x="142" y="47"/>
                  <a:pt x="142" y="47"/>
                </a:cubicBezTo>
                <a:cubicBezTo>
                  <a:pt x="148" y="45"/>
                  <a:pt x="151" y="40"/>
                  <a:pt x="151" y="35"/>
                </a:cubicBezTo>
                <a:cubicBezTo>
                  <a:pt x="151" y="27"/>
                  <a:pt x="145" y="21"/>
                  <a:pt x="138" y="21"/>
                </a:cubicBezTo>
                <a:cubicBezTo>
                  <a:pt x="133" y="21"/>
                  <a:pt x="129" y="24"/>
                  <a:pt x="127" y="27"/>
                </a:cubicBezTo>
                <a:cubicBezTo>
                  <a:pt x="89" y="14"/>
                  <a:pt x="89" y="14"/>
                  <a:pt x="89" y="14"/>
                </a:cubicBezTo>
                <a:cubicBezTo>
                  <a:pt x="89" y="14"/>
                  <a:pt x="89" y="14"/>
                  <a:pt x="89" y="13"/>
                </a:cubicBezTo>
                <a:cubicBezTo>
                  <a:pt x="89" y="6"/>
                  <a:pt x="83" y="0"/>
                  <a:pt x="76" y="0"/>
                </a:cubicBezTo>
                <a:cubicBezTo>
                  <a:pt x="68" y="0"/>
                  <a:pt x="62" y="6"/>
                  <a:pt x="62" y="13"/>
                </a:cubicBezTo>
                <a:cubicBezTo>
                  <a:pt x="62" y="14"/>
                  <a:pt x="62" y="14"/>
                  <a:pt x="62" y="15"/>
                </a:cubicBezTo>
                <a:cubicBezTo>
                  <a:pt x="25" y="27"/>
                  <a:pt x="25" y="27"/>
                  <a:pt x="25" y="27"/>
                </a:cubicBezTo>
                <a:cubicBezTo>
                  <a:pt x="22" y="24"/>
                  <a:pt x="18" y="21"/>
                  <a:pt x="13" y="21"/>
                </a:cubicBezTo>
                <a:cubicBezTo>
                  <a:pt x="6" y="21"/>
                  <a:pt x="0" y="27"/>
                  <a:pt x="0" y="35"/>
                </a:cubicBezTo>
                <a:cubicBezTo>
                  <a:pt x="0" y="41"/>
                  <a:pt x="5" y="46"/>
                  <a:pt x="11" y="47"/>
                </a:cubicBezTo>
                <a:cubicBezTo>
                  <a:pt x="11" y="108"/>
                  <a:pt x="11" y="108"/>
                  <a:pt x="11" y="108"/>
                </a:cubicBezTo>
                <a:cubicBezTo>
                  <a:pt x="5" y="109"/>
                  <a:pt x="0" y="115"/>
                  <a:pt x="0" y="121"/>
                </a:cubicBezTo>
                <a:cubicBezTo>
                  <a:pt x="0" y="128"/>
                  <a:pt x="6" y="134"/>
                  <a:pt x="13" y="134"/>
                </a:cubicBezTo>
                <a:cubicBezTo>
                  <a:pt x="19" y="134"/>
                  <a:pt x="24" y="131"/>
                  <a:pt x="26" y="126"/>
                </a:cubicBezTo>
                <a:cubicBezTo>
                  <a:pt x="64" y="144"/>
                  <a:pt x="64" y="144"/>
                  <a:pt x="64" y="144"/>
                </a:cubicBezTo>
                <a:cubicBezTo>
                  <a:pt x="63" y="146"/>
                  <a:pt x="62" y="148"/>
                  <a:pt x="62" y="150"/>
                </a:cubicBezTo>
                <a:cubicBezTo>
                  <a:pt x="62" y="158"/>
                  <a:pt x="68" y="164"/>
                  <a:pt x="76" y="164"/>
                </a:cubicBezTo>
                <a:cubicBezTo>
                  <a:pt x="83" y="164"/>
                  <a:pt x="89" y="158"/>
                  <a:pt x="89" y="150"/>
                </a:cubicBezTo>
                <a:cubicBezTo>
                  <a:pt x="89" y="148"/>
                  <a:pt x="88" y="146"/>
                  <a:pt x="87" y="144"/>
                </a:cubicBezTo>
                <a:cubicBezTo>
                  <a:pt x="126" y="126"/>
                  <a:pt x="126" y="126"/>
                  <a:pt x="126" y="126"/>
                </a:cubicBezTo>
                <a:cubicBezTo>
                  <a:pt x="128" y="131"/>
                  <a:pt x="133" y="134"/>
                  <a:pt x="138" y="134"/>
                </a:cubicBezTo>
                <a:cubicBezTo>
                  <a:pt x="145" y="134"/>
                  <a:pt x="151" y="128"/>
                  <a:pt x="151" y="121"/>
                </a:cubicBezTo>
                <a:cubicBezTo>
                  <a:pt x="151" y="115"/>
                  <a:pt x="148" y="110"/>
                  <a:pt x="142" y="108"/>
                </a:cubicBezTo>
                <a:close/>
                <a:moveTo>
                  <a:pt x="18" y="108"/>
                </a:moveTo>
                <a:cubicBezTo>
                  <a:pt x="18" y="47"/>
                  <a:pt x="18" y="47"/>
                  <a:pt x="18" y="47"/>
                </a:cubicBezTo>
                <a:cubicBezTo>
                  <a:pt x="20" y="46"/>
                  <a:pt x="22" y="45"/>
                  <a:pt x="24" y="43"/>
                </a:cubicBezTo>
                <a:cubicBezTo>
                  <a:pt x="63" y="61"/>
                  <a:pt x="63" y="61"/>
                  <a:pt x="63" y="61"/>
                </a:cubicBezTo>
                <a:cubicBezTo>
                  <a:pt x="62" y="62"/>
                  <a:pt x="62" y="63"/>
                  <a:pt x="62" y="64"/>
                </a:cubicBezTo>
                <a:cubicBezTo>
                  <a:pt x="62" y="70"/>
                  <a:pt x="67" y="76"/>
                  <a:pt x="73" y="77"/>
                </a:cubicBezTo>
                <a:cubicBezTo>
                  <a:pt x="73" y="86"/>
                  <a:pt x="73" y="86"/>
                  <a:pt x="73" y="86"/>
                </a:cubicBezTo>
                <a:cubicBezTo>
                  <a:pt x="73" y="93"/>
                  <a:pt x="73" y="93"/>
                  <a:pt x="73" y="93"/>
                </a:cubicBezTo>
                <a:cubicBezTo>
                  <a:pt x="21" y="110"/>
                  <a:pt x="21" y="110"/>
                  <a:pt x="21" y="110"/>
                </a:cubicBezTo>
                <a:cubicBezTo>
                  <a:pt x="20" y="109"/>
                  <a:pt x="19" y="109"/>
                  <a:pt x="18" y="108"/>
                </a:cubicBezTo>
                <a:close/>
                <a:moveTo>
                  <a:pt x="26" y="116"/>
                </a:moveTo>
                <a:cubicBezTo>
                  <a:pt x="73" y="100"/>
                  <a:pt x="73" y="100"/>
                  <a:pt x="73" y="100"/>
                </a:cubicBezTo>
                <a:cubicBezTo>
                  <a:pt x="73" y="137"/>
                  <a:pt x="73" y="137"/>
                  <a:pt x="73" y="137"/>
                </a:cubicBezTo>
                <a:cubicBezTo>
                  <a:pt x="72" y="138"/>
                  <a:pt x="70" y="138"/>
                  <a:pt x="69" y="139"/>
                </a:cubicBezTo>
                <a:cubicBezTo>
                  <a:pt x="27" y="119"/>
                  <a:pt x="27" y="119"/>
                  <a:pt x="27" y="119"/>
                </a:cubicBezTo>
                <a:cubicBezTo>
                  <a:pt x="26" y="118"/>
                  <a:pt x="26" y="117"/>
                  <a:pt x="26" y="116"/>
                </a:cubicBezTo>
                <a:close/>
                <a:moveTo>
                  <a:pt x="80" y="138"/>
                </a:moveTo>
                <a:cubicBezTo>
                  <a:pt x="80" y="101"/>
                  <a:pt x="80" y="101"/>
                  <a:pt x="80" y="101"/>
                </a:cubicBezTo>
                <a:cubicBezTo>
                  <a:pt x="126" y="116"/>
                  <a:pt x="126" y="116"/>
                  <a:pt x="126" y="116"/>
                </a:cubicBezTo>
                <a:cubicBezTo>
                  <a:pt x="125" y="117"/>
                  <a:pt x="125" y="118"/>
                  <a:pt x="125" y="119"/>
                </a:cubicBezTo>
                <a:cubicBezTo>
                  <a:pt x="82" y="139"/>
                  <a:pt x="82" y="139"/>
                  <a:pt x="82" y="139"/>
                </a:cubicBezTo>
                <a:cubicBezTo>
                  <a:pt x="81" y="138"/>
                  <a:pt x="80" y="138"/>
                  <a:pt x="80" y="138"/>
                </a:cubicBezTo>
                <a:close/>
                <a:moveTo>
                  <a:pt x="80" y="93"/>
                </a:moveTo>
                <a:cubicBezTo>
                  <a:pt x="80" y="85"/>
                  <a:pt x="80" y="85"/>
                  <a:pt x="80" y="85"/>
                </a:cubicBezTo>
                <a:cubicBezTo>
                  <a:pt x="80" y="77"/>
                  <a:pt x="80" y="77"/>
                  <a:pt x="80" y="77"/>
                </a:cubicBezTo>
                <a:cubicBezTo>
                  <a:pt x="85" y="75"/>
                  <a:pt x="89" y="70"/>
                  <a:pt x="89" y="64"/>
                </a:cubicBezTo>
                <a:cubicBezTo>
                  <a:pt x="89" y="63"/>
                  <a:pt x="89" y="62"/>
                  <a:pt x="89" y="61"/>
                </a:cubicBezTo>
                <a:cubicBezTo>
                  <a:pt x="128" y="43"/>
                  <a:pt x="128" y="43"/>
                  <a:pt x="128" y="43"/>
                </a:cubicBezTo>
                <a:cubicBezTo>
                  <a:pt x="130" y="45"/>
                  <a:pt x="132" y="47"/>
                  <a:pt x="135" y="47"/>
                </a:cubicBezTo>
                <a:cubicBezTo>
                  <a:pt x="135" y="108"/>
                  <a:pt x="135" y="108"/>
                  <a:pt x="135" y="108"/>
                </a:cubicBezTo>
                <a:cubicBezTo>
                  <a:pt x="133" y="108"/>
                  <a:pt x="132" y="109"/>
                  <a:pt x="130" y="110"/>
                </a:cubicBezTo>
                <a:lnTo>
                  <a:pt x="80" y="93"/>
                </a:lnTo>
                <a:close/>
                <a:moveTo>
                  <a:pt x="125" y="34"/>
                </a:moveTo>
                <a:cubicBezTo>
                  <a:pt x="125" y="34"/>
                  <a:pt x="125" y="34"/>
                  <a:pt x="125" y="35"/>
                </a:cubicBezTo>
                <a:cubicBezTo>
                  <a:pt x="125" y="35"/>
                  <a:pt x="125" y="36"/>
                  <a:pt x="125" y="37"/>
                </a:cubicBezTo>
                <a:cubicBezTo>
                  <a:pt x="85" y="55"/>
                  <a:pt x="85" y="55"/>
                  <a:pt x="85" y="55"/>
                </a:cubicBezTo>
                <a:cubicBezTo>
                  <a:pt x="84" y="53"/>
                  <a:pt x="82" y="52"/>
                  <a:pt x="80" y="51"/>
                </a:cubicBezTo>
                <a:cubicBezTo>
                  <a:pt x="80" y="26"/>
                  <a:pt x="80" y="26"/>
                  <a:pt x="80" y="26"/>
                </a:cubicBezTo>
                <a:cubicBezTo>
                  <a:pt x="82" y="25"/>
                  <a:pt x="85" y="23"/>
                  <a:pt x="86" y="21"/>
                </a:cubicBezTo>
                <a:lnTo>
                  <a:pt x="125" y="34"/>
                </a:lnTo>
                <a:close/>
                <a:moveTo>
                  <a:pt x="65" y="21"/>
                </a:moveTo>
                <a:cubicBezTo>
                  <a:pt x="67" y="24"/>
                  <a:pt x="69" y="26"/>
                  <a:pt x="73" y="26"/>
                </a:cubicBezTo>
                <a:cubicBezTo>
                  <a:pt x="73" y="51"/>
                  <a:pt x="73" y="51"/>
                  <a:pt x="73" y="51"/>
                </a:cubicBezTo>
                <a:cubicBezTo>
                  <a:pt x="70" y="52"/>
                  <a:pt x="68" y="53"/>
                  <a:pt x="66" y="55"/>
                </a:cubicBezTo>
                <a:cubicBezTo>
                  <a:pt x="27" y="37"/>
                  <a:pt x="27" y="37"/>
                  <a:pt x="27" y="37"/>
                </a:cubicBezTo>
                <a:cubicBezTo>
                  <a:pt x="27" y="36"/>
                  <a:pt x="27" y="35"/>
                  <a:pt x="27" y="35"/>
                </a:cubicBezTo>
                <a:cubicBezTo>
                  <a:pt x="27" y="34"/>
                  <a:pt x="27" y="34"/>
                  <a:pt x="27" y="34"/>
                </a:cubicBezTo>
                <a:lnTo>
                  <a:pt x="65" y="21"/>
                </a:lnTo>
                <a:close/>
              </a:path>
            </a:pathLst>
          </a:custGeom>
          <a:solidFill>
            <a:schemeClr val="accent3"/>
          </a:solidFill>
          <a:ln w="9525">
            <a:noFill/>
            <a:round/>
          </a:ln>
        </p:spPr>
        <p:txBody>
          <a:bodyPr vert="horz" wrap="square" lIns="121965" tIns="60982" rIns="121965" bIns="60982" numCol="1" anchor="t" anchorCtr="0" compatLnSpc="1"/>
          <a:lstStyle/>
          <a:p>
            <a:endParaRPr lang="en-US" sz="2100">
              <a:cs typeface="+mn-ea"/>
            </a:endParaRPr>
          </a:p>
        </p:txBody>
      </p:sp>
      <p:sp>
        <p:nvSpPr>
          <p:cNvPr id="199" name="Rectangular Callout 229"/>
          <p:cNvSpPr/>
          <p:nvPr/>
        </p:nvSpPr>
        <p:spPr>
          <a:xfrm rot="10800000">
            <a:off x="8433674" y="4887239"/>
            <a:ext cx="1640894" cy="1186049"/>
          </a:xfrm>
          <a:prstGeom prst="wedgeRectCallout">
            <a:avLst>
              <a:gd name="adj1" fmla="val -30714"/>
              <a:gd name="adj2" fmla="val 77460"/>
            </a:avLst>
          </a:prstGeom>
          <a:noFill/>
          <a:ln w="1905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3700" dirty="0">
              <a:solidFill>
                <a:schemeClr val="accent1">
                  <a:lumMod val="75000"/>
                </a:schemeClr>
              </a:solidFill>
              <a:latin typeface="FontAwesome" pitchFamily="2" charset="0"/>
              <a:cs typeface="+mn-ea"/>
            </a:endParaRPr>
          </a:p>
        </p:txBody>
      </p:sp>
      <p:sp>
        <p:nvSpPr>
          <p:cNvPr id="200" name="Freeform 63"/>
          <p:cNvSpPr>
            <a:spLocks noEditPoints="1"/>
          </p:cNvSpPr>
          <p:nvPr/>
        </p:nvSpPr>
        <p:spPr bwMode="auto">
          <a:xfrm rot="3952011">
            <a:off x="8771361" y="4909101"/>
            <a:ext cx="913470" cy="1076095"/>
          </a:xfrm>
          <a:custGeom>
            <a:avLst/>
            <a:gdLst/>
            <a:ahLst/>
            <a:cxnLst>
              <a:cxn ang="0">
                <a:pos x="413" y="276"/>
              </a:cxn>
              <a:cxn ang="0">
                <a:pos x="375" y="294"/>
              </a:cxn>
              <a:cxn ang="0">
                <a:pos x="317" y="265"/>
              </a:cxn>
              <a:cxn ang="0">
                <a:pos x="318" y="253"/>
              </a:cxn>
              <a:cxn ang="0">
                <a:pos x="292" y="204"/>
              </a:cxn>
              <a:cxn ang="0">
                <a:pos x="329" y="99"/>
              </a:cxn>
              <a:cxn ang="0">
                <a:pos x="379" y="49"/>
              </a:cxn>
              <a:cxn ang="0">
                <a:pos x="329" y="0"/>
              </a:cxn>
              <a:cxn ang="0">
                <a:pos x="280" y="49"/>
              </a:cxn>
              <a:cxn ang="0">
                <a:pos x="305" y="92"/>
              </a:cxn>
              <a:cxn ang="0">
                <a:pos x="269" y="194"/>
              </a:cxn>
              <a:cxn ang="0">
                <a:pos x="258" y="193"/>
              </a:cxn>
              <a:cxn ang="0">
                <a:pos x="198" y="249"/>
              </a:cxn>
              <a:cxn ang="0">
                <a:pos x="96" y="273"/>
              </a:cxn>
              <a:cxn ang="0">
                <a:pos x="49" y="238"/>
              </a:cxn>
              <a:cxn ang="0">
                <a:pos x="0" y="288"/>
              </a:cxn>
              <a:cxn ang="0">
                <a:pos x="49" y="337"/>
              </a:cxn>
              <a:cxn ang="0">
                <a:pos x="98" y="298"/>
              </a:cxn>
              <a:cxn ang="0">
                <a:pos x="202" y="273"/>
              </a:cxn>
              <a:cxn ang="0">
                <a:pos x="256" y="313"/>
              </a:cxn>
              <a:cxn ang="0">
                <a:pos x="262" y="452"/>
              </a:cxn>
              <a:cxn ang="0">
                <a:pos x="236" y="495"/>
              </a:cxn>
              <a:cxn ang="0">
                <a:pos x="286" y="545"/>
              </a:cxn>
              <a:cxn ang="0">
                <a:pos x="335" y="495"/>
              </a:cxn>
              <a:cxn ang="0">
                <a:pos x="288" y="446"/>
              </a:cxn>
              <a:cxn ang="0">
                <a:pos x="281" y="308"/>
              </a:cxn>
              <a:cxn ang="0">
                <a:pos x="307" y="287"/>
              </a:cxn>
              <a:cxn ang="0">
                <a:pos x="364" y="316"/>
              </a:cxn>
              <a:cxn ang="0">
                <a:pos x="363" y="325"/>
              </a:cxn>
              <a:cxn ang="0">
                <a:pos x="413" y="375"/>
              </a:cxn>
              <a:cxn ang="0">
                <a:pos x="462" y="325"/>
              </a:cxn>
              <a:cxn ang="0">
                <a:pos x="413" y="276"/>
              </a:cxn>
              <a:cxn ang="0">
                <a:pos x="413" y="276"/>
              </a:cxn>
              <a:cxn ang="0">
                <a:pos x="413" y="276"/>
              </a:cxn>
            </a:cxnLst>
            <a:rect l="0" t="0" r="r" b="b"/>
            <a:pathLst>
              <a:path w="462" h="545">
                <a:moveTo>
                  <a:pt x="413" y="276"/>
                </a:moveTo>
                <a:cubicBezTo>
                  <a:pt x="397" y="276"/>
                  <a:pt x="384" y="283"/>
                  <a:pt x="375" y="294"/>
                </a:cubicBezTo>
                <a:cubicBezTo>
                  <a:pt x="317" y="265"/>
                  <a:pt x="317" y="265"/>
                  <a:pt x="317" y="265"/>
                </a:cubicBezTo>
                <a:cubicBezTo>
                  <a:pt x="317" y="261"/>
                  <a:pt x="318" y="257"/>
                  <a:pt x="318" y="253"/>
                </a:cubicBezTo>
                <a:cubicBezTo>
                  <a:pt x="318" y="233"/>
                  <a:pt x="308" y="215"/>
                  <a:pt x="292" y="204"/>
                </a:cubicBezTo>
                <a:cubicBezTo>
                  <a:pt x="329" y="99"/>
                  <a:pt x="329" y="99"/>
                  <a:pt x="329" y="99"/>
                </a:cubicBezTo>
                <a:cubicBezTo>
                  <a:pt x="356" y="99"/>
                  <a:pt x="379" y="77"/>
                  <a:pt x="379" y="49"/>
                </a:cubicBezTo>
                <a:cubicBezTo>
                  <a:pt x="379" y="22"/>
                  <a:pt x="356" y="0"/>
                  <a:pt x="329" y="0"/>
                </a:cubicBezTo>
                <a:cubicBezTo>
                  <a:pt x="302" y="0"/>
                  <a:pt x="280" y="22"/>
                  <a:pt x="280" y="49"/>
                </a:cubicBezTo>
                <a:cubicBezTo>
                  <a:pt x="280" y="68"/>
                  <a:pt x="290" y="84"/>
                  <a:pt x="305" y="92"/>
                </a:cubicBezTo>
                <a:cubicBezTo>
                  <a:pt x="269" y="194"/>
                  <a:pt x="269" y="194"/>
                  <a:pt x="269" y="194"/>
                </a:cubicBezTo>
                <a:cubicBezTo>
                  <a:pt x="266" y="193"/>
                  <a:pt x="262" y="193"/>
                  <a:pt x="258" y="193"/>
                </a:cubicBezTo>
                <a:cubicBezTo>
                  <a:pt x="226" y="193"/>
                  <a:pt x="200" y="218"/>
                  <a:pt x="198" y="249"/>
                </a:cubicBezTo>
                <a:cubicBezTo>
                  <a:pt x="96" y="273"/>
                  <a:pt x="96" y="273"/>
                  <a:pt x="96" y="273"/>
                </a:cubicBezTo>
                <a:cubicBezTo>
                  <a:pt x="90" y="253"/>
                  <a:pt x="72" y="238"/>
                  <a:pt x="49" y="238"/>
                </a:cubicBezTo>
                <a:cubicBezTo>
                  <a:pt x="22" y="238"/>
                  <a:pt x="0" y="260"/>
                  <a:pt x="0" y="288"/>
                </a:cubicBezTo>
                <a:cubicBezTo>
                  <a:pt x="0" y="315"/>
                  <a:pt x="22" y="337"/>
                  <a:pt x="49" y="337"/>
                </a:cubicBezTo>
                <a:cubicBezTo>
                  <a:pt x="73" y="337"/>
                  <a:pt x="93" y="320"/>
                  <a:pt x="98" y="298"/>
                </a:cubicBezTo>
                <a:cubicBezTo>
                  <a:pt x="202" y="273"/>
                  <a:pt x="202" y="273"/>
                  <a:pt x="202" y="273"/>
                </a:cubicBezTo>
                <a:cubicBezTo>
                  <a:pt x="210" y="296"/>
                  <a:pt x="231" y="312"/>
                  <a:pt x="256" y="313"/>
                </a:cubicBezTo>
                <a:cubicBezTo>
                  <a:pt x="262" y="452"/>
                  <a:pt x="262" y="452"/>
                  <a:pt x="262" y="452"/>
                </a:cubicBezTo>
                <a:cubicBezTo>
                  <a:pt x="247" y="460"/>
                  <a:pt x="236" y="476"/>
                  <a:pt x="236" y="495"/>
                </a:cubicBezTo>
                <a:cubicBezTo>
                  <a:pt x="236" y="522"/>
                  <a:pt x="259" y="545"/>
                  <a:pt x="286" y="545"/>
                </a:cubicBezTo>
                <a:cubicBezTo>
                  <a:pt x="313" y="545"/>
                  <a:pt x="335" y="522"/>
                  <a:pt x="335" y="495"/>
                </a:cubicBezTo>
                <a:cubicBezTo>
                  <a:pt x="335" y="468"/>
                  <a:pt x="314" y="447"/>
                  <a:pt x="288" y="446"/>
                </a:cubicBezTo>
                <a:cubicBezTo>
                  <a:pt x="281" y="308"/>
                  <a:pt x="281" y="308"/>
                  <a:pt x="281" y="308"/>
                </a:cubicBezTo>
                <a:cubicBezTo>
                  <a:pt x="292" y="304"/>
                  <a:pt x="301" y="296"/>
                  <a:pt x="307" y="287"/>
                </a:cubicBezTo>
                <a:cubicBezTo>
                  <a:pt x="364" y="316"/>
                  <a:pt x="364" y="316"/>
                  <a:pt x="364" y="316"/>
                </a:cubicBezTo>
                <a:cubicBezTo>
                  <a:pt x="364" y="319"/>
                  <a:pt x="363" y="322"/>
                  <a:pt x="363" y="325"/>
                </a:cubicBezTo>
                <a:cubicBezTo>
                  <a:pt x="363" y="352"/>
                  <a:pt x="385" y="375"/>
                  <a:pt x="413" y="375"/>
                </a:cubicBezTo>
                <a:cubicBezTo>
                  <a:pt x="440" y="375"/>
                  <a:pt x="462" y="352"/>
                  <a:pt x="462" y="325"/>
                </a:cubicBezTo>
                <a:cubicBezTo>
                  <a:pt x="462" y="298"/>
                  <a:pt x="440" y="276"/>
                  <a:pt x="413" y="276"/>
                </a:cubicBezTo>
                <a:close/>
                <a:moveTo>
                  <a:pt x="413" y="276"/>
                </a:moveTo>
                <a:cubicBezTo>
                  <a:pt x="413" y="276"/>
                  <a:pt x="413" y="276"/>
                  <a:pt x="413" y="276"/>
                </a:cubicBezTo>
              </a:path>
            </a:pathLst>
          </a:custGeom>
          <a:solidFill>
            <a:schemeClr val="accent4"/>
          </a:solidFill>
          <a:ln w="9525">
            <a:noFill/>
            <a:round/>
          </a:ln>
        </p:spPr>
        <p:txBody>
          <a:bodyPr vert="horz" wrap="square" lIns="121965" tIns="60982" rIns="121965" bIns="60982" numCol="1" anchor="t" anchorCtr="0" compatLnSpc="1"/>
          <a:lstStyle/>
          <a:p>
            <a:endParaRPr lang="en-US" sz="2100">
              <a:cs typeface="+mn-ea"/>
            </a:endParaRPr>
          </a:p>
        </p:txBody>
      </p:sp>
      <p:sp>
        <p:nvSpPr>
          <p:cNvPr id="201" name="Text Placeholder 3"/>
          <p:cNvSpPr txBox="1"/>
          <p:nvPr/>
        </p:nvSpPr>
        <p:spPr>
          <a:xfrm>
            <a:off x="3961035" y="1493695"/>
            <a:ext cx="930105" cy="277107"/>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800" b="1" dirty="0">
                <a:solidFill>
                  <a:schemeClr val="accent1"/>
                </a:solidFill>
                <a:cs typeface="+mn-ea"/>
              </a:rPr>
              <a:t>文本标题</a:t>
            </a:r>
            <a:endParaRPr lang="en-US" sz="1800" b="1" dirty="0">
              <a:solidFill>
                <a:schemeClr val="accent1"/>
              </a:solidFill>
              <a:cs typeface="+mn-ea"/>
            </a:endParaRPr>
          </a:p>
        </p:txBody>
      </p:sp>
      <p:sp>
        <p:nvSpPr>
          <p:cNvPr id="202" name="Text Placeholder 3"/>
          <p:cNvSpPr txBox="1"/>
          <p:nvPr/>
        </p:nvSpPr>
        <p:spPr>
          <a:xfrm>
            <a:off x="3961035" y="1769736"/>
            <a:ext cx="2213383" cy="86211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a:t>
            </a:r>
            <a:endParaRPr lang="en-US" altLang="zh-CN" sz="1300" dirty="0">
              <a:solidFill>
                <a:prstClr val="black">
                  <a:lumMod val="75000"/>
                  <a:lumOff val="25000"/>
                </a:prstClr>
              </a:solidFill>
              <a:cs typeface="+mn-ea"/>
            </a:endParaRPr>
          </a:p>
        </p:txBody>
      </p:sp>
      <p:sp>
        <p:nvSpPr>
          <p:cNvPr id="203" name="Text Placeholder 3"/>
          <p:cNvSpPr txBox="1"/>
          <p:nvPr/>
        </p:nvSpPr>
        <p:spPr>
          <a:xfrm>
            <a:off x="8748681" y="1493695"/>
            <a:ext cx="930105" cy="277107"/>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800" b="1" dirty="0">
                <a:solidFill>
                  <a:schemeClr val="accent1"/>
                </a:solidFill>
                <a:cs typeface="+mn-ea"/>
              </a:rPr>
              <a:t>文本标题</a:t>
            </a:r>
            <a:endParaRPr lang="en-US" altLang="zh-CN" sz="1800" b="1" dirty="0">
              <a:solidFill>
                <a:schemeClr val="accent1"/>
              </a:solidFill>
              <a:cs typeface="+mn-ea"/>
            </a:endParaRPr>
          </a:p>
        </p:txBody>
      </p:sp>
      <p:sp>
        <p:nvSpPr>
          <p:cNvPr id="204" name="Text Placeholder 3"/>
          <p:cNvSpPr txBox="1"/>
          <p:nvPr/>
        </p:nvSpPr>
        <p:spPr>
          <a:xfrm>
            <a:off x="8748682" y="1769636"/>
            <a:ext cx="2213383" cy="86231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a:t>
            </a:r>
            <a:endParaRPr lang="en-US" altLang="zh-CN" sz="1300" dirty="0">
              <a:solidFill>
                <a:prstClr val="black">
                  <a:lumMod val="75000"/>
                  <a:lumOff val="25000"/>
                </a:prstClr>
              </a:solidFill>
              <a:cs typeface="+mn-ea"/>
            </a:endParaRPr>
          </a:p>
        </p:txBody>
      </p:sp>
      <p:sp>
        <p:nvSpPr>
          <p:cNvPr id="205" name="Text Placeholder 3"/>
          <p:cNvSpPr txBox="1"/>
          <p:nvPr/>
        </p:nvSpPr>
        <p:spPr>
          <a:xfrm>
            <a:off x="7394237" y="4909038"/>
            <a:ext cx="930105" cy="277107"/>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800" b="1" dirty="0">
                <a:solidFill>
                  <a:schemeClr val="accent2"/>
                </a:solidFill>
                <a:cs typeface="+mn-ea"/>
              </a:rPr>
              <a:t>文本标题</a:t>
            </a:r>
            <a:endParaRPr lang="en-US" altLang="zh-CN" sz="1800" b="1" dirty="0">
              <a:solidFill>
                <a:schemeClr val="accent2"/>
              </a:solidFill>
              <a:cs typeface="+mn-ea"/>
            </a:endParaRPr>
          </a:p>
        </p:txBody>
      </p:sp>
      <p:sp>
        <p:nvSpPr>
          <p:cNvPr id="206" name="Text Placeholder 3"/>
          <p:cNvSpPr txBox="1"/>
          <p:nvPr/>
        </p:nvSpPr>
        <p:spPr>
          <a:xfrm>
            <a:off x="6086689" y="5184979"/>
            <a:ext cx="2213383" cy="86231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a:t>
            </a:r>
            <a:endParaRPr lang="en-US" altLang="zh-CN" sz="1300" dirty="0">
              <a:solidFill>
                <a:prstClr val="black">
                  <a:lumMod val="75000"/>
                  <a:lumOff val="25000"/>
                </a:prstClr>
              </a:solidFill>
              <a:cs typeface="+mn-ea"/>
            </a:endParaRPr>
          </a:p>
        </p:txBody>
      </p:sp>
      <p:sp>
        <p:nvSpPr>
          <p:cNvPr id="207" name="Text Placeholder 3"/>
          <p:cNvSpPr txBox="1"/>
          <p:nvPr/>
        </p:nvSpPr>
        <p:spPr>
          <a:xfrm>
            <a:off x="2455767" y="4900449"/>
            <a:ext cx="930105" cy="277107"/>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800" b="1" dirty="0">
                <a:solidFill>
                  <a:schemeClr val="accent2"/>
                </a:solidFill>
                <a:cs typeface="+mn-ea"/>
              </a:rPr>
              <a:t>文本标题</a:t>
            </a:r>
            <a:endParaRPr lang="en-US" altLang="zh-CN" sz="1800" b="1" dirty="0">
              <a:solidFill>
                <a:schemeClr val="accent2"/>
              </a:solidFill>
              <a:cs typeface="+mn-ea"/>
            </a:endParaRPr>
          </a:p>
        </p:txBody>
      </p:sp>
      <p:sp>
        <p:nvSpPr>
          <p:cNvPr id="208" name="Text Placeholder 3"/>
          <p:cNvSpPr txBox="1"/>
          <p:nvPr/>
        </p:nvSpPr>
        <p:spPr>
          <a:xfrm>
            <a:off x="1215732" y="5176390"/>
            <a:ext cx="2213383" cy="86231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a:t>
            </a:r>
            <a:endParaRPr lang="en-US" altLang="zh-CN" sz="1300" dirty="0">
              <a:solidFill>
                <a:prstClr val="black">
                  <a:lumMod val="75000"/>
                  <a:lumOff val="25000"/>
                </a:prst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anim calcmode="lin" valueType="num">
                                      <p:cBhvr>
                                        <p:cTn id="31" dur="500" fill="hold"/>
                                        <p:tgtEl>
                                          <p:spTgt spid="28"/>
                                        </p:tgtEl>
                                        <p:attrNameLst>
                                          <p:attrName>ppt_x</p:attrName>
                                        </p:attrNameLst>
                                      </p:cBhvr>
                                      <p:tavLst>
                                        <p:tav tm="0">
                                          <p:val>
                                            <p:strVal val="#ppt_x"/>
                                          </p:val>
                                        </p:tav>
                                        <p:tav tm="100000">
                                          <p:val>
                                            <p:strVal val="#ppt_x"/>
                                          </p:val>
                                        </p:tav>
                                      </p:tavLst>
                                    </p:anim>
                                    <p:anim calcmode="lin" valueType="num">
                                      <p:cBhvr>
                                        <p:cTn id="32" dur="5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1" accel="50000" decel="50000" fill="hold" grpId="0" nodeType="afterEffect">
                                  <p:stCondLst>
                                    <p:cond delay="0"/>
                                  </p:stCondLst>
                                  <p:childTnLst>
                                    <p:set>
                                      <p:cBhvr>
                                        <p:cTn id="35" dur="1" fill="hold">
                                          <p:stCondLst>
                                            <p:cond delay="0"/>
                                          </p:stCondLst>
                                        </p:cTn>
                                        <p:tgtEl>
                                          <p:spTgt spid="166"/>
                                        </p:tgtEl>
                                        <p:attrNameLst>
                                          <p:attrName>style.visibility</p:attrName>
                                        </p:attrNameLst>
                                      </p:cBhvr>
                                      <p:to>
                                        <p:strVal val="visible"/>
                                      </p:to>
                                    </p:set>
                                    <p:anim calcmode="lin" valueType="num">
                                      <p:cBhvr additive="base">
                                        <p:cTn id="36" dur="500" fill="hold"/>
                                        <p:tgtEl>
                                          <p:spTgt spid="166"/>
                                        </p:tgtEl>
                                        <p:attrNameLst>
                                          <p:attrName>ppt_x</p:attrName>
                                        </p:attrNameLst>
                                      </p:cBhvr>
                                      <p:tavLst>
                                        <p:tav tm="0">
                                          <p:val>
                                            <p:strVal val="#ppt_x"/>
                                          </p:val>
                                        </p:tav>
                                        <p:tav tm="100000">
                                          <p:val>
                                            <p:strVal val="#ppt_x"/>
                                          </p:val>
                                        </p:tav>
                                      </p:tavLst>
                                    </p:anim>
                                    <p:anim calcmode="lin" valueType="num">
                                      <p:cBhvr additive="base">
                                        <p:cTn id="37" dur="500" fill="hold"/>
                                        <p:tgtEl>
                                          <p:spTgt spid="166"/>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167"/>
                                        </p:tgtEl>
                                        <p:attrNameLst>
                                          <p:attrName>style.visibility</p:attrName>
                                        </p:attrNameLst>
                                      </p:cBhvr>
                                      <p:to>
                                        <p:strVal val="visible"/>
                                      </p:to>
                                    </p:set>
                                    <p:anim calcmode="lin" valueType="num">
                                      <p:cBhvr>
                                        <p:cTn id="41" dur="500" fill="hold"/>
                                        <p:tgtEl>
                                          <p:spTgt spid="167"/>
                                        </p:tgtEl>
                                        <p:attrNameLst>
                                          <p:attrName>ppt_w</p:attrName>
                                        </p:attrNameLst>
                                      </p:cBhvr>
                                      <p:tavLst>
                                        <p:tav tm="0">
                                          <p:val>
                                            <p:fltVal val="0"/>
                                          </p:val>
                                        </p:tav>
                                        <p:tav tm="100000">
                                          <p:val>
                                            <p:strVal val="#ppt_w"/>
                                          </p:val>
                                        </p:tav>
                                      </p:tavLst>
                                    </p:anim>
                                    <p:anim calcmode="lin" valueType="num">
                                      <p:cBhvr>
                                        <p:cTn id="42" dur="500" fill="hold"/>
                                        <p:tgtEl>
                                          <p:spTgt spid="167"/>
                                        </p:tgtEl>
                                        <p:attrNameLst>
                                          <p:attrName>ppt_h</p:attrName>
                                        </p:attrNameLst>
                                      </p:cBhvr>
                                      <p:tavLst>
                                        <p:tav tm="0">
                                          <p:val>
                                            <p:fltVal val="0"/>
                                          </p:val>
                                        </p:tav>
                                        <p:tav tm="100000">
                                          <p:val>
                                            <p:strVal val="#ppt_h"/>
                                          </p:val>
                                        </p:tav>
                                      </p:tavLst>
                                    </p:anim>
                                    <p:animEffect transition="in" filter="fade">
                                      <p:cBhvr>
                                        <p:cTn id="43" dur="500"/>
                                        <p:tgtEl>
                                          <p:spTgt spid="167"/>
                                        </p:tgtEl>
                                      </p:cBhvr>
                                    </p:animEffect>
                                  </p:childTnLst>
                                </p:cTn>
                              </p:par>
                              <p:par>
                                <p:cTn id="44" presetID="2" presetClass="entr" presetSubtype="2" accel="50000" decel="50000" fill="hold" grpId="0" nodeType="withEffect">
                                  <p:stCondLst>
                                    <p:cond delay="0"/>
                                  </p:stCondLst>
                                  <p:childTnLst>
                                    <p:set>
                                      <p:cBhvr>
                                        <p:cTn id="45" dur="1" fill="hold">
                                          <p:stCondLst>
                                            <p:cond delay="0"/>
                                          </p:stCondLst>
                                        </p:cTn>
                                        <p:tgtEl>
                                          <p:spTgt spid="201"/>
                                        </p:tgtEl>
                                        <p:attrNameLst>
                                          <p:attrName>style.visibility</p:attrName>
                                        </p:attrNameLst>
                                      </p:cBhvr>
                                      <p:to>
                                        <p:strVal val="visible"/>
                                      </p:to>
                                    </p:set>
                                    <p:anim calcmode="lin" valueType="num">
                                      <p:cBhvr additive="base">
                                        <p:cTn id="46" dur="500" fill="hold"/>
                                        <p:tgtEl>
                                          <p:spTgt spid="201"/>
                                        </p:tgtEl>
                                        <p:attrNameLst>
                                          <p:attrName>ppt_x</p:attrName>
                                        </p:attrNameLst>
                                      </p:cBhvr>
                                      <p:tavLst>
                                        <p:tav tm="0">
                                          <p:val>
                                            <p:strVal val="1+#ppt_w/2"/>
                                          </p:val>
                                        </p:tav>
                                        <p:tav tm="100000">
                                          <p:val>
                                            <p:strVal val="#ppt_x"/>
                                          </p:val>
                                        </p:tav>
                                      </p:tavLst>
                                    </p:anim>
                                    <p:anim calcmode="lin" valueType="num">
                                      <p:cBhvr additive="base">
                                        <p:cTn id="47" dur="500" fill="hold"/>
                                        <p:tgtEl>
                                          <p:spTgt spid="201"/>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2" presetClass="entr" presetSubtype="2" accel="50000" decel="50000" fill="hold" grpId="0" nodeType="afterEffect">
                                  <p:stCondLst>
                                    <p:cond delay="0"/>
                                  </p:stCondLst>
                                  <p:childTnLst>
                                    <p:set>
                                      <p:cBhvr>
                                        <p:cTn id="50" dur="1" fill="hold">
                                          <p:stCondLst>
                                            <p:cond delay="0"/>
                                          </p:stCondLst>
                                        </p:cTn>
                                        <p:tgtEl>
                                          <p:spTgt spid="202"/>
                                        </p:tgtEl>
                                        <p:attrNameLst>
                                          <p:attrName>style.visibility</p:attrName>
                                        </p:attrNameLst>
                                      </p:cBhvr>
                                      <p:to>
                                        <p:strVal val="visible"/>
                                      </p:to>
                                    </p:set>
                                    <p:anim calcmode="lin" valueType="num">
                                      <p:cBhvr additive="base">
                                        <p:cTn id="51" dur="500" fill="hold"/>
                                        <p:tgtEl>
                                          <p:spTgt spid="202"/>
                                        </p:tgtEl>
                                        <p:attrNameLst>
                                          <p:attrName>ppt_x</p:attrName>
                                        </p:attrNameLst>
                                      </p:cBhvr>
                                      <p:tavLst>
                                        <p:tav tm="0">
                                          <p:val>
                                            <p:strVal val="1+#ppt_w/2"/>
                                          </p:val>
                                        </p:tav>
                                        <p:tav tm="100000">
                                          <p:val>
                                            <p:strVal val="#ppt_x"/>
                                          </p:val>
                                        </p:tav>
                                      </p:tavLst>
                                    </p:anim>
                                    <p:anim calcmode="lin" valueType="num">
                                      <p:cBhvr additive="base">
                                        <p:cTn id="52" dur="500" fill="hold"/>
                                        <p:tgtEl>
                                          <p:spTgt spid="202"/>
                                        </p:tgtEl>
                                        <p:attrNameLst>
                                          <p:attrName>ppt_y</p:attrName>
                                        </p:attrNameLst>
                                      </p:cBhvr>
                                      <p:tavLst>
                                        <p:tav tm="0">
                                          <p:val>
                                            <p:strVal val="#ppt_y"/>
                                          </p:val>
                                        </p:tav>
                                        <p:tav tm="100000">
                                          <p:val>
                                            <p:strVal val="#ppt_y"/>
                                          </p:val>
                                        </p:tav>
                                      </p:tavLst>
                                    </p:anim>
                                  </p:childTnLst>
                                </p:cTn>
                              </p:par>
                            </p:childTnLst>
                          </p:cTn>
                        </p:par>
                        <p:par>
                          <p:cTn id="53" fill="hold">
                            <p:stCondLst>
                              <p:cond delay="4000"/>
                            </p:stCondLst>
                            <p:childTnLst>
                              <p:par>
                                <p:cTn id="54" presetID="42"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anim calcmode="lin" valueType="num">
                                      <p:cBhvr>
                                        <p:cTn id="57" dur="500" fill="hold"/>
                                        <p:tgtEl>
                                          <p:spTgt spid="68"/>
                                        </p:tgtEl>
                                        <p:attrNameLst>
                                          <p:attrName>ppt_x</p:attrName>
                                        </p:attrNameLst>
                                      </p:cBhvr>
                                      <p:tavLst>
                                        <p:tav tm="0">
                                          <p:val>
                                            <p:strVal val="#ppt_x"/>
                                          </p:val>
                                        </p:tav>
                                        <p:tav tm="100000">
                                          <p:val>
                                            <p:strVal val="#ppt_x"/>
                                          </p:val>
                                        </p:tav>
                                      </p:tavLst>
                                    </p:anim>
                                    <p:anim calcmode="lin" valueType="num">
                                      <p:cBhvr>
                                        <p:cTn id="58" dur="500" fill="hold"/>
                                        <p:tgtEl>
                                          <p:spTgt spid="68"/>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anim calcmode="lin" valueType="num">
                                      <p:cBhvr>
                                        <p:cTn id="62" dur="500" fill="hold"/>
                                        <p:tgtEl>
                                          <p:spTgt spid="48"/>
                                        </p:tgtEl>
                                        <p:attrNameLst>
                                          <p:attrName>ppt_x</p:attrName>
                                        </p:attrNameLst>
                                      </p:cBhvr>
                                      <p:tavLst>
                                        <p:tav tm="0">
                                          <p:val>
                                            <p:strVal val="#ppt_x"/>
                                          </p:val>
                                        </p:tav>
                                        <p:tav tm="100000">
                                          <p:val>
                                            <p:strVal val="#ppt_x"/>
                                          </p:val>
                                        </p:tav>
                                      </p:tavLst>
                                    </p:anim>
                                    <p:anim calcmode="lin" valueType="num">
                                      <p:cBhvr>
                                        <p:cTn id="63" dur="500" fill="hold"/>
                                        <p:tgtEl>
                                          <p:spTgt spid="48"/>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ppt_x"/>
                                          </p:val>
                                        </p:tav>
                                        <p:tav tm="100000">
                                          <p:val>
                                            <p:strVal val="#ppt_x"/>
                                          </p:val>
                                        </p:tav>
                                      </p:tavLst>
                                    </p:anim>
                                    <p:anim calcmode="lin" valueType="num">
                                      <p:cBhvr additive="base">
                                        <p:cTn id="68" dur="500" fill="hold"/>
                                        <p:tgtEl>
                                          <p:spTgt spid="7"/>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53" presetClass="entr" presetSubtype="16" fill="hold" nodeType="afterEffect">
                                  <p:stCondLst>
                                    <p:cond delay="0"/>
                                  </p:stCondLst>
                                  <p:childTnLst>
                                    <p:set>
                                      <p:cBhvr>
                                        <p:cTn id="71" dur="1" fill="hold">
                                          <p:stCondLst>
                                            <p:cond delay="0"/>
                                          </p:stCondLst>
                                        </p:cTn>
                                        <p:tgtEl>
                                          <p:spTgt spid="177"/>
                                        </p:tgtEl>
                                        <p:attrNameLst>
                                          <p:attrName>style.visibility</p:attrName>
                                        </p:attrNameLst>
                                      </p:cBhvr>
                                      <p:to>
                                        <p:strVal val="visible"/>
                                      </p:to>
                                    </p:set>
                                    <p:anim calcmode="lin" valueType="num">
                                      <p:cBhvr>
                                        <p:cTn id="72" dur="500" fill="hold"/>
                                        <p:tgtEl>
                                          <p:spTgt spid="177"/>
                                        </p:tgtEl>
                                        <p:attrNameLst>
                                          <p:attrName>ppt_w</p:attrName>
                                        </p:attrNameLst>
                                      </p:cBhvr>
                                      <p:tavLst>
                                        <p:tav tm="0">
                                          <p:val>
                                            <p:fltVal val="0"/>
                                          </p:val>
                                        </p:tav>
                                        <p:tav tm="100000">
                                          <p:val>
                                            <p:strVal val="#ppt_w"/>
                                          </p:val>
                                        </p:tav>
                                      </p:tavLst>
                                    </p:anim>
                                    <p:anim calcmode="lin" valueType="num">
                                      <p:cBhvr>
                                        <p:cTn id="73" dur="500" fill="hold"/>
                                        <p:tgtEl>
                                          <p:spTgt spid="177"/>
                                        </p:tgtEl>
                                        <p:attrNameLst>
                                          <p:attrName>ppt_h</p:attrName>
                                        </p:attrNameLst>
                                      </p:cBhvr>
                                      <p:tavLst>
                                        <p:tav tm="0">
                                          <p:val>
                                            <p:fltVal val="0"/>
                                          </p:val>
                                        </p:tav>
                                        <p:tav tm="100000">
                                          <p:val>
                                            <p:strVal val="#ppt_h"/>
                                          </p:val>
                                        </p:tav>
                                      </p:tavLst>
                                    </p:anim>
                                    <p:animEffect transition="in" filter="fade">
                                      <p:cBhvr>
                                        <p:cTn id="74" dur="500"/>
                                        <p:tgtEl>
                                          <p:spTgt spid="177"/>
                                        </p:tgtEl>
                                      </p:cBhvr>
                                    </p:animEffect>
                                  </p:childTnLst>
                                </p:cTn>
                              </p:par>
                              <p:par>
                                <p:cTn id="75" presetID="2" presetClass="entr" presetSubtype="8" accel="50000" decel="50000" fill="hold" grpId="0" nodeType="withEffect">
                                  <p:stCondLst>
                                    <p:cond delay="0"/>
                                  </p:stCondLst>
                                  <p:childTnLst>
                                    <p:set>
                                      <p:cBhvr>
                                        <p:cTn id="76" dur="1" fill="hold">
                                          <p:stCondLst>
                                            <p:cond delay="0"/>
                                          </p:stCondLst>
                                        </p:cTn>
                                        <p:tgtEl>
                                          <p:spTgt spid="207"/>
                                        </p:tgtEl>
                                        <p:attrNameLst>
                                          <p:attrName>style.visibility</p:attrName>
                                        </p:attrNameLst>
                                      </p:cBhvr>
                                      <p:to>
                                        <p:strVal val="visible"/>
                                      </p:to>
                                    </p:set>
                                    <p:anim calcmode="lin" valueType="num">
                                      <p:cBhvr additive="base">
                                        <p:cTn id="77" dur="500" fill="hold"/>
                                        <p:tgtEl>
                                          <p:spTgt spid="207"/>
                                        </p:tgtEl>
                                        <p:attrNameLst>
                                          <p:attrName>ppt_x</p:attrName>
                                        </p:attrNameLst>
                                      </p:cBhvr>
                                      <p:tavLst>
                                        <p:tav tm="0">
                                          <p:val>
                                            <p:strVal val="0-#ppt_w/2"/>
                                          </p:val>
                                        </p:tav>
                                        <p:tav tm="100000">
                                          <p:val>
                                            <p:strVal val="#ppt_x"/>
                                          </p:val>
                                        </p:tav>
                                      </p:tavLst>
                                    </p:anim>
                                    <p:anim calcmode="lin" valueType="num">
                                      <p:cBhvr additive="base">
                                        <p:cTn id="78" dur="500" fill="hold"/>
                                        <p:tgtEl>
                                          <p:spTgt spid="207"/>
                                        </p:tgtEl>
                                        <p:attrNameLst>
                                          <p:attrName>ppt_y</p:attrName>
                                        </p:attrNameLst>
                                      </p:cBhvr>
                                      <p:tavLst>
                                        <p:tav tm="0">
                                          <p:val>
                                            <p:strVal val="#ppt_y"/>
                                          </p:val>
                                        </p:tav>
                                        <p:tav tm="100000">
                                          <p:val>
                                            <p:strVal val="#ppt_y"/>
                                          </p:val>
                                        </p:tav>
                                      </p:tavLst>
                                    </p:anim>
                                  </p:childTnLst>
                                </p:cTn>
                              </p:par>
                            </p:childTnLst>
                          </p:cTn>
                        </p:par>
                        <p:par>
                          <p:cTn id="79" fill="hold">
                            <p:stCondLst>
                              <p:cond delay="5500"/>
                            </p:stCondLst>
                            <p:childTnLst>
                              <p:par>
                                <p:cTn id="80" presetID="2" presetClass="entr" presetSubtype="8" accel="50000" decel="50000" fill="hold" grpId="0" nodeType="afterEffect">
                                  <p:stCondLst>
                                    <p:cond delay="0"/>
                                  </p:stCondLst>
                                  <p:childTnLst>
                                    <p:set>
                                      <p:cBhvr>
                                        <p:cTn id="81" dur="1" fill="hold">
                                          <p:stCondLst>
                                            <p:cond delay="0"/>
                                          </p:stCondLst>
                                        </p:cTn>
                                        <p:tgtEl>
                                          <p:spTgt spid="208"/>
                                        </p:tgtEl>
                                        <p:attrNameLst>
                                          <p:attrName>style.visibility</p:attrName>
                                        </p:attrNameLst>
                                      </p:cBhvr>
                                      <p:to>
                                        <p:strVal val="visible"/>
                                      </p:to>
                                    </p:set>
                                    <p:anim calcmode="lin" valueType="num">
                                      <p:cBhvr additive="base">
                                        <p:cTn id="82" dur="500" fill="hold"/>
                                        <p:tgtEl>
                                          <p:spTgt spid="208"/>
                                        </p:tgtEl>
                                        <p:attrNameLst>
                                          <p:attrName>ppt_x</p:attrName>
                                        </p:attrNameLst>
                                      </p:cBhvr>
                                      <p:tavLst>
                                        <p:tav tm="0">
                                          <p:val>
                                            <p:strVal val="0-#ppt_w/2"/>
                                          </p:val>
                                        </p:tav>
                                        <p:tav tm="100000">
                                          <p:val>
                                            <p:strVal val="#ppt_x"/>
                                          </p:val>
                                        </p:tav>
                                      </p:tavLst>
                                    </p:anim>
                                    <p:anim calcmode="lin" valueType="num">
                                      <p:cBhvr additive="base">
                                        <p:cTn id="83" dur="500" fill="hold"/>
                                        <p:tgtEl>
                                          <p:spTgt spid="208"/>
                                        </p:tgtEl>
                                        <p:attrNameLst>
                                          <p:attrName>ppt_y</p:attrName>
                                        </p:attrNameLst>
                                      </p:cBhvr>
                                      <p:tavLst>
                                        <p:tav tm="0">
                                          <p:val>
                                            <p:strVal val="#ppt_y"/>
                                          </p:val>
                                        </p:tav>
                                        <p:tav tm="100000">
                                          <p:val>
                                            <p:strVal val="#ppt_y"/>
                                          </p:val>
                                        </p:tav>
                                      </p:tavLst>
                                    </p:anim>
                                  </p:childTnLst>
                                </p:cTn>
                              </p:par>
                            </p:childTnLst>
                          </p:cTn>
                        </p:par>
                        <p:par>
                          <p:cTn id="84" fill="hold">
                            <p:stCondLst>
                              <p:cond delay="6000"/>
                            </p:stCondLst>
                            <p:childTnLst>
                              <p:par>
                                <p:cTn id="85" presetID="42" presetClass="entr" presetSubtype="0" fill="hold" nodeType="afterEffect">
                                  <p:stCondLst>
                                    <p:cond delay="0"/>
                                  </p:stCondLst>
                                  <p:childTnLst>
                                    <p:set>
                                      <p:cBhvr>
                                        <p:cTn id="86" dur="1" fill="hold">
                                          <p:stCondLst>
                                            <p:cond delay="0"/>
                                          </p:stCondLst>
                                        </p:cTn>
                                        <p:tgtEl>
                                          <p:spTgt spid="107"/>
                                        </p:tgtEl>
                                        <p:attrNameLst>
                                          <p:attrName>style.visibility</p:attrName>
                                        </p:attrNameLst>
                                      </p:cBhvr>
                                      <p:to>
                                        <p:strVal val="visible"/>
                                      </p:to>
                                    </p:set>
                                    <p:animEffect transition="in" filter="fade">
                                      <p:cBhvr>
                                        <p:cTn id="87" dur="500"/>
                                        <p:tgtEl>
                                          <p:spTgt spid="107"/>
                                        </p:tgtEl>
                                      </p:cBhvr>
                                    </p:animEffect>
                                    <p:anim calcmode="lin" valueType="num">
                                      <p:cBhvr>
                                        <p:cTn id="88" dur="500" fill="hold"/>
                                        <p:tgtEl>
                                          <p:spTgt spid="107"/>
                                        </p:tgtEl>
                                        <p:attrNameLst>
                                          <p:attrName>ppt_x</p:attrName>
                                        </p:attrNameLst>
                                      </p:cBhvr>
                                      <p:tavLst>
                                        <p:tav tm="0">
                                          <p:val>
                                            <p:strVal val="#ppt_x"/>
                                          </p:val>
                                        </p:tav>
                                        <p:tav tm="100000">
                                          <p:val>
                                            <p:strVal val="#ppt_x"/>
                                          </p:val>
                                        </p:tav>
                                      </p:tavLst>
                                    </p:anim>
                                    <p:anim calcmode="lin" valueType="num">
                                      <p:cBhvr>
                                        <p:cTn id="89" dur="500" fill="hold"/>
                                        <p:tgtEl>
                                          <p:spTgt spid="107"/>
                                        </p:tgtEl>
                                        <p:attrNameLst>
                                          <p:attrName>ppt_y</p:attrName>
                                        </p:attrNameLst>
                                      </p:cBhvr>
                                      <p:tavLst>
                                        <p:tav tm="0">
                                          <p:val>
                                            <p:strVal val="#ppt_y+.1"/>
                                          </p:val>
                                        </p:tav>
                                        <p:tav tm="100000">
                                          <p:val>
                                            <p:strVal val="#ppt_y"/>
                                          </p:val>
                                        </p:tav>
                                      </p:tavLst>
                                    </p:anim>
                                  </p:childTnLst>
                                </p:cTn>
                              </p:par>
                              <p:par>
                                <p:cTn id="90" presetID="47" presetClass="entr" presetSubtype="0" fill="hold" nodeType="withEffect">
                                  <p:stCondLst>
                                    <p:cond delay="0"/>
                                  </p:stCondLst>
                                  <p:childTnLst>
                                    <p:set>
                                      <p:cBhvr>
                                        <p:cTn id="91" dur="1" fill="hold">
                                          <p:stCondLst>
                                            <p:cond delay="0"/>
                                          </p:stCondLst>
                                        </p:cTn>
                                        <p:tgtEl>
                                          <p:spTgt spid="88"/>
                                        </p:tgtEl>
                                        <p:attrNameLst>
                                          <p:attrName>style.visibility</p:attrName>
                                        </p:attrNameLst>
                                      </p:cBhvr>
                                      <p:to>
                                        <p:strVal val="visible"/>
                                      </p:to>
                                    </p:set>
                                    <p:animEffect transition="in" filter="fade">
                                      <p:cBhvr>
                                        <p:cTn id="92" dur="500"/>
                                        <p:tgtEl>
                                          <p:spTgt spid="88"/>
                                        </p:tgtEl>
                                      </p:cBhvr>
                                    </p:animEffect>
                                    <p:anim calcmode="lin" valueType="num">
                                      <p:cBhvr>
                                        <p:cTn id="93" dur="500" fill="hold"/>
                                        <p:tgtEl>
                                          <p:spTgt spid="88"/>
                                        </p:tgtEl>
                                        <p:attrNameLst>
                                          <p:attrName>ppt_x</p:attrName>
                                        </p:attrNameLst>
                                      </p:cBhvr>
                                      <p:tavLst>
                                        <p:tav tm="0">
                                          <p:val>
                                            <p:strVal val="#ppt_x"/>
                                          </p:val>
                                        </p:tav>
                                        <p:tav tm="100000">
                                          <p:val>
                                            <p:strVal val="#ppt_x"/>
                                          </p:val>
                                        </p:tav>
                                      </p:tavLst>
                                    </p:anim>
                                    <p:anim calcmode="lin" valueType="num">
                                      <p:cBhvr>
                                        <p:cTn id="94" dur="500" fill="hold"/>
                                        <p:tgtEl>
                                          <p:spTgt spid="88"/>
                                        </p:tgtEl>
                                        <p:attrNameLst>
                                          <p:attrName>ppt_y</p:attrName>
                                        </p:attrNameLst>
                                      </p:cBhvr>
                                      <p:tavLst>
                                        <p:tav tm="0">
                                          <p:val>
                                            <p:strVal val="#ppt_y-.1"/>
                                          </p:val>
                                        </p:tav>
                                        <p:tav tm="100000">
                                          <p:val>
                                            <p:strVal val="#ppt_y"/>
                                          </p:val>
                                        </p:tav>
                                      </p:tavLst>
                                    </p:anim>
                                  </p:childTnLst>
                                </p:cTn>
                              </p:par>
                            </p:childTnLst>
                          </p:cTn>
                        </p:par>
                        <p:par>
                          <p:cTn id="95" fill="hold">
                            <p:stCondLst>
                              <p:cond delay="6500"/>
                            </p:stCondLst>
                            <p:childTnLst>
                              <p:par>
                                <p:cTn id="96" presetID="2" presetClass="entr" presetSubtype="1" accel="50000" decel="50000" fill="hold" grpId="0" nodeType="afterEffect">
                                  <p:stCondLst>
                                    <p:cond delay="0"/>
                                  </p:stCondLst>
                                  <p:childTnLst>
                                    <p:set>
                                      <p:cBhvr>
                                        <p:cTn id="97" dur="1" fill="hold">
                                          <p:stCondLst>
                                            <p:cond delay="0"/>
                                          </p:stCondLst>
                                        </p:cTn>
                                        <p:tgtEl>
                                          <p:spTgt spid="6"/>
                                        </p:tgtEl>
                                        <p:attrNameLst>
                                          <p:attrName>style.visibility</p:attrName>
                                        </p:attrNameLst>
                                      </p:cBhvr>
                                      <p:to>
                                        <p:strVal val="visible"/>
                                      </p:to>
                                    </p:set>
                                    <p:anim calcmode="lin" valueType="num">
                                      <p:cBhvr additive="base">
                                        <p:cTn id="98" dur="500" fill="hold"/>
                                        <p:tgtEl>
                                          <p:spTgt spid="6"/>
                                        </p:tgtEl>
                                        <p:attrNameLst>
                                          <p:attrName>ppt_x</p:attrName>
                                        </p:attrNameLst>
                                      </p:cBhvr>
                                      <p:tavLst>
                                        <p:tav tm="0">
                                          <p:val>
                                            <p:strVal val="#ppt_x"/>
                                          </p:val>
                                        </p:tav>
                                        <p:tav tm="100000">
                                          <p:val>
                                            <p:strVal val="#ppt_x"/>
                                          </p:val>
                                        </p:tav>
                                      </p:tavLst>
                                    </p:anim>
                                    <p:anim calcmode="lin" valueType="num">
                                      <p:cBhvr additive="base">
                                        <p:cTn id="99" dur="500" fill="hold"/>
                                        <p:tgtEl>
                                          <p:spTgt spid="6"/>
                                        </p:tgtEl>
                                        <p:attrNameLst>
                                          <p:attrName>ppt_y</p:attrName>
                                        </p:attrNameLst>
                                      </p:cBhvr>
                                      <p:tavLst>
                                        <p:tav tm="0">
                                          <p:val>
                                            <p:strVal val="0-#ppt_h/2"/>
                                          </p:val>
                                        </p:tav>
                                        <p:tav tm="100000">
                                          <p:val>
                                            <p:strVal val="#ppt_y"/>
                                          </p:val>
                                        </p:tav>
                                      </p:tavLst>
                                    </p:anim>
                                  </p:childTnLst>
                                </p:cTn>
                              </p:par>
                            </p:childTnLst>
                          </p:cTn>
                        </p:par>
                        <p:par>
                          <p:cTn id="100" fill="hold">
                            <p:stCondLst>
                              <p:cond delay="7000"/>
                            </p:stCondLst>
                            <p:childTnLst>
                              <p:par>
                                <p:cTn id="101" presetID="53" presetClass="entr" presetSubtype="16" fill="hold" grpId="0" nodeType="afterEffect">
                                  <p:stCondLst>
                                    <p:cond delay="0"/>
                                  </p:stCondLst>
                                  <p:childTnLst>
                                    <p:set>
                                      <p:cBhvr>
                                        <p:cTn id="102" dur="1" fill="hold">
                                          <p:stCondLst>
                                            <p:cond delay="0"/>
                                          </p:stCondLst>
                                        </p:cTn>
                                        <p:tgtEl>
                                          <p:spTgt spid="198"/>
                                        </p:tgtEl>
                                        <p:attrNameLst>
                                          <p:attrName>style.visibility</p:attrName>
                                        </p:attrNameLst>
                                      </p:cBhvr>
                                      <p:to>
                                        <p:strVal val="visible"/>
                                      </p:to>
                                    </p:set>
                                    <p:anim calcmode="lin" valueType="num">
                                      <p:cBhvr>
                                        <p:cTn id="103" dur="500" fill="hold"/>
                                        <p:tgtEl>
                                          <p:spTgt spid="198"/>
                                        </p:tgtEl>
                                        <p:attrNameLst>
                                          <p:attrName>ppt_w</p:attrName>
                                        </p:attrNameLst>
                                      </p:cBhvr>
                                      <p:tavLst>
                                        <p:tav tm="0">
                                          <p:val>
                                            <p:fltVal val="0"/>
                                          </p:val>
                                        </p:tav>
                                        <p:tav tm="100000">
                                          <p:val>
                                            <p:strVal val="#ppt_w"/>
                                          </p:val>
                                        </p:tav>
                                      </p:tavLst>
                                    </p:anim>
                                    <p:anim calcmode="lin" valueType="num">
                                      <p:cBhvr>
                                        <p:cTn id="104" dur="500" fill="hold"/>
                                        <p:tgtEl>
                                          <p:spTgt spid="198"/>
                                        </p:tgtEl>
                                        <p:attrNameLst>
                                          <p:attrName>ppt_h</p:attrName>
                                        </p:attrNameLst>
                                      </p:cBhvr>
                                      <p:tavLst>
                                        <p:tav tm="0">
                                          <p:val>
                                            <p:fltVal val="0"/>
                                          </p:val>
                                        </p:tav>
                                        <p:tav tm="100000">
                                          <p:val>
                                            <p:strVal val="#ppt_h"/>
                                          </p:val>
                                        </p:tav>
                                      </p:tavLst>
                                    </p:anim>
                                    <p:animEffect transition="in" filter="fade">
                                      <p:cBhvr>
                                        <p:cTn id="105" dur="500"/>
                                        <p:tgtEl>
                                          <p:spTgt spid="198"/>
                                        </p:tgtEl>
                                      </p:cBhvr>
                                    </p:animEffect>
                                  </p:childTnLst>
                                </p:cTn>
                              </p:par>
                              <p:par>
                                <p:cTn id="106" presetID="2" presetClass="entr" presetSubtype="2" accel="50000" decel="50000" fill="hold" grpId="0" nodeType="withEffect">
                                  <p:stCondLst>
                                    <p:cond delay="0"/>
                                  </p:stCondLst>
                                  <p:childTnLst>
                                    <p:set>
                                      <p:cBhvr>
                                        <p:cTn id="107" dur="1" fill="hold">
                                          <p:stCondLst>
                                            <p:cond delay="0"/>
                                          </p:stCondLst>
                                        </p:cTn>
                                        <p:tgtEl>
                                          <p:spTgt spid="203"/>
                                        </p:tgtEl>
                                        <p:attrNameLst>
                                          <p:attrName>style.visibility</p:attrName>
                                        </p:attrNameLst>
                                      </p:cBhvr>
                                      <p:to>
                                        <p:strVal val="visible"/>
                                      </p:to>
                                    </p:set>
                                    <p:anim calcmode="lin" valueType="num">
                                      <p:cBhvr additive="base">
                                        <p:cTn id="108" dur="500" fill="hold"/>
                                        <p:tgtEl>
                                          <p:spTgt spid="203"/>
                                        </p:tgtEl>
                                        <p:attrNameLst>
                                          <p:attrName>ppt_x</p:attrName>
                                        </p:attrNameLst>
                                      </p:cBhvr>
                                      <p:tavLst>
                                        <p:tav tm="0">
                                          <p:val>
                                            <p:strVal val="1+#ppt_w/2"/>
                                          </p:val>
                                        </p:tav>
                                        <p:tav tm="100000">
                                          <p:val>
                                            <p:strVal val="#ppt_x"/>
                                          </p:val>
                                        </p:tav>
                                      </p:tavLst>
                                    </p:anim>
                                    <p:anim calcmode="lin" valueType="num">
                                      <p:cBhvr additive="base">
                                        <p:cTn id="109" dur="500" fill="hold"/>
                                        <p:tgtEl>
                                          <p:spTgt spid="203"/>
                                        </p:tgtEl>
                                        <p:attrNameLst>
                                          <p:attrName>ppt_y</p:attrName>
                                        </p:attrNameLst>
                                      </p:cBhvr>
                                      <p:tavLst>
                                        <p:tav tm="0">
                                          <p:val>
                                            <p:strVal val="#ppt_y"/>
                                          </p:val>
                                        </p:tav>
                                        <p:tav tm="100000">
                                          <p:val>
                                            <p:strVal val="#ppt_y"/>
                                          </p:val>
                                        </p:tav>
                                      </p:tavLst>
                                    </p:anim>
                                  </p:childTnLst>
                                </p:cTn>
                              </p:par>
                            </p:childTnLst>
                          </p:cTn>
                        </p:par>
                        <p:par>
                          <p:cTn id="110" fill="hold">
                            <p:stCondLst>
                              <p:cond delay="7500"/>
                            </p:stCondLst>
                            <p:childTnLst>
                              <p:par>
                                <p:cTn id="111" presetID="2" presetClass="entr" presetSubtype="2" accel="50000" decel="50000" fill="hold" grpId="0" nodeType="afterEffect">
                                  <p:stCondLst>
                                    <p:cond delay="0"/>
                                  </p:stCondLst>
                                  <p:childTnLst>
                                    <p:set>
                                      <p:cBhvr>
                                        <p:cTn id="112" dur="1" fill="hold">
                                          <p:stCondLst>
                                            <p:cond delay="0"/>
                                          </p:stCondLst>
                                        </p:cTn>
                                        <p:tgtEl>
                                          <p:spTgt spid="204"/>
                                        </p:tgtEl>
                                        <p:attrNameLst>
                                          <p:attrName>style.visibility</p:attrName>
                                        </p:attrNameLst>
                                      </p:cBhvr>
                                      <p:to>
                                        <p:strVal val="visible"/>
                                      </p:to>
                                    </p:set>
                                    <p:anim calcmode="lin" valueType="num">
                                      <p:cBhvr additive="base">
                                        <p:cTn id="113" dur="500" fill="hold"/>
                                        <p:tgtEl>
                                          <p:spTgt spid="204"/>
                                        </p:tgtEl>
                                        <p:attrNameLst>
                                          <p:attrName>ppt_x</p:attrName>
                                        </p:attrNameLst>
                                      </p:cBhvr>
                                      <p:tavLst>
                                        <p:tav tm="0">
                                          <p:val>
                                            <p:strVal val="1+#ppt_w/2"/>
                                          </p:val>
                                        </p:tav>
                                        <p:tav tm="100000">
                                          <p:val>
                                            <p:strVal val="#ppt_x"/>
                                          </p:val>
                                        </p:tav>
                                      </p:tavLst>
                                    </p:anim>
                                    <p:anim calcmode="lin" valueType="num">
                                      <p:cBhvr additive="base">
                                        <p:cTn id="114" dur="500" fill="hold"/>
                                        <p:tgtEl>
                                          <p:spTgt spid="204"/>
                                        </p:tgtEl>
                                        <p:attrNameLst>
                                          <p:attrName>ppt_y</p:attrName>
                                        </p:attrNameLst>
                                      </p:cBhvr>
                                      <p:tavLst>
                                        <p:tav tm="0">
                                          <p:val>
                                            <p:strVal val="#ppt_y"/>
                                          </p:val>
                                        </p:tav>
                                        <p:tav tm="100000">
                                          <p:val>
                                            <p:strVal val="#ppt_y"/>
                                          </p:val>
                                        </p:tav>
                                      </p:tavLst>
                                    </p:anim>
                                  </p:childTnLst>
                                </p:cTn>
                              </p:par>
                            </p:childTnLst>
                          </p:cTn>
                        </p:par>
                        <p:par>
                          <p:cTn id="115" fill="hold">
                            <p:stCondLst>
                              <p:cond delay="8000"/>
                            </p:stCondLst>
                            <p:childTnLst>
                              <p:par>
                                <p:cTn id="116" presetID="42" presetClass="entr" presetSubtype="0" fill="hold" nodeType="afterEffect">
                                  <p:stCondLst>
                                    <p:cond delay="0"/>
                                  </p:stCondLst>
                                  <p:childTnLst>
                                    <p:set>
                                      <p:cBhvr>
                                        <p:cTn id="117" dur="1" fill="hold">
                                          <p:stCondLst>
                                            <p:cond delay="0"/>
                                          </p:stCondLst>
                                        </p:cTn>
                                        <p:tgtEl>
                                          <p:spTgt spid="146"/>
                                        </p:tgtEl>
                                        <p:attrNameLst>
                                          <p:attrName>style.visibility</p:attrName>
                                        </p:attrNameLst>
                                      </p:cBhvr>
                                      <p:to>
                                        <p:strVal val="visible"/>
                                      </p:to>
                                    </p:set>
                                    <p:animEffect transition="in" filter="fade">
                                      <p:cBhvr>
                                        <p:cTn id="118" dur="500"/>
                                        <p:tgtEl>
                                          <p:spTgt spid="146"/>
                                        </p:tgtEl>
                                      </p:cBhvr>
                                    </p:animEffect>
                                    <p:anim calcmode="lin" valueType="num">
                                      <p:cBhvr>
                                        <p:cTn id="119" dur="500" fill="hold"/>
                                        <p:tgtEl>
                                          <p:spTgt spid="146"/>
                                        </p:tgtEl>
                                        <p:attrNameLst>
                                          <p:attrName>ppt_x</p:attrName>
                                        </p:attrNameLst>
                                      </p:cBhvr>
                                      <p:tavLst>
                                        <p:tav tm="0">
                                          <p:val>
                                            <p:strVal val="#ppt_x"/>
                                          </p:val>
                                        </p:tav>
                                        <p:tav tm="100000">
                                          <p:val>
                                            <p:strVal val="#ppt_x"/>
                                          </p:val>
                                        </p:tav>
                                      </p:tavLst>
                                    </p:anim>
                                    <p:anim calcmode="lin" valueType="num">
                                      <p:cBhvr>
                                        <p:cTn id="120" dur="500" fill="hold"/>
                                        <p:tgtEl>
                                          <p:spTgt spid="146"/>
                                        </p:tgtEl>
                                        <p:attrNameLst>
                                          <p:attrName>ppt_y</p:attrName>
                                        </p:attrNameLst>
                                      </p:cBhvr>
                                      <p:tavLst>
                                        <p:tav tm="0">
                                          <p:val>
                                            <p:strVal val="#ppt_y+.1"/>
                                          </p:val>
                                        </p:tav>
                                        <p:tav tm="100000">
                                          <p:val>
                                            <p:strVal val="#ppt_y"/>
                                          </p:val>
                                        </p:tav>
                                      </p:tavLst>
                                    </p:anim>
                                  </p:childTnLst>
                                </p:cTn>
                              </p:par>
                              <p:par>
                                <p:cTn id="121" presetID="47" presetClass="entr" presetSubtype="0" fill="hold" nodeType="withEffect">
                                  <p:stCondLst>
                                    <p:cond delay="0"/>
                                  </p:stCondLst>
                                  <p:childTnLst>
                                    <p:set>
                                      <p:cBhvr>
                                        <p:cTn id="122" dur="1" fill="hold">
                                          <p:stCondLst>
                                            <p:cond delay="0"/>
                                          </p:stCondLst>
                                        </p:cTn>
                                        <p:tgtEl>
                                          <p:spTgt spid="127"/>
                                        </p:tgtEl>
                                        <p:attrNameLst>
                                          <p:attrName>style.visibility</p:attrName>
                                        </p:attrNameLst>
                                      </p:cBhvr>
                                      <p:to>
                                        <p:strVal val="visible"/>
                                      </p:to>
                                    </p:set>
                                    <p:animEffect transition="in" filter="fade">
                                      <p:cBhvr>
                                        <p:cTn id="123" dur="500"/>
                                        <p:tgtEl>
                                          <p:spTgt spid="127"/>
                                        </p:tgtEl>
                                      </p:cBhvr>
                                    </p:animEffect>
                                    <p:anim calcmode="lin" valueType="num">
                                      <p:cBhvr>
                                        <p:cTn id="124" dur="500" fill="hold"/>
                                        <p:tgtEl>
                                          <p:spTgt spid="127"/>
                                        </p:tgtEl>
                                        <p:attrNameLst>
                                          <p:attrName>ppt_x</p:attrName>
                                        </p:attrNameLst>
                                      </p:cBhvr>
                                      <p:tavLst>
                                        <p:tav tm="0">
                                          <p:val>
                                            <p:strVal val="#ppt_x"/>
                                          </p:val>
                                        </p:tav>
                                        <p:tav tm="100000">
                                          <p:val>
                                            <p:strVal val="#ppt_x"/>
                                          </p:val>
                                        </p:tav>
                                      </p:tavLst>
                                    </p:anim>
                                    <p:anim calcmode="lin" valueType="num">
                                      <p:cBhvr>
                                        <p:cTn id="125" dur="500" fill="hold"/>
                                        <p:tgtEl>
                                          <p:spTgt spid="127"/>
                                        </p:tgtEl>
                                        <p:attrNameLst>
                                          <p:attrName>ppt_y</p:attrName>
                                        </p:attrNameLst>
                                      </p:cBhvr>
                                      <p:tavLst>
                                        <p:tav tm="0">
                                          <p:val>
                                            <p:strVal val="#ppt_y-.1"/>
                                          </p:val>
                                        </p:tav>
                                        <p:tav tm="100000">
                                          <p:val>
                                            <p:strVal val="#ppt_y"/>
                                          </p:val>
                                        </p:tav>
                                      </p:tavLst>
                                    </p:anim>
                                  </p:childTnLst>
                                </p:cTn>
                              </p:par>
                            </p:childTnLst>
                          </p:cTn>
                        </p:par>
                        <p:par>
                          <p:cTn id="126" fill="hold">
                            <p:stCondLst>
                              <p:cond delay="8500"/>
                            </p:stCondLst>
                            <p:childTnLst>
                              <p:par>
                                <p:cTn id="127" presetID="2" presetClass="entr" presetSubtype="4" accel="50000" decel="50000" fill="hold" grpId="0" nodeType="afterEffect">
                                  <p:stCondLst>
                                    <p:cond delay="0"/>
                                  </p:stCondLst>
                                  <p:childTnLst>
                                    <p:set>
                                      <p:cBhvr>
                                        <p:cTn id="128" dur="1" fill="hold">
                                          <p:stCondLst>
                                            <p:cond delay="0"/>
                                          </p:stCondLst>
                                        </p:cTn>
                                        <p:tgtEl>
                                          <p:spTgt spid="199"/>
                                        </p:tgtEl>
                                        <p:attrNameLst>
                                          <p:attrName>style.visibility</p:attrName>
                                        </p:attrNameLst>
                                      </p:cBhvr>
                                      <p:to>
                                        <p:strVal val="visible"/>
                                      </p:to>
                                    </p:set>
                                    <p:anim calcmode="lin" valueType="num">
                                      <p:cBhvr additive="base">
                                        <p:cTn id="129" dur="500" fill="hold"/>
                                        <p:tgtEl>
                                          <p:spTgt spid="199"/>
                                        </p:tgtEl>
                                        <p:attrNameLst>
                                          <p:attrName>ppt_x</p:attrName>
                                        </p:attrNameLst>
                                      </p:cBhvr>
                                      <p:tavLst>
                                        <p:tav tm="0">
                                          <p:val>
                                            <p:strVal val="#ppt_x"/>
                                          </p:val>
                                        </p:tav>
                                        <p:tav tm="100000">
                                          <p:val>
                                            <p:strVal val="#ppt_x"/>
                                          </p:val>
                                        </p:tav>
                                      </p:tavLst>
                                    </p:anim>
                                    <p:anim calcmode="lin" valueType="num">
                                      <p:cBhvr additive="base">
                                        <p:cTn id="130" dur="500" fill="hold"/>
                                        <p:tgtEl>
                                          <p:spTgt spid="199"/>
                                        </p:tgtEl>
                                        <p:attrNameLst>
                                          <p:attrName>ppt_y</p:attrName>
                                        </p:attrNameLst>
                                      </p:cBhvr>
                                      <p:tavLst>
                                        <p:tav tm="0">
                                          <p:val>
                                            <p:strVal val="1+#ppt_h/2"/>
                                          </p:val>
                                        </p:tav>
                                        <p:tav tm="100000">
                                          <p:val>
                                            <p:strVal val="#ppt_y"/>
                                          </p:val>
                                        </p:tav>
                                      </p:tavLst>
                                    </p:anim>
                                  </p:childTnLst>
                                </p:cTn>
                              </p:par>
                            </p:childTnLst>
                          </p:cTn>
                        </p:par>
                        <p:par>
                          <p:cTn id="131" fill="hold">
                            <p:stCondLst>
                              <p:cond delay="9000"/>
                            </p:stCondLst>
                            <p:childTnLst>
                              <p:par>
                                <p:cTn id="132" presetID="53" presetClass="entr" presetSubtype="16" fill="hold" grpId="0" nodeType="afterEffect">
                                  <p:stCondLst>
                                    <p:cond delay="0"/>
                                  </p:stCondLst>
                                  <p:childTnLst>
                                    <p:set>
                                      <p:cBhvr>
                                        <p:cTn id="133" dur="1" fill="hold">
                                          <p:stCondLst>
                                            <p:cond delay="0"/>
                                          </p:stCondLst>
                                        </p:cTn>
                                        <p:tgtEl>
                                          <p:spTgt spid="200"/>
                                        </p:tgtEl>
                                        <p:attrNameLst>
                                          <p:attrName>style.visibility</p:attrName>
                                        </p:attrNameLst>
                                      </p:cBhvr>
                                      <p:to>
                                        <p:strVal val="visible"/>
                                      </p:to>
                                    </p:set>
                                    <p:anim calcmode="lin" valueType="num">
                                      <p:cBhvr>
                                        <p:cTn id="134" dur="500" fill="hold"/>
                                        <p:tgtEl>
                                          <p:spTgt spid="200"/>
                                        </p:tgtEl>
                                        <p:attrNameLst>
                                          <p:attrName>ppt_w</p:attrName>
                                        </p:attrNameLst>
                                      </p:cBhvr>
                                      <p:tavLst>
                                        <p:tav tm="0">
                                          <p:val>
                                            <p:fltVal val="0"/>
                                          </p:val>
                                        </p:tav>
                                        <p:tav tm="100000">
                                          <p:val>
                                            <p:strVal val="#ppt_w"/>
                                          </p:val>
                                        </p:tav>
                                      </p:tavLst>
                                    </p:anim>
                                    <p:anim calcmode="lin" valueType="num">
                                      <p:cBhvr>
                                        <p:cTn id="135" dur="500" fill="hold"/>
                                        <p:tgtEl>
                                          <p:spTgt spid="200"/>
                                        </p:tgtEl>
                                        <p:attrNameLst>
                                          <p:attrName>ppt_h</p:attrName>
                                        </p:attrNameLst>
                                      </p:cBhvr>
                                      <p:tavLst>
                                        <p:tav tm="0">
                                          <p:val>
                                            <p:fltVal val="0"/>
                                          </p:val>
                                        </p:tav>
                                        <p:tav tm="100000">
                                          <p:val>
                                            <p:strVal val="#ppt_h"/>
                                          </p:val>
                                        </p:tav>
                                      </p:tavLst>
                                    </p:anim>
                                    <p:animEffect transition="in" filter="fade">
                                      <p:cBhvr>
                                        <p:cTn id="136" dur="500"/>
                                        <p:tgtEl>
                                          <p:spTgt spid="200"/>
                                        </p:tgtEl>
                                      </p:cBhvr>
                                    </p:animEffect>
                                  </p:childTnLst>
                                </p:cTn>
                              </p:par>
                              <p:par>
                                <p:cTn id="137" presetID="2" presetClass="entr" presetSubtype="4" accel="50000" decel="50000" fill="hold" grpId="0" nodeType="withEffect">
                                  <p:stCondLst>
                                    <p:cond delay="0"/>
                                  </p:stCondLst>
                                  <p:childTnLst>
                                    <p:set>
                                      <p:cBhvr>
                                        <p:cTn id="138" dur="1" fill="hold">
                                          <p:stCondLst>
                                            <p:cond delay="0"/>
                                          </p:stCondLst>
                                        </p:cTn>
                                        <p:tgtEl>
                                          <p:spTgt spid="205"/>
                                        </p:tgtEl>
                                        <p:attrNameLst>
                                          <p:attrName>style.visibility</p:attrName>
                                        </p:attrNameLst>
                                      </p:cBhvr>
                                      <p:to>
                                        <p:strVal val="visible"/>
                                      </p:to>
                                    </p:set>
                                    <p:anim calcmode="lin" valueType="num">
                                      <p:cBhvr additive="base">
                                        <p:cTn id="139" dur="500" fill="hold"/>
                                        <p:tgtEl>
                                          <p:spTgt spid="205"/>
                                        </p:tgtEl>
                                        <p:attrNameLst>
                                          <p:attrName>ppt_x</p:attrName>
                                        </p:attrNameLst>
                                      </p:cBhvr>
                                      <p:tavLst>
                                        <p:tav tm="0">
                                          <p:val>
                                            <p:strVal val="#ppt_x"/>
                                          </p:val>
                                        </p:tav>
                                        <p:tav tm="100000">
                                          <p:val>
                                            <p:strVal val="#ppt_x"/>
                                          </p:val>
                                        </p:tav>
                                      </p:tavLst>
                                    </p:anim>
                                    <p:anim calcmode="lin" valueType="num">
                                      <p:cBhvr additive="base">
                                        <p:cTn id="140" dur="500" fill="hold"/>
                                        <p:tgtEl>
                                          <p:spTgt spid="205"/>
                                        </p:tgtEl>
                                        <p:attrNameLst>
                                          <p:attrName>ppt_y</p:attrName>
                                        </p:attrNameLst>
                                      </p:cBhvr>
                                      <p:tavLst>
                                        <p:tav tm="0">
                                          <p:val>
                                            <p:strVal val="1+#ppt_h/2"/>
                                          </p:val>
                                        </p:tav>
                                        <p:tav tm="100000">
                                          <p:val>
                                            <p:strVal val="#ppt_y"/>
                                          </p:val>
                                        </p:tav>
                                      </p:tavLst>
                                    </p:anim>
                                  </p:childTnLst>
                                </p:cTn>
                              </p:par>
                            </p:childTnLst>
                          </p:cTn>
                        </p:par>
                        <p:par>
                          <p:cTn id="141" fill="hold">
                            <p:stCondLst>
                              <p:cond delay="9500"/>
                            </p:stCondLst>
                            <p:childTnLst>
                              <p:par>
                                <p:cTn id="142" presetID="2" presetClass="entr" presetSubtype="4" accel="50000" decel="50000" fill="hold" grpId="0" nodeType="afterEffect">
                                  <p:stCondLst>
                                    <p:cond delay="0"/>
                                  </p:stCondLst>
                                  <p:childTnLst>
                                    <p:set>
                                      <p:cBhvr>
                                        <p:cTn id="143" dur="1" fill="hold">
                                          <p:stCondLst>
                                            <p:cond delay="0"/>
                                          </p:stCondLst>
                                        </p:cTn>
                                        <p:tgtEl>
                                          <p:spTgt spid="206"/>
                                        </p:tgtEl>
                                        <p:attrNameLst>
                                          <p:attrName>style.visibility</p:attrName>
                                        </p:attrNameLst>
                                      </p:cBhvr>
                                      <p:to>
                                        <p:strVal val="visible"/>
                                      </p:to>
                                    </p:set>
                                    <p:anim calcmode="lin" valueType="num">
                                      <p:cBhvr additive="base">
                                        <p:cTn id="144" dur="500" fill="hold"/>
                                        <p:tgtEl>
                                          <p:spTgt spid="206"/>
                                        </p:tgtEl>
                                        <p:attrNameLst>
                                          <p:attrName>ppt_x</p:attrName>
                                        </p:attrNameLst>
                                      </p:cBhvr>
                                      <p:tavLst>
                                        <p:tav tm="0">
                                          <p:val>
                                            <p:strVal val="#ppt_x"/>
                                          </p:val>
                                        </p:tav>
                                        <p:tav tm="100000">
                                          <p:val>
                                            <p:strVal val="#ppt_x"/>
                                          </p:val>
                                        </p:tav>
                                      </p:tavLst>
                                    </p:anim>
                                    <p:anim calcmode="lin" valueType="num">
                                      <p:cBhvr additive="base">
                                        <p:cTn id="145" dur="500" fill="hold"/>
                                        <p:tgtEl>
                                          <p:spTgt spid="2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166" grpId="0" animBg="1"/>
      <p:bldP spid="198" grpId="0" animBg="1"/>
      <p:bldP spid="199" grpId="0" animBg="1"/>
      <p:bldP spid="200" grpId="0" animBg="1"/>
      <p:bldP spid="201" grpId="0"/>
      <p:bldP spid="202" grpId="0"/>
      <p:bldP spid="203" grpId="0"/>
      <p:bldP spid="204" grpId="0"/>
      <p:bldP spid="205" grpId="0"/>
      <p:bldP spid="206" grpId="0"/>
      <p:bldP spid="207" grpId="0"/>
      <p:bldP spid="20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平行四边形 37"/>
          <p:cNvSpPr/>
          <p:nvPr/>
        </p:nvSpPr>
        <p:spPr>
          <a:xfrm flipH="1">
            <a:off x="-25484" y="-1340"/>
            <a:ext cx="3305961" cy="6874192"/>
          </a:xfrm>
          <a:prstGeom prst="parallelogram">
            <a:avLst>
              <a:gd name="adj" fmla="val 32326"/>
            </a:avLst>
          </a:prstGeom>
          <a:solidFill>
            <a:schemeClr val="accent2">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sp>
        <p:nvSpPr>
          <p:cNvPr id="2" name="矩形 1"/>
          <p:cNvSpPr/>
          <p:nvPr/>
        </p:nvSpPr>
        <p:spPr>
          <a:xfrm rot="5400000">
            <a:off x="1165905" y="3607825"/>
            <a:ext cx="1579208" cy="3241626"/>
          </a:xfrm>
          <a:prstGeom prst="rect">
            <a:avLst/>
          </a:prstGeom>
          <a:solidFill>
            <a:schemeClr val="accent1"/>
          </a:solidFill>
          <a:ln w="57150">
            <a:noFill/>
          </a:ln>
          <a:effectLst>
            <a:outerShdw blurRad="342900" dist="635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14" name="文本框 28"/>
          <p:cNvSpPr txBox="1"/>
          <p:nvPr/>
        </p:nvSpPr>
        <p:spPr>
          <a:xfrm>
            <a:off x="387247" y="4566660"/>
            <a:ext cx="3117040" cy="1323956"/>
          </a:xfrm>
          <a:prstGeom prst="rect">
            <a:avLst/>
          </a:prstGeom>
          <a:noFill/>
        </p:spPr>
        <p:txBody>
          <a:bodyPr wrap="square" rtlCol="0">
            <a:spAutoFit/>
          </a:bodyPr>
          <a:lstStyle/>
          <a:p>
            <a:pPr algn="ctr"/>
            <a:r>
              <a:rPr lang="zh-CN" altLang="en-US" sz="8005" dirty="0">
                <a:solidFill>
                  <a:schemeClr val="bg1"/>
                </a:solidFill>
                <a:effectLst>
                  <a:outerShdw blurRad="38100" dist="38100" dir="2700000" algn="tl">
                    <a:srgbClr val="000000">
                      <a:alpha val="43137"/>
                    </a:srgbClr>
                  </a:outerShdw>
                </a:effectLst>
                <a:latin typeface="+mn-ea"/>
                <a:cs typeface="+mn-ea"/>
              </a:rPr>
              <a:t>目 录</a:t>
            </a:r>
            <a:endParaRPr lang="zh-CN" altLang="en-US" sz="8005" dirty="0">
              <a:solidFill>
                <a:schemeClr val="bg1"/>
              </a:solidFill>
              <a:effectLst>
                <a:outerShdw blurRad="38100" dist="38100" dir="2700000" algn="tl">
                  <a:srgbClr val="000000">
                    <a:alpha val="43137"/>
                  </a:srgbClr>
                </a:outerShdw>
              </a:effectLst>
              <a:latin typeface="+mn-ea"/>
              <a:cs typeface="+mn-ea"/>
            </a:endParaRPr>
          </a:p>
        </p:txBody>
      </p:sp>
      <p:pic>
        <p:nvPicPr>
          <p:cNvPr id="15" name="Picture 3" descr="C:\Users\Administrator\各行业\医疗\ds.gif"/>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3564" t="7371" r="10125" b="8412"/>
          <a:stretch>
            <a:fillRect/>
          </a:stretch>
        </p:blipFill>
        <p:spPr bwMode="auto">
          <a:xfrm>
            <a:off x="838950" y="1396918"/>
            <a:ext cx="2198762" cy="311341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6478488" y="1146671"/>
            <a:ext cx="4301449" cy="923691"/>
            <a:chOff x="3419791" y="689707"/>
            <a:chExt cx="3225247" cy="692337"/>
          </a:xfrm>
        </p:grpSpPr>
        <p:sp>
          <p:nvSpPr>
            <p:cNvPr id="17" name="文本框 8"/>
            <p:cNvSpPr txBox="1"/>
            <p:nvPr/>
          </p:nvSpPr>
          <p:spPr>
            <a:xfrm>
              <a:off x="4082464" y="804109"/>
              <a:ext cx="2562574" cy="484636"/>
            </a:xfrm>
            <a:prstGeom prst="rect">
              <a:avLst/>
            </a:prstGeom>
            <a:noFill/>
          </p:spPr>
          <p:txBody>
            <a:bodyPr wrap="none" rtlCol="0">
              <a:spAutoFit/>
            </a:bodyPr>
            <a:lstStyle/>
            <a:p>
              <a:r>
                <a:rPr lang="zh-CN" altLang="en-US" sz="3600" dirty="0">
                  <a:solidFill>
                    <a:schemeClr val="accent1"/>
                  </a:solidFill>
                  <a:latin typeface="+mn-ea"/>
                  <a:cs typeface="+mn-ea"/>
                </a:rPr>
                <a:t>上半年工作总结</a:t>
              </a:r>
              <a:endParaRPr lang="zh-CN" altLang="en-US" sz="3600" dirty="0">
                <a:solidFill>
                  <a:schemeClr val="accent1"/>
                </a:solidFill>
                <a:latin typeface="+mn-ea"/>
                <a:cs typeface="+mn-ea"/>
              </a:endParaRPr>
            </a:p>
          </p:txBody>
        </p:sp>
        <p:grpSp>
          <p:nvGrpSpPr>
            <p:cNvPr id="18" name="组合 17"/>
            <p:cNvGrpSpPr/>
            <p:nvPr/>
          </p:nvGrpSpPr>
          <p:grpSpPr>
            <a:xfrm>
              <a:off x="3419791" y="689707"/>
              <a:ext cx="753395" cy="692337"/>
              <a:chOff x="3257391" y="872693"/>
              <a:chExt cx="753395" cy="692337"/>
            </a:xfrm>
          </p:grpSpPr>
          <p:sp>
            <p:nvSpPr>
              <p:cNvPr id="19" name="任意多边形 18"/>
              <p:cNvSpPr/>
              <p:nvPr/>
            </p:nvSpPr>
            <p:spPr>
              <a:xfrm rot="18991052">
                <a:off x="3480884" y="1205554"/>
                <a:ext cx="529902" cy="70566"/>
              </a:xfrm>
              <a:custGeom>
                <a:avLst/>
                <a:gdLst>
                  <a:gd name="connsiteX0" fmla="*/ 4679488 w 5443899"/>
                  <a:gd name="connsiteY0" fmla="*/ 0 h 724955"/>
                  <a:gd name="connsiteX1" fmla="*/ 5443899 w 5443899"/>
                  <a:gd name="connsiteY1" fmla="*/ 724955 h 724955"/>
                  <a:gd name="connsiteX2" fmla="*/ 764412 w 5443899"/>
                  <a:gd name="connsiteY2" fmla="*/ 724955 h 724955"/>
                  <a:gd name="connsiteX3" fmla="*/ 0 w 5443899"/>
                  <a:gd name="connsiteY3" fmla="*/ 0 h 724955"/>
                </a:gdLst>
                <a:ahLst/>
                <a:cxnLst>
                  <a:cxn ang="0">
                    <a:pos x="connsiteX0" y="connsiteY0"/>
                  </a:cxn>
                  <a:cxn ang="0">
                    <a:pos x="connsiteX1" y="connsiteY1"/>
                  </a:cxn>
                  <a:cxn ang="0">
                    <a:pos x="connsiteX2" y="connsiteY2"/>
                  </a:cxn>
                  <a:cxn ang="0">
                    <a:pos x="connsiteX3" y="connsiteY3"/>
                  </a:cxn>
                </a:cxnLst>
                <a:rect l="l" t="t" r="r" b="b"/>
                <a:pathLst>
                  <a:path w="5443899" h="724955">
                    <a:moveTo>
                      <a:pt x="4679488" y="0"/>
                    </a:moveTo>
                    <a:lnTo>
                      <a:pt x="5443899" y="724955"/>
                    </a:lnTo>
                    <a:lnTo>
                      <a:pt x="764412" y="72495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mn-ea"/>
                  <a:cs typeface="+mn-ea"/>
                </a:endParaRPr>
              </a:p>
            </p:txBody>
          </p:sp>
          <p:sp>
            <p:nvSpPr>
              <p:cNvPr id="20" name="文本框 10"/>
              <p:cNvSpPr txBox="1"/>
              <p:nvPr/>
            </p:nvSpPr>
            <p:spPr>
              <a:xfrm>
                <a:off x="3257391" y="872693"/>
                <a:ext cx="442727" cy="692337"/>
              </a:xfrm>
              <a:prstGeom prst="rect">
                <a:avLst/>
              </a:prstGeom>
              <a:noFill/>
            </p:spPr>
            <p:txBody>
              <a:bodyPr wrap="none" rtlCol="0">
                <a:spAutoFit/>
              </a:bodyPr>
              <a:lstStyle/>
              <a:p>
                <a:pPr algn="just"/>
                <a:r>
                  <a:rPr lang="en-US" altLang="zh-CN" sz="5400" dirty="0">
                    <a:solidFill>
                      <a:schemeClr val="accent1"/>
                    </a:solidFill>
                    <a:latin typeface="+mn-ea"/>
                    <a:cs typeface="+mn-ea"/>
                  </a:rPr>
                  <a:t>1</a:t>
                </a:r>
                <a:endParaRPr lang="zh-CN" altLang="en-US" sz="5400" dirty="0">
                  <a:solidFill>
                    <a:schemeClr val="accent1"/>
                  </a:solidFill>
                  <a:latin typeface="+mn-ea"/>
                  <a:cs typeface="+mn-ea"/>
                </a:endParaRPr>
              </a:p>
            </p:txBody>
          </p:sp>
        </p:grpSp>
      </p:grpSp>
      <p:grpSp>
        <p:nvGrpSpPr>
          <p:cNvPr id="21" name="组合 20"/>
          <p:cNvGrpSpPr/>
          <p:nvPr/>
        </p:nvGrpSpPr>
        <p:grpSpPr>
          <a:xfrm>
            <a:off x="5683338" y="2296165"/>
            <a:ext cx="4838084" cy="923691"/>
            <a:chOff x="3419199" y="1511233"/>
            <a:chExt cx="3627619" cy="692337"/>
          </a:xfrm>
        </p:grpSpPr>
        <p:sp>
          <p:nvSpPr>
            <p:cNvPr id="22" name="文本框 12"/>
            <p:cNvSpPr txBox="1"/>
            <p:nvPr/>
          </p:nvSpPr>
          <p:spPr>
            <a:xfrm>
              <a:off x="4137950" y="1625635"/>
              <a:ext cx="2908868" cy="484636"/>
            </a:xfrm>
            <a:prstGeom prst="rect">
              <a:avLst/>
            </a:prstGeom>
            <a:noFill/>
          </p:spPr>
          <p:txBody>
            <a:bodyPr wrap="none" rtlCol="0">
              <a:spAutoFit/>
            </a:bodyPr>
            <a:lstStyle/>
            <a:p>
              <a:r>
                <a:rPr lang="zh-CN" altLang="en-US" sz="3600" dirty="0">
                  <a:solidFill>
                    <a:schemeClr val="accent2"/>
                  </a:solidFill>
                  <a:latin typeface="+mn-ea"/>
                  <a:cs typeface="+mn-ea"/>
                </a:rPr>
                <a:t>具体成功项目展示</a:t>
              </a:r>
              <a:endParaRPr lang="zh-CN" altLang="en-US" sz="3600" dirty="0">
                <a:solidFill>
                  <a:schemeClr val="accent2"/>
                </a:solidFill>
                <a:latin typeface="+mn-ea"/>
                <a:cs typeface="+mn-ea"/>
              </a:endParaRPr>
            </a:p>
          </p:txBody>
        </p:sp>
        <p:grpSp>
          <p:nvGrpSpPr>
            <p:cNvPr id="23" name="组合 22"/>
            <p:cNvGrpSpPr/>
            <p:nvPr/>
          </p:nvGrpSpPr>
          <p:grpSpPr>
            <a:xfrm>
              <a:off x="3419199" y="1511233"/>
              <a:ext cx="821187" cy="692337"/>
              <a:chOff x="3256799" y="872693"/>
              <a:chExt cx="821187" cy="692337"/>
            </a:xfrm>
          </p:grpSpPr>
          <p:sp>
            <p:nvSpPr>
              <p:cNvPr id="24" name="任意多边形 23"/>
              <p:cNvSpPr/>
              <p:nvPr/>
            </p:nvSpPr>
            <p:spPr>
              <a:xfrm rot="18991052">
                <a:off x="3548084" y="1172085"/>
                <a:ext cx="529902" cy="70566"/>
              </a:xfrm>
              <a:custGeom>
                <a:avLst/>
                <a:gdLst>
                  <a:gd name="connsiteX0" fmla="*/ 4679488 w 5443899"/>
                  <a:gd name="connsiteY0" fmla="*/ 0 h 724955"/>
                  <a:gd name="connsiteX1" fmla="*/ 5443899 w 5443899"/>
                  <a:gd name="connsiteY1" fmla="*/ 724955 h 724955"/>
                  <a:gd name="connsiteX2" fmla="*/ 764412 w 5443899"/>
                  <a:gd name="connsiteY2" fmla="*/ 724955 h 724955"/>
                  <a:gd name="connsiteX3" fmla="*/ 0 w 5443899"/>
                  <a:gd name="connsiteY3" fmla="*/ 0 h 724955"/>
                </a:gdLst>
                <a:ahLst/>
                <a:cxnLst>
                  <a:cxn ang="0">
                    <a:pos x="connsiteX0" y="connsiteY0"/>
                  </a:cxn>
                  <a:cxn ang="0">
                    <a:pos x="connsiteX1" y="connsiteY1"/>
                  </a:cxn>
                  <a:cxn ang="0">
                    <a:pos x="connsiteX2" y="connsiteY2"/>
                  </a:cxn>
                  <a:cxn ang="0">
                    <a:pos x="connsiteX3" y="connsiteY3"/>
                  </a:cxn>
                </a:cxnLst>
                <a:rect l="l" t="t" r="r" b="b"/>
                <a:pathLst>
                  <a:path w="5443899" h="724955">
                    <a:moveTo>
                      <a:pt x="4679488" y="0"/>
                    </a:moveTo>
                    <a:lnTo>
                      <a:pt x="5443899" y="724955"/>
                    </a:lnTo>
                    <a:lnTo>
                      <a:pt x="764412" y="724955"/>
                    </a:lnTo>
                    <a:lnTo>
                      <a:pt x="0" y="0"/>
                    </a:ln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mn-ea"/>
                  <a:cs typeface="+mn-ea"/>
                </a:endParaRPr>
              </a:p>
            </p:txBody>
          </p:sp>
          <p:sp>
            <p:nvSpPr>
              <p:cNvPr id="25" name="文本框 15"/>
              <p:cNvSpPr txBox="1"/>
              <p:nvPr/>
            </p:nvSpPr>
            <p:spPr>
              <a:xfrm>
                <a:off x="3256799" y="872693"/>
                <a:ext cx="442727" cy="692337"/>
              </a:xfrm>
              <a:prstGeom prst="rect">
                <a:avLst/>
              </a:prstGeom>
              <a:noFill/>
            </p:spPr>
            <p:txBody>
              <a:bodyPr wrap="none" rtlCol="0">
                <a:spAutoFit/>
              </a:bodyPr>
              <a:lstStyle/>
              <a:p>
                <a:pPr algn="just"/>
                <a:r>
                  <a:rPr lang="en-US" altLang="zh-CN" sz="5400" dirty="0">
                    <a:solidFill>
                      <a:schemeClr val="accent2"/>
                    </a:solidFill>
                    <a:latin typeface="+mn-ea"/>
                    <a:cs typeface="+mn-ea"/>
                  </a:rPr>
                  <a:t>2</a:t>
                </a:r>
                <a:endParaRPr lang="zh-CN" altLang="en-US" sz="5400" dirty="0">
                  <a:solidFill>
                    <a:schemeClr val="accent2"/>
                  </a:solidFill>
                  <a:latin typeface="+mn-ea"/>
                  <a:cs typeface="+mn-ea"/>
                </a:endParaRPr>
              </a:p>
            </p:txBody>
          </p:sp>
        </p:grpSp>
      </p:grpSp>
      <p:grpSp>
        <p:nvGrpSpPr>
          <p:cNvPr id="26" name="组合 25"/>
          <p:cNvGrpSpPr/>
          <p:nvPr/>
        </p:nvGrpSpPr>
        <p:grpSpPr>
          <a:xfrm>
            <a:off x="4888975" y="3408493"/>
            <a:ext cx="4872187" cy="923691"/>
            <a:chOff x="3419199" y="2332759"/>
            <a:chExt cx="3653189" cy="692337"/>
          </a:xfrm>
        </p:grpSpPr>
        <p:sp>
          <p:nvSpPr>
            <p:cNvPr id="27" name="文本框 16"/>
            <p:cNvSpPr txBox="1"/>
            <p:nvPr/>
          </p:nvSpPr>
          <p:spPr>
            <a:xfrm>
              <a:off x="4163520" y="2447161"/>
              <a:ext cx="2908868" cy="484636"/>
            </a:xfrm>
            <a:prstGeom prst="rect">
              <a:avLst/>
            </a:prstGeom>
            <a:noFill/>
          </p:spPr>
          <p:txBody>
            <a:bodyPr wrap="none" rtlCol="0">
              <a:spAutoFit/>
            </a:bodyPr>
            <a:lstStyle/>
            <a:p>
              <a:r>
                <a:rPr lang="zh-CN" altLang="en-US" sz="3600" dirty="0">
                  <a:solidFill>
                    <a:schemeClr val="accent1"/>
                  </a:solidFill>
                  <a:latin typeface="+mn-ea"/>
                  <a:cs typeface="+mn-ea"/>
                </a:rPr>
                <a:t>工作不足情况说明</a:t>
              </a:r>
              <a:endParaRPr lang="zh-CN" altLang="en-US" sz="3600" dirty="0">
                <a:solidFill>
                  <a:schemeClr val="accent1"/>
                </a:solidFill>
                <a:latin typeface="+mn-ea"/>
                <a:cs typeface="+mn-ea"/>
              </a:endParaRPr>
            </a:p>
          </p:txBody>
        </p:sp>
        <p:grpSp>
          <p:nvGrpSpPr>
            <p:cNvPr id="28" name="组合 27"/>
            <p:cNvGrpSpPr/>
            <p:nvPr/>
          </p:nvGrpSpPr>
          <p:grpSpPr>
            <a:xfrm>
              <a:off x="3419199" y="2332759"/>
              <a:ext cx="822659" cy="692337"/>
              <a:chOff x="3256799" y="872693"/>
              <a:chExt cx="822659" cy="692337"/>
            </a:xfrm>
          </p:grpSpPr>
          <p:sp>
            <p:nvSpPr>
              <p:cNvPr id="29" name="任意多边形 28"/>
              <p:cNvSpPr/>
              <p:nvPr/>
            </p:nvSpPr>
            <p:spPr>
              <a:xfrm rot="18991052">
                <a:off x="3549556" y="1186204"/>
                <a:ext cx="529902" cy="70566"/>
              </a:xfrm>
              <a:custGeom>
                <a:avLst/>
                <a:gdLst>
                  <a:gd name="connsiteX0" fmla="*/ 4679488 w 5443899"/>
                  <a:gd name="connsiteY0" fmla="*/ 0 h 724955"/>
                  <a:gd name="connsiteX1" fmla="*/ 5443899 w 5443899"/>
                  <a:gd name="connsiteY1" fmla="*/ 724955 h 724955"/>
                  <a:gd name="connsiteX2" fmla="*/ 764412 w 5443899"/>
                  <a:gd name="connsiteY2" fmla="*/ 724955 h 724955"/>
                  <a:gd name="connsiteX3" fmla="*/ 0 w 5443899"/>
                  <a:gd name="connsiteY3" fmla="*/ 0 h 724955"/>
                </a:gdLst>
                <a:ahLst/>
                <a:cxnLst>
                  <a:cxn ang="0">
                    <a:pos x="connsiteX0" y="connsiteY0"/>
                  </a:cxn>
                  <a:cxn ang="0">
                    <a:pos x="connsiteX1" y="connsiteY1"/>
                  </a:cxn>
                  <a:cxn ang="0">
                    <a:pos x="connsiteX2" y="connsiteY2"/>
                  </a:cxn>
                  <a:cxn ang="0">
                    <a:pos x="connsiteX3" y="connsiteY3"/>
                  </a:cxn>
                </a:cxnLst>
                <a:rect l="l" t="t" r="r" b="b"/>
                <a:pathLst>
                  <a:path w="5443899" h="724955">
                    <a:moveTo>
                      <a:pt x="4679488" y="0"/>
                    </a:moveTo>
                    <a:lnTo>
                      <a:pt x="5443899" y="724955"/>
                    </a:lnTo>
                    <a:lnTo>
                      <a:pt x="764412" y="72495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latin typeface="+mn-ea"/>
                  <a:cs typeface="+mn-ea"/>
                </a:endParaRPr>
              </a:p>
            </p:txBody>
          </p:sp>
          <p:sp>
            <p:nvSpPr>
              <p:cNvPr id="30" name="文本框 19"/>
              <p:cNvSpPr txBox="1"/>
              <p:nvPr/>
            </p:nvSpPr>
            <p:spPr>
              <a:xfrm>
                <a:off x="3256799" y="872693"/>
                <a:ext cx="442727" cy="692337"/>
              </a:xfrm>
              <a:prstGeom prst="rect">
                <a:avLst/>
              </a:prstGeom>
              <a:noFill/>
            </p:spPr>
            <p:txBody>
              <a:bodyPr wrap="none" rtlCol="0">
                <a:spAutoFit/>
              </a:bodyPr>
              <a:lstStyle/>
              <a:p>
                <a:pPr algn="just"/>
                <a:r>
                  <a:rPr lang="en-US" altLang="zh-CN" sz="5400" dirty="0">
                    <a:solidFill>
                      <a:schemeClr val="accent1"/>
                    </a:solidFill>
                    <a:latin typeface="+mn-ea"/>
                    <a:cs typeface="+mn-ea"/>
                  </a:rPr>
                  <a:t>3</a:t>
                </a:r>
                <a:endParaRPr lang="zh-CN" altLang="en-US" sz="5400" dirty="0">
                  <a:solidFill>
                    <a:schemeClr val="accent1"/>
                  </a:solidFill>
                  <a:latin typeface="+mn-ea"/>
                  <a:cs typeface="+mn-ea"/>
                </a:endParaRPr>
              </a:p>
            </p:txBody>
          </p:sp>
        </p:grpSp>
      </p:grpSp>
      <p:grpSp>
        <p:nvGrpSpPr>
          <p:cNvPr id="31" name="组合 30"/>
          <p:cNvGrpSpPr/>
          <p:nvPr/>
        </p:nvGrpSpPr>
        <p:grpSpPr>
          <a:xfrm>
            <a:off x="4094614" y="4595151"/>
            <a:ext cx="4334379" cy="923691"/>
            <a:chOff x="3419199" y="3154285"/>
            <a:chExt cx="3249938" cy="692337"/>
          </a:xfrm>
        </p:grpSpPr>
        <p:sp>
          <p:nvSpPr>
            <p:cNvPr id="32" name="文本框 20"/>
            <p:cNvSpPr txBox="1"/>
            <p:nvPr/>
          </p:nvSpPr>
          <p:spPr>
            <a:xfrm>
              <a:off x="4106563" y="3268687"/>
              <a:ext cx="2562574" cy="484636"/>
            </a:xfrm>
            <a:prstGeom prst="rect">
              <a:avLst/>
            </a:prstGeom>
            <a:noFill/>
          </p:spPr>
          <p:txBody>
            <a:bodyPr wrap="none" rtlCol="0">
              <a:spAutoFit/>
            </a:bodyPr>
            <a:lstStyle/>
            <a:p>
              <a:r>
                <a:rPr lang="zh-CN" altLang="en-US" sz="3600" dirty="0">
                  <a:solidFill>
                    <a:schemeClr val="accent2"/>
                  </a:solidFill>
                  <a:latin typeface="+mn-ea"/>
                  <a:cs typeface="+mn-ea"/>
                </a:rPr>
                <a:t>下半年工作计划</a:t>
              </a:r>
              <a:endParaRPr lang="zh-CN" altLang="en-US" sz="3600" dirty="0">
                <a:solidFill>
                  <a:schemeClr val="accent2"/>
                </a:solidFill>
                <a:latin typeface="+mn-ea"/>
                <a:cs typeface="+mn-ea"/>
              </a:endParaRPr>
            </a:p>
          </p:txBody>
        </p:sp>
        <p:grpSp>
          <p:nvGrpSpPr>
            <p:cNvPr id="33" name="组合 32"/>
            <p:cNvGrpSpPr/>
            <p:nvPr/>
          </p:nvGrpSpPr>
          <p:grpSpPr>
            <a:xfrm>
              <a:off x="3419199" y="3154285"/>
              <a:ext cx="824130" cy="692337"/>
              <a:chOff x="3256799" y="872693"/>
              <a:chExt cx="824130" cy="692337"/>
            </a:xfrm>
          </p:grpSpPr>
          <p:sp>
            <p:nvSpPr>
              <p:cNvPr id="34" name="任意多边形 33"/>
              <p:cNvSpPr/>
              <p:nvPr/>
            </p:nvSpPr>
            <p:spPr>
              <a:xfrm rot="18991052">
                <a:off x="3551027" y="1160860"/>
                <a:ext cx="529902" cy="70566"/>
              </a:xfrm>
              <a:custGeom>
                <a:avLst/>
                <a:gdLst>
                  <a:gd name="connsiteX0" fmla="*/ 4679488 w 5443899"/>
                  <a:gd name="connsiteY0" fmla="*/ 0 h 724955"/>
                  <a:gd name="connsiteX1" fmla="*/ 5443899 w 5443899"/>
                  <a:gd name="connsiteY1" fmla="*/ 724955 h 724955"/>
                  <a:gd name="connsiteX2" fmla="*/ 764412 w 5443899"/>
                  <a:gd name="connsiteY2" fmla="*/ 724955 h 724955"/>
                  <a:gd name="connsiteX3" fmla="*/ 0 w 5443899"/>
                  <a:gd name="connsiteY3" fmla="*/ 0 h 724955"/>
                </a:gdLst>
                <a:ahLst/>
                <a:cxnLst>
                  <a:cxn ang="0">
                    <a:pos x="connsiteX0" y="connsiteY0"/>
                  </a:cxn>
                  <a:cxn ang="0">
                    <a:pos x="connsiteX1" y="connsiteY1"/>
                  </a:cxn>
                  <a:cxn ang="0">
                    <a:pos x="connsiteX2" y="connsiteY2"/>
                  </a:cxn>
                  <a:cxn ang="0">
                    <a:pos x="connsiteX3" y="connsiteY3"/>
                  </a:cxn>
                </a:cxnLst>
                <a:rect l="l" t="t" r="r" b="b"/>
                <a:pathLst>
                  <a:path w="5443899" h="724955">
                    <a:moveTo>
                      <a:pt x="4679488" y="0"/>
                    </a:moveTo>
                    <a:lnTo>
                      <a:pt x="5443899" y="724955"/>
                    </a:lnTo>
                    <a:lnTo>
                      <a:pt x="764412" y="724955"/>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latin typeface="+mn-ea"/>
                  <a:cs typeface="+mn-ea"/>
                </a:endParaRPr>
              </a:p>
            </p:txBody>
          </p:sp>
          <p:sp>
            <p:nvSpPr>
              <p:cNvPr id="35" name="文本框 23"/>
              <p:cNvSpPr txBox="1"/>
              <p:nvPr/>
            </p:nvSpPr>
            <p:spPr>
              <a:xfrm>
                <a:off x="3256799" y="872693"/>
                <a:ext cx="442727" cy="692337"/>
              </a:xfrm>
              <a:prstGeom prst="rect">
                <a:avLst/>
              </a:prstGeom>
              <a:noFill/>
            </p:spPr>
            <p:txBody>
              <a:bodyPr wrap="none" rtlCol="0">
                <a:spAutoFit/>
              </a:bodyPr>
              <a:lstStyle/>
              <a:p>
                <a:pPr algn="just"/>
                <a:r>
                  <a:rPr lang="en-US" altLang="zh-CN" sz="5400" dirty="0">
                    <a:solidFill>
                      <a:schemeClr val="accent2"/>
                    </a:solidFill>
                    <a:latin typeface="+mn-ea"/>
                    <a:cs typeface="+mn-ea"/>
                  </a:rPr>
                  <a:t>4</a:t>
                </a:r>
                <a:endParaRPr lang="zh-CN" altLang="en-US" sz="5400" dirty="0">
                  <a:solidFill>
                    <a:schemeClr val="accent2"/>
                  </a:solidFill>
                  <a:latin typeface="+mn-ea"/>
                  <a:cs typeface="+mn-ea"/>
                </a:endParaRPr>
              </a:p>
            </p:txBody>
          </p:sp>
        </p:grpSp>
      </p:grpSp>
      <p:pic>
        <p:nvPicPr>
          <p:cNvPr id="36" name="Picture 2" descr="C:\Users\Administrator\各行业\医疗\dsfds.gif"/>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0812998" y="5675662"/>
            <a:ext cx="1186851" cy="1077134"/>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100" advTm="7000">
        <p14:switch dir="r"/>
      </p:transition>
    </mc:Choice>
    <mc:Fallback>
      <p:transition spd="slow" advTm="7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750" fill="hold"/>
                                            <p:tgtEl>
                                              <p:spTgt spid="14"/>
                                            </p:tgtEl>
                                            <p:attrNameLst>
                                              <p:attrName>ppt_w</p:attrName>
                                            </p:attrNameLst>
                                          </p:cBhvr>
                                          <p:tavLst>
                                            <p:tav tm="0">
                                              <p:val>
                                                <p:fltVal val="0"/>
                                              </p:val>
                                            </p:tav>
                                            <p:tav tm="100000">
                                              <p:val>
                                                <p:strVal val="#ppt_w"/>
                                              </p:val>
                                            </p:tav>
                                          </p:tavLst>
                                        </p:anim>
                                        <p:anim calcmode="lin" valueType="num">
                                          <p:cBhvr>
                                            <p:cTn id="14" dur="750" fill="hold"/>
                                            <p:tgtEl>
                                              <p:spTgt spid="14"/>
                                            </p:tgtEl>
                                            <p:attrNameLst>
                                              <p:attrName>ppt_h</p:attrName>
                                            </p:attrNameLst>
                                          </p:cBhvr>
                                          <p:tavLst>
                                            <p:tav tm="0">
                                              <p:val>
                                                <p:fltVal val="0"/>
                                              </p:val>
                                            </p:tav>
                                            <p:tav tm="100000">
                                              <p:val>
                                                <p:strVal val="#ppt_h"/>
                                              </p:val>
                                            </p:tav>
                                          </p:tavLst>
                                        </p:anim>
                                        <p:animEffect transition="in" filter="fade">
                                          <p:cBhvr>
                                            <p:cTn id="15" dur="750"/>
                                            <p:tgtEl>
                                              <p:spTgt spid="14"/>
                                            </p:tgtEl>
                                          </p:cBhvr>
                                        </p:animEffect>
                                      </p:childTnLst>
                                    </p:cTn>
                                  </p:par>
                                </p:childTnLst>
                              </p:cTn>
                            </p:par>
                            <p:par>
                              <p:cTn id="16" fill="hold">
                                <p:stCondLst>
                                  <p:cond delay="1400"/>
                                </p:stCondLst>
                                <p:childTnLst>
                                  <p:par>
                                    <p:cTn id="17" presetID="22" presetClass="entr" presetSubtype="4"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par>
                              <p:cTn id="20" fill="hold">
                                <p:stCondLst>
                                  <p:cond delay="19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strVal val="#ppt_x"/>
                                              </p:val>
                                            </p:tav>
                                            <p:tav tm="100000">
                                              <p:val>
                                                <p:strVal val="#ppt_x"/>
                                              </p:val>
                                            </p:tav>
                                          </p:tavLst>
                                        </p:anim>
                                        <p:anim calcmode="lin" valueType="num">
                                          <p:cBhvr>
                                            <p:cTn id="25" dur="500" fill="hold"/>
                                            <p:tgtEl>
                                              <p:spTgt spid="15"/>
                                            </p:tgtEl>
                                            <p:attrNameLst>
                                              <p:attrName>ppt_y</p:attrName>
                                            </p:attrNameLst>
                                          </p:cBhvr>
                                          <p:tavLst>
                                            <p:tav tm="0">
                                              <p:val>
                                                <p:strVal val="#ppt_y+.1"/>
                                              </p:val>
                                            </p:tav>
                                            <p:tav tm="100000">
                                              <p:val>
                                                <p:strVal val="#ppt_y"/>
                                              </p:val>
                                            </p:tav>
                                          </p:tavLst>
                                        </p:anim>
                                      </p:childTnLst>
                                    </p:cTn>
                                  </p:par>
                                  <p:par>
                                    <p:cTn id="26" presetID="22" presetClass="entr" presetSubtype="4"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down)">
                                          <p:cBhvr>
                                            <p:cTn id="28" dur="500"/>
                                            <p:tgtEl>
                                              <p:spTgt spid="36"/>
                                            </p:tgtEl>
                                          </p:cBhvr>
                                        </p:animEffect>
                                      </p:childTnLst>
                                    </p:cTn>
                                  </p:par>
                                </p:childTnLst>
                              </p:cTn>
                            </p:par>
                            <p:par>
                              <p:cTn id="29" fill="hold">
                                <p:stCondLst>
                                  <p:cond delay="2400"/>
                                </p:stCondLst>
                                <p:childTnLst>
                                  <p:par>
                                    <p:cTn id="30" presetID="6" presetClass="emph" presetSubtype="0" repeatCount="3000" autoRev="1" fill="hold" nodeType="afterEffect">
                                      <p:stCondLst>
                                        <p:cond delay="0"/>
                                      </p:stCondLst>
                                      <p:childTnLst>
                                        <p:animScale>
                                          <p:cBhvr>
                                            <p:cTn id="31" dur="2000" fill="hold"/>
                                            <p:tgtEl>
                                              <p:spTgt spid="36"/>
                                            </p:tgtEl>
                                          </p:cBhvr>
                                          <p:by x="115000" y="115000"/>
                                        </p:animScale>
                                      </p:childTnLst>
                                    </p:cTn>
                                  </p:par>
                                  <p:par>
                                    <p:cTn id="32" presetID="2" presetClass="entr" presetSubtype="4" fill="hold" nodeType="withEffect" p14:presetBounceEnd="60000">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14:bounceEnd="60000">
                                          <p:cBhvr additive="base">
                                            <p:cTn id="34" dur="750" fill="hold"/>
                                            <p:tgtEl>
                                              <p:spTgt spid="16"/>
                                            </p:tgtEl>
                                            <p:attrNameLst>
                                              <p:attrName>ppt_x</p:attrName>
                                            </p:attrNameLst>
                                          </p:cBhvr>
                                          <p:tavLst>
                                            <p:tav tm="0">
                                              <p:val>
                                                <p:strVal val="#ppt_x"/>
                                              </p:val>
                                            </p:tav>
                                            <p:tav tm="100000">
                                              <p:val>
                                                <p:strVal val="#ppt_x"/>
                                              </p:val>
                                            </p:tav>
                                          </p:tavLst>
                                        </p:anim>
                                        <p:anim calcmode="lin" valueType="num" p14:bounceEnd="60000">
                                          <p:cBhvr additive="base">
                                            <p:cTn id="35" dur="750" fill="hold"/>
                                            <p:tgtEl>
                                              <p:spTgt spid="16"/>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14:presetBounceEnd="60000">
                                      <p:stCondLst>
                                        <p:cond delay="500"/>
                                      </p:stCondLst>
                                      <p:childTnLst>
                                        <p:set>
                                          <p:cBhvr>
                                            <p:cTn id="37" dur="1" fill="hold">
                                              <p:stCondLst>
                                                <p:cond delay="0"/>
                                              </p:stCondLst>
                                            </p:cTn>
                                            <p:tgtEl>
                                              <p:spTgt spid="21"/>
                                            </p:tgtEl>
                                            <p:attrNameLst>
                                              <p:attrName>style.visibility</p:attrName>
                                            </p:attrNameLst>
                                          </p:cBhvr>
                                          <p:to>
                                            <p:strVal val="visible"/>
                                          </p:to>
                                        </p:set>
                                        <p:anim calcmode="lin" valueType="num" p14:bounceEnd="60000">
                                          <p:cBhvr additive="base">
                                            <p:cTn id="38" dur="750" fill="hold"/>
                                            <p:tgtEl>
                                              <p:spTgt spid="21"/>
                                            </p:tgtEl>
                                            <p:attrNameLst>
                                              <p:attrName>ppt_x</p:attrName>
                                            </p:attrNameLst>
                                          </p:cBhvr>
                                          <p:tavLst>
                                            <p:tav tm="0">
                                              <p:val>
                                                <p:strVal val="#ppt_x"/>
                                              </p:val>
                                            </p:tav>
                                            <p:tav tm="100000">
                                              <p:val>
                                                <p:strVal val="#ppt_x"/>
                                              </p:val>
                                            </p:tav>
                                          </p:tavLst>
                                        </p:anim>
                                        <p:anim calcmode="lin" valueType="num" p14:bounceEnd="60000">
                                          <p:cBhvr additive="base">
                                            <p:cTn id="39" dur="75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14:presetBounceEnd="60000">
                                      <p:stCondLst>
                                        <p:cond delay="1000"/>
                                      </p:stCondLst>
                                      <p:childTnLst>
                                        <p:set>
                                          <p:cBhvr>
                                            <p:cTn id="41" dur="1" fill="hold">
                                              <p:stCondLst>
                                                <p:cond delay="0"/>
                                              </p:stCondLst>
                                            </p:cTn>
                                            <p:tgtEl>
                                              <p:spTgt spid="26"/>
                                            </p:tgtEl>
                                            <p:attrNameLst>
                                              <p:attrName>style.visibility</p:attrName>
                                            </p:attrNameLst>
                                          </p:cBhvr>
                                          <p:to>
                                            <p:strVal val="visible"/>
                                          </p:to>
                                        </p:set>
                                        <p:anim calcmode="lin" valueType="num" p14:bounceEnd="60000">
                                          <p:cBhvr additive="base">
                                            <p:cTn id="42" dur="750" fill="hold"/>
                                            <p:tgtEl>
                                              <p:spTgt spid="26"/>
                                            </p:tgtEl>
                                            <p:attrNameLst>
                                              <p:attrName>ppt_x</p:attrName>
                                            </p:attrNameLst>
                                          </p:cBhvr>
                                          <p:tavLst>
                                            <p:tav tm="0">
                                              <p:val>
                                                <p:strVal val="#ppt_x"/>
                                              </p:val>
                                            </p:tav>
                                            <p:tav tm="100000">
                                              <p:val>
                                                <p:strVal val="#ppt_x"/>
                                              </p:val>
                                            </p:tav>
                                          </p:tavLst>
                                        </p:anim>
                                        <p:anim calcmode="lin" valueType="num" p14:bounceEnd="60000">
                                          <p:cBhvr additive="base">
                                            <p:cTn id="43" dur="750" fill="hold"/>
                                            <p:tgtEl>
                                              <p:spTgt spid="26"/>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14:presetBounceEnd="60000">
                                      <p:stCondLst>
                                        <p:cond delay="1500"/>
                                      </p:stCondLst>
                                      <p:childTnLst>
                                        <p:set>
                                          <p:cBhvr>
                                            <p:cTn id="45" dur="1" fill="hold">
                                              <p:stCondLst>
                                                <p:cond delay="0"/>
                                              </p:stCondLst>
                                            </p:cTn>
                                            <p:tgtEl>
                                              <p:spTgt spid="31"/>
                                            </p:tgtEl>
                                            <p:attrNameLst>
                                              <p:attrName>style.visibility</p:attrName>
                                            </p:attrNameLst>
                                          </p:cBhvr>
                                          <p:to>
                                            <p:strVal val="visible"/>
                                          </p:to>
                                        </p:set>
                                        <p:anim calcmode="lin" valueType="num" p14:bounceEnd="60000">
                                          <p:cBhvr additive="base">
                                            <p:cTn id="46" dur="750" fill="hold"/>
                                            <p:tgtEl>
                                              <p:spTgt spid="31"/>
                                            </p:tgtEl>
                                            <p:attrNameLst>
                                              <p:attrName>ppt_x</p:attrName>
                                            </p:attrNameLst>
                                          </p:cBhvr>
                                          <p:tavLst>
                                            <p:tav tm="0">
                                              <p:val>
                                                <p:strVal val="#ppt_x"/>
                                              </p:val>
                                            </p:tav>
                                            <p:tav tm="100000">
                                              <p:val>
                                                <p:strVal val="#ppt_x"/>
                                              </p:val>
                                            </p:tav>
                                          </p:tavLst>
                                        </p:anim>
                                        <p:anim calcmode="lin" valueType="num" p14:bounceEnd="60000">
                                          <p:cBhvr additive="base">
                                            <p:cTn id="47" dur="750" fill="hold"/>
                                            <p:tgtEl>
                                              <p:spTgt spid="31"/>
                                            </p:tgtEl>
                                            <p:attrNameLst>
                                              <p:attrName>ppt_y</p:attrName>
                                            </p:attrNameLst>
                                          </p:cBhvr>
                                          <p:tavLst>
                                            <p:tav tm="0">
                                              <p:val>
                                                <p:strVal val="1+#ppt_h/2"/>
                                              </p:val>
                                            </p:tav>
                                            <p:tav tm="100000">
                                              <p:val>
                                                <p:strVal val="#ppt_y"/>
                                              </p:val>
                                            </p:tav>
                                          </p:tavLst>
                                        </p:anim>
                                      </p:childTnLst>
                                    </p:cTn>
                                  </p:par>
                                  <p:par>
                                    <p:cTn id="48" presetID="26" presetClass="emph" presetSubtype="0" fill="hold" nodeType="withEffect">
                                      <p:stCondLst>
                                        <p:cond delay="2500"/>
                                      </p:stCondLst>
                                      <p:childTnLst>
                                        <p:animEffect transition="out" filter="fade">
                                          <p:cBhvr>
                                            <p:cTn id="49" dur="500" tmFilter="0, 0; .2, .5; .8, .5; 1, 0"/>
                                            <p:tgtEl>
                                              <p:spTgt spid="16"/>
                                            </p:tgtEl>
                                          </p:cBhvr>
                                        </p:animEffect>
                                        <p:animScale>
                                          <p:cBhvr>
                                            <p:cTn id="50" dur="250" autoRev="1" fill="hold"/>
                                            <p:tgtEl>
                                              <p:spTgt spid="16"/>
                                            </p:tgtEl>
                                          </p:cBhvr>
                                          <p:by x="105000" y="105000"/>
                                        </p:animScale>
                                      </p:childTnLst>
                                    </p:cTn>
                                  </p:par>
                                  <p:par>
                                    <p:cTn id="51" presetID="26" presetClass="emph" presetSubtype="0" fill="hold" nodeType="withEffect">
                                      <p:stCondLst>
                                        <p:cond delay="2750"/>
                                      </p:stCondLst>
                                      <p:childTnLst>
                                        <p:animEffect transition="out" filter="fade">
                                          <p:cBhvr>
                                            <p:cTn id="52" dur="500" tmFilter="0, 0; .2, .5; .8, .5; 1, 0"/>
                                            <p:tgtEl>
                                              <p:spTgt spid="21"/>
                                            </p:tgtEl>
                                          </p:cBhvr>
                                        </p:animEffect>
                                        <p:animScale>
                                          <p:cBhvr>
                                            <p:cTn id="53" dur="250" autoRev="1" fill="hold"/>
                                            <p:tgtEl>
                                              <p:spTgt spid="21"/>
                                            </p:tgtEl>
                                          </p:cBhvr>
                                          <p:by x="105000" y="105000"/>
                                        </p:animScale>
                                      </p:childTnLst>
                                    </p:cTn>
                                  </p:par>
                                  <p:par>
                                    <p:cTn id="54" presetID="26" presetClass="emph" presetSubtype="0" fill="hold" nodeType="withEffect">
                                      <p:stCondLst>
                                        <p:cond delay="3000"/>
                                      </p:stCondLst>
                                      <p:childTnLst>
                                        <p:animEffect transition="out" filter="fade">
                                          <p:cBhvr>
                                            <p:cTn id="55" dur="500" tmFilter="0, 0; .2, .5; .8, .5; 1, 0"/>
                                            <p:tgtEl>
                                              <p:spTgt spid="26"/>
                                            </p:tgtEl>
                                          </p:cBhvr>
                                        </p:animEffect>
                                        <p:animScale>
                                          <p:cBhvr>
                                            <p:cTn id="56" dur="250" autoRev="1" fill="hold"/>
                                            <p:tgtEl>
                                              <p:spTgt spid="26"/>
                                            </p:tgtEl>
                                          </p:cBhvr>
                                          <p:by x="105000" y="105000"/>
                                        </p:animScale>
                                      </p:childTnLst>
                                    </p:cTn>
                                  </p:par>
                                  <p:par>
                                    <p:cTn id="57" presetID="26" presetClass="emph" presetSubtype="0" fill="hold" nodeType="withEffect">
                                      <p:stCondLst>
                                        <p:cond delay="3250"/>
                                      </p:stCondLst>
                                      <p:childTnLst>
                                        <p:animEffect transition="out" filter="fade">
                                          <p:cBhvr>
                                            <p:cTn id="58" dur="500" tmFilter="0, 0; .2, .5; .8, .5; 1, 0"/>
                                            <p:tgtEl>
                                              <p:spTgt spid="31"/>
                                            </p:tgtEl>
                                          </p:cBhvr>
                                        </p:animEffect>
                                        <p:animScale>
                                          <p:cBhvr>
                                            <p:cTn id="59" dur="250" autoRev="1" fill="hold"/>
                                            <p:tgtEl>
                                              <p:spTgt spid="3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 grpId="0" animBg="1"/>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750" fill="hold"/>
                                            <p:tgtEl>
                                              <p:spTgt spid="14"/>
                                            </p:tgtEl>
                                            <p:attrNameLst>
                                              <p:attrName>ppt_w</p:attrName>
                                            </p:attrNameLst>
                                          </p:cBhvr>
                                          <p:tavLst>
                                            <p:tav tm="0">
                                              <p:val>
                                                <p:fltVal val="0"/>
                                              </p:val>
                                            </p:tav>
                                            <p:tav tm="100000">
                                              <p:val>
                                                <p:strVal val="#ppt_w"/>
                                              </p:val>
                                            </p:tav>
                                          </p:tavLst>
                                        </p:anim>
                                        <p:anim calcmode="lin" valueType="num">
                                          <p:cBhvr>
                                            <p:cTn id="14" dur="750" fill="hold"/>
                                            <p:tgtEl>
                                              <p:spTgt spid="14"/>
                                            </p:tgtEl>
                                            <p:attrNameLst>
                                              <p:attrName>ppt_h</p:attrName>
                                            </p:attrNameLst>
                                          </p:cBhvr>
                                          <p:tavLst>
                                            <p:tav tm="0">
                                              <p:val>
                                                <p:fltVal val="0"/>
                                              </p:val>
                                            </p:tav>
                                            <p:tav tm="100000">
                                              <p:val>
                                                <p:strVal val="#ppt_h"/>
                                              </p:val>
                                            </p:tav>
                                          </p:tavLst>
                                        </p:anim>
                                        <p:animEffect transition="in" filter="fade">
                                          <p:cBhvr>
                                            <p:cTn id="15" dur="750"/>
                                            <p:tgtEl>
                                              <p:spTgt spid="14"/>
                                            </p:tgtEl>
                                          </p:cBhvr>
                                        </p:animEffect>
                                      </p:childTnLst>
                                    </p:cTn>
                                  </p:par>
                                </p:childTnLst>
                              </p:cTn>
                            </p:par>
                            <p:par>
                              <p:cTn id="16" fill="hold">
                                <p:stCondLst>
                                  <p:cond delay="1400"/>
                                </p:stCondLst>
                                <p:childTnLst>
                                  <p:par>
                                    <p:cTn id="17" presetID="22" presetClass="entr" presetSubtype="4"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par>
                              <p:cTn id="20" fill="hold">
                                <p:stCondLst>
                                  <p:cond delay="190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strVal val="#ppt_x"/>
                                              </p:val>
                                            </p:tav>
                                            <p:tav tm="100000">
                                              <p:val>
                                                <p:strVal val="#ppt_x"/>
                                              </p:val>
                                            </p:tav>
                                          </p:tavLst>
                                        </p:anim>
                                        <p:anim calcmode="lin" valueType="num">
                                          <p:cBhvr>
                                            <p:cTn id="25" dur="500" fill="hold"/>
                                            <p:tgtEl>
                                              <p:spTgt spid="15"/>
                                            </p:tgtEl>
                                            <p:attrNameLst>
                                              <p:attrName>ppt_y</p:attrName>
                                            </p:attrNameLst>
                                          </p:cBhvr>
                                          <p:tavLst>
                                            <p:tav tm="0">
                                              <p:val>
                                                <p:strVal val="#ppt_y+.1"/>
                                              </p:val>
                                            </p:tav>
                                            <p:tav tm="100000">
                                              <p:val>
                                                <p:strVal val="#ppt_y"/>
                                              </p:val>
                                            </p:tav>
                                          </p:tavLst>
                                        </p:anim>
                                      </p:childTnLst>
                                    </p:cTn>
                                  </p:par>
                                  <p:par>
                                    <p:cTn id="26" presetID="22" presetClass="entr" presetSubtype="4"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down)">
                                          <p:cBhvr>
                                            <p:cTn id="28" dur="500"/>
                                            <p:tgtEl>
                                              <p:spTgt spid="36"/>
                                            </p:tgtEl>
                                          </p:cBhvr>
                                        </p:animEffect>
                                      </p:childTnLst>
                                    </p:cTn>
                                  </p:par>
                                </p:childTnLst>
                              </p:cTn>
                            </p:par>
                            <p:par>
                              <p:cTn id="29" fill="hold">
                                <p:stCondLst>
                                  <p:cond delay="2400"/>
                                </p:stCondLst>
                                <p:childTnLst>
                                  <p:par>
                                    <p:cTn id="30" presetID="6" presetClass="emph" presetSubtype="0" repeatCount="3000" autoRev="1" fill="hold" nodeType="afterEffect">
                                      <p:stCondLst>
                                        <p:cond delay="0"/>
                                      </p:stCondLst>
                                      <p:childTnLst>
                                        <p:animScale>
                                          <p:cBhvr>
                                            <p:cTn id="31" dur="2000" fill="hold"/>
                                            <p:tgtEl>
                                              <p:spTgt spid="36"/>
                                            </p:tgtEl>
                                          </p:cBhvr>
                                          <p:by x="115000" y="115000"/>
                                        </p:animScale>
                                      </p:childTnLst>
                                    </p:cTn>
                                  </p:par>
                                  <p:par>
                                    <p:cTn id="32" presetID="2" presetClass="entr" presetSubtype="4"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750" fill="hold"/>
                                            <p:tgtEl>
                                              <p:spTgt spid="16"/>
                                            </p:tgtEl>
                                            <p:attrNameLst>
                                              <p:attrName>ppt_x</p:attrName>
                                            </p:attrNameLst>
                                          </p:cBhvr>
                                          <p:tavLst>
                                            <p:tav tm="0">
                                              <p:val>
                                                <p:strVal val="#ppt_x"/>
                                              </p:val>
                                            </p:tav>
                                            <p:tav tm="100000">
                                              <p:val>
                                                <p:strVal val="#ppt_x"/>
                                              </p:val>
                                            </p:tav>
                                          </p:tavLst>
                                        </p:anim>
                                        <p:anim calcmode="lin" valueType="num">
                                          <p:cBhvr additive="base">
                                            <p:cTn id="35" dur="750" fill="hold"/>
                                            <p:tgtEl>
                                              <p:spTgt spid="16"/>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5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750" fill="hold"/>
                                            <p:tgtEl>
                                              <p:spTgt spid="21"/>
                                            </p:tgtEl>
                                            <p:attrNameLst>
                                              <p:attrName>ppt_x</p:attrName>
                                            </p:attrNameLst>
                                          </p:cBhvr>
                                          <p:tavLst>
                                            <p:tav tm="0">
                                              <p:val>
                                                <p:strVal val="#ppt_x"/>
                                              </p:val>
                                            </p:tav>
                                            <p:tav tm="100000">
                                              <p:val>
                                                <p:strVal val="#ppt_x"/>
                                              </p:val>
                                            </p:tav>
                                          </p:tavLst>
                                        </p:anim>
                                        <p:anim calcmode="lin" valueType="num">
                                          <p:cBhvr additive="base">
                                            <p:cTn id="39" dur="75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00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750" fill="hold"/>
                                            <p:tgtEl>
                                              <p:spTgt spid="26"/>
                                            </p:tgtEl>
                                            <p:attrNameLst>
                                              <p:attrName>ppt_x</p:attrName>
                                            </p:attrNameLst>
                                          </p:cBhvr>
                                          <p:tavLst>
                                            <p:tav tm="0">
                                              <p:val>
                                                <p:strVal val="#ppt_x"/>
                                              </p:val>
                                            </p:tav>
                                            <p:tav tm="100000">
                                              <p:val>
                                                <p:strVal val="#ppt_x"/>
                                              </p:val>
                                            </p:tav>
                                          </p:tavLst>
                                        </p:anim>
                                        <p:anim calcmode="lin" valueType="num">
                                          <p:cBhvr additive="base">
                                            <p:cTn id="43" dur="750" fill="hold"/>
                                            <p:tgtEl>
                                              <p:spTgt spid="26"/>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15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750" fill="hold"/>
                                            <p:tgtEl>
                                              <p:spTgt spid="31"/>
                                            </p:tgtEl>
                                            <p:attrNameLst>
                                              <p:attrName>ppt_x</p:attrName>
                                            </p:attrNameLst>
                                          </p:cBhvr>
                                          <p:tavLst>
                                            <p:tav tm="0">
                                              <p:val>
                                                <p:strVal val="#ppt_x"/>
                                              </p:val>
                                            </p:tav>
                                            <p:tav tm="100000">
                                              <p:val>
                                                <p:strVal val="#ppt_x"/>
                                              </p:val>
                                            </p:tav>
                                          </p:tavLst>
                                        </p:anim>
                                        <p:anim calcmode="lin" valueType="num">
                                          <p:cBhvr additive="base">
                                            <p:cTn id="47" dur="750" fill="hold"/>
                                            <p:tgtEl>
                                              <p:spTgt spid="31"/>
                                            </p:tgtEl>
                                            <p:attrNameLst>
                                              <p:attrName>ppt_y</p:attrName>
                                            </p:attrNameLst>
                                          </p:cBhvr>
                                          <p:tavLst>
                                            <p:tav tm="0">
                                              <p:val>
                                                <p:strVal val="1+#ppt_h/2"/>
                                              </p:val>
                                            </p:tav>
                                            <p:tav tm="100000">
                                              <p:val>
                                                <p:strVal val="#ppt_y"/>
                                              </p:val>
                                            </p:tav>
                                          </p:tavLst>
                                        </p:anim>
                                      </p:childTnLst>
                                    </p:cTn>
                                  </p:par>
                                  <p:par>
                                    <p:cTn id="48" presetID="26" presetClass="emph" presetSubtype="0" fill="hold" nodeType="withEffect">
                                      <p:stCondLst>
                                        <p:cond delay="2500"/>
                                      </p:stCondLst>
                                      <p:childTnLst>
                                        <p:animEffect transition="out" filter="fade">
                                          <p:cBhvr>
                                            <p:cTn id="49" dur="500" tmFilter="0, 0; .2, .5; .8, .5; 1, 0"/>
                                            <p:tgtEl>
                                              <p:spTgt spid="16"/>
                                            </p:tgtEl>
                                          </p:cBhvr>
                                        </p:animEffect>
                                        <p:animScale>
                                          <p:cBhvr>
                                            <p:cTn id="50" dur="250" autoRev="1" fill="hold"/>
                                            <p:tgtEl>
                                              <p:spTgt spid="16"/>
                                            </p:tgtEl>
                                          </p:cBhvr>
                                          <p:by x="105000" y="105000"/>
                                        </p:animScale>
                                      </p:childTnLst>
                                    </p:cTn>
                                  </p:par>
                                  <p:par>
                                    <p:cTn id="51" presetID="26" presetClass="emph" presetSubtype="0" fill="hold" nodeType="withEffect">
                                      <p:stCondLst>
                                        <p:cond delay="2750"/>
                                      </p:stCondLst>
                                      <p:childTnLst>
                                        <p:animEffect transition="out" filter="fade">
                                          <p:cBhvr>
                                            <p:cTn id="52" dur="500" tmFilter="0, 0; .2, .5; .8, .5; 1, 0"/>
                                            <p:tgtEl>
                                              <p:spTgt spid="21"/>
                                            </p:tgtEl>
                                          </p:cBhvr>
                                        </p:animEffect>
                                        <p:animScale>
                                          <p:cBhvr>
                                            <p:cTn id="53" dur="250" autoRev="1" fill="hold"/>
                                            <p:tgtEl>
                                              <p:spTgt spid="21"/>
                                            </p:tgtEl>
                                          </p:cBhvr>
                                          <p:by x="105000" y="105000"/>
                                        </p:animScale>
                                      </p:childTnLst>
                                    </p:cTn>
                                  </p:par>
                                  <p:par>
                                    <p:cTn id="54" presetID="26" presetClass="emph" presetSubtype="0" fill="hold" nodeType="withEffect">
                                      <p:stCondLst>
                                        <p:cond delay="3000"/>
                                      </p:stCondLst>
                                      <p:childTnLst>
                                        <p:animEffect transition="out" filter="fade">
                                          <p:cBhvr>
                                            <p:cTn id="55" dur="500" tmFilter="0, 0; .2, .5; .8, .5; 1, 0"/>
                                            <p:tgtEl>
                                              <p:spTgt spid="26"/>
                                            </p:tgtEl>
                                          </p:cBhvr>
                                        </p:animEffect>
                                        <p:animScale>
                                          <p:cBhvr>
                                            <p:cTn id="56" dur="250" autoRev="1" fill="hold"/>
                                            <p:tgtEl>
                                              <p:spTgt spid="26"/>
                                            </p:tgtEl>
                                          </p:cBhvr>
                                          <p:by x="105000" y="105000"/>
                                        </p:animScale>
                                      </p:childTnLst>
                                    </p:cTn>
                                  </p:par>
                                  <p:par>
                                    <p:cTn id="57" presetID="26" presetClass="emph" presetSubtype="0" fill="hold" nodeType="withEffect">
                                      <p:stCondLst>
                                        <p:cond delay="3250"/>
                                      </p:stCondLst>
                                      <p:childTnLst>
                                        <p:animEffect transition="out" filter="fade">
                                          <p:cBhvr>
                                            <p:cTn id="58" dur="500" tmFilter="0, 0; .2, .5; .8, .5; 1, 0"/>
                                            <p:tgtEl>
                                              <p:spTgt spid="31"/>
                                            </p:tgtEl>
                                          </p:cBhvr>
                                        </p:animEffect>
                                        <p:animScale>
                                          <p:cBhvr>
                                            <p:cTn id="59" dur="250" autoRev="1" fill="hold"/>
                                            <p:tgtEl>
                                              <p:spTgt spid="3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 grpId="0" animBg="1"/>
          <p:bldP spid="14"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Freeform 110"/>
          <p:cNvSpPr>
            <a:spLocks noEditPoints="1"/>
          </p:cNvSpPr>
          <p:nvPr/>
        </p:nvSpPr>
        <p:spPr bwMode="auto">
          <a:xfrm>
            <a:off x="1048454" y="1508367"/>
            <a:ext cx="3782437" cy="2591085"/>
          </a:xfrm>
          <a:custGeom>
            <a:avLst/>
            <a:gdLst/>
            <a:ahLst/>
            <a:cxnLst>
              <a:cxn ang="0">
                <a:pos x="286" y="182"/>
              </a:cxn>
              <a:cxn ang="0">
                <a:pos x="276" y="47"/>
              </a:cxn>
              <a:cxn ang="0">
                <a:pos x="216" y="179"/>
              </a:cxn>
              <a:cxn ang="0">
                <a:pos x="208" y="185"/>
              </a:cxn>
              <a:cxn ang="0">
                <a:pos x="209" y="11"/>
              </a:cxn>
              <a:cxn ang="0">
                <a:pos x="105" y="0"/>
              </a:cxn>
              <a:cxn ang="0">
                <a:pos x="94" y="182"/>
              </a:cxn>
              <a:cxn ang="0">
                <a:pos x="88" y="185"/>
              </a:cxn>
              <a:cxn ang="0">
                <a:pos x="87" y="47"/>
              </a:cxn>
              <a:cxn ang="0">
                <a:pos x="18" y="57"/>
              </a:cxn>
              <a:cxn ang="0">
                <a:pos x="19" y="185"/>
              </a:cxn>
              <a:cxn ang="0">
                <a:pos x="0" y="207"/>
              </a:cxn>
              <a:cxn ang="0">
                <a:pos x="303" y="185"/>
              </a:cxn>
              <a:cxn ang="0">
                <a:pos x="50" y="142"/>
              </a:cxn>
              <a:cxn ang="0">
                <a:pos x="35" y="126"/>
              </a:cxn>
              <a:cxn ang="0">
                <a:pos x="50" y="142"/>
              </a:cxn>
              <a:cxn ang="0">
                <a:pos x="35" y="115"/>
              </a:cxn>
              <a:cxn ang="0">
                <a:pos x="50" y="99"/>
              </a:cxn>
              <a:cxn ang="0">
                <a:pos x="50" y="89"/>
              </a:cxn>
              <a:cxn ang="0">
                <a:pos x="35" y="73"/>
              </a:cxn>
              <a:cxn ang="0">
                <a:pos x="50" y="89"/>
              </a:cxn>
              <a:cxn ang="0">
                <a:pos x="59" y="142"/>
              </a:cxn>
              <a:cxn ang="0">
                <a:pos x="74" y="126"/>
              </a:cxn>
              <a:cxn ang="0">
                <a:pos x="74" y="115"/>
              </a:cxn>
              <a:cxn ang="0">
                <a:pos x="59" y="99"/>
              </a:cxn>
              <a:cxn ang="0">
                <a:pos x="74" y="115"/>
              </a:cxn>
              <a:cxn ang="0">
                <a:pos x="59" y="89"/>
              </a:cxn>
              <a:cxn ang="0">
                <a:pos x="74" y="73"/>
              </a:cxn>
              <a:cxn ang="0">
                <a:pos x="175" y="184"/>
              </a:cxn>
              <a:cxn ang="0">
                <a:pos x="130" y="128"/>
              </a:cxn>
              <a:cxn ang="0">
                <a:pos x="175" y="184"/>
              </a:cxn>
              <a:cxn ang="0">
                <a:pos x="114" y="43"/>
              </a:cxn>
              <a:cxn ang="0">
                <a:pos x="189" y="43"/>
              </a:cxn>
              <a:cxn ang="0">
                <a:pos x="249" y="142"/>
              </a:cxn>
              <a:cxn ang="0">
                <a:pos x="233" y="126"/>
              </a:cxn>
              <a:cxn ang="0">
                <a:pos x="249" y="142"/>
              </a:cxn>
              <a:cxn ang="0">
                <a:pos x="233" y="115"/>
              </a:cxn>
              <a:cxn ang="0">
                <a:pos x="249" y="99"/>
              </a:cxn>
              <a:cxn ang="0">
                <a:pos x="249" y="89"/>
              </a:cxn>
              <a:cxn ang="0">
                <a:pos x="233" y="73"/>
              </a:cxn>
              <a:cxn ang="0">
                <a:pos x="249" y="89"/>
              </a:cxn>
              <a:cxn ang="0">
                <a:pos x="257" y="142"/>
              </a:cxn>
              <a:cxn ang="0">
                <a:pos x="272" y="126"/>
              </a:cxn>
              <a:cxn ang="0">
                <a:pos x="272" y="115"/>
              </a:cxn>
              <a:cxn ang="0">
                <a:pos x="257" y="99"/>
              </a:cxn>
              <a:cxn ang="0">
                <a:pos x="272" y="115"/>
              </a:cxn>
              <a:cxn ang="0">
                <a:pos x="257" y="89"/>
              </a:cxn>
              <a:cxn ang="0">
                <a:pos x="272" y="73"/>
              </a:cxn>
              <a:cxn ang="0">
                <a:pos x="161" y="33"/>
              </a:cxn>
              <a:cxn ang="0">
                <a:pos x="175" y="52"/>
              </a:cxn>
              <a:cxn ang="0">
                <a:pos x="161" y="66"/>
              </a:cxn>
              <a:cxn ang="0">
                <a:pos x="142" y="52"/>
              </a:cxn>
              <a:cxn ang="0">
                <a:pos x="128" y="33"/>
              </a:cxn>
              <a:cxn ang="0">
                <a:pos x="142" y="19"/>
              </a:cxn>
              <a:cxn ang="0">
                <a:pos x="161" y="33"/>
              </a:cxn>
              <a:cxn ang="0">
                <a:pos x="161" y="33"/>
              </a:cxn>
            </a:cxnLst>
            <a:rect l="0" t="0" r="r" b="b"/>
            <a:pathLst>
              <a:path w="303" h="207">
                <a:moveTo>
                  <a:pt x="286" y="185"/>
                </a:moveTo>
                <a:cubicBezTo>
                  <a:pt x="286" y="184"/>
                  <a:pt x="286" y="183"/>
                  <a:pt x="286" y="182"/>
                </a:cubicBezTo>
                <a:cubicBezTo>
                  <a:pt x="286" y="57"/>
                  <a:pt x="286" y="57"/>
                  <a:pt x="286" y="57"/>
                </a:cubicBezTo>
                <a:cubicBezTo>
                  <a:pt x="286" y="51"/>
                  <a:pt x="282" y="47"/>
                  <a:pt x="276" y="47"/>
                </a:cubicBezTo>
                <a:cubicBezTo>
                  <a:pt x="216" y="47"/>
                  <a:pt x="216" y="47"/>
                  <a:pt x="216" y="47"/>
                </a:cubicBezTo>
                <a:cubicBezTo>
                  <a:pt x="216" y="179"/>
                  <a:pt x="216" y="179"/>
                  <a:pt x="216" y="179"/>
                </a:cubicBezTo>
                <a:cubicBezTo>
                  <a:pt x="216" y="181"/>
                  <a:pt x="216" y="183"/>
                  <a:pt x="215" y="185"/>
                </a:cubicBezTo>
                <a:cubicBezTo>
                  <a:pt x="208" y="185"/>
                  <a:pt x="208" y="185"/>
                  <a:pt x="208" y="185"/>
                </a:cubicBezTo>
                <a:cubicBezTo>
                  <a:pt x="209" y="184"/>
                  <a:pt x="209" y="183"/>
                  <a:pt x="209" y="182"/>
                </a:cubicBezTo>
                <a:cubicBezTo>
                  <a:pt x="209" y="11"/>
                  <a:pt x="209" y="11"/>
                  <a:pt x="209" y="11"/>
                </a:cubicBezTo>
                <a:cubicBezTo>
                  <a:pt x="209" y="5"/>
                  <a:pt x="204" y="0"/>
                  <a:pt x="198" y="0"/>
                </a:cubicBezTo>
                <a:cubicBezTo>
                  <a:pt x="105" y="0"/>
                  <a:pt x="105" y="0"/>
                  <a:pt x="105" y="0"/>
                </a:cubicBezTo>
                <a:cubicBezTo>
                  <a:pt x="99" y="0"/>
                  <a:pt x="94" y="5"/>
                  <a:pt x="94" y="11"/>
                </a:cubicBezTo>
                <a:cubicBezTo>
                  <a:pt x="94" y="182"/>
                  <a:pt x="94" y="182"/>
                  <a:pt x="94" y="182"/>
                </a:cubicBezTo>
                <a:cubicBezTo>
                  <a:pt x="94" y="183"/>
                  <a:pt x="94" y="184"/>
                  <a:pt x="95" y="185"/>
                </a:cubicBezTo>
                <a:cubicBezTo>
                  <a:pt x="88" y="185"/>
                  <a:pt x="88" y="185"/>
                  <a:pt x="88" y="185"/>
                </a:cubicBezTo>
                <a:cubicBezTo>
                  <a:pt x="87" y="183"/>
                  <a:pt x="87" y="181"/>
                  <a:pt x="87" y="179"/>
                </a:cubicBezTo>
                <a:cubicBezTo>
                  <a:pt x="87" y="47"/>
                  <a:pt x="87" y="47"/>
                  <a:pt x="87" y="47"/>
                </a:cubicBezTo>
                <a:cubicBezTo>
                  <a:pt x="29" y="47"/>
                  <a:pt x="29" y="47"/>
                  <a:pt x="29" y="47"/>
                </a:cubicBezTo>
                <a:cubicBezTo>
                  <a:pt x="23" y="47"/>
                  <a:pt x="18" y="51"/>
                  <a:pt x="18" y="57"/>
                </a:cubicBezTo>
                <a:cubicBezTo>
                  <a:pt x="18" y="182"/>
                  <a:pt x="18" y="182"/>
                  <a:pt x="18" y="182"/>
                </a:cubicBezTo>
                <a:cubicBezTo>
                  <a:pt x="18" y="183"/>
                  <a:pt x="18" y="184"/>
                  <a:pt x="19" y="185"/>
                </a:cubicBezTo>
                <a:cubicBezTo>
                  <a:pt x="0" y="185"/>
                  <a:pt x="0" y="185"/>
                  <a:pt x="0" y="185"/>
                </a:cubicBezTo>
                <a:cubicBezTo>
                  <a:pt x="0" y="207"/>
                  <a:pt x="0" y="207"/>
                  <a:pt x="0" y="207"/>
                </a:cubicBezTo>
                <a:cubicBezTo>
                  <a:pt x="303" y="207"/>
                  <a:pt x="303" y="207"/>
                  <a:pt x="303" y="207"/>
                </a:cubicBezTo>
                <a:cubicBezTo>
                  <a:pt x="303" y="185"/>
                  <a:pt x="303" y="185"/>
                  <a:pt x="303" y="185"/>
                </a:cubicBezTo>
                <a:lnTo>
                  <a:pt x="286" y="185"/>
                </a:lnTo>
                <a:close/>
                <a:moveTo>
                  <a:pt x="50" y="142"/>
                </a:moveTo>
                <a:cubicBezTo>
                  <a:pt x="35" y="142"/>
                  <a:pt x="35" y="142"/>
                  <a:pt x="35" y="142"/>
                </a:cubicBezTo>
                <a:cubicBezTo>
                  <a:pt x="35" y="126"/>
                  <a:pt x="35" y="126"/>
                  <a:pt x="35" y="126"/>
                </a:cubicBezTo>
                <a:cubicBezTo>
                  <a:pt x="50" y="126"/>
                  <a:pt x="50" y="126"/>
                  <a:pt x="50" y="126"/>
                </a:cubicBezTo>
                <a:lnTo>
                  <a:pt x="50" y="142"/>
                </a:lnTo>
                <a:close/>
                <a:moveTo>
                  <a:pt x="50" y="115"/>
                </a:moveTo>
                <a:cubicBezTo>
                  <a:pt x="35" y="115"/>
                  <a:pt x="35" y="115"/>
                  <a:pt x="35" y="115"/>
                </a:cubicBezTo>
                <a:cubicBezTo>
                  <a:pt x="35" y="99"/>
                  <a:pt x="35" y="99"/>
                  <a:pt x="35" y="99"/>
                </a:cubicBezTo>
                <a:cubicBezTo>
                  <a:pt x="50" y="99"/>
                  <a:pt x="50" y="99"/>
                  <a:pt x="50" y="99"/>
                </a:cubicBezTo>
                <a:lnTo>
                  <a:pt x="50" y="115"/>
                </a:lnTo>
                <a:close/>
                <a:moveTo>
                  <a:pt x="50" y="89"/>
                </a:moveTo>
                <a:cubicBezTo>
                  <a:pt x="35" y="89"/>
                  <a:pt x="35" y="89"/>
                  <a:pt x="35" y="89"/>
                </a:cubicBezTo>
                <a:cubicBezTo>
                  <a:pt x="35" y="73"/>
                  <a:pt x="35" y="73"/>
                  <a:pt x="35" y="73"/>
                </a:cubicBezTo>
                <a:cubicBezTo>
                  <a:pt x="50" y="73"/>
                  <a:pt x="50" y="73"/>
                  <a:pt x="50" y="73"/>
                </a:cubicBezTo>
                <a:lnTo>
                  <a:pt x="50" y="89"/>
                </a:lnTo>
                <a:close/>
                <a:moveTo>
                  <a:pt x="74" y="142"/>
                </a:moveTo>
                <a:cubicBezTo>
                  <a:pt x="59" y="142"/>
                  <a:pt x="59" y="142"/>
                  <a:pt x="59" y="142"/>
                </a:cubicBezTo>
                <a:cubicBezTo>
                  <a:pt x="59" y="126"/>
                  <a:pt x="59" y="126"/>
                  <a:pt x="59" y="126"/>
                </a:cubicBezTo>
                <a:cubicBezTo>
                  <a:pt x="74" y="126"/>
                  <a:pt x="74" y="126"/>
                  <a:pt x="74" y="126"/>
                </a:cubicBezTo>
                <a:lnTo>
                  <a:pt x="74" y="142"/>
                </a:lnTo>
                <a:close/>
                <a:moveTo>
                  <a:pt x="74" y="115"/>
                </a:moveTo>
                <a:cubicBezTo>
                  <a:pt x="59" y="115"/>
                  <a:pt x="59" y="115"/>
                  <a:pt x="59" y="115"/>
                </a:cubicBezTo>
                <a:cubicBezTo>
                  <a:pt x="59" y="99"/>
                  <a:pt x="59" y="99"/>
                  <a:pt x="59" y="99"/>
                </a:cubicBezTo>
                <a:cubicBezTo>
                  <a:pt x="74" y="99"/>
                  <a:pt x="74" y="99"/>
                  <a:pt x="74" y="99"/>
                </a:cubicBezTo>
                <a:lnTo>
                  <a:pt x="74" y="115"/>
                </a:lnTo>
                <a:close/>
                <a:moveTo>
                  <a:pt x="74" y="89"/>
                </a:moveTo>
                <a:cubicBezTo>
                  <a:pt x="59" y="89"/>
                  <a:pt x="59" y="89"/>
                  <a:pt x="59" y="89"/>
                </a:cubicBezTo>
                <a:cubicBezTo>
                  <a:pt x="59" y="73"/>
                  <a:pt x="59" y="73"/>
                  <a:pt x="59" y="73"/>
                </a:cubicBezTo>
                <a:cubicBezTo>
                  <a:pt x="74" y="73"/>
                  <a:pt x="74" y="73"/>
                  <a:pt x="74" y="73"/>
                </a:cubicBezTo>
                <a:lnTo>
                  <a:pt x="74" y="89"/>
                </a:lnTo>
                <a:close/>
                <a:moveTo>
                  <a:pt x="175" y="184"/>
                </a:moveTo>
                <a:cubicBezTo>
                  <a:pt x="130" y="184"/>
                  <a:pt x="130" y="184"/>
                  <a:pt x="130" y="184"/>
                </a:cubicBezTo>
                <a:cubicBezTo>
                  <a:pt x="130" y="128"/>
                  <a:pt x="130" y="128"/>
                  <a:pt x="130" y="128"/>
                </a:cubicBezTo>
                <a:cubicBezTo>
                  <a:pt x="175" y="128"/>
                  <a:pt x="175" y="128"/>
                  <a:pt x="175" y="128"/>
                </a:cubicBezTo>
                <a:lnTo>
                  <a:pt x="175" y="184"/>
                </a:lnTo>
                <a:close/>
                <a:moveTo>
                  <a:pt x="152" y="80"/>
                </a:moveTo>
                <a:cubicBezTo>
                  <a:pt x="131" y="80"/>
                  <a:pt x="114" y="63"/>
                  <a:pt x="114" y="43"/>
                </a:cubicBezTo>
                <a:cubicBezTo>
                  <a:pt x="114" y="22"/>
                  <a:pt x="131" y="5"/>
                  <a:pt x="152" y="5"/>
                </a:cubicBezTo>
                <a:cubicBezTo>
                  <a:pt x="172" y="5"/>
                  <a:pt x="189" y="22"/>
                  <a:pt x="189" y="43"/>
                </a:cubicBezTo>
                <a:cubicBezTo>
                  <a:pt x="189" y="63"/>
                  <a:pt x="172" y="80"/>
                  <a:pt x="152" y="80"/>
                </a:cubicBezTo>
                <a:close/>
                <a:moveTo>
                  <a:pt x="249" y="142"/>
                </a:moveTo>
                <a:cubicBezTo>
                  <a:pt x="233" y="142"/>
                  <a:pt x="233" y="142"/>
                  <a:pt x="233" y="142"/>
                </a:cubicBezTo>
                <a:cubicBezTo>
                  <a:pt x="233" y="126"/>
                  <a:pt x="233" y="126"/>
                  <a:pt x="233" y="126"/>
                </a:cubicBezTo>
                <a:cubicBezTo>
                  <a:pt x="249" y="126"/>
                  <a:pt x="249" y="126"/>
                  <a:pt x="249" y="126"/>
                </a:cubicBezTo>
                <a:lnTo>
                  <a:pt x="249" y="142"/>
                </a:lnTo>
                <a:close/>
                <a:moveTo>
                  <a:pt x="249" y="115"/>
                </a:moveTo>
                <a:cubicBezTo>
                  <a:pt x="233" y="115"/>
                  <a:pt x="233" y="115"/>
                  <a:pt x="233" y="115"/>
                </a:cubicBezTo>
                <a:cubicBezTo>
                  <a:pt x="233" y="99"/>
                  <a:pt x="233" y="99"/>
                  <a:pt x="233" y="99"/>
                </a:cubicBezTo>
                <a:cubicBezTo>
                  <a:pt x="249" y="99"/>
                  <a:pt x="249" y="99"/>
                  <a:pt x="249" y="99"/>
                </a:cubicBezTo>
                <a:lnTo>
                  <a:pt x="249" y="115"/>
                </a:lnTo>
                <a:close/>
                <a:moveTo>
                  <a:pt x="249" y="89"/>
                </a:moveTo>
                <a:cubicBezTo>
                  <a:pt x="233" y="89"/>
                  <a:pt x="233" y="89"/>
                  <a:pt x="233" y="89"/>
                </a:cubicBezTo>
                <a:cubicBezTo>
                  <a:pt x="233" y="73"/>
                  <a:pt x="233" y="73"/>
                  <a:pt x="233" y="73"/>
                </a:cubicBezTo>
                <a:cubicBezTo>
                  <a:pt x="249" y="73"/>
                  <a:pt x="249" y="73"/>
                  <a:pt x="249" y="73"/>
                </a:cubicBezTo>
                <a:lnTo>
                  <a:pt x="249" y="89"/>
                </a:lnTo>
                <a:close/>
                <a:moveTo>
                  <a:pt x="272" y="142"/>
                </a:moveTo>
                <a:cubicBezTo>
                  <a:pt x="257" y="142"/>
                  <a:pt x="257" y="142"/>
                  <a:pt x="257" y="142"/>
                </a:cubicBezTo>
                <a:cubicBezTo>
                  <a:pt x="257" y="126"/>
                  <a:pt x="257" y="126"/>
                  <a:pt x="257" y="126"/>
                </a:cubicBezTo>
                <a:cubicBezTo>
                  <a:pt x="272" y="126"/>
                  <a:pt x="272" y="126"/>
                  <a:pt x="272" y="126"/>
                </a:cubicBezTo>
                <a:lnTo>
                  <a:pt x="272" y="142"/>
                </a:lnTo>
                <a:close/>
                <a:moveTo>
                  <a:pt x="272" y="115"/>
                </a:moveTo>
                <a:cubicBezTo>
                  <a:pt x="257" y="115"/>
                  <a:pt x="257" y="115"/>
                  <a:pt x="257" y="115"/>
                </a:cubicBezTo>
                <a:cubicBezTo>
                  <a:pt x="257" y="99"/>
                  <a:pt x="257" y="99"/>
                  <a:pt x="257" y="99"/>
                </a:cubicBezTo>
                <a:cubicBezTo>
                  <a:pt x="272" y="99"/>
                  <a:pt x="272" y="99"/>
                  <a:pt x="272" y="99"/>
                </a:cubicBezTo>
                <a:lnTo>
                  <a:pt x="272" y="115"/>
                </a:lnTo>
                <a:close/>
                <a:moveTo>
                  <a:pt x="272" y="89"/>
                </a:moveTo>
                <a:cubicBezTo>
                  <a:pt x="257" y="89"/>
                  <a:pt x="257" y="89"/>
                  <a:pt x="257" y="89"/>
                </a:cubicBezTo>
                <a:cubicBezTo>
                  <a:pt x="257" y="73"/>
                  <a:pt x="257" y="73"/>
                  <a:pt x="257" y="73"/>
                </a:cubicBezTo>
                <a:cubicBezTo>
                  <a:pt x="272" y="73"/>
                  <a:pt x="272" y="73"/>
                  <a:pt x="272" y="73"/>
                </a:cubicBezTo>
                <a:lnTo>
                  <a:pt x="272" y="89"/>
                </a:lnTo>
                <a:close/>
                <a:moveTo>
                  <a:pt x="161" y="33"/>
                </a:moveTo>
                <a:cubicBezTo>
                  <a:pt x="175" y="33"/>
                  <a:pt x="175" y="33"/>
                  <a:pt x="175" y="33"/>
                </a:cubicBezTo>
                <a:cubicBezTo>
                  <a:pt x="175" y="52"/>
                  <a:pt x="175" y="52"/>
                  <a:pt x="175" y="52"/>
                </a:cubicBezTo>
                <a:cubicBezTo>
                  <a:pt x="161" y="52"/>
                  <a:pt x="161" y="52"/>
                  <a:pt x="161" y="52"/>
                </a:cubicBezTo>
                <a:cubicBezTo>
                  <a:pt x="161" y="66"/>
                  <a:pt x="161" y="66"/>
                  <a:pt x="161" y="66"/>
                </a:cubicBezTo>
                <a:cubicBezTo>
                  <a:pt x="142" y="66"/>
                  <a:pt x="142" y="66"/>
                  <a:pt x="142" y="66"/>
                </a:cubicBezTo>
                <a:cubicBezTo>
                  <a:pt x="142" y="52"/>
                  <a:pt x="142" y="52"/>
                  <a:pt x="142" y="52"/>
                </a:cubicBezTo>
                <a:cubicBezTo>
                  <a:pt x="128" y="52"/>
                  <a:pt x="128" y="52"/>
                  <a:pt x="128" y="52"/>
                </a:cubicBezTo>
                <a:cubicBezTo>
                  <a:pt x="128" y="33"/>
                  <a:pt x="128" y="33"/>
                  <a:pt x="128" y="33"/>
                </a:cubicBezTo>
                <a:cubicBezTo>
                  <a:pt x="142" y="33"/>
                  <a:pt x="142" y="33"/>
                  <a:pt x="142" y="33"/>
                </a:cubicBezTo>
                <a:cubicBezTo>
                  <a:pt x="142" y="19"/>
                  <a:pt x="142" y="19"/>
                  <a:pt x="142" y="19"/>
                </a:cubicBezTo>
                <a:cubicBezTo>
                  <a:pt x="161" y="19"/>
                  <a:pt x="161" y="19"/>
                  <a:pt x="161" y="19"/>
                </a:cubicBezTo>
                <a:lnTo>
                  <a:pt x="161" y="33"/>
                </a:lnTo>
                <a:close/>
                <a:moveTo>
                  <a:pt x="161" y="33"/>
                </a:moveTo>
                <a:cubicBezTo>
                  <a:pt x="161" y="33"/>
                  <a:pt x="161" y="33"/>
                  <a:pt x="161" y="33"/>
                </a:cubicBezTo>
              </a:path>
            </a:pathLst>
          </a:custGeom>
          <a:solidFill>
            <a:schemeClr val="accent1"/>
          </a:solidFill>
          <a:ln w="9525">
            <a:noFill/>
            <a:round/>
          </a:ln>
        </p:spPr>
        <p:txBody>
          <a:bodyPr vert="horz" wrap="square" lIns="121965" tIns="60982" rIns="121965" bIns="60982" numCol="1" anchor="t" anchorCtr="0" compatLnSpc="1"/>
          <a:lstStyle/>
          <a:p>
            <a:endParaRPr lang="en-US" sz="2100">
              <a:solidFill>
                <a:schemeClr val="tx1">
                  <a:lumMod val="75000"/>
                  <a:lumOff val="25000"/>
                </a:schemeClr>
              </a:solidFill>
              <a:cs typeface="+mn-ea"/>
            </a:endParaRPr>
          </a:p>
        </p:txBody>
      </p:sp>
      <p:grpSp>
        <p:nvGrpSpPr>
          <p:cNvPr id="7" name="Group 18"/>
          <p:cNvGrpSpPr/>
          <p:nvPr/>
        </p:nvGrpSpPr>
        <p:grpSpPr>
          <a:xfrm>
            <a:off x="9294882" y="1824636"/>
            <a:ext cx="1361371" cy="1512241"/>
            <a:chOff x="5265738" y="1744663"/>
            <a:chExt cx="1020762" cy="1133475"/>
          </a:xfrm>
          <a:solidFill>
            <a:schemeClr val="accent4"/>
          </a:solidFill>
        </p:grpSpPr>
        <p:sp>
          <p:nvSpPr>
            <p:cNvPr id="8" name="Freeform 5"/>
            <p:cNvSpPr>
              <a:spLocks noEditPoints="1"/>
            </p:cNvSpPr>
            <p:nvPr/>
          </p:nvSpPr>
          <p:spPr bwMode="auto">
            <a:xfrm>
              <a:off x="5535613" y="2108201"/>
              <a:ext cx="481012" cy="338138"/>
            </a:xfrm>
            <a:custGeom>
              <a:avLst/>
              <a:gdLst/>
              <a:ahLst/>
              <a:cxnLst>
                <a:cxn ang="0">
                  <a:pos x="64" y="88"/>
                </a:cxn>
                <a:cxn ang="0">
                  <a:pos x="127" y="0"/>
                </a:cxn>
                <a:cxn ang="0">
                  <a:pos x="0" y="0"/>
                </a:cxn>
                <a:cxn ang="0">
                  <a:pos x="64" y="88"/>
                </a:cxn>
                <a:cxn ang="0">
                  <a:pos x="64" y="88"/>
                </a:cxn>
                <a:cxn ang="0">
                  <a:pos x="64" y="88"/>
                </a:cxn>
              </a:cxnLst>
              <a:rect l="0" t="0" r="r" b="b"/>
              <a:pathLst>
                <a:path w="127" h="89">
                  <a:moveTo>
                    <a:pt x="64" y="88"/>
                  </a:moveTo>
                  <a:cubicBezTo>
                    <a:pt x="102" y="87"/>
                    <a:pt x="127" y="52"/>
                    <a:pt x="127" y="0"/>
                  </a:cubicBezTo>
                  <a:cubicBezTo>
                    <a:pt x="0" y="0"/>
                    <a:pt x="0" y="0"/>
                    <a:pt x="0" y="0"/>
                  </a:cubicBezTo>
                  <a:cubicBezTo>
                    <a:pt x="1" y="54"/>
                    <a:pt x="25" y="89"/>
                    <a:pt x="64" y="88"/>
                  </a:cubicBezTo>
                  <a:close/>
                  <a:moveTo>
                    <a:pt x="64" y="88"/>
                  </a:moveTo>
                  <a:cubicBezTo>
                    <a:pt x="64" y="88"/>
                    <a:pt x="64" y="88"/>
                    <a:pt x="64" y="88"/>
                  </a:cubicBezTo>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9" name="Freeform 6"/>
            <p:cNvSpPr>
              <a:spLocks noEditPoints="1"/>
            </p:cNvSpPr>
            <p:nvPr/>
          </p:nvSpPr>
          <p:spPr bwMode="auto">
            <a:xfrm>
              <a:off x="5265738" y="2430463"/>
              <a:ext cx="1020762" cy="447675"/>
            </a:xfrm>
            <a:custGeom>
              <a:avLst/>
              <a:gdLst/>
              <a:ahLst/>
              <a:cxnLst>
                <a:cxn ang="0">
                  <a:pos x="222" y="39"/>
                </a:cxn>
                <a:cxn ang="0">
                  <a:pos x="210" y="28"/>
                </a:cxn>
                <a:cxn ang="0">
                  <a:pos x="176" y="13"/>
                </a:cxn>
                <a:cxn ang="0">
                  <a:pos x="162" y="1"/>
                </a:cxn>
                <a:cxn ang="0">
                  <a:pos x="134" y="26"/>
                </a:cxn>
                <a:cxn ang="0">
                  <a:pos x="108" y="0"/>
                </a:cxn>
                <a:cxn ang="0">
                  <a:pos x="92" y="14"/>
                </a:cxn>
                <a:cxn ang="0">
                  <a:pos x="59" y="29"/>
                </a:cxn>
                <a:cxn ang="0">
                  <a:pos x="48" y="39"/>
                </a:cxn>
                <a:cxn ang="0">
                  <a:pos x="0" y="118"/>
                </a:cxn>
                <a:cxn ang="0">
                  <a:pos x="121" y="118"/>
                </a:cxn>
                <a:cxn ang="0">
                  <a:pos x="134" y="53"/>
                </a:cxn>
                <a:cxn ang="0">
                  <a:pos x="148" y="118"/>
                </a:cxn>
                <a:cxn ang="0">
                  <a:pos x="269" y="118"/>
                </a:cxn>
                <a:cxn ang="0">
                  <a:pos x="222" y="39"/>
                </a:cxn>
                <a:cxn ang="0">
                  <a:pos x="212" y="86"/>
                </a:cxn>
                <a:cxn ang="0">
                  <a:pos x="200" y="86"/>
                </a:cxn>
                <a:cxn ang="0">
                  <a:pos x="200" y="98"/>
                </a:cxn>
                <a:cxn ang="0">
                  <a:pos x="185" y="98"/>
                </a:cxn>
                <a:cxn ang="0">
                  <a:pos x="185" y="86"/>
                </a:cxn>
                <a:cxn ang="0">
                  <a:pos x="173" y="86"/>
                </a:cxn>
                <a:cxn ang="0">
                  <a:pos x="173" y="72"/>
                </a:cxn>
                <a:cxn ang="0">
                  <a:pos x="185" y="72"/>
                </a:cxn>
                <a:cxn ang="0">
                  <a:pos x="185" y="59"/>
                </a:cxn>
                <a:cxn ang="0">
                  <a:pos x="200" y="59"/>
                </a:cxn>
                <a:cxn ang="0">
                  <a:pos x="200" y="72"/>
                </a:cxn>
                <a:cxn ang="0">
                  <a:pos x="212" y="72"/>
                </a:cxn>
                <a:cxn ang="0">
                  <a:pos x="212" y="86"/>
                </a:cxn>
                <a:cxn ang="0">
                  <a:pos x="212" y="86"/>
                </a:cxn>
                <a:cxn ang="0">
                  <a:pos x="212" y="86"/>
                </a:cxn>
              </a:cxnLst>
              <a:rect l="0" t="0" r="r" b="b"/>
              <a:pathLst>
                <a:path w="269" h="118">
                  <a:moveTo>
                    <a:pt x="222" y="39"/>
                  </a:moveTo>
                  <a:cubicBezTo>
                    <a:pt x="219" y="34"/>
                    <a:pt x="214" y="30"/>
                    <a:pt x="210" y="28"/>
                  </a:cubicBezTo>
                  <a:cubicBezTo>
                    <a:pt x="176" y="13"/>
                    <a:pt x="176" y="13"/>
                    <a:pt x="176" y="13"/>
                  </a:cubicBezTo>
                  <a:cubicBezTo>
                    <a:pt x="162" y="1"/>
                    <a:pt x="162" y="1"/>
                    <a:pt x="162" y="1"/>
                  </a:cubicBezTo>
                  <a:cubicBezTo>
                    <a:pt x="134" y="26"/>
                    <a:pt x="134" y="26"/>
                    <a:pt x="134" y="26"/>
                  </a:cubicBezTo>
                  <a:cubicBezTo>
                    <a:pt x="108" y="0"/>
                    <a:pt x="108" y="0"/>
                    <a:pt x="108" y="0"/>
                  </a:cubicBezTo>
                  <a:cubicBezTo>
                    <a:pt x="92" y="14"/>
                    <a:pt x="92" y="14"/>
                    <a:pt x="92" y="14"/>
                  </a:cubicBezTo>
                  <a:cubicBezTo>
                    <a:pt x="59" y="29"/>
                    <a:pt x="59" y="29"/>
                    <a:pt x="59" y="29"/>
                  </a:cubicBezTo>
                  <a:cubicBezTo>
                    <a:pt x="55" y="31"/>
                    <a:pt x="50" y="34"/>
                    <a:pt x="48" y="39"/>
                  </a:cubicBezTo>
                  <a:cubicBezTo>
                    <a:pt x="0" y="118"/>
                    <a:pt x="0" y="118"/>
                    <a:pt x="0" y="118"/>
                  </a:cubicBezTo>
                  <a:cubicBezTo>
                    <a:pt x="121" y="118"/>
                    <a:pt x="121" y="118"/>
                    <a:pt x="121" y="118"/>
                  </a:cubicBezTo>
                  <a:cubicBezTo>
                    <a:pt x="134" y="53"/>
                    <a:pt x="134" y="53"/>
                    <a:pt x="134" y="53"/>
                  </a:cubicBezTo>
                  <a:cubicBezTo>
                    <a:pt x="148" y="118"/>
                    <a:pt x="148" y="118"/>
                    <a:pt x="148" y="118"/>
                  </a:cubicBezTo>
                  <a:cubicBezTo>
                    <a:pt x="269" y="118"/>
                    <a:pt x="269" y="118"/>
                    <a:pt x="269" y="118"/>
                  </a:cubicBezTo>
                  <a:lnTo>
                    <a:pt x="222" y="39"/>
                  </a:lnTo>
                  <a:close/>
                  <a:moveTo>
                    <a:pt x="212" y="86"/>
                  </a:moveTo>
                  <a:cubicBezTo>
                    <a:pt x="200" y="86"/>
                    <a:pt x="200" y="86"/>
                    <a:pt x="200" y="86"/>
                  </a:cubicBezTo>
                  <a:cubicBezTo>
                    <a:pt x="200" y="98"/>
                    <a:pt x="200" y="98"/>
                    <a:pt x="200" y="98"/>
                  </a:cubicBezTo>
                  <a:cubicBezTo>
                    <a:pt x="185" y="98"/>
                    <a:pt x="185" y="98"/>
                    <a:pt x="185" y="98"/>
                  </a:cubicBezTo>
                  <a:cubicBezTo>
                    <a:pt x="185" y="86"/>
                    <a:pt x="185" y="86"/>
                    <a:pt x="185" y="86"/>
                  </a:cubicBezTo>
                  <a:cubicBezTo>
                    <a:pt x="173" y="86"/>
                    <a:pt x="173" y="86"/>
                    <a:pt x="173" y="86"/>
                  </a:cubicBezTo>
                  <a:cubicBezTo>
                    <a:pt x="173" y="72"/>
                    <a:pt x="173" y="72"/>
                    <a:pt x="173" y="72"/>
                  </a:cubicBezTo>
                  <a:cubicBezTo>
                    <a:pt x="185" y="72"/>
                    <a:pt x="185" y="72"/>
                    <a:pt x="185" y="72"/>
                  </a:cubicBezTo>
                  <a:cubicBezTo>
                    <a:pt x="185" y="59"/>
                    <a:pt x="185" y="59"/>
                    <a:pt x="185" y="59"/>
                  </a:cubicBezTo>
                  <a:cubicBezTo>
                    <a:pt x="200" y="59"/>
                    <a:pt x="200" y="59"/>
                    <a:pt x="200" y="59"/>
                  </a:cubicBezTo>
                  <a:cubicBezTo>
                    <a:pt x="200" y="72"/>
                    <a:pt x="200" y="72"/>
                    <a:pt x="200" y="72"/>
                  </a:cubicBezTo>
                  <a:cubicBezTo>
                    <a:pt x="212" y="72"/>
                    <a:pt x="212" y="72"/>
                    <a:pt x="212" y="72"/>
                  </a:cubicBezTo>
                  <a:lnTo>
                    <a:pt x="212" y="86"/>
                  </a:lnTo>
                  <a:close/>
                  <a:moveTo>
                    <a:pt x="212" y="86"/>
                  </a:moveTo>
                  <a:cubicBezTo>
                    <a:pt x="212" y="86"/>
                    <a:pt x="212" y="86"/>
                    <a:pt x="212" y="86"/>
                  </a:cubicBezTo>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10" name="Freeform 7"/>
            <p:cNvSpPr>
              <a:spLocks noEditPoints="1"/>
            </p:cNvSpPr>
            <p:nvPr/>
          </p:nvSpPr>
          <p:spPr bwMode="auto">
            <a:xfrm>
              <a:off x="5535613" y="1744663"/>
              <a:ext cx="481012" cy="311150"/>
            </a:xfrm>
            <a:custGeom>
              <a:avLst/>
              <a:gdLst/>
              <a:ahLst/>
              <a:cxnLst>
                <a:cxn ang="0">
                  <a:pos x="127" y="65"/>
                </a:cxn>
                <a:cxn ang="0">
                  <a:pos x="92" y="28"/>
                </a:cxn>
                <a:cxn ang="0">
                  <a:pos x="92" y="28"/>
                </a:cxn>
                <a:cxn ang="0">
                  <a:pos x="64" y="0"/>
                </a:cxn>
                <a:cxn ang="0">
                  <a:pos x="36" y="28"/>
                </a:cxn>
                <a:cxn ang="0">
                  <a:pos x="36" y="28"/>
                </a:cxn>
                <a:cxn ang="0">
                  <a:pos x="0" y="65"/>
                </a:cxn>
                <a:cxn ang="0">
                  <a:pos x="0" y="82"/>
                </a:cxn>
                <a:cxn ang="0">
                  <a:pos x="127" y="82"/>
                </a:cxn>
                <a:cxn ang="0">
                  <a:pos x="127" y="65"/>
                </a:cxn>
                <a:cxn ang="0">
                  <a:pos x="64" y="12"/>
                </a:cxn>
                <a:cxn ang="0">
                  <a:pos x="79" y="28"/>
                </a:cxn>
                <a:cxn ang="0">
                  <a:pos x="64" y="44"/>
                </a:cxn>
                <a:cxn ang="0">
                  <a:pos x="48" y="28"/>
                </a:cxn>
                <a:cxn ang="0">
                  <a:pos x="64" y="12"/>
                </a:cxn>
                <a:cxn ang="0">
                  <a:pos x="64" y="12"/>
                </a:cxn>
                <a:cxn ang="0">
                  <a:pos x="64" y="12"/>
                </a:cxn>
              </a:cxnLst>
              <a:rect l="0" t="0" r="r" b="b"/>
              <a:pathLst>
                <a:path w="127" h="82">
                  <a:moveTo>
                    <a:pt x="127" y="65"/>
                  </a:moveTo>
                  <a:cubicBezTo>
                    <a:pt x="127" y="45"/>
                    <a:pt x="111" y="29"/>
                    <a:pt x="92" y="28"/>
                  </a:cubicBezTo>
                  <a:cubicBezTo>
                    <a:pt x="92" y="28"/>
                    <a:pt x="92" y="28"/>
                    <a:pt x="92" y="28"/>
                  </a:cubicBezTo>
                  <a:cubicBezTo>
                    <a:pt x="92" y="12"/>
                    <a:pt x="79" y="0"/>
                    <a:pt x="64" y="0"/>
                  </a:cubicBezTo>
                  <a:cubicBezTo>
                    <a:pt x="48" y="0"/>
                    <a:pt x="36" y="12"/>
                    <a:pt x="36" y="28"/>
                  </a:cubicBezTo>
                  <a:cubicBezTo>
                    <a:pt x="36" y="28"/>
                    <a:pt x="36" y="28"/>
                    <a:pt x="36" y="28"/>
                  </a:cubicBezTo>
                  <a:cubicBezTo>
                    <a:pt x="16" y="29"/>
                    <a:pt x="0" y="45"/>
                    <a:pt x="0" y="65"/>
                  </a:cubicBezTo>
                  <a:cubicBezTo>
                    <a:pt x="0" y="82"/>
                    <a:pt x="0" y="82"/>
                    <a:pt x="0" y="82"/>
                  </a:cubicBezTo>
                  <a:cubicBezTo>
                    <a:pt x="127" y="82"/>
                    <a:pt x="127" y="82"/>
                    <a:pt x="127" y="82"/>
                  </a:cubicBezTo>
                  <a:lnTo>
                    <a:pt x="127" y="65"/>
                  </a:lnTo>
                  <a:close/>
                  <a:moveTo>
                    <a:pt x="64" y="12"/>
                  </a:moveTo>
                  <a:cubicBezTo>
                    <a:pt x="72" y="12"/>
                    <a:pt x="79" y="19"/>
                    <a:pt x="79" y="28"/>
                  </a:cubicBezTo>
                  <a:cubicBezTo>
                    <a:pt x="79" y="37"/>
                    <a:pt x="72" y="44"/>
                    <a:pt x="64" y="44"/>
                  </a:cubicBezTo>
                  <a:cubicBezTo>
                    <a:pt x="55" y="44"/>
                    <a:pt x="48" y="37"/>
                    <a:pt x="48" y="28"/>
                  </a:cubicBezTo>
                  <a:cubicBezTo>
                    <a:pt x="48" y="19"/>
                    <a:pt x="55" y="12"/>
                    <a:pt x="64" y="12"/>
                  </a:cubicBezTo>
                  <a:close/>
                  <a:moveTo>
                    <a:pt x="64" y="12"/>
                  </a:moveTo>
                  <a:cubicBezTo>
                    <a:pt x="64" y="12"/>
                    <a:pt x="64" y="12"/>
                    <a:pt x="64" y="12"/>
                  </a:cubicBezTo>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grpSp>
      <p:grpSp>
        <p:nvGrpSpPr>
          <p:cNvPr id="11" name="Group 19"/>
          <p:cNvGrpSpPr/>
          <p:nvPr/>
        </p:nvGrpSpPr>
        <p:grpSpPr>
          <a:xfrm>
            <a:off x="6470034" y="1824636"/>
            <a:ext cx="1530168" cy="1522831"/>
            <a:chOff x="4265613" y="2273301"/>
            <a:chExt cx="615950" cy="612775"/>
          </a:xfrm>
          <a:solidFill>
            <a:schemeClr val="accent3"/>
          </a:solidFill>
        </p:grpSpPr>
        <p:sp>
          <p:nvSpPr>
            <p:cNvPr id="12" name="Freeform 11"/>
            <p:cNvSpPr>
              <a:spLocks noEditPoints="1"/>
            </p:cNvSpPr>
            <p:nvPr/>
          </p:nvSpPr>
          <p:spPr bwMode="auto">
            <a:xfrm>
              <a:off x="4265613" y="2273301"/>
              <a:ext cx="615950" cy="612775"/>
            </a:xfrm>
            <a:custGeom>
              <a:avLst/>
              <a:gdLst/>
              <a:ahLst/>
              <a:cxnLst>
                <a:cxn ang="0">
                  <a:pos x="147" y="135"/>
                </a:cxn>
                <a:cxn ang="0">
                  <a:pos x="120" y="125"/>
                </a:cxn>
                <a:cxn ang="0">
                  <a:pos x="113" y="120"/>
                </a:cxn>
                <a:cxn ang="0">
                  <a:pos x="110" y="119"/>
                </a:cxn>
                <a:cxn ang="0">
                  <a:pos x="103" y="114"/>
                </a:cxn>
                <a:cxn ang="0">
                  <a:pos x="102" y="100"/>
                </a:cxn>
                <a:cxn ang="0">
                  <a:pos x="106" y="96"/>
                </a:cxn>
                <a:cxn ang="0">
                  <a:pos x="127" y="90"/>
                </a:cxn>
                <a:cxn ang="0">
                  <a:pos x="130" y="85"/>
                </a:cxn>
                <a:cxn ang="0">
                  <a:pos x="118" y="50"/>
                </a:cxn>
                <a:cxn ang="0">
                  <a:pos x="119" y="49"/>
                </a:cxn>
                <a:cxn ang="0">
                  <a:pos x="124" y="13"/>
                </a:cxn>
                <a:cxn ang="0">
                  <a:pos x="122" y="10"/>
                </a:cxn>
                <a:cxn ang="0">
                  <a:pos x="80" y="0"/>
                </a:cxn>
                <a:cxn ang="0">
                  <a:pos x="78" y="0"/>
                </a:cxn>
                <a:cxn ang="0">
                  <a:pos x="36" y="10"/>
                </a:cxn>
                <a:cxn ang="0">
                  <a:pos x="34" y="13"/>
                </a:cxn>
                <a:cxn ang="0">
                  <a:pos x="39" y="49"/>
                </a:cxn>
                <a:cxn ang="0">
                  <a:pos x="40" y="51"/>
                </a:cxn>
                <a:cxn ang="0">
                  <a:pos x="39" y="53"/>
                </a:cxn>
                <a:cxn ang="0">
                  <a:pos x="31" y="85"/>
                </a:cxn>
                <a:cxn ang="0">
                  <a:pos x="34" y="90"/>
                </a:cxn>
                <a:cxn ang="0">
                  <a:pos x="55" y="96"/>
                </a:cxn>
                <a:cxn ang="0">
                  <a:pos x="59" y="100"/>
                </a:cxn>
                <a:cxn ang="0">
                  <a:pos x="58" y="114"/>
                </a:cxn>
                <a:cxn ang="0">
                  <a:pos x="51" y="119"/>
                </a:cxn>
                <a:cxn ang="0">
                  <a:pos x="48" y="120"/>
                </a:cxn>
                <a:cxn ang="0">
                  <a:pos x="41" y="125"/>
                </a:cxn>
                <a:cxn ang="0">
                  <a:pos x="14" y="135"/>
                </a:cxn>
                <a:cxn ang="0">
                  <a:pos x="3" y="160"/>
                </a:cxn>
                <a:cxn ang="0">
                  <a:pos x="158" y="160"/>
                </a:cxn>
                <a:cxn ang="0">
                  <a:pos x="147" y="135"/>
                </a:cxn>
                <a:cxn ang="0">
                  <a:pos x="79" y="5"/>
                </a:cxn>
                <a:cxn ang="0">
                  <a:pos x="118" y="15"/>
                </a:cxn>
                <a:cxn ang="0">
                  <a:pos x="114" y="46"/>
                </a:cxn>
                <a:cxn ang="0">
                  <a:pos x="44" y="46"/>
                </a:cxn>
                <a:cxn ang="0">
                  <a:pos x="40" y="15"/>
                </a:cxn>
                <a:cxn ang="0">
                  <a:pos x="79" y="5"/>
                </a:cxn>
                <a:cxn ang="0">
                  <a:pos x="79" y="5"/>
                </a:cxn>
                <a:cxn ang="0">
                  <a:pos x="79" y="5"/>
                </a:cxn>
              </a:cxnLst>
              <a:rect l="0" t="0" r="r" b="b"/>
              <a:pathLst>
                <a:path w="161" h="160">
                  <a:moveTo>
                    <a:pt x="147" y="135"/>
                  </a:moveTo>
                  <a:cubicBezTo>
                    <a:pt x="138" y="132"/>
                    <a:pt x="129" y="128"/>
                    <a:pt x="120" y="125"/>
                  </a:cubicBezTo>
                  <a:cubicBezTo>
                    <a:pt x="117" y="124"/>
                    <a:pt x="116" y="122"/>
                    <a:pt x="113" y="120"/>
                  </a:cubicBezTo>
                  <a:cubicBezTo>
                    <a:pt x="112" y="120"/>
                    <a:pt x="111" y="119"/>
                    <a:pt x="110" y="119"/>
                  </a:cubicBezTo>
                  <a:cubicBezTo>
                    <a:pt x="106" y="118"/>
                    <a:pt x="104" y="117"/>
                    <a:pt x="103" y="114"/>
                  </a:cubicBezTo>
                  <a:cubicBezTo>
                    <a:pt x="102" y="109"/>
                    <a:pt x="101" y="104"/>
                    <a:pt x="102" y="100"/>
                  </a:cubicBezTo>
                  <a:cubicBezTo>
                    <a:pt x="102" y="98"/>
                    <a:pt x="103" y="96"/>
                    <a:pt x="106" y="96"/>
                  </a:cubicBezTo>
                  <a:cubicBezTo>
                    <a:pt x="110" y="94"/>
                    <a:pt x="122" y="92"/>
                    <a:pt x="127" y="90"/>
                  </a:cubicBezTo>
                  <a:cubicBezTo>
                    <a:pt x="131" y="89"/>
                    <a:pt x="131" y="88"/>
                    <a:pt x="130" y="85"/>
                  </a:cubicBezTo>
                  <a:cubicBezTo>
                    <a:pt x="127" y="77"/>
                    <a:pt x="123" y="62"/>
                    <a:pt x="118" y="50"/>
                  </a:cubicBezTo>
                  <a:cubicBezTo>
                    <a:pt x="119" y="50"/>
                    <a:pt x="119" y="50"/>
                    <a:pt x="119" y="49"/>
                  </a:cubicBezTo>
                  <a:cubicBezTo>
                    <a:pt x="124" y="13"/>
                    <a:pt x="124" y="13"/>
                    <a:pt x="124" y="13"/>
                  </a:cubicBezTo>
                  <a:cubicBezTo>
                    <a:pt x="124" y="12"/>
                    <a:pt x="123" y="10"/>
                    <a:pt x="122" y="10"/>
                  </a:cubicBezTo>
                  <a:cubicBezTo>
                    <a:pt x="80" y="0"/>
                    <a:pt x="80" y="0"/>
                    <a:pt x="80" y="0"/>
                  </a:cubicBezTo>
                  <a:cubicBezTo>
                    <a:pt x="79" y="0"/>
                    <a:pt x="79" y="0"/>
                    <a:pt x="78" y="0"/>
                  </a:cubicBezTo>
                  <a:cubicBezTo>
                    <a:pt x="36" y="10"/>
                    <a:pt x="36" y="10"/>
                    <a:pt x="36" y="10"/>
                  </a:cubicBezTo>
                  <a:cubicBezTo>
                    <a:pt x="35" y="10"/>
                    <a:pt x="34" y="12"/>
                    <a:pt x="34" y="13"/>
                  </a:cubicBezTo>
                  <a:cubicBezTo>
                    <a:pt x="39" y="49"/>
                    <a:pt x="39" y="49"/>
                    <a:pt x="39" y="49"/>
                  </a:cubicBezTo>
                  <a:cubicBezTo>
                    <a:pt x="39" y="50"/>
                    <a:pt x="39" y="50"/>
                    <a:pt x="40" y="51"/>
                  </a:cubicBezTo>
                  <a:cubicBezTo>
                    <a:pt x="40" y="52"/>
                    <a:pt x="39" y="53"/>
                    <a:pt x="39" y="53"/>
                  </a:cubicBezTo>
                  <a:cubicBezTo>
                    <a:pt x="38" y="64"/>
                    <a:pt x="35" y="75"/>
                    <a:pt x="31" y="85"/>
                  </a:cubicBezTo>
                  <a:cubicBezTo>
                    <a:pt x="30" y="88"/>
                    <a:pt x="30" y="89"/>
                    <a:pt x="34" y="90"/>
                  </a:cubicBezTo>
                  <a:cubicBezTo>
                    <a:pt x="38" y="92"/>
                    <a:pt x="51" y="94"/>
                    <a:pt x="55" y="96"/>
                  </a:cubicBezTo>
                  <a:cubicBezTo>
                    <a:pt x="58" y="96"/>
                    <a:pt x="59" y="98"/>
                    <a:pt x="59" y="100"/>
                  </a:cubicBezTo>
                  <a:cubicBezTo>
                    <a:pt x="60" y="104"/>
                    <a:pt x="59" y="109"/>
                    <a:pt x="58" y="114"/>
                  </a:cubicBezTo>
                  <a:cubicBezTo>
                    <a:pt x="57" y="117"/>
                    <a:pt x="55" y="118"/>
                    <a:pt x="51" y="119"/>
                  </a:cubicBezTo>
                  <a:cubicBezTo>
                    <a:pt x="50" y="119"/>
                    <a:pt x="49" y="120"/>
                    <a:pt x="48" y="120"/>
                  </a:cubicBezTo>
                  <a:cubicBezTo>
                    <a:pt x="45" y="122"/>
                    <a:pt x="44" y="124"/>
                    <a:pt x="41" y="125"/>
                  </a:cubicBezTo>
                  <a:cubicBezTo>
                    <a:pt x="32" y="128"/>
                    <a:pt x="23" y="132"/>
                    <a:pt x="14" y="135"/>
                  </a:cubicBezTo>
                  <a:cubicBezTo>
                    <a:pt x="0" y="139"/>
                    <a:pt x="5" y="147"/>
                    <a:pt x="3" y="160"/>
                  </a:cubicBezTo>
                  <a:cubicBezTo>
                    <a:pt x="158" y="160"/>
                    <a:pt x="158" y="160"/>
                    <a:pt x="158" y="160"/>
                  </a:cubicBezTo>
                  <a:cubicBezTo>
                    <a:pt x="156" y="147"/>
                    <a:pt x="161" y="139"/>
                    <a:pt x="147" y="135"/>
                  </a:cubicBezTo>
                  <a:close/>
                  <a:moveTo>
                    <a:pt x="79" y="5"/>
                  </a:moveTo>
                  <a:cubicBezTo>
                    <a:pt x="118" y="15"/>
                    <a:pt x="118" y="15"/>
                    <a:pt x="118" y="15"/>
                  </a:cubicBezTo>
                  <a:cubicBezTo>
                    <a:pt x="114" y="46"/>
                    <a:pt x="114" y="46"/>
                    <a:pt x="114" y="46"/>
                  </a:cubicBezTo>
                  <a:cubicBezTo>
                    <a:pt x="44" y="46"/>
                    <a:pt x="44" y="46"/>
                    <a:pt x="44" y="46"/>
                  </a:cubicBezTo>
                  <a:cubicBezTo>
                    <a:pt x="40" y="15"/>
                    <a:pt x="40" y="15"/>
                    <a:pt x="40" y="15"/>
                  </a:cubicBezTo>
                  <a:lnTo>
                    <a:pt x="79" y="5"/>
                  </a:lnTo>
                  <a:close/>
                  <a:moveTo>
                    <a:pt x="79" y="5"/>
                  </a:moveTo>
                  <a:cubicBezTo>
                    <a:pt x="79" y="5"/>
                    <a:pt x="79" y="5"/>
                    <a:pt x="79" y="5"/>
                  </a:cubicBezTo>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13" name="Freeform 12"/>
            <p:cNvSpPr>
              <a:spLocks noEditPoints="1"/>
            </p:cNvSpPr>
            <p:nvPr/>
          </p:nvSpPr>
          <p:spPr bwMode="auto">
            <a:xfrm>
              <a:off x="4518025" y="2324101"/>
              <a:ext cx="100013" cy="95250"/>
            </a:xfrm>
            <a:custGeom>
              <a:avLst/>
              <a:gdLst/>
              <a:ahLst/>
              <a:cxnLst>
                <a:cxn ang="0">
                  <a:pos x="22" y="60"/>
                </a:cxn>
                <a:cxn ang="0">
                  <a:pos x="41" y="60"/>
                </a:cxn>
                <a:cxn ang="0">
                  <a:pos x="41" y="40"/>
                </a:cxn>
                <a:cxn ang="0">
                  <a:pos x="63" y="40"/>
                </a:cxn>
                <a:cxn ang="0">
                  <a:pos x="63" y="21"/>
                </a:cxn>
                <a:cxn ang="0">
                  <a:pos x="41" y="21"/>
                </a:cxn>
                <a:cxn ang="0">
                  <a:pos x="41" y="0"/>
                </a:cxn>
                <a:cxn ang="0">
                  <a:pos x="22" y="0"/>
                </a:cxn>
                <a:cxn ang="0">
                  <a:pos x="22" y="21"/>
                </a:cxn>
                <a:cxn ang="0">
                  <a:pos x="0" y="21"/>
                </a:cxn>
                <a:cxn ang="0">
                  <a:pos x="0" y="40"/>
                </a:cxn>
                <a:cxn ang="0">
                  <a:pos x="22" y="40"/>
                </a:cxn>
                <a:cxn ang="0">
                  <a:pos x="22" y="60"/>
                </a:cxn>
                <a:cxn ang="0">
                  <a:pos x="22" y="60"/>
                </a:cxn>
                <a:cxn ang="0">
                  <a:pos x="22" y="60"/>
                </a:cxn>
              </a:cxnLst>
              <a:rect l="0" t="0" r="r" b="b"/>
              <a:pathLst>
                <a:path w="63" h="60">
                  <a:moveTo>
                    <a:pt x="22" y="60"/>
                  </a:moveTo>
                  <a:lnTo>
                    <a:pt x="41" y="60"/>
                  </a:lnTo>
                  <a:lnTo>
                    <a:pt x="41" y="40"/>
                  </a:lnTo>
                  <a:lnTo>
                    <a:pt x="63" y="40"/>
                  </a:lnTo>
                  <a:lnTo>
                    <a:pt x="63" y="21"/>
                  </a:lnTo>
                  <a:lnTo>
                    <a:pt x="41" y="21"/>
                  </a:lnTo>
                  <a:lnTo>
                    <a:pt x="41" y="0"/>
                  </a:lnTo>
                  <a:lnTo>
                    <a:pt x="22" y="0"/>
                  </a:lnTo>
                  <a:lnTo>
                    <a:pt x="22" y="21"/>
                  </a:lnTo>
                  <a:lnTo>
                    <a:pt x="0" y="21"/>
                  </a:lnTo>
                  <a:lnTo>
                    <a:pt x="0" y="40"/>
                  </a:lnTo>
                  <a:lnTo>
                    <a:pt x="22" y="40"/>
                  </a:lnTo>
                  <a:lnTo>
                    <a:pt x="22" y="60"/>
                  </a:lnTo>
                  <a:close/>
                  <a:moveTo>
                    <a:pt x="22" y="60"/>
                  </a:moveTo>
                  <a:lnTo>
                    <a:pt x="22" y="60"/>
                  </a:lnTo>
                  <a:close/>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14" name="Freeform 13"/>
            <p:cNvSpPr>
              <a:spLocks noEditPoints="1"/>
            </p:cNvSpPr>
            <p:nvPr/>
          </p:nvSpPr>
          <p:spPr bwMode="auto">
            <a:xfrm>
              <a:off x="4518025" y="2324101"/>
              <a:ext cx="100013" cy="95250"/>
            </a:xfrm>
            <a:custGeom>
              <a:avLst/>
              <a:gdLst/>
              <a:ahLst/>
              <a:cxnLst>
                <a:cxn ang="0">
                  <a:pos x="22" y="60"/>
                </a:cxn>
                <a:cxn ang="0">
                  <a:pos x="41" y="60"/>
                </a:cxn>
                <a:cxn ang="0">
                  <a:pos x="41" y="40"/>
                </a:cxn>
                <a:cxn ang="0">
                  <a:pos x="63" y="40"/>
                </a:cxn>
                <a:cxn ang="0">
                  <a:pos x="63" y="21"/>
                </a:cxn>
                <a:cxn ang="0">
                  <a:pos x="41" y="21"/>
                </a:cxn>
                <a:cxn ang="0">
                  <a:pos x="41" y="0"/>
                </a:cxn>
                <a:cxn ang="0">
                  <a:pos x="22" y="0"/>
                </a:cxn>
                <a:cxn ang="0">
                  <a:pos x="22" y="21"/>
                </a:cxn>
                <a:cxn ang="0">
                  <a:pos x="0" y="21"/>
                </a:cxn>
                <a:cxn ang="0">
                  <a:pos x="0" y="40"/>
                </a:cxn>
                <a:cxn ang="0">
                  <a:pos x="22" y="40"/>
                </a:cxn>
                <a:cxn ang="0">
                  <a:pos x="22" y="60"/>
                </a:cxn>
                <a:cxn ang="0">
                  <a:pos x="22" y="60"/>
                </a:cxn>
                <a:cxn ang="0">
                  <a:pos x="22" y="60"/>
                </a:cxn>
              </a:cxnLst>
              <a:rect l="0" t="0" r="r" b="b"/>
              <a:pathLst>
                <a:path w="63" h="60">
                  <a:moveTo>
                    <a:pt x="22" y="60"/>
                  </a:moveTo>
                  <a:lnTo>
                    <a:pt x="41" y="60"/>
                  </a:lnTo>
                  <a:lnTo>
                    <a:pt x="41" y="40"/>
                  </a:lnTo>
                  <a:lnTo>
                    <a:pt x="63" y="40"/>
                  </a:lnTo>
                  <a:lnTo>
                    <a:pt x="63" y="21"/>
                  </a:lnTo>
                  <a:lnTo>
                    <a:pt x="41" y="21"/>
                  </a:lnTo>
                  <a:lnTo>
                    <a:pt x="41" y="0"/>
                  </a:lnTo>
                  <a:lnTo>
                    <a:pt x="22" y="0"/>
                  </a:lnTo>
                  <a:lnTo>
                    <a:pt x="22" y="21"/>
                  </a:lnTo>
                  <a:lnTo>
                    <a:pt x="0" y="21"/>
                  </a:lnTo>
                  <a:lnTo>
                    <a:pt x="0" y="40"/>
                  </a:lnTo>
                  <a:lnTo>
                    <a:pt x="22" y="40"/>
                  </a:lnTo>
                  <a:lnTo>
                    <a:pt x="22" y="60"/>
                  </a:lnTo>
                  <a:moveTo>
                    <a:pt x="22" y="60"/>
                  </a:moveTo>
                  <a:lnTo>
                    <a:pt x="22" y="60"/>
                  </a:lnTo>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grpSp>
      <p:sp>
        <p:nvSpPr>
          <p:cNvPr id="15" name="TextBox 14"/>
          <p:cNvSpPr txBox="1"/>
          <p:nvPr/>
        </p:nvSpPr>
        <p:spPr>
          <a:xfrm>
            <a:off x="6159508" y="3458243"/>
            <a:ext cx="2225663" cy="1046845"/>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schemeClr val="tx1">
                    <a:lumMod val="75000"/>
                    <a:lumOff val="25000"/>
                  </a:schemeClr>
                </a:solidFill>
                <a:cs typeface="+mn-ea"/>
              </a:rPr>
              <a:t>关键字</a:t>
            </a:r>
            <a:br>
              <a:rPr lang="en-US" altLang="zh-CN" sz="1300" dirty="0">
                <a:solidFill>
                  <a:schemeClr val="tx1">
                    <a:lumMod val="75000"/>
                    <a:lumOff val="25000"/>
                  </a:schemeClr>
                </a:solidFill>
                <a:cs typeface="+mn-ea"/>
              </a:rPr>
            </a:br>
            <a:r>
              <a:rPr lang="zh-CN" altLang="en-US" sz="1400" dirty="0">
                <a:solidFill>
                  <a:schemeClr val="tx1">
                    <a:lumMod val="75000"/>
                    <a:lumOff val="25000"/>
                  </a:schemeClr>
                </a:solidFill>
                <a:latin typeface="时尚中黑简体"/>
                <a:cs typeface="+mn-ea"/>
              </a:rPr>
              <a:t>单击此处添加文字阐述，添加简短问题说明文字，具体说明文字在此处。</a:t>
            </a:r>
            <a:endParaRPr lang="en-US" sz="1300" dirty="0">
              <a:solidFill>
                <a:schemeClr val="tx1">
                  <a:lumMod val="75000"/>
                  <a:lumOff val="25000"/>
                </a:schemeClr>
              </a:solidFill>
              <a:cs typeface="+mn-ea"/>
            </a:endParaRPr>
          </a:p>
        </p:txBody>
      </p:sp>
      <p:sp>
        <p:nvSpPr>
          <p:cNvPr id="16" name="TextBox 15"/>
          <p:cNvSpPr txBox="1"/>
          <p:nvPr/>
        </p:nvSpPr>
        <p:spPr>
          <a:xfrm>
            <a:off x="8899958" y="3458243"/>
            <a:ext cx="2229848" cy="1046845"/>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schemeClr val="tx1">
                    <a:lumMod val="75000"/>
                    <a:lumOff val="25000"/>
                  </a:schemeClr>
                </a:solidFill>
                <a:cs typeface="+mn-ea"/>
              </a:rPr>
              <a:t>关键字</a:t>
            </a:r>
            <a:br>
              <a:rPr lang="en-US" altLang="zh-CN" sz="1300" dirty="0">
                <a:solidFill>
                  <a:schemeClr val="tx1">
                    <a:lumMod val="75000"/>
                    <a:lumOff val="25000"/>
                  </a:schemeClr>
                </a:solidFill>
                <a:cs typeface="+mn-ea"/>
              </a:rPr>
            </a:br>
            <a:r>
              <a:rPr lang="zh-CN" altLang="en-US" sz="1400" dirty="0">
                <a:solidFill>
                  <a:schemeClr val="tx1">
                    <a:lumMod val="75000"/>
                    <a:lumOff val="25000"/>
                  </a:schemeClr>
                </a:solidFill>
                <a:latin typeface="时尚中黑简体"/>
                <a:cs typeface="+mn-ea"/>
              </a:rPr>
              <a:t>单击此处添加文字阐述，添加简短问题说明文字，具体说明文字在此处。</a:t>
            </a:r>
            <a:endParaRPr lang="en-US" altLang="zh-CN" sz="1300" dirty="0">
              <a:solidFill>
                <a:schemeClr val="tx1">
                  <a:lumMod val="75000"/>
                  <a:lumOff val="25000"/>
                </a:schemeClr>
              </a:solidFill>
              <a:cs typeface="+mn-ea"/>
            </a:endParaRPr>
          </a:p>
        </p:txBody>
      </p:sp>
      <p:grpSp>
        <p:nvGrpSpPr>
          <p:cNvPr id="17" name="Group 22"/>
          <p:cNvGrpSpPr/>
          <p:nvPr/>
        </p:nvGrpSpPr>
        <p:grpSpPr>
          <a:xfrm>
            <a:off x="6042362" y="4768272"/>
            <a:ext cx="5125959" cy="587568"/>
            <a:chOff x="6703905" y="1171223"/>
            <a:chExt cx="1901498" cy="440402"/>
          </a:xfrm>
        </p:grpSpPr>
        <p:sp>
          <p:nvSpPr>
            <p:cNvPr id="18" name="Rectangle 24"/>
            <p:cNvSpPr/>
            <p:nvPr/>
          </p:nvSpPr>
          <p:spPr>
            <a:xfrm>
              <a:off x="6703905" y="1171223"/>
              <a:ext cx="304575" cy="184623"/>
            </a:xfrm>
            <a:prstGeom prst="rect">
              <a:avLst/>
            </a:prstGeom>
          </p:spPr>
          <p:txBody>
            <a:bodyPr wrap="none" lIns="0" tIns="0" rIns="0" bIns="0" anchor="ctr">
              <a:spAutoFit/>
            </a:bodyPr>
            <a:lstStyle/>
            <a:p>
              <a:r>
                <a:rPr lang="zh-CN" altLang="en-US" sz="1600" b="1" dirty="0">
                  <a:solidFill>
                    <a:schemeClr val="tx1">
                      <a:lumMod val="75000"/>
                      <a:lumOff val="25000"/>
                    </a:schemeClr>
                  </a:solidFill>
                  <a:cs typeface="+mn-ea"/>
                </a:rPr>
                <a:t>添加文本</a:t>
              </a:r>
              <a:endParaRPr lang="en-US" sz="1600" b="1" dirty="0">
                <a:solidFill>
                  <a:schemeClr val="tx1">
                    <a:lumMod val="75000"/>
                    <a:lumOff val="25000"/>
                  </a:schemeClr>
                </a:solidFill>
                <a:cs typeface="+mn-ea"/>
              </a:endParaRPr>
            </a:p>
          </p:txBody>
        </p:sp>
        <p:grpSp>
          <p:nvGrpSpPr>
            <p:cNvPr id="19" name="Group 104"/>
            <p:cNvGrpSpPr/>
            <p:nvPr/>
          </p:nvGrpSpPr>
          <p:grpSpPr>
            <a:xfrm flipV="1">
              <a:off x="6703907" y="1405646"/>
              <a:ext cx="1901496" cy="205979"/>
              <a:chOff x="5286904" y="1650039"/>
              <a:chExt cx="3087157" cy="230428"/>
            </a:xfrm>
          </p:grpSpPr>
          <p:sp>
            <p:nvSpPr>
              <p:cNvPr id="21" name="Rounded Rectangle 27"/>
              <p:cNvSpPr/>
              <p:nvPr/>
            </p:nvSpPr>
            <p:spPr>
              <a:xfrm rot="10800000">
                <a:off x="5286904" y="1650039"/>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solidFill>
                    <a:schemeClr val="tx1">
                      <a:lumMod val="75000"/>
                      <a:lumOff val="25000"/>
                    </a:schemeClr>
                  </a:solidFill>
                  <a:latin typeface="FontAwesome" pitchFamily="2" charset="0"/>
                  <a:cs typeface="+mn-ea"/>
                </a:endParaRPr>
              </a:p>
            </p:txBody>
          </p:sp>
          <p:sp>
            <p:nvSpPr>
              <p:cNvPr id="22" name="Rounded Rectangle 28"/>
              <p:cNvSpPr/>
              <p:nvPr/>
            </p:nvSpPr>
            <p:spPr>
              <a:xfrm>
                <a:off x="5286911" y="1650039"/>
                <a:ext cx="2351823" cy="23042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6" tIns="0" rIns="0" bIns="0" rtlCol="0" anchor="ctr" anchorCtr="0"/>
              <a:lstStyle/>
              <a:p>
                <a:endParaRPr lang="en-US" sz="1600" dirty="0">
                  <a:solidFill>
                    <a:schemeClr val="tx1">
                      <a:lumMod val="75000"/>
                      <a:lumOff val="25000"/>
                    </a:schemeClr>
                  </a:solidFill>
                  <a:cs typeface="+mn-ea"/>
                </a:endParaRPr>
              </a:p>
            </p:txBody>
          </p:sp>
        </p:grpSp>
        <p:sp>
          <p:nvSpPr>
            <p:cNvPr id="20" name="Rectangle 26"/>
            <p:cNvSpPr/>
            <p:nvPr/>
          </p:nvSpPr>
          <p:spPr>
            <a:xfrm>
              <a:off x="8467382" y="1248730"/>
              <a:ext cx="123734" cy="150006"/>
            </a:xfrm>
            <a:prstGeom prst="rect">
              <a:avLst/>
            </a:prstGeom>
          </p:spPr>
          <p:txBody>
            <a:bodyPr wrap="none" lIns="0" tIns="0" rIns="0" bIns="0" anchor="ctr">
              <a:spAutoFit/>
            </a:bodyPr>
            <a:lstStyle/>
            <a:p>
              <a:pPr algn="r"/>
              <a:r>
                <a:rPr lang="en-US" sz="1300" b="1" dirty="0">
                  <a:solidFill>
                    <a:schemeClr val="tx1">
                      <a:lumMod val="75000"/>
                      <a:lumOff val="25000"/>
                    </a:schemeClr>
                  </a:solidFill>
                  <a:cs typeface="+mn-ea"/>
                </a:rPr>
                <a:t>80%</a:t>
              </a:r>
              <a:endParaRPr lang="en-US" sz="1300" b="1" dirty="0">
                <a:solidFill>
                  <a:schemeClr val="tx1">
                    <a:lumMod val="75000"/>
                    <a:lumOff val="25000"/>
                  </a:schemeClr>
                </a:solidFill>
                <a:cs typeface="+mn-ea"/>
              </a:endParaRPr>
            </a:p>
          </p:txBody>
        </p:sp>
      </p:grpSp>
      <p:grpSp>
        <p:nvGrpSpPr>
          <p:cNvPr id="23" name="Group 29"/>
          <p:cNvGrpSpPr/>
          <p:nvPr/>
        </p:nvGrpSpPr>
        <p:grpSpPr>
          <a:xfrm>
            <a:off x="6042362" y="5462198"/>
            <a:ext cx="5125962" cy="580738"/>
            <a:chOff x="6703905" y="1691345"/>
            <a:chExt cx="1901499" cy="435283"/>
          </a:xfrm>
        </p:grpSpPr>
        <p:sp>
          <p:nvSpPr>
            <p:cNvPr id="24" name="Rectangle 30"/>
            <p:cNvSpPr/>
            <p:nvPr/>
          </p:nvSpPr>
          <p:spPr>
            <a:xfrm>
              <a:off x="6703905" y="1691345"/>
              <a:ext cx="304575" cy="184623"/>
            </a:xfrm>
            <a:prstGeom prst="rect">
              <a:avLst/>
            </a:prstGeom>
          </p:spPr>
          <p:txBody>
            <a:bodyPr wrap="none" lIns="0" tIns="0" rIns="0" bIns="0" anchor="ctr">
              <a:spAutoFit/>
            </a:bodyPr>
            <a:lstStyle/>
            <a:p>
              <a:r>
                <a:rPr lang="zh-CN" altLang="en-US" sz="1600" b="1" dirty="0">
                  <a:solidFill>
                    <a:schemeClr val="tx1">
                      <a:lumMod val="75000"/>
                      <a:lumOff val="25000"/>
                    </a:schemeClr>
                  </a:solidFill>
                  <a:cs typeface="+mn-ea"/>
                </a:rPr>
                <a:t>添加文本</a:t>
              </a:r>
              <a:endParaRPr lang="en-US" altLang="zh-CN" sz="1600" b="1" dirty="0">
                <a:solidFill>
                  <a:schemeClr val="tx1">
                    <a:lumMod val="75000"/>
                    <a:lumOff val="25000"/>
                  </a:schemeClr>
                </a:solidFill>
                <a:cs typeface="+mn-ea"/>
              </a:endParaRPr>
            </a:p>
          </p:txBody>
        </p:sp>
        <p:grpSp>
          <p:nvGrpSpPr>
            <p:cNvPr id="25" name="Group 103"/>
            <p:cNvGrpSpPr/>
            <p:nvPr/>
          </p:nvGrpSpPr>
          <p:grpSpPr>
            <a:xfrm flipV="1">
              <a:off x="6703905" y="1920649"/>
              <a:ext cx="1901499" cy="205979"/>
              <a:chOff x="5286904" y="2122785"/>
              <a:chExt cx="3087157" cy="230429"/>
            </a:xfrm>
          </p:grpSpPr>
          <p:sp>
            <p:nvSpPr>
              <p:cNvPr id="27" name="Rounded Rectangle 33"/>
              <p:cNvSpPr/>
              <p:nvPr/>
            </p:nvSpPr>
            <p:spPr>
              <a:xfrm rot="10800000">
                <a:off x="5286904" y="2122786"/>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solidFill>
                    <a:schemeClr val="tx1">
                      <a:lumMod val="75000"/>
                      <a:lumOff val="25000"/>
                    </a:schemeClr>
                  </a:solidFill>
                  <a:latin typeface="FontAwesome" pitchFamily="2" charset="0"/>
                  <a:cs typeface="+mn-ea"/>
                </a:endParaRPr>
              </a:p>
            </p:txBody>
          </p:sp>
          <p:sp>
            <p:nvSpPr>
              <p:cNvPr id="28" name="Rounded Rectangle 34"/>
              <p:cNvSpPr/>
              <p:nvPr/>
            </p:nvSpPr>
            <p:spPr>
              <a:xfrm>
                <a:off x="5286911" y="2122785"/>
                <a:ext cx="2821942" cy="23042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6" tIns="0" rIns="0" bIns="0" rtlCol="0" anchor="ctr" anchorCtr="0"/>
              <a:lstStyle/>
              <a:p>
                <a:endParaRPr lang="en-US" sz="1600" dirty="0">
                  <a:solidFill>
                    <a:schemeClr val="tx1">
                      <a:lumMod val="75000"/>
                      <a:lumOff val="25000"/>
                    </a:schemeClr>
                  </a:solidFill>
                  <a:cs typeface="+mn-ea"/>
                </a:endParaRPr>
              </a:p>
            </p:txBody>
          </p:sp>
        </p:grpSp>
        <p:sp>
          <p:nvSpPr>
            <p:cNvPr id="26" name="Rectangle 32"/>
            <p:cNvSpPr/>
            <p:nvPr/>
          </p:nvSpPr>
          <p:spPr>
            <a:xfrm>
              <a:off x="8468629" y="1765579"/>
              <a:ext cx="123734" cy="150007"/>
            </a:xfrm>
            <a:prstGeom prst="rect">
              <a:avLst/>
            </a:prstGeom>
          </p:spPr>
          <p:txBody>
            <a:bodyPr wrap="none" lIns="0" tIns="0" rIns="0" bIns="0" anchor="ctr">
              <a:spAutoFit/>
            </a:bodyPr>
            <a:lstStyle/>
            <a:p>
              <a:pPr algn="r"/>
              <a:r>
                <a:rPr lang="en-US" sz="1300" b="1" dirty="0">
                  <a:solidFill>
                    <a:schemeClr val="tx1">
                      <a:lumMod val="75000"/>
                      <a:lumOff val="25000"/>
                    </a:schemeClr>
                  </a:solidFill>
                  <a:cs typeface="+mn-ea"/>
                </a:rPr>
                <a:t>90%</a:t>
              </a:r>
              <a:endParaRPr lang="en-US" sz="1300" b="1" dirty="0">
                <a:solidFill>
                  <a:schemeClr val="tx1">
                    <a:lumMod val="75000"/>
                    <a:lumOff val="25000"/>
                  </a:schemeClr>
                </a:solidFill>
                <a:cs typeface="+mn-ea"/>
              </a:endParaRPr>
            </a:p>
          </p:txBody>
        </p:sp>
      </p:grpSp>
      <p:sp>
        <p:nvSpPr>
          <p:cNvPr id="29" name="Rounded Rectangle 35"/>
          <p:cNvSpPr/>
          <p:nvPr/>
        </p:nvSpPr>
        <p:spPr>
          <a:xfrm>
            <a:off x="6042361" y="1585223"/>
            <a:ext cx="2385514" cy="3078709"/>
          </a:xfrm>
          <a:prstGeom prst="roundRect">
            <a:avLst>
              <a:gd name="adj" fmla="val 7614"/>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solidFill>
                <a:schemeClr val="tx1">
                  <a:lumMod val="75000"/>
                  <a:lumOff val="25000"/>
                </a:schemeClr>
              </a:solidFill>
              <a:cs typeface="+mn-ea"/>
            </a:endParaRPr>
          </a:p>
        </p:txBody>
      </p:sp>
      <p:sp>
        <p:nvSpPr>
          <p:cNvPr id="30" name="Rounded Rectangle 36"/>
          <p:cNvSpPr/>
          <p:nvPr/>
        </p:nvSpPr>
        <p:spPr>
          <a:xfrm>
            <a:off x="8782811" y="1585223"/>
            <a:ext cx="2385514" cy="3078709"/>
          </a:xfrm>
          <a:prstGeom prst="roundRect">
            <a:avLst>
              <a:gd name="adj" fmla="val 7614"/>
            </a:avLst>
          </a:pr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solidFill>
                <a:schemeClr val="tx1">
                  <a:lumMod val="75000"/>
                  <a:lumOff val="25000"/>
                </a:schemeClr>
              </a:solidFill>
              <a:cs typeface="+mn-ea"/>
            </a:endParaRPr>
          </a:p>
        </p:txBody>
      </p:sp>
      <p:grpSp>
        <p:nvGrpSpPr>
          <p:cNvPr id="31" name="Group 50"/>
          <p:cNvGrpSpPr/>
          <p:nvPr/>
        </p:nvGrpSpPr>
        <p:grpSpPr>
          <a:xfrm>
            <a:off x="905772" y="4484802"/>
            <a:ext cx="1371953" cy="1558134"/>
            <a:chOff x="1697038" y="3125788"/>
            <a:chExt cx="809625" cy="919163"/>
          </a:xfrm>
          <a:solidFill>
            <a:schemeClr val="accent2"/>
          </a:solidFill>
        </p:grpSpPr>
        <p:sp>
          <p:nvSpPr>
            <p:cNvPr id="32" name="Freeform 31"/>
            <p:cNvSpPr>
              <a:spLocks noEditPoints="1"/>
            </p:cNvSpPr>
            <p:nvPr/>
          </p:nvSpPr>
          <p:spPr bwMode="auto">
            <a:xfrm>
              <a:off x="2185988" y="3294063"/>
              <a:ext cx="171450" cy="174625"/>
            </a:xfrm>
            <a:custGeom>
              <a:avLst/>
              <a:gdLst/>
              <a:ahLst/>
              <a:cxnLst>
                <a:cxn ang="0">
                  <a:pos x="59" y="30"/>
                </a:cxn>
                <a:cxn ang="0">
                  <a:pos x="29" y="60"/>
                </a:cxn>
                <a:cxn ang="0">
                  <a:pos x="0" y="30"/>
                </a:cxn>
                <a:cxn ang="0">
                  <a:pos x="29" y="0"/>
                </a:cxn>
                <a:cxn ang="0">
                  <a:pos x="59" y="30"/>
                </a:cxn>
                <a:cxn ang="0">
                  <a:pos x="59" y="30"/>
                </a:cxn>
                <a:cxn ang="0">
                  <a:pos x="59" y="30"/>
                </a:cxn>
              </a:cxnLst>
              <a:rect l="0" t="0" r="r" b="b"/>
              <a:pathLst>
                <a:path w="59" h="60">
                  <a:moveTo>
                    <a:pt x="59" y="30"/>
                  </a:moveTo>
                  <a:cubicBezTo>
                    <a:pt x="59" y="47"/>
                    <a:pt x="46" y="60"/>
                    <a:pt x="29" y="60"/>
                  </a:cubicBezTo>
                  <a:cubicBezTo>
                    <a:pt x="13" y="60"/>
                    <a:pt x="0" y="47"/>
                    <a:pt x="0" y="30"/>
                  </a:cubicBezTo>
                  <a:cubicBezTo>
                    <a:pt x="0" y="14"/>
                    <a:pt x="13" y="0"/>
                    <a:pt x="29" y="0"/>
                  </a:cubicBezTo>
                  <a:cubicBezTo>
                    <a:pt x="46" y="0"/>
                    <a:pt x="59" y="14"/>
                    <a:pt x="59" y="30"/>
                  </a:cubicBezTo>
                  <a:close/>
                  <a:moveTo>
                    <a:pt x="59" y="30"/>
                  </a:moveTo>
                  <a:cubicBezTo>
                    <a:pt x="59" y="30"/>
                    <a:pt x="59" y="30"/>
                    <a:pt x="59" y="30"/>
                  </a:cubicBezTo>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33" name="Freeform 32"/>
            <p:cNvSpPr>
              <a:spLocks noEditPoints="1"/>
            </p:cNvSpPr>
            <p:nvPr/>
          </p:nvSpPr>
          <p:spPr bwMode="auto">
            <a:xfrm>
              <a:off x="1697038" y="3125788"/>
              <a:ext cx="809625" cy="919163"/>
            </a:xfrm>
            <a:custGeom>
              <a:avLst/>
              <a:gdLst/>
              <a:ahLst/>
              <a:cxnLst>
                <a:cxn ang="0">
                  <a:pos x="277" y="294"/>
                </a:cxn>
                <a:cxn ang="0">
                  <a:pos x="268" y="261"/>
                </a:cxn>
                <a:cxn ang="0">
                  <a:pos x="253" y="209"/>
                </a:cxn>
                <a:cxn ang="0">
                  <a:pos x="265" y="198"/>
                </a:cxn>
                <a:cxn ang="0">
                  <a:pos x="219" y="142"/>
                </a:cxn>
                <a:cxn ang="0">
                  <a:pos x="198" y="120"/>
                </a:cxn>
                <a:cxn ang="0">
                  <a:pos x="185" y="120"/>
                </a:cxn>
                <a:cxn ang="0">
                  <a:pos x="164" y="142"/>
                </a:cxn>
                <a:cxn ang="0">
                  <a:pos x="161" y="178"/>
                </a:cxn>
                <a:cxn ang="0">
                  <a:pos x="145" y="132"/>
                </a:cxn>
                <a:cxn ang="0">
                  <a:pos x="141" y="170"/>
                </a:cxn>
                <a:cxn ang="0">
                  <a:pos x="120" y="165"/>
                </a:cxn>
                <a:cxn ang="0">
                  <a:pos x="106" y="128"/>
                </a:cxn>
                <a:cxn ang="0">
                  <a:pos x="83" y="102"/>
                </a:cxn>
                <a:cxn ang="0">
                  <a:pos x="83" y="74"/>
                </a:cxn>
                <a:cxn ang="0">
                  <a:pos x="85" y="64"/>
                </a:cxn>
                <a:cxn ang="0">
                  <a:pos x="92" y="25"/>
                </a:cxn>
                <a:cxn ang="0">
                  <a:pos x="80" y="18"/>
                </a:cxn>
                <a:cxn ang="0">
                  <a:pos x="80" y="15"/>
                </a:cxn>
                <a:cxn ang="0">
                  <a:pos x="90" y="6"/>
                </a:cxn>
                <a:cxn ang="0">
                  <a:pos x="81" y="12"/>
                </a:cxn>
                <a:cxn ang="0">
                  <a:pos x="76" y="9"/>
                </a:cxn>
                <a:cxn ang="0">
                  <a:pos x="50" y="12"/>
                </a:cxn>
                <a:cxn ang="0">
                  <a:pos x="41" y="0"/>
                </a:cxn>
                <a:cxn ang="0">
                  <a:pos x="9" y="12"/>
                </a:cxn>
                <a:cxn ang="0">
                  <a:pos x="0" y="6"/>
                </a:cxn>
                <a:cxn ang="0">
                  <a:pos x="41" y="15"/>
                </a:cxn>
                <a:cxn ang="0">
                  <a:pos x="40" y="277"/>
                </a:cxn>
                <a:cxn ang="0">
                  <a:pos x="13" y="292"/>
                </a:cxn>
                <a:cxn ang="0">
                  <a:pos x="15" y="310"/>
                </a:cxn>
                <a:cxn ang="0">
                  <a:pos x="22" y="295"/>
                </a:cxn>
                <a:cxn ang="0">
                  <a:pos x="55" y="287"/>
                </a:cxn>
                <a:cxn ang="0">
                  <a:pos x="65" y="301"/>
                </a:cxn>
                <a:cxn ang="0">
                  <a:pos x="83" y="301"/>
                </a:cxn>
                <a:cxn ang="0">
                  <a:pos x="55" y="277"/>
                </a:cxn>
                <a:cxn ang="0">
                  <a:pos x="50" y="15"/>
                </a:cxn>
                <a:cxn ang="0">
                  <a:pos x="72" y="16"/>
                </a:cxn>
                <a:cxn ang="0">
                  <a:pos x="67" y="18"/>
                </a:cxn>
                <a:cxn ang="0">
                  <a:pos x="60" y="57"/>
                </a:cxn>
                <a:cxn ang="0">
                  <a:pos x="68" y="64"/>
                </a:cxn>
                <a:cxn ang="0">
                  <a:pos x="74" y="68"/>
                </a:cxn>
                <a:cxn ang="0">
                  <a:pos x="78" y="64"/>
                </a:cxn>
                <a:cxn ang="0">
                  <a:pos x="79" y="74"/>
                </a:cxn>
                <a:cxn ang="0">
                  <a:pos x="96" y="126"/>
                </a:cxn>
                <a:cxn ang="0">
                  <a:pos x="112" y="149"/>
                </a:cxn>
                <a:cxn ang="0">
                  <a:pos x="142" y="180"/>
                </a:cxn>
                <a:cxn ang="0">
                  <a:pos x="140" y="255"/>
                </a:cxn>
                <a:cxn ang="0">
                  <a:pos x="246" y="284"/>
                </a:cxn>
                <a:cxn ang="0">
                  <a:pos x="246" y="283"/>
                </a:cxn>
                <a:cxn ang="0">
                  <a:pos x="269" y="315"/>
                </a:cxn>
                <a:cxn ang="0">
                  <a:pos x="77" y="18"/>
                </a:cxn>
                <a:cxn ang="0">
                  <a:pos x="75" y="16"/>
                </a:cxn>
                <a:cxn ang="0">
                  <a:pos x="77" y="15"/>
                </a:cxn>
                <a:cxn ang="0">
                  <a:pos x="77" y="18"/>
                </a:cxn>
                <a:cxn ang="0">
                  <a:pos x="232" y="205"/>
                </a:cxn>
                <a:cxn ang="0">
                  <a:pos x="212" y="191"/>
                </a:cxn>
                <a:cxn ang="0">
                  <a:pos x="164" y="202"/>
                </a:cxn>
                <a:cxn ang="0">
                  <a:pos x="164" y="182"/>
                </a:cxn>
                <a:cxn ang="0">
                  <a:pos x="160" y="255"/>
                </a:cxn>
                <a:cxn ang="0">
                  <a:pos x="164" y="242"/>
                </a:cxn>
                <a:cxn ang="0">
                  <a:pos x="235" y="255"/>
                </a:cxn>
                <a:cxn ang="0">
                  <a:pos x="197" y="292"/>
                </a:cxn>
              </a:cxnLst>
              <a:rect l="0" t="0" r="r" b="b"/>
              <a:pathLst>
                <a:path w="280" h="317">
                  <a:moveTo>
                    <a:pt x="278" y="298"/>
                  </a:moveTo>
                  <a:cubicBezTo>
                    <a:pt x="277" y="294"/>
                    <a:pt x="277" y="294"/>
                    <a:pt x="277" y="294"/>
                  </a:cubicBezTo>
                  <a:cubicBezTo>
                    <a:pt x="273" y="278"/>
                    <a:pt x="273" y="278"/>
                    <a:pt x="273" y="278"/>
                  </a:cubicBezTo>
                  <a:cubicBezTo>
                    <a:pt x="268" y="261"/>
                    <a:pt x="268" y="261"/>
                    <a:pt x="268" y="261"/>
                  </a:cubicBezTo>
                  <a:cubicBezTo>
                    <a:pt x="256" y="214"/>
                    <a:pt x="256" y="214"/>
                    <a:pt x="256" y="214"/>
                  </a:cubicBezTo>
                  <a:cubicBezTo>
                    <a:pt x="255" y="212"/>
                    <a:pt x="254" y="210"/>
                    <a:pt x="253" y="209"/>
                  </a:cubicBezTo>
                  <a:cubicBezTo>
                    <a:pt x="253" y="209"/>
                    <a:pt x="254" y="209"/>
                    <a:pt x="254" y="209"/>
                  </a:cubicBezTo>
                  <a:cubicBezTo>
                    <a:pt x="260" y="209"/>
                    <a:pt x="265" y="204"/>
                    <a:pt x="265" y="198"/>
                  </a:cubicBezTo>
                  <a:cubicBezTo>
                    <a:pt x="265" y="191"/>
                    <a:pt x="260" y="186"/>
                    <a:pt x="254" y="186"/>
                  </a:cubicBezTo>
                  <a:cubicBezTo>
                    <a:pt x="236" y="186"/>
                    <a:pt x="225" y="179"/>
                    <a:pt x="219" y="142"/>
                  </a:cubicBezTo>
                  <a:cubicBezTo>
                    <a:pt x="219" y="141"/>
                    <a:pt x="219" y="141"/>
                    <a:pt x="219" y="140"/>
                  </a:cubicBezTo>
                  <a:cubicBezTo>
                    <a:pt x="217" y="129"/>
                    <a:pt x="207" y="122"/>
                    <a:pt x="198" y="120"/>
                  </a:cubicBezTo>
                  <a:cubicBezTo>
                    <a:pt x="198" y="120"/>
                    <a:pt x="195" y="119"/>
                    <a:pt x="192" y="119"/>
                  </a:cubicBezTo>
                  <a:cubicBezTo>
                    <a:pt x="189" y="119"/>
                    <a:pt x="185" y="120"/>
                    <a:pt x="185" y="120"/>
                  </a:cubicBezTo>
                  <a:cubicBezTo>
                    <a:pt x="185" y="120"/>
                    <a:pt x="185" y="120"/>
                    <a:pt x="185" y="120"/>
                  </a:cubicBezTo>
                  <a:cubicBezTo>
                    <a:pt x="175" y="122"/>
                    <a:pt x="164" y="130"/>
                    <a:pt x="164" y="142"/>
                  </a:cubicBezTo>
                  <a:cubicBezTo>
                    <a:pt x="164" y="178"/>
                    <a:pt x="164" y="178"/>
                    <a:pt x="164" y="178"/>
                  </a:cubicBezTo>
                  <a:cubicBezTo>
                    <a:pt x="163" y="178"/>
                    <a:pt x="162" y="178"/>
                    <a:pt x="161" y="178"/>
                  </a:cubicBezTo>
                  <a:cubicBezTo>
                    <a:pt x="156" y="140"/>
                    <a:pt x="156" y="140"/>
                    <a:pt x="156" y="140"/>
                  </a:cubicBezTo>
                  <a:cubicBezTo>
                    <a:pt x="155" y="135"/>
                    <a:pt x="150" y="131"/>
                    <a:pt x="145" y="132"/>
                  </a:cubicBezTo>
                  <a:cubicBezTo>
                    <a:pt x="140" y="133"/>
                    <a:pt x="136" y="137"/>
                    <a:pt x="137" y="143"/>
                  </a:cubicBezTo>
                  <a:cubicBezTo>
                    <a:pt x="141" y="170"/>
                    <a:pt x="141" y="170"/>
                    <a:pt x="141" y="170"/>
                  </a:cubicBezTo>
                  <a:cubicBezTo>
                    <a:pt x="142" y="177"/>
                    <a:pt x="142" y="177"/>
                    <a:pt x="142" y="177"/>
                  </a:cubicBezTo>
                  <a:cubicBezTo>
                    <a:pt x="133" y="175"/>
                    <a:pt x="125" y="172"/>
                    <a:pt x="120" y="165"/>
                  </a:cubicBezTo>
                  <a:cubicBezTo>
                    <a:pt x="115" y="159"/>
                    <a:pt x="115" y="154"/>
                    <a:pt x="115" y="149"/>
                  </a:cubicBezTo>
                  <a:cubicBezTo>
                    <a:pt x="116" y="142"/>
                    <a:pt x="116" y="135"/>
                    <a:pt x="106" y="128"/>
                  </a:cubicBezTo>
                  <a:cubicBezTo>
                    <a:pt x="103" y="126"/>
                    <a:pt x="100" y="124"/>
                    <a:pt x="97" y="123"/>
                  </a:cubicBezTo>
                  <a:cubicBezTo>
                    <a:pt x="89" y="118"/>
                    <a:pt x="85" y="116"/>
                    <a:pt x="83" y="102"/>
                  </a:cubicBezTo>
                  <a:cubicBezTo>
                    <a:pt x="82" y="93"/>
                    <a:pt x="81" y="84"/>
                    <a:pt x="82" y="74"/>
                  </a:cubicBezTo>
                  <a:cubicBezTo>
                    <a:pt x="83" y="74"/>
                    <a:pt x="83" y="74"/>
                    <a:pt x="83" y="74"/>
                  </a:cubicBezTo>
                  <a:cubicBezTo>
                    <a:pt x="83" y="64"/>
                    <a:pt x="83" y="64"/>
                    <a:pt x="83" y="64"/>
                  </a:cubicBezTo>
                  <a:cubicBezTo>
                    <a:pt x="85" y="64"/>
                    <a:pt x="85" y="64"/>
                    <a:pt x="85" y="64"/>
                  </a:cubicBezTo>
                  <a:cubicBezTo>
                    <a:pt x="89" y="64"/>
                    <a:pt x="92" y="61"/>
                    <a:pt x="92" y="57"/>
                  </a:cubicBezTo>
                  <a:cubicBezTo>
                    <a:pt x="92" y="25"/>
                    <a:pt x="92" y="25"/>
                    <a:pt x="92" y="25"/>
                  </a:cubicBezTo>
                  <a:cubicBezTo>
                    <a:pt x="92" y="21"/>
                    <a:pt x="89" y="18"/>
                    <a:pt x="85" y="18"/>
                  </a:cubicBezTo>
                  <a:cubicBezTo>
                    <a:pt x="80" y="18"/>
                    <a:pt x="80" y="18"/>
                    <a:pt x="80" y="18"/>
                  </a:cubicBezTo>
                  <a:cubicBezTo>
                    <a:pt x="80" y="17"/>
                    <a:pt x="80" y="17"/>
                    <a:pt x="80" y="16"/>
                  </a:cubicBezTo>
                  <a:cubicBezTo>
                    <a:pt x="80" y="16"/>
                    <a:pt x="80" y="15"/>
                    <a:pt x="80" y="15"/>
                  </a:cubicBezTo>
                  <a:cubicBezTo>
                    <a:pt x="81" y="15"/>
                    <a:pt x="81" y="15"/>
                    <a:pt x="81" y="15"/>
                  </a:cubicBezTo>
                  <a:cubicBezTo>
                    <a:pt x="86" y="15"/>
                    <a:pt x="90" y="11"/>
                    <a:pt x="90" y="6"/>
                  </a:cubicBezTo>
                  <a:cubicBezTo>
                    <a:pt x="87" y="6"/>
                    <a:pt x="87" y="6"/>
                    <a:pt x="87" y="6"/>
                  </a:cubicBezTo>
                  <a:cubicBezTo>
                    <a:pt x="87" y="9"/>
                    <a:pt x="85" y="12"/>
                    <a:pt x="81" y="12"/>
                  </a:cubicBezTo>
                  <a:cubicBezTo>
                    <a:pt x="79" y="12"/>
                    <a:pt x="79" y="12"/>
                    <a:pt x="79" y="12"/>
                  </a:cubicBezTo>
                  <a:cubicBezTo>
                    <a:pt x="79" y="10"/>
                    <a:pt x="77" y="9"/>
                    <a:pt x="76" y="9"/>
                  </a:cubicBezTo>
                  <a:cubicBezTo>
                    <a:pt x="74" y="9"/>
                    <a:pt x="73" y="10"/>
                    <a:pt x="72" y="12"/>
                  </a:cubicBezTo>
                  <a:cubicBezTo>
                    <a:pt x="50" y="12"/>
                    <a:pt x="50" y="12"/>
                    <a:pt x="50" y="12"/>
                  </a:cubicBezTo>
                  <a:cubicBezTo>
                    <a:pt x="50" y="0"/>
                    <a:pt x="50" y="0"/>
                    <a:pt x="50" y="0"/>
                  </a:cubicBezTo>
                  <a:cubicBezTo>
                    <a:pt x="41" y="0"/>
                    <a:pt x="41" y="0"/>
                    <a:pt x="41" y="0"/>
                  </a:cubicBezTo>
                  <a:cubicBezTo>
                    <a:pt x="41" y="12"/>
                    <a:pt x="41" y="12"/>
                    <a:pt x="41" y="12"/>
                  </a:cubicBezTo>
                  <a:cubicBezTo>
                    <a:pt x="9" y="12"/>
                    <a:pt x="9" y="12"/>
                    <a:pt x="9" y="12"/>
                  </a:cubicBezTo>
                  <a:cubicBezTo>
                    <a:pt x="6" y="12"/>
                    <a:pt x="3" y="9"/>
                    <a:pt x="3" y="6"/>
                  </a:cubicBezTo>
                  <a:cubicBezTo>
                    <a:pt x="0" y="6"/>
                    <a:pt x="0" y="6"/>
                    <a:pt x="0" y="6"/>
                  </a:cubicBezTo>
                  <a:cubicBezTo>
                    <a:pt x="0" y="11"/>
                    <a:pt x="4" y="15"/>
                    <a:pt x="9" y="15"/>
                  </a:cubicBezTo>
                  <a:cubicBezTo>
                    <a:pt x="41" y="15"/>
                    <a:pt x="41" y="15"/>
                    <a:pt x="41" y="15"/>
                  </a:cubicBezTo>
                  <a:cubicBezTo>
                    <a:pt x="41" y="277"/>
                    <a:pt x="41" y="277"/>
                    <a:pt x="41" y="277"/>
                  </a:cubicBezTo>
                  <a:cubicBezTo>
                    <a:pt x="40" y="277"/>
                    <a:pt x="40" y="277"/>
                    <a:pt x="40" y="277"/>
                  </a:cubicBezTo>
                  <a:cubicBezTo>
                    <a:pt x="34" y="277"/>
                    <a:pt x="34" y="277"/>
                    <a:pt x="34" y="277"/>
                  </a:cubicBezTo>
                  <a:cubicBezTo>
                    <a:pt x="25" y="277"/>
                    <a:pt x="16" y="284"/>
                    <a:pt x="13" y="292"/>
                  </a:cubicBezTo>
                  <a:cubicBezTo>
                    <a:pt x="9" y="293"/>
                    <a:pt x="6" y="297"/>
                    <a:pt x="6" y="301"/>
                  </a:cubicBezTo>
                  <a:cubicBezTo>
                    <a:pt x="6" y="306"/>
                    <a:pt x="10" y="310"/>
                    <a:pt x="15" y="310"/>
                  </a:cubicBezTo>
                  <a:cubicBezTo>
                    <a:pt x="20" y="310"/>
                    <a:pt x="24" y="306"/>
                    <a:pt x="24" y="301"/>
                  </a:cubicBezTo>
                  <a:cubicBezTo>
                    <a:pt x="24" y="298"/>
                    <a:pt x="23" y="296"/>
                    <a:pt x="22" y="295"/>
                  </a:cubicBezTo>
                  <a:cubicBezTo>
                    <a:pt x="24" y="290"/>
                    <a:pt x="29" y="287"/>
                    <a:pt x="34" y="287"/>
                  </a:cubicBezTo>
                  <a:cubicBezTo>
                    <a:pt x="55" y="287"/>
                    <a:pt x="55" y="287"/>
                    <a:pt x="55" y="287"/>
                  </a:cubicBezTo>
                  <a:cubicBezTo>
                    <a:pt x="61" y="287"/>
                    <a:pt x="65" y="290"/>
                    <a:pt x="68" y="295"/>
                  </a:cubicBezTo>
                  <a:cubicBezTo>
                    <a:pt x="66" y="296"/>
                    <a:pt x="65" y="298"/>
                    <a:pt x="65" y="301"/>
                  </a:cubicBezTo>
                  <a:cubicBezTo>
                    <a:pt x="65" y="306"/>
                    <a:pt x="69" y="310"/>
                    <a:pt x="74" y="310"/>
                  </a:cubicBezTo>
                  <a:cubicBezTo>
                    <a:pt x="79" y="310"/>
                    <a:pt x="83" y="306"/>
                    <a:pt x="83" y="301"/>
                  </a:cubicBezTo>
                  <a:cubicBezTo>
                    <a:pt x="83" y="297"/>
                    <a:pt x="80" y="293"/>
                    <a:pt x="77" y="292"/>
                  </a:cubicBezTo>
                  <a:cubicBezTo>
                    <a:pt x="73" y="284"/>
                    <a:pt x="65" y="277"/>
                    <a:pt x="55" y="277"/>
                  </a:cubicBezTo>
                  <a:cubicBezTo>
                    <a:pt x="50" y="277"/>
                    <a:pt x="50" y="277"/>
                    <a:pt x="50" y="277"/>
                  </a:cubicBezTo>
                  <a:cubicBezTo>
                    <a:pt x="50" y="15"/>
                    <a:pt x="50" y="15"/>
                    <a:pt x="50" y="15"/>
                  </a:cubicBezTo>
                  <a:cubicBezTo>
                    <a:pt x="72" y="15"/>
                    <a:pt x="72" y="15"/>
                    <a:pt x="72" y="15"/>
                  </a:cubicBezTo>
                  <a:cubicBezTo>
                    <a:pt x="72" y="15"/>
                    <a:pt x="72" y="16"/>
                    <a:pt x="72" y="16"/>
                  </a:cubicBezTo>
                  <a:cubicBezTo>
                    <a:pt x="72" y="17"/>
                    <a:pt x="72" y="17"/>
                    <a:pt x="72" y="18"/>
                  </a:cubicBezTo>
                  <a:cubicBezTo>
                    <a:pt x="67" y="18"/>
                    <a:pt x="67" y="18"/>
                    <a:pt x="67" y="18"/>
                  </a:cubicBezTo>
                  <a:cubicBezTo>
                    <a:pt x="63" y="18"/>
                    <a:pt x="60" y="21"/>
                    <a:pt x="60" y="25"/>
                  </a:cubicBezTo>
                  <a:cubicBezTo>
                    <a:pt x="60" y="57"/>
                    <a:pt x="60" y="57"/>
                    <a:pt x="60" y="57"/>
                  </a:cubicBezTo>
                  <a:cubicBezTo>
                    <a:pt x="60" y="61"/>
                    <a:pt x="63" y="64"/>
                    <a:pt x="67" y="64"/>
                  </a:cubicBezTo>
                  <a:cubicBezTo>
                    <a:pt x="68" y="64"/>
                    <a:pt x="68" y="64"/>
                    <a:pt x="68" y="64"/>
                  </a:cubicBezTo>
                  <a:cubicBezTo>
                    <a:pt x="68" y="68"/>
                    <a:pt x="68" y="68"/>
                    <a:pt x="68" y="68"/>
                  </a:cubicBezTo>
                  <a:cubicBezTo>
                    <a:pt x="74" y="68"/>
                    <a:pt x="74" y="68"/>
                    <a:pt x="74" y="68"/>
                  </a:cubicBezTo>
                  <a:cubicBezTo>
                    <a:pt x="74" y="64"/>
                    <a:pt x="74" y="64"/>
                    <a:pt x="74" y="64"/>
                  </a:cubicBezTo>
                  <a:cubicBezTo>
                    <a:pt x="78" y="64"/>
                    <a:pt x="78" y="64"/>
                    <a:pt x="78" y="64"/>
                  </a:cubicBezTo>
                  <a:cubicBezTo>
                    <a:pt x="78" y="74"/>
                    <a:pt x="78" y="74"/>
                    <a:pt x="78" y="74"/>
                  </a:cubicBezTo>
                  <a:cubicBezTo>
                    <a:pt x="79" y="74"/>
                    <a:pt x="79" y="74"/>
                    <a:pt x="79" y="74"/>
                  </a:cubicBezTo>
                  <a:cubicBezTo>
                    <a:pt x="78" y="84"/>
                    <a:pt x="78" y="93"/>
                    <a:pt x="80" y="102"/>
                  </a:cubicBezTo>
                  <a:cubicBezTo>
                    <a:pt x="82" y="118"/>
                    <a:pt x="87" y="120"/>
                    <a:pt x="96" y="126"/>
                  </a:cubicBezTo>
                  <a:cubicBezTo>
                    <a:pt x="98" y="127"/>
                    <a:pt x="101" y="129"/>
                    <a:pt x="104" y="131"/>
                  </a:cubicBezTo>
                  <a:cubicBezTo>
                    <a:pt x="112" y="137"/>
                    <a:pt x="112" y="142"/>
                    <a:pt x="112" y="149"/>
                  </a:cubicBezTo>
                  <a:cubicBezTo>
                    <a:pt x="112" y="154"/>
                    <a:pt x="112" y="160"/>
                    <a:pt x="117" y="167"/>
                  </a:cubicBezTo>
                  <a:cubicBezTo>
                    <a:pt x="123" y="175"/>
                    <a:pt x="132" y="179"/>
                    <a:pt x="142" y="180"/>
                  </a:cubicBezTo>
                  <a:cubicBezTo>
                    <a:pt x="148" y="226"/>
                    <a:pt x="148" y="226"/>
                    <a:pt x="148" y="226"/>
                  </a:cubicBezTo>
                  <a:cubicBezTo>
                    <a:pt x="143" y="234"/>
                    <a:pt x="140" y="244"/>
                    <a:pt x="140" y="255"/>
                  </a:cubicBezTo>
                  <a:cubicBezTo>
                    <a:pt x="140" y="286"/>
                    <a:pt x="166" y="312"/>
                    <a:pt x="197" y="312"/>
                  </a:cubicBezTo>
                  <a:cubicBezTo>
                    <a:pt x="218" y="312"/>
                    <a:pt x="236" y="300"/>
                    <a:pt x="246" y="284"/>
                  </a:cubicBezTo>
                  <a:cubicBezTo>
                    <a:pt x="246" y="284"/>
                    <a:pt x="246" y="284"/>
                    <a:pt x="246" y="284"/>
                  </a:cubicBezTo>
                  <a:cubicBezTo>
                    <a:pt x="246" y="284"/>
                    <a:pt x="246" y="283"/>
                    <a:pt x="246" y="283"/>
                  </a:cubicBezTo>
                  <a:cubicBezTo>
                    <a:pt x="252" y="306"/>
                    <a:pt x="252" y="306"/>
                    <a:pt x="252" y="306"/>
                  </a:cubicBezTo>
                  <a:cubicBezTo>
                    <a:pt x="254" y="313"/>
                    <a:pt x="262" y="317"/>
                    <a:pt x="269" y="315"/>
                  </a:cubicBezTo>
                  <a:cubicBezTo>
                    <a:pt x="276" y="313"/>
                    <a:pt x="280" y="306"/>
                    <a:pt x="278" y="298"/>
                  </a:cubicBezTo>
                  <a:close/>
                  <a:moveTo>
                    <a:pt x="77" y="18"/>
                  </a:moveTo>
                  <a:cubicBezTo>
                    <a:pt x="75" y="18"/>
                    <a:pt x="75" y="18"/>
                    <a:pt x="75" y="18"/>
                  </a:cubicBezTo>
                  <a:cubicBezTo>
                    <a:pt x="75" y="17"/>
                    <a:pt x="75" y="17"/>
                    <a:pt x="75" y="16"/>
                  </a:cubicBezTo>
                  <a:cubicBezTo>
                    <a:pt x="75" y="16"/>
                    <a:pt x="75" y="15"/>
                    <a:pt x="75" y="15"/>
                  </a:cubicBezTo>
                  <a:cubicBezTo>
                    <a:pt x="77" y="15"/>
                    <a:pt x="77" y="15"/>
                    <a:pt x="77" y="15"/>
                  </a:cubicBezTo>
                  <a:cubicBezTo>
                    <a:pt x="77" y="15"/>
                    <a:pt x="77" y="16"/>
                    <a:pt x="77" y="16"/>
                  </a:cubicBezTo>
                  <a:cubicBezTo>
                    <a:pt x="77" y="17"/>
                    <a:pt x="77" y="17"/>
                    <a:pt x="77" y="18"/>
                  </a:cubicBezTo>
                  <a:close/>
                  <a:moveTo>
                    <a:pt x="212" y="191"/>
                  </a:moveTo>
                  <a:cubicBezTo>
                    <a:pt x="218" y="197"/>
                    <a:pt x="225" y="201"/>
                    <a:pt x="232" y="205"/>
                  </a:cubicBezTo>
                  <a:cubicBezTo>
                    <a:pt x="212" y="205"/>
                    <a:pt x="212" y="205"/>
                    <a:pt x="212" y="205"/>
                  </a:cubicBezTo>
                  <a:lnTo>
                    <a:pt x="212" y="191"/>
                  </a:lnTo>
                  <a:close/>
                  <a:moveTo>
                    <a:pt x="164" y="182"/>
                  </a:moveTo>
                  <a:cubicBezTo>
                    <a:pt x="164" y="202"/>
                    <a:pt x="164" y="202"/>
                    <a:pt x="164" y="202"/>
                  </a:cubicBezTo>
                  <a:cubicBezTo>
                    <a:pt x="162" y="182"/>
                    <a:pt x="162" y="182"/>
                    <a:pt x="162" y="182"/>
                  </a:cubicBezTo>
                  <a:cubicBezTo>
                    <a:pt x="162" y="182"/>
                    <a:pt x="163" y="182"/>
                    <a:pt x="164" y="182"/>
                  </a:cubicBezTo>
                  <a:close/>
                  <a:moveTo>
                    <a:pt x="197" y="292"/>
                  </a:moveTo>
                  <a:cubicBezTo>
                    <a:pt x="177" y="292"/>
                    <a:pt x="160" y="275"/>
                    <a:pt x="160" y="255"/>
                  </a:cubicBezTo>
                  <a:cubicBezTo>
                    <a:pt x="160" y="250"/>
                    <a:pt x="161" y="246"/>
                    <a:pt x="162" y="241"/>
                  </a:cubicBezTo>
                  <a:cubicBezTo>
                    <a:pt x="163" y="241"/>
                    <a:pt x="164" y="242"/>
                    <a:pt x="164" y="242"/>
                  </a:cubicBezTo>
                  <a:cubicBezTo>
                    <a:pt x="232" y="242"/>
                    <a:pt x="232" y="242"/>
                    <a:pt x="232" y="242"/>
                  </a:cubicBezTo>
                  <a:cubicBezTo>
                    <a:pt x="234" y="246"/>
                    <a:pt x="235" y="250"/>
                    <a:pt x="235" y="255"/>
                  </a:cubicBezTo>
                  <a:cubicBezTo>
                    <a:pt x="235" y="275"/>
                    <a:pt x="218" y="292"/>
                    <a:pt x="197" y="292"/>
                  </a:cubicBezTo>
                  <a:close/>
                  <a:moveTo>
                    <a:pt x="197" y="292"/>
                  </a:moveTo>
                  <a:cubicBezTo>
                    <a:pt x="197" y="292"/>
                    <a:pt x="197" y="292"/>
                    <a:pt x="197" y="292"/>
                  </a:cubicBezTo>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grpSp>
      <p:grpSp>
        <p:nvGrpSpPr>
          <p:cNvPr id="34" name="Group 53"/>
          <p:cNvGrpSpPr/>
          <p:nvPr/>
        </p:nvGrpSpPr>
        <p:grpSpPr>
          <a:xfrm>
            <a:off x="2679603" y="4598219"/>
            <a:ext cx="1235511" cy="652119"/>
            <a:chOff x="671967" y="3285717"/>
            <a:chExt cx="1175890" cy="620426"/>
          </a:xfrm>
        </p:grpSpPr>
        <p:sp>
          <p:nvSpPr>
            <p:cNvPr id="35" name="Left-Right Arrow Callout 218"/>
            <p:cNvSpPr/>
            <p:nvPr/>
          </p:nvSpPr>
          <p:spPr>
            <a:xfrm>
              <a:off x="671967" y="3285717"/>
              <a:ext cx="1175890" cy="620426"/>
            </a:xfrm>
            <a:prstGeom prst="rightArrowCallout">
              <a:avLst>
                <a:gd name="adj1" fmla="val 25000"/>
                <a:gd name="adj2" fmla="val 25000"/>
                <a:gd name="adj3" fmla="val 25000"/>
                <a:gd name="adj4" fmla="val 868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bg1"/>
                </a:solidFill>
                <a:cs typeface="+mn-ea"/>
              </a:endParaRPr>
            </a:p>
          </p:txBody>
        </p:sp>
        <p:sp>
          <p:nvSpPr>
            <p:cNvPr id="36" name="TextBox 35"/>
            <p:cNvSpPr txBox="1"/>
            <p:nvPr/>
          </p:nvSpPr>
          <p:spPr>
            <a:xfrm>
              <a:off x="801227" y="3372141"/>
              <a:ext cx="902356" cy="468694"/>
            </a:xfrm>
            <a:prstGeom prst="rightArrowCallout">
              <a:avLst>
                <a:gd name="adj1" fmla="val 25000"/>
                <a:gd name="adj2" fmla="val 25000"/>
                <a:gd name="adj3" fmla="val 25000"/>
                <a:gd name="adj4" fmla="val 90208"/>
              </a:avLst>
            </a:prstGeom>
            <a:noFill/>
          </p:spPr>
          <p:txBody>
            <a:bodyPr wrap="none" lIns="0" tIns="0" rIns="0" bIns="0" rtlCol="0">
              <a:spAutoFit/>
            </a:bodyPr>
            <a:lstStyle/>
            <a:p>
              <a:pPr algn="ctr"/>
              <a:r>
                <a:rPr lang="en-US" sz="3200" b="1" dirty="0">
                  <a:solidFill>
                    <a:schemeClr val="bg1"/>
                  </a:solidFill>
                  <a:cs typeface="+mn-ea"/>
                </a:rPr>
                <a:t>77%</a:t>
              </a:r>
              <a:endParaRPr lang="en-US" sz="3200" b="1" dirty="0">
                <a:solidFill>
                  <a:schemeClr val="bg1"/>
                </a:solidFill>
                <a:cs typeface="+mn-ea"/>
              </a:endParaRPr>
            </a:p>
          </p:txBody>
        </p:sp>
      </p:grpSp>
      <p:grpSp>
        <p:nvGrpSpPr>
          <p:cNvPr id="37" name="Group 83"/>
          <p:cNvGrpSpPr/>
          <p:nvPr/>
        </p:nvGrpSpPr>
        <p:grpSpPr>
          <a:xfrm>
            <a:off x="2679603" y="5394139"/>
            <a:ext cx="1235511" cy="652119"/>
            <a:chOff x="671967" y="4042956"/>
            <a:chExt cx="1175890" cy="620426"/>
          </a:xfrm>
        </p:grpSpPr>
        <p:sp>
          <p:nvSpPr>
            <p:cNvPr id="38" name="Right Arrow Callout 84"/>
            <p:cNvSpPr/>
            <p:nvPr/>
          </p:nvSpPr>
          <p:spPr>
            <a:xfrm>
              <a:off x="671967" y="4042956"/>
              <a:ext cx="1175890" cy="620426"/>
            </a:xfrm>
            <a:prstGeom prst="rightArrowCallout">
              <a:avLst>
                <a:gd name="adj1" fmla="val 25000"/>
                <a:gd name="adj2" fmla="val 25000"/>
                <a:gd name="adj3" fmla="val 25000"/>
                <a:gd name="adj4" fmla="val 868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bg1"/>
                </a:solidFill>
                <a:cs typeface="+mn-ea"/>
              </a:endParaRPr>
            </a:p>
          </p:txBody>
        </p:sp>
        <p:sp>
          <p:nvSpPr>
            <p:cNvPr id="39" name="TextBox 38"/>
            <p:cNvSpPr txBox="1"/>
            <p:nvPr/>
          </p:nvSpPr>
          <p:spPr>
            <a:xfrm>
              <a:off x="796483" y="4116339"/>
              <a:ext cx="781438" cy="468694"/>
            </a:xfrm>
            <a:prstGeom prst="rect">
              <a:avLst/>
            </a:prstGeom>
            <a:noFill/>
          </p:spPr>
          <p:txBody>
            <a:bodyPr wrap="none" lIns="0" tIns="0" rIns="0" bIns="0" rtlCol="0">
              <a:spAutoFit/>
            </a:bodyPr>
            <a:lstStyle/>
            <a:p>
              <a:pPr algn="ctr"/>
              <a:r>
                <a:rPr lang="en-US" sz="3200" b="1" dirty="0">
                  <a:solidFill>
                    <a:schemeClr val="bg1"/>
                  </a:solidFill>
                  <a:cs typeface="+mn-ea"/>
                </a:rPr>
                <a:t>27%</a:t>
              </a:r>
              <a:endParaRPr lang="en-US" sz="3200" b="1" dirty="0">
                <a:solidFill>
                  <a:schemeClr val="bg1"/>
                </a:solidFill>
                <a:cs typeface="+mn-ea"/>
              </a:endParaRPr>
            </a:p>
          </p:txBody>
        </p:sp>
      </p:grpSp>
      <p:cxnSp>
        <p:nvCxnSpPr>
          <p:cNvPr id="40" name="Straight Connector 101"/>
          <p:cNvCxnSpPr/>
          <p:nvPr/>
        </p:nvCxnSpPr>
        <p:spPr>
          <a:xfrm flipV="1">
            <a:off x="5482953" y="1585224"/>
            <a:ext cx="0" cy="4461033"/>
          </a:xfrm>
          <a:prstGeom prst="line">
            <a:avLst/>
          </a:prstGeom>
          <a:ln w="19050">
            <a:solidFill>
              <a:schemeClr val="accent1"/>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41" name="Freeform 5"/>
          <p:cNvSpPr>
            <a:spLocks noEditPoints="1"/>
          </p:cNvSpPr>
          <p:nvPr/>
        </p:nvSpPr>
        <p:spPr bwMode="auto">
          <a:xfrm>
            <a:off x="4048305" y="5428079"/>
            <a:ext cx="652557" cy="625338"/>
          </a:xfrm>
          <a:custGeom>
            <a:avLst/>
            <a:gdLst/>
            <a:ahLst/>
            <a:cxnLst>
              <a:cxn ang="0">
                <a:pos x="457" y="10"/>
              </a:cxn>
              <a:cxn ang="0">
                <a:pos x="456" y="10"/>
              </a:cxn>
              <a:cxn ang="0">
                <a:pos x="430" y="1"/>
              </a:cxn>
              <a:cxn ang="0">
                <a:pos x="323" y="3"/>
              </a:cxn>
              <a:cxn ang="0">
                <a:pos x="293" y="34"/>
              </a:cxn>
              <a:cxn ang="0">
                <a:pos x="324" y="64"/>
              </a:cxn>
              <a:cxn ang="0">
                <a:pos x="360" y="63"/>
              </a:cxn>
              <a:cxn ang="0">
                <a:pos x="307" y="116"/>
              </a:cxn>
              <a:cxn ang="0">
                <a:pos x="200" y="80"/>
              </a:cxn>
              <a:cxn ang="0">
                <a:pos x="71" y="134"/>
              </a:cxn>
              <a:cxn ang="0">
                <a:pos x="71" y="391"/>
              </a:cxn>
              <a:cxn ang="0">
                <a:pos x="200" y="445"/>
              </a:cxn>
              <a:cxn ang="0">
                <a:pos x="329" y="391"/>
              </a:cxn>
              <a:cxn ang="0">
                <a:pos x="350" y="160"/>
              </a:cxn>
              <a:cxn ang="0">
                <a:pos x="405" y="105"/>
              </a:cxn>
              <a:cxn ang="0">
                <a:pos x="405" y="145"/>
              </a:cxn>
              <a:cxn ang="0">
                <a:pos x="436" y="175"/>
              </a:cxn>
              <a:cxn ang="0">
                <a:pos x="466" y="145"/>
              </a:cxn>
              <a:cxn ang="0">
                <a:pos x="466" y="32"/>
              </a:cxn>
              <a:cxn ang="0">
                <a:pos x="457" y="10"/>
              </a:cxn>
              <a:cxn ang="0">
                <a:pos x="285" y="348"/>
              </a:cxn>
              <a:cxn ang="0">
                <a:pos x="114" y="348"/>
              </a:cxn>
              <a:cxn ang="0">
                <a:pos x="114" y="177"/>
              </a:cxn>
              <a:cxn ang="0">
                <a:pos x="200" y="141"/>
              </a:cxn>
              <a:cxn ang="0">
                <a:pos x="285" y="177"/>
              </a:cxn>
              <a:cxn ang="0">
                <a:pos x="285" y="348"/>
              </a:cxn>
              <a:cxn ang="0">
                <a:pos x="285" y="348"/>
              </a:cxn>
              <a:cxn ang="0">
                <a:pos x="285" y="348"/>
              </a:cxn>
            </a:cxnLst>
            <a:rect l="0" t="0" r="r" b="b"/>
            <a:pathLst>
              <a:path w="466" h="445">
                <a:moveTo>
                  <a:pt x="457" y="10"/>
                </a:moveTo>
                <a:cubicBezTo>
                  <a:pt x="457" y="10"/>
                  <a:pt x="457" y="10"/>
                  <a:pt x="456" y="10"/>
                </a:cubicBezTo>
                <a:cubicBezTo>
                  <a:pt x="449" y="3"/>
                  <a:pt x="439" y="0"/>
                  <a:pt x="430" y="1"/>
                </a:cubicBezTo>
                <a:cubicBezTo>
                  <a:pt x="323" y="3"/>
                  <a:pt x="323" y="3"/>
                  <a:pt x="323" y="3"/>
                </a:cubicBezTo>
                <a:cubicBezTo>
                  <a:pt x="306" y="3"/>
                  <a:pt x="293" y="17"/>
                  <a:pt x="293" y="34"/>
                </a:cubicBezTo>
                <a:cubicBezTo>
                  <a:pt x="293" y="50"/>
                  <a:pt x="306" y="63"/>
                  <a:pt x="324" y="64"/>
                </a:cubicBezTo>
                <a:cubicBezTo>
                  <a:pt x="360" y="63"/>
                  <a:pt x="360" y="63"/>
                  <a:pt x="360" y="63"/>
                </a:cubicBezTo>
                <a:cubicBezTo>
                  <a:pt x="307" y="116"/>
                  <a:pt x="307" y="116"/>
                  <a:pt x="307" y="116"/>
                </a:cubicBezTo>
                <a:cubicBezTo>
                  <a:pt x="276" y="93"/>
                  <a:pt x="239" y="80"/>
                  <a:pt x="200" y="80"/>
                </a:cubicBezTo>
                <a:cubicBezTo>
                  <a:pt x="151" y="80"/>
                  <a:pt x="105" y="99"/>
                  <a:pt x="71" y="134"/>
                </a:cubicBezTo>
                <a:cubicBezTo>
                  <a:pt x="0" y="205"/>
                  <a:pt x="0" y="320"/>
                  <a:pt x="71" y="391"/>
                </a:cubicBezTo>
                <a:cubicBezTo>
                  <a:pt x="105" y="426"/>
                  <a:pt x="151" y="445"/>
                  <a:pt x="200" y="445"/>
                </a:cubicBezTo>
                <a:cubicBezTo>
                  <a:pt x="248" y="445"/>
                  <a:pt x="294" y="426"/>
                  <a:pt x="329" y="391"/>
                </a:cubicBezTo>
                <a:cubicBezTo>
                  <a:pt x="391" y="328"/>
                  <a:pt x="399" y="230"/>
                  <a:pt x="350" y="160"/>
                </a:cubicBezTo>
                <a:cubicBezTo>
                  <a:pt x="405" y="105"/>
                  <a:pt x="405" y="105"/>
                  <a:pt x="405" y="105"/>
                </a:cubicBezTo>
                <a:cubicBezTo>
                  <a:pt x="405" y="145"/>
                  <a:pt x="405" y="145"/>
                  <a:pt x="405" y="145"/>
                </a:cubicBezTo>
                <a:cubicBezTo>
                  <a:pt x="405" y="162"/>
                  <a:pt x="419" y="175"/>
                  <a:pt x="436" y="175"/>
                </a:cubicBezTo>
                <a:cubicBezTo>
                  <a:pt x="452" y="175"/>
                  <a:pt x="466" y="162"/>
                  <a:pt x="466" y="145"/>
                </a:cubicBezTo>
                <a:cubicBezTo>
                  <a:pt x="466" y="32"/>
                  <a:pt x="466" y="32"/>
                  <a:pt x="466" y="32"/>
                </a:cubicBezTo>
                <a:cubicBezTo>
                  <a:pt x="466" y="24"/>
                  <a:pt x="463" y="16"/>
                  <a:pt x="457" y="10"/>
                </a:cubicBezTo>
                <a:close/>
                <a:moveTo>
                  <a:pt x="285" y="348"/>
                </a:moveTo>
                <a:cubicBezTo>
                  <a:pt x="240" y="394"/>
                  <a:pt x="160" y="394"/>
                  <a:pt x="114" y="348"/>
                </a:cubicBezTo>
                <a:cubicBezTo>
                  <a:pt x="67" y="301"/>
                  <a:pt x="67" y="224"/>
                  <a:pt x="114" y="177"/>
                </a:cubicBezTo>
                <a:cubicBezTo>
                  <a:pt x="137" y="154"/>
                  <a:pt x="167" y="141"/>
                  <a:pt x="200" y="141"/>
                </a:cubicBezTo>
                <a:cubicBezTo>
                  <a:pt x="232" y="141"/>
                  <a:pt x="262" y="154"/>
                  <a:pt x="285" y="177"/>
                </a:cubicBezTo>
                <a:cubicBezTo>
                  <a:pt x="333" y="224"/>
                  <a:pt x="333" y="301"/>
                  <a:pt x="285" y="348"/>
                </a:cubicBezTo>
                <a:close/>
                <a:moveTo>
                  <a:pt x="285" y="348"/>
                </a:moveTo>
                <a:cubicBezTo>
                  <a:pt x="285" y="348"/>
                  <a:pt x="285" y="348"/>
                  <a:pt x="285" y="348"/>
                </a:cubicBezTo>
              </a:path>
            </a:pathLst>
          </a:custGeom>
          <a:solidFill>
            <a:schemeClr val="accent2"/>
          </a:solidFill>
          <a:ln w="9525">
            <a:noFill/>
            <a:round/>
          </a:ln>
        </p:spPr>
        <p:txBody>
          <a:bodyPr vert="horz" wrap="square" lIns="121965" tIns="60982" rIns="121965" bIns="60982" numCol="1" anchor="t" anchorCtr="0" compatLnSpc="1"/>
          <a:lstStyle/>
          <a:p>
            <a:endParaRPr lang="en-US" sz="2100">
              <a:solidFill>
                <a:schemeClr val="tx1">
                  <a:lumMod val="75000"/>
                  <a:lumOff val="25000"/>
                </a:schemeClr>
              </a:solidFill>
              <a:cs typeface="+mn-ea"/>
            </a:endParaRPr>
          </a:p>
        </p:txBody>
      </p:sp>
      <p:sp>
        <p:nvSpPr>
          <p:cNvPr id="42" name="Freeform 6"/>
          <p:cNvSpPr>
            <a:spLocks noEditPoints="1"/>
          </p:cNvSpPr>
          <p:nvPr/>
        </p:nvSpPr>
        <p:spPr bwMode="auto">
          <a:xfrm>
            <a:off x="4108012" y="4588614"/>
            <a:ext cx="510762" cy="762608"/>
          </a:xfrm>
          <a:custGeom>
            <a:avLst/>
            <a:gdLst/>
            <a:ahLst/>
            <a:cxnLst>
              <a:cxn ang="0">
                <a:pos x="183" y="0"/>
              </a:cxn>
              <a:cxn ang="0">
                <a:pos x="0" y="183"/>
              </a:cxn>
              <a:cxn ang="0">
                <a:pos x="149" y="362"/>
              </a:cxn>
              <a:cxn ang="0">
                <a:pos x="149" y="417"/>
              </a:cxn>
              <a:cxn ang="0">
                <a:pos x="101" y="417"/>
              </a:cxn>
              <a:cxn ang="0">
                <a:pos x="71" y="447"/>
              </a:cxn>
              <a:cxn ang="0">
                <a:pos x="101" y="478"/>
              </a:cxn>
              <a:cxn ang="0">
                <a:pos x="149" y="478"/>
              </a:cxn>
              <a:cxn ang="0">
                <a:pos x="149" y="512"/>
              </a:cxn>
              <a:cxn ang="0">
                <a:pos x="180" y="543"/>
              </a:cxn>
              <a:cxn ang="0">
                <a:pos x="210" y="512"/>
              </a:cxn>
              <a:cxn ang="0">
                <a:pos x="210" y="478"/>
              </a:cxn>
              <a:cxn ang="0">
                <a:pos x="260" y="478"/>
              </a:cxn>
              <a:cxn ang="0">
                <a:pos x="291" y="447"/>
              </a:cxn>
              <a:cxn ang="0">
                <a:pos x="260" y="417"/>
              </a:cxn>
              <a:cxn ang="0">
                <a:pos x="210" y="417"/>
              </a:cxn>
              <a:cxn ang="0">
                <a:pos x="210" y="363"/>
              </a:cxn>
              <a:cxn ang="0">
                <a:pos x="365" y="183"/>
              </a:cxn>
              <a:cxn ang="0">
                <a:pos x="183" y="0"/>
              </a:cxn>
              <a:cxn ang="0">
                <a:pos x="183" y="304"/>
              </a:cxn>
              <a:cxn ang="0">
                <a:pos x="62" y="183"/>
              </a:cxn>
              <a:cxn ang="0">
                <a:pos x="183" y="61"/>
              </a:cxn>
              <a:cxn ang="0">
                <a:pos x="304" y="183"/>
              </a:cxn>
              <a:cxn ang="0">
                <a:pos x="183" y="304"/>
              </a:cxn>
              <a:cxn ang="0">
                <a:pos x="183" y="304"/>
              </a:cxn>
              <a:cxn ang="0">
                <a:pos x="183" y="304"/>
              </a:cxn>
            </a:cxnLst>
            <a:rect l="0" t="0" r="r" b="b"/>
            <a:pathLst>
              <a:path w="365" h="543">
                <a:moveTo>
                  <a:pt x="183" y="0"/>
                </a:moveTo>
                <a:cubicBezTo>
                  <a:pt x="82" y="0"/>
                  <a:pt x="0" y="82"/>
                  <a:pt x="0" y="183"/>
                </a:cubicBezTo>
                <a:cubicBezTo>
                  <a:pt x="0" y="272"/>
                  <a:pt x="65" y="346"/>
                  <a:pt x="149" y="362"/>
                </a:cubicBezTo>
                <a:cubicBezTo>
                  <a:pt x="149" y="417"/>
                  <a:pt x="149" y="417"/>
                  <a:pt x="149" y="417"/>
                </a:cubicBezTo>
                <a:cubicBezTo>
                  <a:pt x="101" y="417"/>
                  <a:pt x="101" y="417"/>
                  <a:pt x="101" y="417"/>
                </a:cubicBezTo>
                <a:cubicBezTo>
                  <a:pt x="84" y="417"/>
                  <a:pt x="71" y="431"/>
                  <a:pt x="71" y="447"/>
                </a:cubicBezTo>
                <a:cubicBezTo>
                  <a:pt x="71" y="464"/>
                  <a:pt x="84" y="478"/>
                  <a:pt x="101" y="478"/>
                </a:cubicBezTo>
                <a:cubicBezTo>
                  <a:pt x="149" y="478"/>
                  <a:pt x="149" y="478"/>
                  <a:pt x="149" y="478"/>
                </a:cubicBezTo>
                <a:cubicBezTo>
                  <a:pt x="149" y="512"/>
                  <a:pt x="149" y="512"/>
                  <a:pt x="149" y="512"/>
                </a:cubicBezTo>
                <a:cubicBezTo>
                  <a:pt x="149" y="529"/>
                  <a:pt x="163" y="543"/>
                  <a:pt x="180" y="543"/>
                </a:cubicBezTo>
                <a:cubicBezTo>
                  <a:pt x="197" y="543"/>
                  <a:pt x="210" y="529"/>
                  <a:pt x="210" y="512"/>
                </a:cubicBezTo>
                <a:cubicBezTo>
                  <a:pt x="210" y="478"/>
                  <a:pt x="210" y="478"/>
                  <a:pt x="210" y="478"/>
                </a:cubicBezTo>
                <a:cubicBezTo>
                  <a:pt x="260" y="478"/>
                  <a:pt x="260" y="478"/>
                  <a:pt x="260" y="478"/>
                </a:cubicBezTo>
                <a:cubicBezTo>
                  <a:pt x="277" y="478"/>
                  <a:pt x="291" y="464"/>
                  <a:pt x="291" y="447"/>
                </a:cubicBezTo>
                <a:cubicBezTo>
                  <a:pt x="291" y="430"/>
                  <a:pt x="277" y="417"/>
                  <a:pt x="260" y="417"/>
                </a:cubicBezTo>
                <a:cubicBezTo>
                  <a:pt x="210" y="417"/>
                  <a:pt x="210" y="417"/>
                  <a:pt x="210" y="417"/>
                </a:cubicBezTo>
                <a:cubicBezTo>
                  <a:pt x="210" y="363"/>
                  <a:pt x="210" y="363"/>
                  <a:pt x="210" y="363"/>
                </a:cubicBezTo>
                <a:cubicBezTo>
                  <a:pt x="298" y="349"/>
                  <a:pt x="365" y="274"/>
                  <a:pt x="365" y="183"/>
                </a:cubicBezTo>
                <a:cubicBezTo>
                  <a:pt x="365" y="82"/>
                  <a:pt x="283" y="0"/>
                  <a:pt x="183" y="0"/>
                </a:cubicBezTo>
                <a:close/>
                <a:moveTo>
                  <a:pt x="183" y="304"/>
                </a:moveTo>
                <a:cubicBezTo>
                  <a:pt x="116" y="304"/>
                  <a:pt x="62" y="249"/>
                  <a:pt x="62" y="183"/>
                </a:cubicBezTo>
                <a:cubicBezTo>
                  <a:pt x="62" y="116"/>
                  <a:pt x="116" y="61"/>
                  <a:pt x="183" y="61"/>
                </a:cubicBezTo>
                <a:cubicBezTo>
                  <a:pt x="250" y="61"/>
                  <a:pt x="304" y="116"/>
                  <a:pt x="304" y="183"/>
                </a:cubicBezTo>
                <a:cubicBezTo>
                  <a:pt x="304" y="249"/>
                  <a:pt x="250" y="304"/>
                  <a:pt x="183" y="304"/>
                </a:cubicBezTo>
                <a:close/>
                <a:moveTo>
                  <a:pt x="183" y="304"/>
                </a:moveTo>
                <a:cubicBezTo>
                  <a:pt x="183" y="304"/>
                  <a:pt x="183" y="304"/>
                  <a:pt x="183" y="304"/>
                </a:cubicBezTo>
              </a:path>
            </a:pathLst>
          </a:custGeom>
          <a:solidFill>
            <a:schemeClr val="accent1"/>
          </a:solidFill>
          <a:ln w="9525">
            <a:noFill/>
            <a:round/>
          </a:ln>
        </p:spPr>
        <p:txBody>
          <a:bodyPr vert="horz" wrap="square" lIns="121965" tIns="60982" rIns="121965" bIns="60982" numCol="1" anchor="t" anchorCtr="0" compatLnSpc="1"/>
          <a:lstStyle/>
          <a:p>
            <a:endParaRPr lang="en-US" sz="2100">
              <a:solidFill>
                <a:schemeClr val="tx1">
                  <a:lumMod val="75000"/>
                  <a:lumOff val="25000"/>
                </a:schemeClr>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500"/>
                            </p:stCondLst>
                            <p:childTnLst>
                              <p:par>
                                <p:cTn id="29" presetID="2" presetClass="entr" presetSubtype="4" accel="50000" decel="5000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ppt_w</p:attrName>
                                        </p:attrNameLst>
                                      </p:cBhvr>
                                      <p:tavLst>
                                        <p:tav tm="0">
                                          <p:val>
                                            <p:fltVal val="0"/>
                                          </p:val>
                                        </p:tav>
                                        <p:tav tm="100000">
                                          <p:val>
                                            <p:strVal val="#ppt_w"/>
                                          </p:val>
                                        </p:tav>
                                      </p:tavLst>
                                    </p:anim>
                                    <p:anim calcmode="lin" valueType="num">
                                      <p:cBhvr>
                                        <p:cTn id="37" dur="500" fill="hold"/>
                                        <p:tgtEl>
                                          <p:spTgt spid="42"/>
                                        </p:tgtEl>
                                        <p:attrNameLst>
                                          <p:attrName>ppt_h</p:attrName>
                                        </p:attrNameLst>
                                      </p:cBhvr>
                                      <p:tavLst>
                                        <p:tav tm="0">
                                          <p:val>
                                            <p:fltVal val="0"/>
                                          </p:val>
                                        </p:tav>
                                        <p:tav tm="100000">
                                          <p:val>
                                            <p:strVal val="#ppt_h"/>
                                          </p:val>
                                        </p:tav>
                                      </p:tavLst>
                                    </p:anim>
                                    <p:animEffect transition="in" filter="fade">
                                      <p:cBhvr>
                                        <p:cTn id="38" dur="500"/>
                                        <p:tgtEl>
                                          <p:spTgt spid="42"/>
                                        </p:tgtEl>
                                      </p:cBhvr>
                                    </p:animEffect>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childTnLst>
                          </p:cTn>
                        </p:par>
                        <p:par>
                          <p:cTn id="50" fill="hold">
                            <p:stCondLst>
                              <p:cond delay="4500"/>
                            </p:stCondLst>
                            <p:childTnLst>
                              <p:par>
                                <p:cTn id="51" presetID="2" presetClass="entr" presetSubtype="4" accel="50000" decel="5000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18" presetClass="entr" presetSubtype="3"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strips(upRight)">
                                      <p:cBhvr>
                                        <p:cTn id="58" dur="1000"/>
                                        <p:tgtEl>
                                          <p:spTgt spid="40"/>
                                        </p:tgtEl>
                                      </p:cBhvr>
                                    </p:animEffect>
                                  </p:childTnLst>
                                </p:cTn>
                              </p:par>
                            </p:childTnLst>
                          </p:cTn>
                        </p:par>
                        <p:par>
                          <p:cTn id="59" fill="hold">
                            <p:stCondLst>
                              <p:cond delay="6000"/>
                            </p:stCondLst>
                            <p:childTnLst>
                              <p:par>
                                <p:cTn id="60" presetID="2" presetClass="entr" presetSubtype="4" accel="50000" decel="50000"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1+#ppt_h/2"/>
                                          </p:val>
                                        </p:tav>
                                        <p:tav tm="100000">
                                          <p:val>
                                            <p:strVal val="#ppt_y"/>
                                          </p:val>
                                        </p:tav>
                                      </p:tavLst>
                                    </p:anim>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2" presetClass="entr" presetSubtype="4" accel="50000" decel="50000"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500" fill="hold"/>
                                        <p:tgtEl>
                                          <p:spTgt spid="30"/>
                                        </p:tgtEl>
                                        <p:attrNameLst>
                                          <p:attrName>ppt_x</p:attrName>
                                        </p:attrNameLst>
                                      </p:cBhvr>
                                      <p:tavLst>
                                        <p:tav tm="0">
                                          <p:val>
                                            <p:strVal val="#ppt_x"/>
                                          </p:val>
                                        </p:tav>
                                        <p:tav tm="100000">
                                          <p:val>
                                            <p:strVal val="#ppt_x"/>
                                          </p:val>
                                        </p:tav>
                                      </p:tavLst>
                                    </p:anim>
                                    <p:anim calcmode="lin" valueType="num">
                                      <p:cBhvr additive="base">
                                        <p:cTn id="78" dur="500" fill="hold"/>
                                        <p:tgtEl>
                                          <p:spTgt spid="30"/>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53" presetClass="entr" presetSubtype="16"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ppt_w</p:attrName>
                                        </p:attrNameLst>
                                      </p:cBhvr>
                                      <p:tavLst>
                                        <p:tav tm="0">
                                          <p:val>
                                            <p:fltVal val="0"/>
                                          </p:val>
                                        </p:tav>
                                        <p:tav tm="100000">
                                          <p:val>
                                            <p:strVal val="#ppt_w"/>
                                          </p:val>
                                        </p:tav>
                                      </p:tavLst>
                                    </p:anim>
                                    <p:anim calcmode="lin" valueType="num">
                                      <p:cBhvr>
                                        <p:cTn id="83" dur="500" fill="hold"/>
                                        <p:tgtEl>
                                          <p:spTgt spid="7"/>
                                        </p:tgtEl>
                                        <p:attrNameLst>
                                          <p:attrName>ppt_h</p:attrName>
                                        </p:attrNameLst>
                                      </p:cBhvr>
                                      <p:tavLst>
                                        <p:tav tm="0">
                                          <p:val>
                                            <p:fltVal val="0"/>
                                          </p:val>
                                        </p:tav>
                                        <p:tav tm="100000">
                                          <p:val>
                                            <p:strVal val="#ppt_h"/>
                                          </p:val>
                                        </p:tav>
                                      </p:tavLst>
                                    </p:anim>
                                    <p:animEffect transition="in" filter="fade">
                                      <p:cBhvr>
                                        <p:cTn id="84" dur="500"/>
                                        <p:tgtEl>
                                          <p:spTgt spid="7"/>
                                        </p:tgtEl>
                                      </p:cBhvr>
                                    </p:animEffect>
                                  </p:childTnLst>
                                </p:cTn>
                              </p:par>
                              <p:par>
                                <p:cTn id="85" presetID="2" presetClass="entr" presetSubtype="4" accel="50000" decel="50000"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ppt_x"/>
                                          </p:val>
                                        </p:tav>
                                        <p:tav tm="100000">
                                          <p:val>
                                            <p:strVal val="#ppt_x"/>
                                          </p:val>
                                        </p:tav>
                                      </p:tavLst>
                                    </p:anim>
                                    <p:anim calcmode="lin" valueType="num">
                                      <p:cBhvr additive="base">
                                        <p:cTn id="88" dur="500" fill="hold"/>
                                        <p:tgtEl>
                                          <p:spTgt spid="16"/>
                                        </p:tgtEl>
                                        <p:attrNameLst>
                                          <p:attrName>ppt_y</p:attrName>
                                        </p:attrNameLst>
                                      </p:cBhvr>
                                      <p:tavLst>
                                        <p:tav tm="0">
                                          <p:val>
                                            <p:strVal val="1+#ppt_h/2"/>
                                          </p:val>
                                        </p:tav>
                                        <p:tav tm="100000">
                                          <p:val>
                                            <p:strVal val="#ppt_y"/>
                                          </p:val>
                                        </p:tav>
                                      </p:tavLst>
                                    </p:anim>
                                  </p:childTnLst>
                                </p:cTn>
                              </p:par>
                            </p:childTnLst>
                          </p:cTn>
                        </p:par>
                        <p:par>
                          <p:cTn id="89" fill="hold">
                            <p:stCondLst>
                              <p:cond delay="8000"/>
                            </p:stCondLst>
                            <p:childTnLst>
                              <p:par>
                                <p:cTn id="90" presetID="18" presetClass="entr" presetSubtype="3" fill="hold"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strips(upRight)">
                                      <p:cBhvr>
                                        <p:cTn id="92" dur="1000"/>
                                        <p:tgtEl>
                                          <p:spTgt spid="17"/>
                                        </p:tgtEl>
                                      </p:cBhvr>
                                    </p:animEffect>
                                  </p:childTnLst>
                                </p:cTn>
                              </p:par>
                            </p:childTnLst>
                          </p:cTn>
                        </p:par>
                        <p:par>
                          <p:cTn id="93" fill="hold">
                            <p:stCondLst>
                              <p:cond delay="9000"/>
                            </p:stCondLst>
                            <p:childTnLst>
                              <p:par>
                                <p:cTn id="94" presetID="18" presetClass="entr" presetSubtype="3" fill="hold"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strips(upRight)">
                                      <p:cBhvr>
                                        <p:cTn id="9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5" grpId="0"/>
      <p:bldP spid="16" grpId="0"/>
      <p:bldP spid="29" grpId="0" animBg="1"/>
      <p:bldP spid="30" grpId="0" animBg="1"/>
      <p:bldP spid="41" grpId="0" animBg="1"/>
      <p:bldP spid="4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1610279" y="1213312"/>
            <a:ext cx="7497580" cy="4953855"/>
          </a:xfrm>
          <a:prstGeom prst="parallelogram">
            <a:avLst/>
          </a:prstGeom>
          <a:blipFill>
            <a:blip r:embed="rId1"/>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7" name="组合 6"/>
          <p:cNvGrpSpPr/>
          <p:nvPr/>
        </p:nvGrpSpPr>
        <p:grpSpPr>
          <a:xfrm>
            <a:off x="3648358" y="1412783"/>
            <a:ext cx="10014049" cy="4510689"/>
            <a:chOff x="3646934" y="1413570"/>
            <a:chExt cx="10010138" cy="4508927"/>
          </a:xfrm>
        </p:grpSpPr>
        <p:grpSp>
          <p:nvGrpSpPr>
            <p:cNvPr id="3" name="组合 2"/>
            <p:cNvGrpSpPr/>
            <p:nvPr/>
          </p:nvGrpSpPr>
          <p:grpSpPr>
            <a:xfrm>
              <a:off x="3646934" y="1906697"/>
              <a:ext cx="10010138" cy="3136730"/>
              <a:chOff x="3646934" y="1906697"/>
              <a:chExt cx="10010138" cy="3136730"/>
            </a:xfrm>
          </p:grpSpPr>
          <p:sp>
            <p:nvSpPr>
              <p:cNvPr id="5" name="平行四边形 4"/>
              <p:cNvSpPr/>
              <p:nvPr/>
            </p:nvSpPr>
            <p:spPr>
              <a:xfrm>
                <a:off x="3646934" y="2182650"/>
                <a:ext cx="10010138" cy="286077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17" name="矩形 16"/>
              <p:cNvSpPr/>
              <p:nvPr/>
            </p:nvSpPr>
            <p:spPr>
              <a:xfrm>
                <a:off x="11969204" y="1906697"/>
                <a:ext cx="1254794" cy="313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sp>
          <p:nvSpPr>
            <p:cNvPr id="4" name="TextBox 3"/>
            <p:cNvSpPr txBox="1"/>
            <p:nvPr/>
          </p:nvSpPr>
          <p:spPr>
            <a:xfrm>
              <a:off x="10573125" y="1413570"/>
              <a:ext cx="1728192" cy="4508927"/>
            </a:xfrm>
            <a:prstGeom prst="rect">
              <a:avLst/>
            </a:prstGeom>
            <a:noFill/>
          </p:spPr>
          <p:txBody>
            <a:bodyPr wrap="square" rtlCol="0">
              <a:spAutoFit/>
            </a:bodyPr>
            <a:lstStyle/>
            <a:p>
              <a:r>
                <a:rPr lang="en-US" altLang="zh-CN" sz="28710" b="1" dirty="0">
                  <a:solidFill>
                    <a:schemeClr val="bg1"/>
                  </a:solidFill>
                  <a:latin typeface="Impact" panose="020B0806030902050204" pitchFamily="34" charset="0"/>
                  <a:cs typeface="+mn-ea"/>
                </a:rPr>
                <a:t>4</a:t>
              </a:r>
              <a:endParaRPr lang="zh-CN" altLang="en-US" sz="28710" b="1" dirty="0">
                <a:solidFill>
                  <a:schemeClr val="bg1"/>
                </a:solidFill>
                <a:latin typeface="Impact" panose="020B0806030902050204" pitchFamily="34" charset="0"/>
                <a:cs typeface="+mn-ea"/>
              </a:endParaRPr>
            </a:p>
          </p:txBody>
        </p:sp>
      </p:grpSp>
      <p:sp>
        <p:nvSpPr>
          <p:cNvPr id="6" name="文本框 5"/>
          <p:cNvSpPr txBox="1"/>
          <p:nvPr/>
        </p:nvSpPr>
        <p:spPr>
          <a:xfrm>
            <a:off x="3936503" y="3021394"/>
            <a:ext cx="6954029" cy="1200798"/>
          </a:xfrm>
          <a:prstGeom prst="rect">
            <a:avLst/>
          </a:prstGeom>
          <a:noFill/>
        </p:spPr>
        <p:txBody>
          <a:bodyPr wrap="square" rtlCol="0">
            <a:spAutoFit/>
          </a:bodyPr>
          <a:lstStyle/>
          <a:p>
            <a:pPr algn="ctr"/>
            <a:r>
              <a:rPr lang="zh-CN" altLang="en-US" sz="7205" dirty="0">
                <a:solidFill>
                  <a:schemeClr val="bg1"/>
                </a:solidFill>
                <a:latin typeface="+mn-ea"/>
                <a:cs typeface="+mn-ea"/>
              </a:rPr>
              <a:t>下半年工作计划</a:t>
            </a:r>
            <a:endParaRPr lang="zh-CN" altLang="en-US" sz="7205" dirty="0">
              <a:solidFill>
                <a:schemeClr val="bg1"/>
              </a:solidFill>
              <a:latin typeface="+mn-ea"/>
              <a:cs typeface="+mn-ea"/>
            </a:endParaRPr>
          </a:p>
        </p:txBody>
      </p:sp>
      <p:sp>
        <p:nvSpPr>
          <p:cNvPr id="9" name="矩形 8"/>
          <p:cNvSpPr/>
          <p:nvPr/>
        </p:nvSpPr>
        <p:spPr>
          <a:xfrm>
            <a:off x="1" y="170216"/>
            <a:ext cx="480186" cy="629042"/>
          </a:xfrm>
          <a:prstGeom prst="rect">
            <a:avLst/>
          </a:prstGeom>
          <a:solidFill>
            <a:srgbClr val="F66E0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accent1"/>
              </a:solidFill>
              <a:cs typeface="+mn-ea"/>
            </a:endParaRPr>
          </a:p>
        </p:txBody>
      </p:sp>
      <p:sp>
        <p:nvSpPr>
          <p:cNvPr id="12" name="文本框 5"/>
          <p:cNvSpPr txBox="1"/>
          <p:nvPr/>
        </p:nvSpPr>
        <p:spPr>
          <a:xfrm>
            <a:off x="491618" y="199201"/>
            <a:ext cx="3865067" cy="585003"/>
          </a:xfrm>
          <a:prstGeom prst="rect">
            <a:avLst/>
          </a:prstGeom>
          <a:noFill/>
        </p:spPr>
        <p:txBody>
          <a:bodyPr wrap="none" rtlCol="0">
            <a:spAutoFit/>
          </a:bodyPr>
          <a:lstStyle/>
          <a:p>
            <a:r>
              <a:rPr lang="zh-CN" altLang="en-US" sz="3200" b="1" dirty="0">
                <a:solidFill>
                  <a:schemeClr val="accent1"/>
                </a:solidFill>
                <a:latin typeface="+mn-ea"/>
                <a:cs typeface="+mn-ea"/>
              </a:rPr>
              <a:t>过渡</a:t>
            </a:r>
            <a:r>
              <a:rPr lang="en-US" altLang="zh-CN" sz="3200" b="1" dirty="0">
                <a:solidFill>
                  <a:schemeClr val="accent1"/>
                </a:solidFill>
                <a:latin typeface="+mn-ea"/>
                <a:cs typeface="+mn-ea"/>
              </a:rPr>
              <a:t>/TRANSITION</a:t>
            </a:r>
            <a:endParaRPr lang="zh-CN" altLang="en-US" sz="3200" b="1" dirty="0">
              <a:solidFill>
                <a:schemeClr val="accent1"/>
              </a:solidFill>
              <a:latin typeface="+mn-ea"/>
              <a:cs typeface="+mn-ea"/>
            </a:endParaRPr>
          </a:p>
        </p:txBody>
      </p:sp>
      <p:sp>
        <p:nvSpPr>
          <p:cNvPr id="14" name="TextBox 111"/>
          <p:cNvSpPr txBox="1">
            <a:spLocks noChangeArrowheads="1"/>
          </p:cNvSpPr>
          <p:nvPr/>
        </p:nvSpPr>
        <p:spPr bwMode="auto">
          <a:xfrm>
            <a:off x="5305190" y="5116094"/>
            <a:ext cx="6699360"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a:defRPr>
                <a:solidFill>
                  <a:schemeClr val="tx1"/>
                </a:solidFill>
                <a:latin typeface="Lao UI" panose="020B0502040204020203" pitchFamily="34" charset="0"/>
                <a:ea typeface="微软雅黑" pitchFamily="34" charset="-122"/>
              </a:defRPr>
            </a:lvl1pPr>
            <a:lvl2pPr marL="742950" indent="-285750">
              <a:defRPr>
                <a:solidFill>
                  <a:schemeClr val="tx1"/>
                </a:solidFill>
                <a:latin typeface="Lao UI" panose="020B0502040204020203" pitchFamily="34" charset="0"/>
                <a:ea typeface="微软雅黑" pitchFamily="34" charset="-122"/>
              </a:defRPr>
            </a:lvl2pPr>
            <a:lvl3pPr marL="1143000" indent="-228600">
              <a:defRPr>
                <a:solidFill>
                  <a:schemeClr val="tx1"/>
                </a:solidFill>
                <a:latin typeface="Lao UI" panose="020B0502040204020203" pitchFamily="34" charset="0"/>
                <a:ea typeface="微软雅黑" pitchFamily="34" charset="-122"/>
              </a:defRPr>
            </a:lvl3pPr>
            <a:lvl4pPr marL="1600200" indent="-228600">
              <a:defRPr>
                <a:solidFill>
                  <a:schemeClr val="tx1"/>
                </a:solidFill>
                <a:latin typeface="Lao UI" panose="020B0502040204020203" pitchFamily="34" charset="0"/>
                <a:ea typeface="微软雅黑" pitchFamily="34" charset="-122"/>
              </a:defRPr>
            </a:lvl4pPr>
            <a:lvl5pPr marL="2057400" indent="-228600">
              <a:defRPr>
                <a:solidFill>
                  <a:schemeClr val="tx1"/>
                </a:solidFill>
                <a:latin typeface="Lao UI" panose="020B0502040204020203" pitchFamily="34" charset="0"/>
                <a:ea typeface="微软雅黑"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itchFamily="34" charset="-122"/>
              </a:defRPr>
            </a:lvl9pPr>
          </a:lstStyle>
          <a:p>
            <a:pPr defTabSz="914400">
              <a:lnSpc>
                <a:spcPct val="120000"/>
              </a:lnSpc>
              <a:defRPr/>
            </a:pPr>
            <a:r>
              <a:rPr lang="zh-CN" altLang="en-US" sz="1600" dirty="0">
                <a:solidFill>
                  <a:schemeClr val="accent2"/>
                </a:solidFill>
                <a:latin typeface="+mn-ea"/>
                <a:ea typeface="+mn-ea"/>
                <a:cs typeface="+mn-ea"/>
              </a:rPr>
              <a:t>可在此处添加简短问题说明文字，具体说明文字在此处添加此处单击此处添加文字阐述。单击此处添加文字阐述，添加简短问题说明文字。</a:t>
            </a:r>
            <a:endParaRPr lang="zh-CN" altLang="en-US" sz="1600" baseline="-3000" dirty="0">
              <a:solidFill>
                <a:schemeClr val="accent2"/>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14:presetBounceEnd="60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60000">
                                          <p:cBhvr additive="base">
                                            <p:cTn id="15" dur="75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6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60000">
                                          <p:cBhvr additive="base">
                                            <p:cTn id="19" dur="75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55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9" grpId="0" animBg="1"/>
          <p:bldP spid="12"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0-#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55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9" grpId="0" animBg="1"/>
          <p:bldP spid="12" grpId="0"/>
          <p:bldP spid="1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Oval 9"/>
          <p:cNvSpPr/>
          <p:nvPr/>
        </p:nvSpPr>
        <p:spPr>
          <a:xfrm>
            <a:off x="1360824" y="1791315"/>
            <a:ext cx="1425937" cy="13856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3700" dirty="0">
              <a:cs typeface="+mn-ea"/>
            </a:endParaRPr>
          </a:p>
        </p:txBody>
      </p:sp>
      <p:sp>
        <p:nvSpPr>
          <p:cNvPr id="7" name="Rounded Rectangle 23"/>
          <p:cNvSpPr/>
          <p:nvPr/>
        </p:nvSpPr>
        <p:spPr>
          <a:xfrm>
            <a:off x="871969" y="5043794"/>
            <a:ext cx="2403652" cy="61485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rtl="1"/>
            <a:r>
              <a:rPr lang="zh-CN" altLang="en-US" sz="2400" b="1" dirty="0">
                <a:solidFill>
                  <a:schemeClr val="bg1">
                    <a:lumMod val="95000"/>
                  </a:schemeClr>
                </a:solidFill>
                <a:cs typeface="+mn-ea"/>
              </a:rPr>
              <a:t>添加关键字</a:t>
            </a:r>
            <a:endParaRPr lang="en-US" sz="2400" b="1" dirty="0">
              <a:solidFill>
                <a:schemeClr val="bg1">
                  <a:lumMod val="95000"/>
                </a:schemeClr>
              </a:solidFill>
              <a:cs typeface="+mn-ea"/>
            </a:endParaRPr>
          </a:p>
        </p:txBody>
      </p:sp>
      <p:grpSp>
        <p:nvGrpSpPr>
          <p:cNvPr id="8" name="Group 28"/>
          <p:cNvGrpSpPr/>
          <p:nvPr/>
        </p:nvGrpSpPr>
        <p:grpSpPr>
          <a:xfrm>
            <a:off x="1735777" y="2043295"/>
            <a:ext cx="676036" cy="826824"/>
            <a:chOff x="4106863" y="2003425"/>
            <a:chExt cx="927100" cy="1133476"/>
          </a:xfrm>
          <a:solidFill>
            <a:schemeClr val="bg1"/>
          </a:solidFill>
        </p:grpSpPr>
        <p:sp>
          <p:nvSpPr>
            <p:cNvPr id="9" name="Freeform 5"/>
            <p:cNvSpPr>
              <a:spLocks noEditPoints="1"/>
            </p:cNvSpPr>
            <p:nvPr/>
          </p:nvSpPr>
          <p:spPr bwMode="auto">
            <a:xfrm>
              <a:off x="4106863" y="2484438"/>
              <a:ext cx="927100" cy="652463"/>
            </a:xfrm>
            <a:custGeom>
              <a:avLst/>
              <a:gdLst/>
              <a:ahLst/>
              <a:cxnLst>
                <a:cxn ang="0">
                  <a:pos x="20" y="172"/>
                </a:cxn>
                <a:cxn ang="0">
                  <a:pos x="224" y="172"/>
                </a:cxn>
                <a:cxn ang="0">
                  <a:pos x="244" y="153"/>
                </a:cxn>
                <a:cxn ang="0">
                  <a:pos x="244" y="20"/>
                </a:cxn>
                <a:cxn ang="0">
                  <a:pos x="224" y="0"/>
                </a:cxn>
                <a:cxn ang="0">
                  <a:pos x="195" y="0"/>
                </a:cxn>
                <a:cxn ang="0">
                  <a:pos x="195" y="40"/>
                </a:cxn>
                <a:cxn ang="0">
                  <a:pos x="215" y="66"/>
                </a:cxn>
                <a:cxn ang="0">
                  <a:pos x="215" y="88"/>
                </a:cxn>
                <a:cxn ang="0">
                  <a:pos x="199" y="88"/>
                </a:cxn>
                <a:cxn ang="0">
                  <a:pos x="199" y="66"/>
                </a:cxn>
                <a:cxn ang="0">
                  <a:pos x="187" y="54"/>
                </a:cxn>
                <a:cxn ang="0">
                  <a:pos x="175" y="66"/>
                </a:cxn>
                <a:cxn ang="0">
                  <a:pos x="175" y="88"/>
                </a:cxn>
                <a:cxn ang="0">
                  <a:pos x="159" y="88"/>
                </a:cxn>
                <a:cxn ang="0">
                  <a:pos x="159" y="66"/>
                </a:cxn>
                <a:cxn ang="0">
                  <a:pos x="179" y="40"/>
                </a:cxn>
                <a:cxn ang="0">
                  <a:pos x="179" y="1"/>
                </a:cxn>
                <a:cxn ang="0">
                  <a:pos x="122" y="25"/>
                </a:cxn>
                <a:cxn ang="0">
                  <a:pos x="67" y="3"/>
                </a:cxn>
                <a:cxn ang="0">
                  <a:pos x="67" y="46"/>
                </a:cxn>
                <a:cxn ang="0">
                  <a:pos x="85" y="70"/>
                </a:cxn>
                <a:cxn ang="0">
                  <a:pos x="59" y="96"/>
                </a:cxn>
                <a:cxn ang="0">
                  <a:pos x="33" y="70"/>
                </a:cxn>
                <a:cxn ang="0">
                  <a:pos x="51" y="46"/>
                </a:cxn>
                <a:cxn ang="0">
                  <a:pos x="51" y="0"/>
                </a:cxn>
                <a:cxn ang="0">
                  <a:pos x="20" y="0"/>
                </a:cxn>
                <a:cxn ang="0">
                  <a:pos x="0" y="20"/>
                </a:cxn>
                <a:cxn ang="0">
                  <a:pos x="0" y="153"/>
                </a:cxn>
                <a:cxn ang="0">
                  <a:pos x="20" y="172"/>
                </a:cxn>
                <a:cxn ang="0">
                  <a:pos x="20" y="172"/>
                </a:cxn>
                <a:cxn ang="0">
                  <a:pos x="20" y="172"/>
                </a:cxn>
              </a:cxnLst>
              <a:rect l="0" t="0" r="r" b="b"/>
              <a:pathLst>
                <a:path w="244" h="172">
                  <a:moveTo>
                    <a:pt x="20" y="172"/>
                  </a:moveTo>
                  <a:cubicBezTo>
                    <a:pt x="224" y="172"/>
                    <a:pt x="224" y="172"/>
                    <a:pt x="224" y="172"/>
                  </a:cubicBezTo>
                  <a:cubicBezTo>
                    <a:pt x="235" y="172"/>
                    <a:pt x="244" y="163"/>
                    <a:pt x="244" y="153"/>
                  </a:cubicBezTo>
                  <a:cubicBezTo>
                    <a:pt x="244" y="20"/>
                    <a:pt x="244" y="20"/>
                    <a:pt x="244" y="20"/>
                  </a:cubicBezTo>
                  <a:cubicBezTo>
                    <a:pt x="244" y="9"/>
                    <a:pt x="235" y="0"/>
                    <a:pt x="224" y="0"/>
                  </a:cubicBezTo>
                  <a:cubicBezTo>
                    <a:pt x="195" y="0"/>
                    <a:pt x="195" y="0"/>
                    <a:pt x="195" y="0"/>
                  </a:cubicBezTo>
                  <a:cubicBezTo>
                    <a:pt x="195" y="40"/>
                    <a:pt x="195" y="40"/>
                    <a:pt x="195" y="40"/>
                  </a:cubicBezTo>
                  <a:cubicBezTo>
                    <a:pt x="206" y="43"/>
                    <a:pt x="215" y="54"/>
                    <a:pt x="215" y="66"/>
                  </a:cubicBezTo>
                  <a:cubicBezTo>
                    <a:pt x="215" y="88"/>
                    <a:pt x="215" y="88"/>
                    <a:pt x="215" y="88"/>
                  </a:cubicBezTo>
                  <a:cubicBezTo>
                    <a:pt x="199" y="88"/>
                    <a:pt x="199" y="88"/>
                    <a:pt x="199" y="88"/>
                  </a:cubicBezTo>
                  <a:cubicBezTo>
                    <a:pt x="199" y="66"/>
                    <a:pt x="199" y="66"/>
                    <a:pt x="199" y="66"/>
                  </a:cubicBezTo>
                  <a:cubicBezTo>
                    <a:pt x="199" y="60"/>
                    <a:pt x="193" y="54"/>
                    <a:pt x="187" y="54"/>
                  </a:cubicBezTo>
                  <a:cubicBezTo>
                    <a:pt x="180" y="54"/>
                    <a:pt x="175" y="60"/>
                    <a:pt x="175" y="66"/>
                  </a:cubicBezTo>
                  <a:cubicBezTo>
                    <a:pt x="175" y="88"/>
                    <a:pt x="175" y="88"/>
                    <a:pt x="175" y="88"/>
                  </a:cubicBezTo>
                  <a:cubicBezTo>
                    <a:pt x="159" y="88"/>
                    <a:pt x="159" y="88"/>
                    <a:pt x="159" y="88"/>
                  </a:cubicBezTo>
                  <a:cubicBezTo>
                    <a:pt x="159" y="66"/>
                    <a:pt x="159" y="66"/>
                    <a:pt x="159" y="66"/>
                  </a:cubicBezTo>
                  <a:cubicBezTo>
                    <a:pt x="159" y="54"/>
                    <a:pt x="167" y="43"/>
                    <a:pt x="179" y="40"/>
                  </a:cubicBezTo>
                  <a:cubicBezTo>
                    <a:pt x="179" y="1"/>
                    <a:pt x="179" y="1"/>
                    <a:pt x="179" y="1"/>
                  </a:cubicBezTo>
                  <a:cubicBezTo>
                    <a:pt x="164" y="16"/>
                    <a:pt x="144" y="25"/>
                    <a:pt x="122" y="25"/>
                  </a:cubicBezTo>
                  <a:cubicBezTo>
                    <a:pt x="100" y="25"/>
                    <a:pt x="81" y="17"/>
                    <a:pt x="67" y="3"/>
                  </a:cubicBezTo>
                  <a:cubicBezTo>
                    <a:pt x="67" y="46"/>
                    <a:pt x="67" y="46"/>
                    <a:pt x="67" y="46"/>
                  </a:cubicBezTo>
                  <a:cubicBezTo>
                    <a:pt x="77" y="49"/>
                    <a:pt x="85" y="59"/>
                    <a:pt x="85" y="70"/>
                  </a:cubicBezTo>
                  <a:cubicBezTo>
                    <a:pt x="85" y="85"/>
                    <a:pt x="73" y="96"/>
                    <a:pt x="59" y="96"/>
                  </a:cubicBezTo>
                  <a:cubicBezTo>
                    <a:pt x="44" y="96"/>
                    <a:pt x="33" y="85"/>
                    <a:pt x="33" y="70"/>
                  </a:cubicBezTo>
                  <a:cubicBezTo>
                    <a:pt x="33" y="59"/>
                    <a:pt x="40" y="49"/>
                    <a:pt x="51" y="46"/>
                  </a:cubicBezTo>
                  <a:cubicBezTo>
                    <a:pt x="51" y="0"/>
                    <a:pt x="51" y="0"/>
                    <a:pt x="51" y="0"/>
                  </a:cubicBezTo>
                  <a:cubicBezTo>
                    <a:pt x="20" y="0"/>
                    <a:pt x="20" y="0"/>
                    <a:pt x="20" y="0"/>
                  </a:cubicBezTo>
                  <a:cubicBezTo>
                    <a:pt x="9" y="0"/>
                    <a:pt x="0" y="9"/>
                    <a:pt x="0" y="20"/>
                  </a:cubicBezTo>
                  <a:cubicBezTo>
                    <a:pt x="0" y="153"/>
                    <a:pt x="0" y="153"/>
                    <a:pt x="0" y="153"/>
                  </a:cubicBezTo>
                  <a:cubicBezTo>
                    <a:pt x="0" y="163"/>
                    <a:pt x="9" y="172"/>
                    <a:pt x="20" y="172"/>
                  </a:cubicBezTo>
                  <a:close/>
                  <a:moveTo>
                    <a:pt x="20" y="172"/>
                  </a:moveTo>
                  <a:cubicBezTo>
                    <a:pt x="20" y="172"/>
                    <a:pt x="20" y="172"/>
                    <a:pt x="20" y="17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 name="Freeform 6"/>
            <p:cNvSpPr>
              <a:spLocks noEditPoints="1"/>
            </p:cNvSpPr>
            <p:nvPr/>
          </p:nvSpPr>
          <p:spPr bwMode="auto">
            <a:xfrm>
              <a:off x="4300538" y="2003425"/>
              <a:ext cx="539750" cy="538163"/>
            </a:xfrm>
            <a:custGeom>
              <a:avLst/>
              <a:gdLst/>
              <a:ahLst/>
              <a:cxnLst>
                <a:cxn ang="0">
                  <a:pos x="22" y="123"/>
                </a:cxn>
                <a:cxn ang="0">
                  <a:pos x="27" y="127"/>
                </a:cxn>
                <a:cxn ang="0">
                  <a:pos x="71" y="142"/>
                </a:cxn>
                <a:cxn ang="0">
                  <a:pos x="114" y="127"/>
                </a:cxn>
                <a:cxn ang="0">
                  <a:pos x="120" y="123"/>
                </a:cxn>
                <a:cxn ang="0">
                  <a:pos x="124" y="118"/>
                </a:cxn>
                <a:cxn ang="0">
                  <a:pos x="142" y="71"/>
                </a:cxn>
                <a:cxn ang="0">
                  <a:pos x="71" y="0"/>
                </a:cxn>
                <a:cxn ang="0">
                  <a:pos x="0" y="71"/>
                </a:cxn>
                <a:cxn ang="0">
                  <a:pos x="17" y="118"/>
                </a:cxn>
                <a:cxn ang="0">
                  <a:pos x="22" y="123"/>
                </a:cxn>
                <a:cxn ang="0">
                  <a:pos x="22" y="123"/>
                </a:cxn>
                <a:cxn ang="0">
                  <a:pos x="22" y="123"/>
                </a:cxn>
              </a:cxnLst>
              <a:rect l="0" t="0" r="r" b="b"/>
              <a:pathLst>
                <a:path w="142" h="142">
                  <a:moveTo>
                    <a:pt x="22" y="123"/>
                  </a:moveTo>
                  <a:cubicBezTo>
                    <a:pt x="24" y="124"/>
                    <a:pt x="25" y="126"/>
                    <a:pt x="27" y="127"/>
                  </a:cubicBezTo>
                  <a:cubicBezTo>
                    <a:pt x="39" y="137"/>
                    <a:pt x="54" y="142"/>
                    <a:pt x="71" y="142"/>
                  </a:cubicBezTo>
                  <a:cubicBezTo>
                    <a:pt x="87" y="142"/>
                    <a:pt x="102" y="137"/>
                    <a:pt x="114" y="127"/>
                  </a:cubicBezTo>
                  <a:cubicBezTo>
                    <a:pt x="116" y="126"/>
                    <a:pt x="118" y="124"/>
                    <a:pt x="120" y="123"/>
                  </a:cubicBezTo>
                  <a:cubicBezTo>
                    <a:pt x="121" y="121"/>
                    <a:pt x="123" y="120"/>
                    <a:pt x="124" y="118"/>
                  </a:cubicBezTo>
                  <a:cubicBezTo>
                    <a:pt x="135" y="105"/>
                    <a:pt x="142" y="89"/>
                    <a:pt x="142" y="71"/>
                  </a:cubicBezTo>
                  <a:cubicBezTo>
                    <a:pt x="142" y="32"/>
                    <a:pt x="110" y="0"/>
                    <a:pt x="71" y="0"/>
                  </a:cubicBezTo>
                  <a:cubicBezTo>
                    <a:pt x="32" y="0"/>
                    <a:pt x="0" y="32"/>
                    <a:pt x="0" y="71"/>
                  </a:cubicBezTo>
                  <a:cubicBezTo>
                    <a:pt x="0" y="89"/>
                    <a:pt x="6" y="105"/>
                    <a:pt x="17" y="118"/>
                  </a:cubicBezTo>
                  <a:cubicBezTo>
                    <a:pt x="19" y="120"/>
                    <a:pt x="20" y="121"/>
                    <a:pt x="22" y="123"/>
                  </a:cubicBezTo>
                  <a:close/>
                  <a:moveTo>
                    <a:pt x="22" y="123"/>
                  </a:moveTo>
                  <a:cubicBezTo>
                    <a:pt x="22" y="123"/>
                    <a:pt x="22" y="123"/>
                    <a:pt x="22" y="12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1" name="Freeform 7"/>
            <p:cNvSpPr>
              <a:spLocks noEditPoints="1"/>
            </p:cNvSpPr>
            <p:nvPr/>
          </p:nvSpPr>
          <p:spPr bwMode="auto">
            <a:xfrm>
              <a:off x="4292601" y="2711450"/>
              <a:ext cx="76200" cy="76200"/>
            </a:xfrm>
            <a:custGeom>
              <a:avLst/>
              <a:gdLst/>
              <a:ahLst/>
              <a:cxnLst>
                <a:cxn ang="0">
                  <a:pos x="0" y="10"/>
                </a:cxn>
                <a:cxn ang="0">
                  <a:pos x="10" y="20"/>
                </a:cxn>
                <a:cxn ang="0">
                  <a:pos x="20" y="10"/>
                </a:cxn>
                <a:cxn ang="0">
                  <a:pos x="16" y="3"/>
                </a:cxn>
                <a:cxn ang="0">
                  <a:pos x="10" y="0"/>
                </a:cxn>
                <a:cxn ang="0">
                  <a:pos x="3" y="3"/>
                </a:cxn>
                <a:cxn ang="0">
                  <a:pos x="0" y="10"/>
                </a:cxn>
                <a:cxn ang="0">
                  <a:pos x="0" y="10"/>
                </a:cxn>
                <a:cxn ang="0">
                  <a:pos x="0" y="10"/>
                </a:cxn>
              </a:cxnLst>
              <a:rect l="0" t="0" r="r" b="b"/>
              <a:pathLst>
                <a:path w="20" h="20">
                  <a:moveTo>
                    <a:pt x="0" y="10"/>
                  </a:moveTo>
                  <a:cubicBezTo>
                    <a:pt x="0" y="16"/>
                    <a:pt x="4" y="20"/>
                    <a:pt x="10" y="20"/>
                  </a:cubicBezTo>
                  <a:cubicBezTo>
                    <a:pt x="15" y="20"/>
                    <a:pt x="20" y="16"/>
                    <a:pt x="20" y="10"/>
                  </a:cubicBezTo>
                  <a:cubicBezTo>
                    <a:pt x="20" y="7"/>
                    <a:pt x="18" y="5"/>
                    <a:pt x="16" y="3"/>
                  </a:cubicBezTo>
                  <a:cubicBezTo>
                    <a:pt x="14" y="1"/>
                    <a:pt x="12" y="0"/>
                    <a:pt x="10" y="0"/>
                  </a:cubicBezTo>
                  <a:cubicBezTo>
                    <a:pt x="7" y="0"/>
                    <a:pt x="5" y="1"/>
                    <a:pt x="3" y="3"/>
                  </a:cubicBezTo>
                  <a:cubicBezTo>
                    <a:pt x="1" y="5"/>
                    <a:pt x="0" y="7"/>
                    <a:pt x="0" y="10"/>
                  </a:cubicBezTo>
                  <a:close/>
                  <a:moveTo>
                    <a:pt x="0" y="10"/>
                  </a:moveTo>
                  <a:cubicBezTo>
                    <a:pt x="0" y="10"/>
                    <a:pt x="0" y="10"/>
                    <a:pt x="0" y="1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12" name="Oval 33"/>
          <p:cNvSpPr/>
          <p:nvPr/>
        </p:nvSpPr>
        <p:spPr>
          <a:xfrm>
            <a:off x="4051076" y="1791315"/>
            <a:ext cx="1425937" cy="13856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3700" dirty="0">
              <a:cs typeface="+mn-ea"/>
            </a:endParaRPr>
          </a:p>
        </p:txBody>
      </p:sp>
      <p:sp>
        <p:nvSpPr>
          <p:cNvPr id="13" name="Rounded Rectangle 34"/>
          <p:cNvSpPr/>
          <p:nvPr/>
        </p:nvSpPr>
        <p:spPr>
          <a:xfrm>
            <a:off x="3562220" y="5043794"/>
            <a:ext cx="2403652" cy="614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lvl="0" algn="ctr" rtl="1"/>
            <a:r>
              <a:rPr lang="zh-CN" altLang="en-US" sz="2400" b="1" dirty="0">
                <a:solidFill>
                  <a:prstClr val="white">
                    <a:lumMod val="95000"/>
                  </a:prstClr>
                </a:solidFill>
                <a:cs typeface="+mn-ea"/>
              </a:rPr>
              <a:t>添加关键字</a:t>
            </a:r>
            <a:endParaRPr lang="en-US" altLang="zh-CN" sz="2400" b="1" dirty="0">
              <a:solidFill>
                <a:prstClr val="white">
                  <a:lumMod val="95000"/>
                </a:prstClr>
              </a:solidFill>
              <a:cs typeface="+mn-ea"/>
            </a:endParaRPr>
          </a:p>
        </p:txBody>
      </p:sp>
      <p:sp>
        <p:nvSpPr>
          <p:cNvPr id="14" name="Freeform 11"/>
          <p:cNvSpPr>
            <a:spLocks noEditPoints="1"/>
          </p:cNvSpPr>
          <p:nvPr/>
        </p:nvSpPr>
        <p:spPr bwMode="auto">
          <a:xfrm>
            <a:off x="4416084" y="2097573"/>
            <a:ext cx="713383" cy="731409"/>
          </a:xfrm>
          <a:custGeom>
            <a:avLst/>
            <a:gdLst/>
            <a:ahLst/>
            <a:cxnLst>
              <a:cxn ang="0">
                <a:pos x="16" y="0"/>
              </a:cxn>
              <a:cxn ang="0">
                <a:pos x="0" y="16"/>
              </a:cxn>
              <a:cxn ang="0">
                <a:pos x="0" y="86"/>
              </a:cxn>
              <a:cxn ang="0">
                <a:pos x="16" y="102"/>
              </a:cxn>
              <a:cxn ang="0">
                <a:pos x="83" y="102"/>
              </a:cxn>
              <a:cxn ang="0">
                <a:pos x="99" y="86"/>
              </a:cxn>
              <a:cxn ang="0">
                <a:pos x="99" y="16"/>
              </a:cxn>
              <a:cxn ang="0">
                <a:pos x="83" y="0"/>
              </a:cxn>
              <a:cxn ang="0">
                <a:pos x="16" y="0"/>
              </a:cxn>
              <a:cxn ang="0">
                <a:pos x="72" y="75"/>
              </a:cxn>
              <a:cxn ang="0">
                <a:pos x="68" y="79"/>
              </a:cxn>
              <a:cxn ang="0">
                <a:pos x="64" y="79"/>
              </a:cxn>
              <a:cxn ang="0">
                <a:pos x="60" y="75"/>
              </a:cxn>
              <a:cxn ang="0">
                <a:pos x="60" y="56"/>
              </a:cxn>
              <a:cxn ang="0">
                <a:pos x="39" y="56"/>
              </a:cxn>
              <a:cxn ang="0">
                <a:pos x="39" y="75"/>
              </a:cxn>
              <a:cxn ang="0">
                <a:pos x="35" y="79"/>
              </a:cxn>
              <a:cxn ang="0">
                <a:pos x="31" y="79"/>
              </a:cxn>
              <a:cxn ang="0">
                <a:pos x="27" y="75"/>
              </a:cxn>
              <a:cxn ang="0">
                <a:pos x="27" y="27"/>
              </a:cxn>
              <a:cxn ang="0">
                <a:pos x="31" y="23"/>
              </a:cxn>
              <a:cxn ang="0">
                <a:pos x="35" y="23"/>
              </a:cxn>
              <a:cxn ang="0">
                <a:pos x="39" y="27"/>
              </a:cxn>
              <a:cxn ang="0">
                <a:pos x="39" y="45"/>
              </a:cxn>
              <a:cxn ang="0">
                <a:pos x="60" y="45"/>
              </a:cxn>
              <a:cxn ang="0">
                <a:pos x="60" y="27"/>
              </a:cxn>
              <a:cxn ang="0">
                <a:pos x="64" y="23"/>
              </a:cxn>
              <a:cxn ang="0">
                <a:pos x="68" y="23"/>
              </a:cxn>
              <a:cxn ang="0">
                <a:pos x="72" y="27"/>
              </a:cxn>
              <a:cxn ang="0">
                <a:pos x="72" y="75"/>
              </a:cxn>
              <a:cxn ang="0">
                <a:pos x="72" y="75"/>
              </a:cxn>
              <a:cxn ang="0">
                <a:pos x="72" y="75"/>
              </a:cxn>
            </a:cxnLst>
            <a:rect l="0" t="0" r="r" b="b"/>
            <a:pathLst>
              <a:path w="99" h="102">
                <a:moveTo>
                  <a:pt x="16" y="0"/>
                </a:moveTo>
                <a:cubicBezTo>
                  <a:pt x="7" y="0"/>
                  <a:pt x="0" y="7"/>
                  <a:pt x="0" y="16"/>
                </a:cubicBezTo>
                <a:cubicBezTo>
                  <a:pt x="0" y="86"/>
                  <a:pt x="0" y="86"/>
                  <a:pt x="0" y="86"/>
                </a:cubicBezTo>
                <a:cubicBezTo>
                  <a:pt x="0" y="95"/>
                  <a:pt x="7" y="102"/>
                  <a:pt x="16" y="102"/>
                </a:cubicBezTo>
                <a:cubicBezTo>
                  <a:pt x="83" y="102"/>
                  <a:pt x="83" y="102"/>
                  <a:pt x="83" y="102"/>
                </a:cubicBezTo>
                <a:cubicBezTo>
                  <a:pt x="92" y="102"/>
                  <a:pt x="99" y="95"/>
                  <a:pt x="99" y="86"/>
                </a:cubicBezTo>
                <a:cubicBezTo>
                  <a:pt x="99" y="16"/>
                  <a:pt x="99" y="16"/>
                  <a:pt x="99" y="16"/>
                </a:cubicBezTo>
                <a:cubicBezTo>
                  <a:pt x="99" y="7"/>
                  <a:pt x="92" y="0"/>
                  <a:pt x="83" y="0"/>
                </a:cubicBezTo>
                <a:lnTo>
                  <a:pt x="16" y="0"/>
                </a:lnTo>
                <a:close/>
                <a:moveTo>
                  <a:pt x="72" y="75"/>
                </a:moveTo>
                <a:cubicBezTo>
                  <a:pt x="72" y="77"/>
                  <a:pt x="71" y="79"/>
                  <a:pt x="68" y="79"/>
                </a:cubicBezTo>
                <a:cubicBezTo>
                  <a:pt x="64" y="79"/>
                  <a:pt x="64" y="79"/>
                  <a:pt x="64" y="79"/>
                </a:cubicBezTo>
                <a:cubicBezTo>
                  <a:pt x="62" y="79"/>
                  <a:pt x="60" y="77"/>
                  <a:pt x="60" y="75"/>
                </a:cubicBezTo>
                <a:cubicBezTo>
                  <a:pt x="60" y="56"/>
                  <a:pt x="60" y="56"/>
                  <a:pt x="60" y="56"/>
                </a:cubicBezTo>
                <a:cubicBezTo>
                  <a:pt x="39" y="56"/>
                  <a:pt x="39" y="56"/>
                  <a:pt x="39" y="56"/>
                </a:cubicBezTo>
                <a:cubicBezTo>
                  <a:pt x="39" y="75"/>
                  <a:pt x="39" y="75"/>
                  <a:pt x="39" y="75"/>
                </a:cubicBezTo>
                <a:cubicBezTo>
                  <a:pt x="39" y="77"/>
                  <a:pt x="37" y="79"/>
                  <a:pt x="35" y="79"/>
                </a:cubicBezTo>
                <a:cubicBezTo>
                  <a:pt x="31" y="79"/>
                  <a:pt x="31" y="79"/>
                  <a:pt x="31" y="79"/>
                </a:cubicBezTo>
                <a:cubicBezTo>
                  <a:pt x="29" y="79"/>
                  <a:pt x="27" y="77"/>
                  <a:pt x="27" y="75"/>
                </a:cubicBezTo>
                <a:cubicBezTo>
                  <a:pt x="27" y="27"/>
                  <a:pt x="27" y="27"/>
                  <a:pt x="27" y="27"/>
                </a:cubicBezTo>
                <a:cubicBezTo>
                  <a:pt x="27" y="25"/>
                  <a:pt x="29" y="23"/>
                  <a:pt x="31" y="23"/>
                </a:cubicBezTo>
                <a:cubicBezTo>
                  <a:pt x="35" y="23"/>
                  <a:pt x="35" y="23"/>
                  <a:pt x="35" y="23"/>
                </a:cubicBezTo>
                <a:cubicBezTo>
                  <a:pt x="37" y="23"/>
                  <a:pt x="39" y="25"/>
                  <a:pt x="39" y="27"/>
                </a:cubicBezTo>
                <a:cubicBezTo>
                  <a:pt x="39" y="45"/>
                  <a:pt x="39" y="45"/>
                  <a:pt x="39" y="45"/>
                </a:cubicBezTo>
                <a:cubicBezTo>
                  <a:pt x="60" y="45"/>
                  <a:pt x="60" y="45"/>
                  <a:pt x="60" y="45"/>
                </a:cubicBezTo>
                <a:cubicBezTo>
                  <a:pt x="60" y="27"/>
                  <a:pt x="60" y="27"/>
                  <a:pt x="60" y="27"/>
                </a:cubicBezTo>
                <a:cubicBezTo>
                  <a:pt x="60" y="25"/>
                  <a:pt x="62" y="23"/>
                  <a:pt x="64" y="23"/>
                </a:cubicBezTo>
                <a:cubicBezTo>
                  <a:pt x="68" y="23"/>
                  <a:pt x="68" y="23"/>
                  <a:pt x="68" y="23"/>
                </a:cubicBezTo>
                <a:cubicBezTo>
                  <a:pt x="71" y="23"/>
                  <a:pt x="72" y="25"/>
                  <a:pt x="72" y="27"/>
                </a:cubicBezTo>
                <a:cubicBezTo>
                  <a:pt x="72" y="75"/>
                  <a:pt x="72" y="75"/>
                  <a:pt x="72" y="75"/>
                </a:cubicBezTo>
                <a:close/>
                <a:moveTo>
                  <a:pt x="72" y="75"/>
                </a:moveTo>
                <a:cubicBezTo>
                  <a:pt x="72" y="75"/>
                  <a:pt x="72" y="75"/>
                  <a:pt x="72" y="75"/>
                </a:cubicBezTo>
              </a:path>
            </a:pathLst>
          </a:custGeom>
          <a:solidFill>
            <a:schemeClr val="bg1"/>
          </a:solidFill>
          <a:ln w="9525">
            <a:noFill/>
            <a:round/>
          </a:ln>
        </p:spPr>
        <p:txBody>
          <a:bodyPr vert="horz" wrap="square" lIns="121965" tIns="60982" rIns="121965" bIns="60982" numCol="1" anchor="t" anchorCtr="0" compatLnSpc="1"/>
          <a:lstStyle/>
          <a:p>
            <a:endParaRPr lang="en-US" sz="2100">
              <a:cs typeface="+mn-ea"/>
            </a:endParaRPr>
          </a:p>
        </p:txBody>
      </p:sp>
      <p:sp>
        <p:nvSpPr>
          <p:cNvPr id="15" name="Oval 47"/>
          <p:cNvSpPr/>
          <p:nvPr/>
        </p:nvSpPr>
        <p:spPr>
          <a:xfrm>
            <a:off x="6718082" y="1791315"/>
            <a:ext cx="1425937" cy="138561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3700" dirty="0">
              <a:cs typeface="+mn-ea"/>
            </a:endParaRPr>
          </a:p>
        </p:txBody>
      </p:sp>
      <p:sp>
        <p:nvSpPr>
          <p:cNvPr id="16" name="Rounded Rectangle 48"/>
          <p:cNvSpPr/>
          <p:nvPr/>
        </p:nvSpPr>
        <p:spPr>
          <a:xfrm>
            <a:off x="6229227" y="5043794"/>
            <a:ext cx="2403652" cy="614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lvl="0" algn="ctr" rtl="1"/>
            <a:r>
              <a:rPr lang="zh-CN" altLang="en-US" sz="2400" b="1" dirty="0">
                <a:solidFill>
                  <a:prstClr val="white">
                    <a:lumMod val="95000"/>
                  </a:prstClr>
                </a:solidFill>
                <a:cs typeface="+mn-ea"/>
              </a:rPr>
              <a:t>添加关键字</a:t>
            </a:r>
            <a:endParaRPr lang="en-US" altLang="zh-CN" sz="2400" b="1" dirty="0">
              <a:solidFill>
                <a:prstClr val="white">
                  <a:lumMod val="95000"/>
                </a:prstClr>
              </a:solidFill>
              <a:cs typeface="+mn-ea"/>
            </a:endParaRPr>
          </a:p>
        </p:txBody>
      </p:sp>
      <p:sp>
        <p:nvSpPr>
          <p:cNvPr id="17" name="Freeform 15"/>
          <p:cNvSpPr>
            <a:spLocks noEditPoints="1"/>
          </p:cNvSpPr>
          <p:nvPr/>
        </p:nvSpPr>
        <p:spPr bwMode="auto">
          <a:xfrm>
            <a:off x="7082822" y="2091233"/>
            <a:ext cx="713653" cy="710333"/>
          </a:xfrm>
          <a:custGeom>
            <a:avLst/>
            <a:gdLst/>
            <a:ahLst/>
            <a:cxnLst>
              <a:cxn ang="0">
                <a:pos x="165" y="147"/>
              </a:cxn>
              <a:cxn ang="0">
                <a:pos x="165" y="14"/>
              </a:cxn>
              <a:cxn ang="0">
                <a:pos x="148" y="0"/>
              </a:cxn>
              <a:cxn ang="0">
                <a:pos x="18" y="0"/>
              </a:cxn>
              <a:cxn ang="0">
                <a:pos x="0" y="15"/>
              </a:cxn>
              <a:cxn ang="0">
                <a:pos x="0" y="145"/>
              </a:cxn>
              <a:cxn ang="0">
                <a:pos x="16" y="165"/>
              </a:cxn>
              <a:cxn ang="0">
                <a:pos x="149" y="165"/>
              </a:cxn>
              <a:cxn ang="0">
                <a:pos x="165" y="147"/>
              </a:cxn>
              <a:cxn ang="0">
                <a:pos x="38" y="22"/>
              </a:cxn>
              <a:cxn ang="0">
                <a:pos x="46" y="16"/>
              </a:cxn>
              <a:cxn ang="0">
                <a:pos x="51" y="15"/>
              </a:cxn>
              <a:cxn ang="0">
                <a:pos x="55" y="17"/>
              </a:cxn>
              <a:cxn ang="0">
                <a:pos x="57" y="20"/>
              </a:cxn>
              <a:cxn ang="0">
                <a:pos x="39" y="34"/>
              </a:cxn>
              <a:cxn ang="0">
                <a:pos x="36" y="31"/>
              </a:cxn>
              <a:cxn ang="0">
                <a:pos x="38" y="22"/>
              </a:cxn>
              <a:cxn ang="0">
                <a:pos x="120" y="150"/>
              </a:cxn>
              <a:cxn ang="0">
                <a:pos x="116" y="153"/>
              </a:cxn>
              <a:cxn ang="0">
                <a:pos x="37" y="153"/>
              </a:cxn>
              <a:cxn ang="0">
                <a:pos x="34" y="150"/>
              </a:cxn>
              <a:cxn ang="0">
                <a:pos x="34" y="138"/>
              </a:cxn>
              <a:cxn ang="0">
                <a:pos x="37" y="135"/>
              </a:cxn>
              <a:cxn ang="0">
                <a:pos x="41" y="135"/>
              </a:cxn>
              <a:cxn ang="0">
                <a:pos x="43" y="132"/>
              </a:cxn>
              <a:cxn ang="0">
                <a:pos x="61" y="73"/>
              </a:cxn>
              <a:cxn ang="0">
                <a:pos x="63" y="68"/>
              </a:cxn>
              <a:cxn ang="0">
                <a:pos x="45" y="41"/>
              </a:cxn>
              <a:cxn ang="0">
                <a:pos x="63" y="27"/>
              </a:cxn>
              <a:cxn ang="0">
                <a:pos x="104" y="82"/>
              </a:cxn>
              <a:cxn ang="0">
                <a:pos x="98" y="86"/>
              </a:cxn>
              <a:cxn ang="0">
                <a:pos x="103" y="92"/>
              </a:cxn>
              <a:cxn ang="0">
                <a:pos x="104" y="95"/>
              </a:cxn>
              <a:cxn ang="0">
                <a:pos x="102" y="98"/>
              </a:cxn>
              <a:cxn ang="0">
                <a:pos x="101" y="99"/>
              </a:cxn>
              <a:cxn ang="0">
                <a:pos x="95" y="99"/>
              </a:cxn>
              <a:cxn ang="0">
                <a:pos x="90" y="92"/>
              </a:cxn>
              <a:cxn ang="0">
                <a:pos x="83" y="97"/>
              </a:cxn>
              <a:cxn ang="0">
                <a:pos x="74" y="84"/>
              </a:cxn>
              <a:cxn ang="0">
                <a:pos x="68" y="83"/>
              </a:cxn>
              <a:cxn ang="0">
                <a:pos x="48" y="111"/>
              </a:cxn>
              <a:cxn ang="0">
                <a:pos x="116" y="134"/>
              </a:cxn>
              <a:cxn ang="0">
                <a:pos x="120" y="138"/>
              </a:cxn>
              <a:cxn ang="0">
                <a:pos x="120" y="150"/>
              </a:cxn>
              <a:cxn ang="0">
                <a:pos x="113" y="115"/>
              </a:cxn>
              <a:cxn ang="0">
                <a:pos x="90" y="122"/>
              </a:cxn>
              <a:cxn ang="0">
                <a:pos x="105" y="104"/>
              </a:cxn>
              <a:cxn ang="0">
                <a:pos x="128" y="96"/>
              </a:cxn>
              <a:cxn ang="0">
                <a:pos x="113" y="115"/>
              </a:cxn>
              <a:cxn ang="0">
                <a:pos x="113" y="115"/>
              </a:cxn>
              <a:cxn ang="0">
                <a:pos x="113" y="115"/>
              </a:cxn>
            </a:cxnLst>
            <a:rect l="0" t="0" r="r" b="b"/>
            <a:pathLst>
              <a:path w="166" h="165">
                <a:moveTo>
                  <a:pt x="165" y="147"/>
                </a:moveTo>
                <a:cubicBezTo>
                  <a:pt x="165" y="14"/>
                  <a:pt x="165" y="14"/>
                  <a:pt x="165" y="14"/>
                </a:cubicBezTo>
                <a:cubicBezTo>
                  <a:pt x="165" y="7"/>
                  <a:pt x="165" y="0"/>
                  <a:pt x="148" y="0"/>
                </a:cubicBezTo>
                <a:cubicBezTo>
                  <a:pt x="18" y="0"/>
                  <a:pt x="18" y="0"/>
                  <a:pt x="18" y="0"/>
                </a:cubicBezTo>
                <a:cubicBezTo>
                  <a:pt x="7" y="0"/>
                  <a:pt x="0" y="0"/>
                  <a:pt x="0" y="15"/>
                </a:cubicBezTo>
                <a:cubicBezTo>
                  <a:pt x="0" y="145"/>
                  <a:pt x="0" y="145"/>
                  <a:pt x="0" y="145"/>
                </a:cubicBezTo>
                <a:cubicBezTo>
                  <a:pt x="0" y="164"/>
                  <a:pt x="1" y="165"/>
                  <a:pt x="16" y="165"/>
                </a:cubicBezTo>
                <a:cubicBezTo>
                  <a:pt x="149" y="165"/>
                  <a:pt x="149" y="165"/>
                  <a:pt x="149" y="165"/>
                </a:cubicBezTo>
                <a:cubicBezTo>
                  <a:pt x="166" y="165"/>
                  <a:pt x="165" y="163"/>
                  <a:pt x="165" y="147"/>
                </a:cubicBezTo>
                <a:close/>
                <a:moveTo>
                  <a:pt x="38" y="22"/>
                </a:moveTo>
                <a:cubicBezTo>
                  <a:pt x="46" y="16"/>
                  <a:pt x="46" y="16"/>
                  <a:pt x="46" y="16"/>
                </a:cubicBezTo>
                <a:cubicBezTo>
                  <a:pt x="47" y="15"/>
                  <a:pt x="49" y="14"/>
                  <a:pt x="51" y="15"/>
                </a:cubicBezTo>
                <a:cubicBezTo>
                  <a:pt x="52" y="15"/>
                  <a:pt x="54" y="16"/>
                  <a:pt x="55" y="17"/>
                </a:cubicBezTo>
                <a:cubicBezTo>
                  <a:pt x="57" y="20"/>
                  <a:pt x="57" y="20"/>
                  <a:pt x="57" y="20"/>
                </a:cubicBezTo>
                <a:cubicBezTo>
                  <a:pt x="39" y="34"/>
                  <a:pt x="39" y="34"/>
                  <a:pt x="39" y="34"/>
                </a:cubicBezTo>
                <a:cubicBezTo>
                  <a:pt x="36" y="31"/>
                  <a:pt x="36" y="31"/>
                  <a:pt x="36" y="31"/>
                </a:cubicBezTo>
                <a:cubicBezTo>
                  <a:pt x="34" y="28"/>
                  <a:pt x="35" y="24"/>
                  <a:pt x="38" y="22"/>
                </a:cubicBezTo>
                <a:close/>
                <a:moveTo>
                  <a:pt x="120" y="150"/>
                </a:moveTo>
                <a:cubicBezTo>
                  <a:pt x="120" y="152"/>
                  <a:pt x="118" y="153"/>
                  <a:pt x="116" y="153"/>
                </a:cubicBezTo>
                <a:cubicBezTo>
                  <a:pt x="37" y="153"/>
                  <a:pt x="37" y="153"/>
                  <a:pt x="37" y="153"/>
                </a:cubicBezTo>
                <a:cubicBezTo>
                  <a:pt x="35" y="153"/>
                  <a:pt x="34" y="152"/>
                  <a:pt x="34" y="150"/>
                </a:cubicBezTo>
                <a:cubicBezTo>
                  <a:pt x="34" y="138"/>
                  <a:pt x="34" y="138"/>
                  <a:pt x="34" y="138"/>
                </a:cubicBezTo>
                <a:cubicBezTo>
                  <a:pt x="34" y="136"/>
                  <a:pt x="35" y="135"/>
                  <a:pt x="37" y="135"/>
                </a:cubicBezTo>
                <a:cubicBezTo>
                  <a:pt x="41" y="135"/>
                  <a:pt x="41" y="135"/>
                  <a:pt x="41" y="135"/>
                </a:cubicBezTo>
                <a:cubicBezTo>
                  <a:pt x="43" y="135"/>
                  <a:pt x="44" y="133"/>
                  <a:pt x="43" y="132"/>
                </a:cubicBezTo>
                <a:cubicBezTo>
                  <a:pt x="31" y="113"/>
                  <a:pt x="41" y="80"/>
                  <a:pt x="61" y="73"/>
                </a:cubicBezTo>
                <a:cubicBezTo>
                  <a:pt x="63" y="72"/>
                  <a:pt x="64" y="70"/>
                  <a:pt x="63" y="68"/>
                </a:cubicBezTo>
                <a:cubicBezTo>
                  <a:pt x="57" y="59"/>
                  <a:pt x="51" y="50"/>
                  <a:pt x="45" y="41"/>
                </a:cubicBezTo>
                <a:cubicBezTo>
                  <a:pt x="63" y="27"/>
                  <a:pt x="63" y="27"/>
                  <a:pt x="63" y="27"/>
                </a:cubicBezTo>
                <a:cubicBezTo>
                  <a:pt x="77" y="47"/>
                  <a:pt x="102" y="78"/>
                  <a:pt x="104" y="82"/>
                </a:cubicBezTo>
                <a:cubicBezTo>
                  <a:pt x="98" y="86"/>
                  <a:pt x="98" y="86"/>
                  <a:pt x="98" y="86"/>
                </a:cubicBezTo>
                <a:cubicBezTo>
                  <a:pt x="103" y="92"/>
                  <a:pt x="103" y="92"/>
                  <a:pt x="103" y="92"/>
                </a:cubicBezTo>
                <a:cubicBezTo>
                  <a:pt x="104" y="93"/>
                  <a:pt x="104" y="94"/>
                  <a:pt x="104" y="95"/>
                </a:cubicBezTo>
                <a:cubicBezTo>
                  <a:pt x="104" y="96"/>
                  <a:pt x="103" y="97"/>
                  <a:pt x="102" y="98"/>
                </a:cubicBezTo>
                <a:cubicBezTo>
                  <a:pt x="101" y="99"/>
                  <a:pt x="101" y="99"/>
                  <a:pt x="101" y="99"/>
                </a:cubicBezTo>
                <a:cubicBezTo>
                  <a:pt x="99" y="101"/>
                  <a:pt x="96" y="100"/>
                  <a:pt x="95" y="99"/>
                </a:cubicBezTo>
                <a:cubicBezTo>
                  <a:pt x="90" y="92"/>
                  <a:pt x="90" y="92"/>
                  <a:pt x="90" y="92"/>
                </a:cubicBezTo>
                <a:cubicBezTo>
                  <a:pt x="83" y="97"/>
                  <a:pt x="83" y="97"/>
                  <a:pt x="83" y="97"/>
                </a:cubicBezTo>
                <a:cubicBezTo>
                  <a:pt x="81" y="94"/>
                  <a:pt x="77" y="89"/>
                  <a:pt x="74" y="84"/>
                </a:cubicBezTo>
                <a:cubicBezTo>
                  <a:pt x="72" y="83"/>
                  <a:pt x="70" y="82"/>
                  <a:pt x="68" y="83"/>
                </a:cubicBezTo>
                <a:cubicBezTo>
                  <a:pt x="56" y="88"/>
                  <a:pt x="48" y="100"/>
                  <a:pt x="48" y="111"/>
                </a:cubicBezTo>
                <a:cubicBezTo>
                  <a:pt x="49" y="139"/>
                  <a:pt x="83" y="135"/>
                  <a:pt x="116" y="134"/>
                </a:cubicBezTo>
                <a:cubicBezTo>
                  <a:pt x="118" y="134"/>
                  <a:pt x="120" y="136"/>
                  <a:pt x="120" y="138"/>
                </a:cubicBezTo>
                <a:lnTo>
                  <a:pt x="120" y="150"/>
                </a:lnTo>
                <a:close/>
                <a:moveTo>
                  <a:pt x="113" y="115"/>
                </a:moveTo>
                <a:cubicBezTo>
                  <a:pt x="102" y="122"/>
                  <a:pt x="92" y="125"/>
                  <a:pt x="90" y="122"/>
                </a:cubicBezTo>
                <a:cubicBezTo>
                  <a:pt x="88" y="120"/>
                  <a:pt x="95" y="111"/>
                  <a:pt x="105" y="104"/>
                </a:cubicBezTo>
                <a:cubicBezTo>
                  <a:pt x="116" y="97"/>
                  <a:pt x="126" y="93"/>
                  <a:pt x="128" y="96"/>
                </a:cubicBezTo>
                <a:cubicBezTo>
                  <a:pt x="130" y="99"/>
                  <a:pt x="123" y="107"/>
                  <a:pt x="113" y="115"/>
                </a:cubicBezTo>
                <a:close/>
                <a:moveTo>
                  <a:pt x="113" y="115"/>
                </a:moveTo>
                <a:cubicBezTo>
                  <a:pt x="113" y="115"/>
                  <a:pt x="113" y="115"/>
                  <a:pt x="113" y="115"/>
                </a:cubicBezTo>
              </a:path>
            </a:pathLst>
          </a:custGeom>
          <a:solidFill>
            <a:schemeClr val="bg1"/>
          </a:solidFill>
          <a:ln w="9525">
            <a:noFill/>
            <a:round/>
          </a:ln>
        </p:spPr>
        <p:txBody>
          <a:bodyPr vert="horz" wrap="square" lIns="121965" tIns="60982" rIns="121965" bIns="60982" numCol="1" anchor="t" anchorCtr="0" compatLnSpc="1"/>
          <a:lstStyle/>
          <a:p>
            <a:endParaRPr lang="en-US" sz="2100">
              <a:cs typeface="+mn-ea"/>
            </a:endParaRPr>
          </a:p>
        </p:txBody>
      </p:sp>
      <p:sp>
        <p:nvSpPr>
          <p:cNvPr id="18" name="Oval 58"/>
          <p:cNvSpPr/>
          <p:nvPr/>
        </p:nvSpPr>
        <p:spPr>
          <a:xfrm>
            <a:off x="9411573" y="1791315"/>
            <a:ext cx="1425937" cy="138561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3700" dirty="0">
              <a:cs typeface="+mn-ea"/>
            </a:endParaRPr>
          </a:p>
        </p:txBody>
      </p:sp>
      <p:sp>
        <p:nvSpPr>
          <p:cNvPr id="19" name="Rounded Rectangle 59"/>
          <p:cNvSpPr/>
          <p:nvPr/>
        </p:nvSpPr>
        <p:spPr>
          <a:xfrm>
            <a:off x="8922718" y="5043794"/>
            <a:ext cx="2403652" cy="614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lvl="0" algn="ctr" rtl="1"/>
            <a:r>
              <a:rPr lang="zh-CN" altLang="en-US" sz="2400" b="1" dirty="0">
                <a:solidFill>
                  <a:prstClr val="white">
                    <a:lumMod val="95000"/>
                  </a:prstClr>
                </a:solidFill>
                <a:cs typeface="+mn-ea"/>
              </a:rPr>
              <a:t>添加关键字</a:t>
            </a:r>
            <a:endParaRPr lang="en-US" altLang="zh-CN" sz="2400" b="1" dirty="0">
              <a:solidFill>
                <a:prstClr val="white">
                  <a:lumMod val="95000"/>
                </a:prstClr>
              </a:solidFill>
              <a:cs typeface="+mn-ea"/>
            </a:endParaRPr>
          </a:p>
        </p:txBody>
      </p:sp>
      <p:grpSp>
        <p:nvGrpSpPr>
          <p:cNvPr id="20" name="Group 67"/>
          <p:cNvGrpSpPr/>
          <p:nvPr/>
        </p:nvGrpSpPr>
        <p:grpSpPr>
          <a:xfrm>
            <a:off x="9747672" y="2106093"/>
            <a:ext cx="768551" cy="773065"/>
            <a:chOff x="7299325" y="1482725"/>
            <a:chExt cx="576263" cy="579438"/>
          </a:xfrm>
          <a:solidFill>
            <a:schemeClr val="bg1"/>
          </a:solidFill>
        </p:grpSpPr>
        <p:sp>
          <p:nvSpPr>
            <p:cNvPr id="21" name="Freeform 19"/>
            <p:cNvSpPr>
              <a:spLocks noEditPoints="1"/>
            </p:cNvSpPr>
            <p:nvPr/>
          </p:nvSpPr>
          <p:spPr bwMode="auto">
            <a:xfrm>
              <a:off x="7299325" y="1482725"/>
              <a:ext cx="576263" cy="357188"/>
            </a:xfrm>
            <a:custGeom>
              <a:avLst/>
              <a:gdLst/>
              <a:ahLst/>
              <a:cxnLst>
                <a:cxn ang="0">
                  <a:pos x="51" y="0"/>
                </a:cxn>
                <a:cxn ang="0">
                  <a:pos x="0" y="51"/>
                </a:cxn>
                <a:cxn ang="0">
                  <a:pos x="0" y="54"/>
                </a:cxn>
                <a:cxn ang="0">
                  <a:pos x="28" y="54"/>
                </a:cxn>
                <a:cxn ang="0">
                  <a:pos x="38" y="17"/>
                </a:cxn>
                <a:cxn ang="0">
                  <a:pos x="42" y="14"/>
                </a:cxn>
                <a:cxn ang="0">
                  <a:pos x="45" y="17"/>
                </a:cxn>
                <a:cxn ang="0">
                  <a:pos x="49" y="63"/>
                </a:cxn>
                <a:cxn ang="0">
                  <a:pos x="55" y="33"/>
                </a:cxn>
                <a:cxn ang="0">
                  <a:pos x="59" y="30"/>
                </a:cxn>
                <a:cxn ang="0">
                  <a:pos x="63" y="32"/>
                </a:cxn>
                <a:cxn ang="0">
                  <a:pos x="71" y="54"/>
                </a:cxn>
                <a:cxn ang="0">
                  <a:pos x="102" y="55"/>
                </a:cxn>
                <a:cxn ang="0">
                  <a:pos x="102" y="51"/>
                </a:cxn>
                <a:cxn ang="0">
                  <a:pos x="51" y="0"/>
                </a:cxn>
                <a:cxn ang="0">
                  <a:pos x="51" y="0"/>
                </a:cxn>
                <a:cxn ang="0">
                  <a:pos x="51" y="0"/>
                </a:cxn>
              </a:cxnLst>
              <a:rect l="0" t="0" r="r" b="b"/>
              <a:pathLst>
                <a:path w="102" h="63">
                  <a:moveTo>
                    <a:pt x="51" y="0"/>
                  </a:moveTo>
                  <a:cubicBezTo>
                    <a:pt x="23" y="0"/>
                    <a:pt x="0" y="23"/>
                    <a:pt x="0" y="51"/>
                  </a:cubicBezTo>
                  <a:cubicBezTo>
                    <a:pt x="0" y="52"/>
                    <a:pt x="0" y="53"/>
                    <a:pt x="0" y="54"/>
                  </a:cubicBezTo>
                  <a:cubicBezTo>
                    <a:pt x="28" y="54"/>
                    <a:pt x="28" y="54"/>
                    <a:pt x="28" y="54"/>
                  </a:cubicBezTo>
                  <a:cubicBezTo>
                    <a:pt x="38" y="17"/>
                    <a:pt x="38" y="17"/>
                    <a:pt x="38" y="17"/>
                  </a:cubicBezTo>
                  <a:cubicBezTo>
                    <a:pt x="38" y="15"/>
                    <a:pt x="40" y="14"/>
                    <a:pt x="42" y="14"/>
                  </a:cubicBezTo>
                  <a:cubicBezTo>
                    <a:pt x="43" y="14"/>
                    <a:pt x="45" y="15"/>
                    <a:pt x="45" y="17"/>
                  </a:cubicBezTo>
                  <a:cubicBezTo>
                    <a:pt x="49" y="63"/>
                    <a:pt x="49" y="63"/>
                    <a:pt x="49" y="63"/>
                  </a:cubicBezTo>
                  <a:cubicBezTo>
                    <a:pt x="55" y="33"/>
                    <a:pt x="55" y="33"/>
                    <a:pt x="55" y="33"/>
                  </a:cubicBezTo>
                  <a:cubicBezTo>
                    <a:pt x="56" y="31"/>
                    <a:pt x="57" y="30"/>
                    <a:pt x="59" y="30"/>
                  </a:cubicBezTo>
                  <a:cubicBezTo>
                    <a:pt x="61" y="30"/>
                    <a:pt x="62" y="31"/>
                    <a:pt x="63" y="32"/>
                  </a:cubicBezTo>
                  <a:cubicBezTo>
                    <a:pt x="71" y="54"/>
                    <a:pt x="71" y="54"/>
                    <a:pt x="71" y="54"/>
                  </a:cubicBezTo>
                  <a:cubicBezTo>
                    <a:pt x="102" y="55"/>
                    <a:pt x="102" y="55"/>
                    <a:pt x="102" y="55"/>
                  </a:cubicBezTo>
                  <a:cubicBezTo>
                    <a:pt x="102" y="53"/>
                    <a:pt x="102" y="52"/>
                    <a:pt x="102" y="51"/>
                  </a:cubicBezTo>
                  <a:cubicBezTo>
                    <a:pt x="102" y="23"/>
                    <a:pt x="79" y="0"/>
                    <a:pt x="51" y="0"/>
                  </a:cubicBezTo>
                  <a:close/>
                  <a:moveTo>
                    <a:pt x="51" y="0"/>
                  </a:moveTo>
                  <a:cubicBezTo>
                    <a:pt x="51" y="0"/>
                    <a:pt x="51" y="0"/>
                    <a:pt x="51"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2" name="Freeform 20"/>
            <p:cNvSpPr>
              <a:spLocks noEditPoints="1"/>
            </p:cNvSpPr>
            <p:nvPr/>
          </p:nvSpPr>
          <p:spPr bwMode="auto">
            <a:xfrm>
              <a:off x="7304088" y="1709738"/>
              <a:ext cx="566738" cy="352425"/>
            </a:xfrm>
            <a:custGeom>
              <a:avLst/>
              <a:gdLst/>
              <a:ahLst/>
              <a:cxnLst>
                <a:cxn ang="0">
                  <a:pos x="63" y="19"/>
                </a:cxn>
                <a:cxn ang="0">
                  <a:pos x="59" y="7"/>
                </a:cxn>
                <a:cxn ang="0">
                  <a:pos x="50" y="50"/>
                </a:cxn>
                <a:cxn ang="0">
                  <a:pos x="46" y="53"/>
                </a:cxn>
                <a:cxn ang="0">
                  <a:pos x="46" y="53"/>
                </a:cxn>
                <a:cxn ang="0">
                  <a:pos x="43" y="50"/>
                </a:cxn>
                <a:cxn ang="0">
                  <a:pos x="38" y="0"/>
                </a:cxn>
                <a:cxn ang="0">
                  <a:pos x="34" y="19"/>
                </a:cxn>
                <a:cxn ang="0">
                  <a:pos x="30" y="22"/>
                </a:cxn>
                <a:cxn ang="0">
                  <a:pos x="0" y="22"/>
                </a:cxn>
                <a:cxn ang="0">
                  <a:pos x="50" y="62"/>
                </a:cxn>
                <a:cxn ang="0">
                  <a:pos x="100" y="22"/>
                </a:cxn>
                <a:cxn ang="0">
                  <a:pos x="67" y="22"/>
                </a:cxn>
                <a:cxn ang="0">
                  <a:pos x="63" y="19"/>
                </a:cxn>
                <a:cxn ang="0">
                  <a:pos x="63" y="19"/>
                </a:cxn>
                <a:cxn ang="0">
                  <a:pos x="63" y="19"/>
                </a:cxn>
              </a:cxnLst>
              <a:rect l="0" t="0" r="r" b="b"/>
              <a:pathLst>
                <a:path w="100" h="62">
                  <a:moveTo>
                    <a:pt x="63" y="19"/>
                  </a:moveTo>
                  <a:cubicBezTo>
                    <a:pt x="59" y="7"/>
                    <a:pt x="59" y="7"/>
                    <a:pt x="59" y="7"/>
                  </a:cubicBezTo>
                  <a:cubicBezTo>
                    <a:pt x="50" y="50"/>
                    <a:pt x="50" y="50"/>
                    <a:pt x="50" y="50"/>
                  </a:cubicBezTo>
                  <a:cubicBezTo>
                    <a:pt x="50" y="52"/>
                    <a:pt x="48" y="53"/>
                    <a:pt x="46" y="53"/>
                  </a:cubicBezTo>
                  <a:cubicBezTo>
                    <a:pt x="46" y="53"/>
                    <a:pt x="46" y="53"/>
                    <a:pt x="46" y="53"/>
                  </a:cubicBezTo>
                  <a:cubicBezTo>
                    <a:pt x="44" y="53"/>
                    <a:pt x="43" y="52"/>
                    <a:pt x="43" y="50"/>
                  </a:cubicBezTo>
                  <a:cubicBezTo>
                    <a:pt x="38" y="0"/>
                    <a:pt x="38" y="0"/>
                    <a:pt x="38" y="0"/>
                  </a:cubicBezTo>
                  <a:cubicBezTo>
                    <a:pt x="34" y="19"/>
                    <a:pt x="34" y="19"/>
                    <a:pt x="34" y="19"/>
                  </a:cubicBezTo>
                  <a:cubicBezTo>
                    <a:pt x="33" y="21"/>
                    <a:pt x="32" y="22"/>
                    <a:pt x="30" y="22"/>
                  </a:cubicBezTo>
                  <a:cubicBezTo>
                    <a:pt x="0" y="22"/>
                    <a:pt x="0" y="22"/>
                    <a:pt x="0" y="22"/>
                  </a:cubicBezTo>
                  <a:cubicBezTo>
                    <a:pt x="5" y="45"/>
                    <a:pt x="26" y="62"/>
                    <a:pt x="50" y="62"/>
                  </a:cubicBezTo>
                  <a:cubicBezTo>
                    <a:pt x="75" y="62"/>
                    <a:pt x="95" y="45"/>
                    <a:pt x="100" y="22"/>
                  </a:cubicBezTo>
                  <a:cubicBezTo>
                    <a:pt x="67" y="22"/>
                    <a:pt x="67" y="22"/>
                    <a:pt x="67" y="22"/>
                  </a:cubicBezTo>
                  <a:cubicBezTo>
                    <a:pt x="65" y="22"/>
                    <a:pt x="64" y="21"/>
                    <a:pt x="63" y="19"/>
                  </a:cubicBezTo>
                  <a:close/>
                  <a:moveTo>
                    <a:pt x="63" y="19"/>
                  </a:moveTo>
                  <a:cubicBezTo>
                    <a:pt x="63" y="19"/>
                    <a:pt x="63" y="19"/>
                    <a:pt x="63" y="1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23" name="组合 22"/>
          <p:cNvGrpSpPr/>
          <p:nvPr/>
        </p:nvGrpSpPr>
        <p:grpSpPr>
          <a:xfrm>
            <a:off x="698771" y="3429795"/>
            <a:ext cx="2517371" cy="1382999"/>
            <a:chOff x="766614" y="1197543"/>
            <a:chExt cx="2634389" cy="1382459"/>
          </a:xfrm>
        </p:grpSpPr>
        <p:grpSp>
          <p:nvGrpSpPr>
            <p:cNvPr id="24" name="Group 59"/>
            <p:cNvGrpSpPr/>
            <p:nvPr/>
          </p:nvGrpSpPr>
          <p:grpSpPr>
            <a:xfrm>
              <a:off x="782599" y="1197543"/>
              <a:ext cx="2500403" cy="1382459"/>
              <a:chOff x="7203341" y="3093071"/>
              <a:chExt cx="1248733" cy="1036606"/>
            </a:xfrm>
          </p:grpSpPr>
          <p:sp>
            <p:nvSpPr>
              <p:cNvPr id="26" name="TextBox 25"/>
              <p:cNvSpPr txBox="1"/>
              <p:nvPr/>
            </p:nvSpPr>
            <p:spPr>
              <a:xfrm>
                <a:off x="7203341" y="3483495"/>
                <a:ext cx="1248733" cy="646182"/>
              </a:xfrm>
              <a:prstGeom prst="rect">
                <a:avLst/>
              </a:prstGeom>
              <a:noFill/>
            </p:spPr>
            <p:txBody>
              <a:bodyPr wrap="square" lIns="0" tIns="0" rIns="0" bIns="0" rtlCol="0">
                <a:spAutoFit/>
              </a:bodyPr>
              <a:lstStyle/>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27" name="Rectangle 62"/>
              <p:cNvSpPr/>
              <p:nvPr/>
            </p:nvSpPr>
            <p:spPr>
              <a:xfrm>
                <a:off x="7583876" y="3093071"/>
                <a:ext cx="603432" cy="207702"/>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cxnSp>
          <p:nvCxnSpPr>
            <p:cNvPr id="25" name="直接连接符 24"/>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432250" y="3429795"/>
            <a:ext cx="2517371" cy="1382999"/>
            <a:chOff x="766614" y="1197543"/>
            <a:chExt cx="2634389" cy="1382459"/>
          </a:xfrm>
        </p:grpSpPr>
        <p:grpSp>
          <p:nvGrpSpPr>
            <p:cNvPr id="29" name="Group 59"/>
            <p:cNvGrpSpPr/>
            <p:nvPr/>
          </p:nvGrpSpPr>
          <p:grpSpPr>
            <a:xfrm>
              <a:off x="782599" y="1197543"/>
              <a:ext cx="2500403" cy="1382459"/>
              <a:chOff x="7203341" y="3093071"/>
              <a:chExt cx="1248733" cy="1036606"/>
            </a:xfrm>
          </p:grpSpPr>
          <p:sp>
            <p:nvSpPr>
              <p:cNvPr id="31" name="TextBox 30"/>
              <p:cNvSpPr txBox="1"/>
              <p:nvPr/>
            </p:nvSpPr>
            <p:spPr>
              <a:xfrm>
                <a:off x="7203341" y="3483495"/>
                <a:ext cx="1248733" cy="646182"/>
              </a:xfrm>
              <a:prstGeom prst="rect">
                <a:avLst/>
              </a:prstGeom>
              <a:noFill/>
            </p:spPr>
            <p:txBody>
              <a:bodyPr wrap="square" lIns="0" tIns="0" rIns="0" bIns="0" rtlCol="0">
                <a:spAutoFit/>
              </a:bodyPr>
              <a:lstStyle/>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32" name="Rectangle 62"/>
              <p:cNvSpPr/>
              <p:nvPr/>
            </p:nvSpPr>
            <p:spPr>
              <a:xfrm>
                <a:off x="7583876" y="3093071"/>
                <a:ext cx="603432" cy="207702"/>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cxnSp>
          <p:nvCxnSpPr>
            <p:cNvPr id="30" name="直接连接符 29"/>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133424" y="3429795"/>
            <a:ext cx="2517371" cy="1382999"/>
            <a:chOff x="766614" y="1197543"/>
            <a:chExt cx="2634389" cy="1382459"/>
          </a:xfrm>
        </p:grpSpPr>
        <p:grpSp>
          <p:nvGrpSpPr>
            <p:cNvPr id="34" name="Group 59"/>
            <p:cNvGrpSpPr/>
            <p:nvPr/>
          </p:nvGrpSpPr>
          <p:grpSpPr>
            <a:xfrm>
              <a:off x="782599" y="1197543"/>
              <a:ext cx="2500403" cy="1382459"/>
              <a:chOff x="7203341" y="3093071"/>
              <a:chExt cx="1248733" cy="1036606"/>
            </a:xfrm>
          </p:grpSpPr>
          <p:sp>
            <p:nvSpPr>
              <p:cNvPr id="36" name="TextBox 35"/>
              <p:cNvSpPr txBox="1"/>
              <p:nvPr/>
            </p:nvSpPr>
            <p:spPr>
              <a:xfrm>
                <a:off x="7203341" y="3483495"/>
                <a:ext cx="1248733" cy="646182"/>
              </a:xfrm>
              <a:prstGeom prst="rect">
                <a:avLst/>
              </a:prstGeom>
              <a:noFill/>
            </p:spPr>
            <p:txBody>
              <a:bodyPr wrap="square" lIns="0" tIns="0" rIns="0" bIns="0" rtlCol="0">
                <a:spAutoFit/>
              </a:bodyPr>
              <a:lstStyle/>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37" name="Rectangle 62"/>
              <p:cNvSpPr/>
              <p:nvPr/>
            </p:nvSpPr>
            <p:spPr>
              <a:xfrm>
                <a:off x="7583876" y="3093071"/>
                <a:ext cx="603432" cy="207702"/>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cxnSp>
          <p:nvCxnSpPr>
            <p:cNvPr id="35" name="直接连接符 34"/>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8910890" y="3429795"/>
            <a:ext cx="2517371" cy="1382999"/>
            <a:chOff x="766614" y="1197543"/>
            <a:chExt cx="2634389" cy="1382459"/>
          </a:xfrm>
        </p:grpSpPr>
        <p:grpSp>
          <p:nvGrpSpPr>
            <p:cNvPr id="39" name="Group 59"/>
            <p:cNvGrpSpPr/>
            <p:nvPr/>
          </p:nvGrpSpPr>
          <p:grpSpPr>
            <a:xfrm>
              <a:off x="782599" y="1197543"/>
              <a:ext cx="2500403" cy="1382459"/>
              <a:chOff x="7203341" y="3093071"/>
              <a:chExt cx="1248733" cy="1036606"/>
            </a:xfrm>
          </p:grpSpPr>
          <p:sp>
            <p:nvSpPr>
              <p:cNvPr id="41" name="TextBox 40"/>
              <p:cNvSpPr txBox="1"/>
              <p:nvPr/>
            </p:nvSpPr>
            <p:spPr>
              <a:xfrm>
                <a:off x="7203341" y="3483495"/>
                <a:ext cx="1248733" cy="646182"/>
              </a:xfrm>
              <a:prstGeom prst="rect">
                <a:avLst/>
              </a:prstGeom>
              <a:noFill/>
            </p:spPr>
            <p:txBody>
              <a:bodyPr wrap="square" lIns="0" tIns="0" rIns="0" bIns="0" rtlCol="0">
                <a:spAutoFit/>
              </a:bodyPr>
              <a:lstStyle/>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42" name="Rectangle 62"/>
              <p:cNvSpPr/>
              <p:nvPr/>
            </p:nvSpPr>
            <p:spPr>
              <a:xfrm>
                <a:off x="7583876" y="3093071"/>
                <a:ext cx="603432" cy="207702"/>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cxnSp>
          <p:nvCxnSpPr>
            <p:cNvPr id="40" name="直接连接符 39"/>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16" presetClass="entr" presetSubtype="21"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childTnLst>
                          </p:cTn>
                        </p:par>
                        <p:par>
                          <p:cTn id="55" fill="hold">
                            <p:stCondLst>
                              <p:cond delay="50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6" presetClass="entr" presetSubtype="21"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arn(inVertical)">
                                      <p:cBhvr>
                                        <p:cTn id="63" dur="500"/>
                                        <p:tgtEl>
                                          <p:spTgt spid="28"/>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7000"/>
                            </p:stCondLst>
                            <p:childTnLst>
                              <p:par>
                                <p:cTn id="77" presetID="2" presetClass="entr" presetSubtype="4" accel="50000" decel="5000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par>
                          <p:cTn id="81" fill="hold">
                            <p:stCondLst>
                              <p:cond delay="7500"/>
                            </p:stCondLst>
                            <p:childTnLst>
                              <p:par>
                                <p:cTn id="82" presetID="16" presetClass="entr" presetSubtype="21" fill="hold" nodeType="after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barn(inVertical)">
                                      <p:cBhvr>
                                        <p:cTn id="84" dur="500"/>
                                        <p:tgtEl>
                                          <p:spTgt spid="33"/>
                                        </p:tgtEl>
                                      </p:cBhvr>
                                    </p:animEffect>
                                  </p:childTnLst>
                                </p:cTn>
                              </p:par>
                            </p:childTnLst>
                          </p:cTn>
                        </p:par>
                        <p:par>
                          <p:cTn id="85" fill="hold">
                            <p:stCondLst>
                              <p:cond delay="8000"/>
                            </p:stCondLst>
                            <p:childTnLst>
                              <p:par>
                                <p:cTn id="86" presetID="53" presetClass="entr" presetSubtype="16"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500" fill="hold"/>
                                        <p:tgtEl>
                                          <p:spTgt spid="18"/>
                                        </p:tgtEl>
                                        <p:attrNameLst>
                                          <p:attrName>ppt_w</p:attrName>
                                        </p:attrNameLst>
                                      </p:cBhvr>
                                      <p:tavLst>
                                        <p:tav tm="0">
                                          <p:val>
                                            <p:fltVal val="0"/>
                                          </p:val>
                                        </p:tav>
                                        <p:tav tm="100000">
                                          <p:val>
                                            <p:strVal val="#ppt_w"/>
                                          </p:val>
                                        </p:tav>
                                      </p:tavLst>
                                    </p:anim>
                                    <p:anim calcmode="lin" valueType="num">
                                      <p:cBhvr>
                                        <p:cTn id="89" dur="500" fill="hold"/>
                                        <p:tgtEl>
                                          <p:spTgt spid="18"/>
                                        </p:tgtEl>
                                        <p:attrNameLst>
                                          <p:attrName>ppt_h</p:attrName>
                                        </p:attrNameLst>
                                      </p:cBhvr>
                                      <p:tavLst>
                                        <p:tav tm="0">
                                          <p:val>
                                            <p:fltVal val="0"/>
                                          </p:val>
                                        </p:tav>
                                        <p:tav tm="100000">
                                          <p:val>
                                            <p:strVal val="#ppt_h"/>
                                          </p:val>
                                        </p:tav>
                                      </p:tavLst>
                                    </p:anim>
                                    <p:animEffect transition="in" filter="fade">
                                      <p:cBhvr>
                                        <p:cTn id="90" dur="500"/>
                                        <p:tgtEl>
                                          <p:spTgt spid="18"/>
                                        </p:tgtEl>
                                      </p:cBhvr>
                                    </p:animEffect>
                                  </p:childTnLst>
                                </p:cTn>
                              </p:par>
                            </p:childTnLst>
                          </p:cTn>
                        </p:par>
                        <p:par>
                          <p:cTn id="91" fill="hold">
                            <p:stCondLst>
                              <p:cond delay="8500"/>
                            </p:stCondLst>
                            <p:childTnLst>
                              <p:par>
                                <p:cTn id="92" presetID="53" presetClass="entr" presetSubtype="16" fill="hold"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p:cTn id="94" dur="500" fill="hold"/>
                                        <p:tgtEl>
                                          <p:spTgt spid="20"/>
                                        </p:tgtEl>
                                        <p:attrNameLst>
                                          <p:attrName>ppt_w</p:attrName>
                                        </p:attrNameLst>
                                      </p:cBhvr>
                                      <p:tavLst>
                                        <p:tav tm="0">
                                          <p:val>
                                            <p:fltVal val="0"/>
                                          </p:val>
                                        </p:tav>
                                        <p:tav tm="100000">
                                          <p:val>
                                            <p:strVal val="#ppt_w"/>
                                          </p:val>
                                        </p:tav>
                                      </p:tavLst>
                                    </p:anim>
                                    <p:anim calcmode="lin" valueType="num">
                                      <p:cBhvr>
                                        <p:cTn id="95" dur="500" fill="hold"/>
                                        <p:tgtEl>
                                          <p:spTgt spid="20"/>
                                        </p:tgtEl>
                                        <p:attrNameLst>
                                          <p:attrName>ppt_h</p:attrName>
                                        </p:attrNameLst>
                                      </p:cBhvr>
                                      <p:tavLst>
                                        <p:tav tm="0">
                                          <p:val>
                                            <p:fltVal val="0"/>
                                          </p:val>
                                        </p:tav>
                                        <p:tav tm="100000">
                                          <p:val>
                                            <p:strVal val="#ppt_h"/>
                                          </p:val>
                                        </p:tav>
                                      </p:tavLst>
                                    </p:anim>
                                    <p:animEffect transition="in" filter="fade">
                                      <p:cBhvr>
                                        <p:cTn id="96" dur="500"/>
                                        <p:tgtEl>
                                          <p:spTgt spid="20"/>
                                        </p:tgtEl>
                                      </p:cBhvr>
                                    </p:animEffect>
                                  </p:childTnLst>
                                </p:cTn>
                              </p:par>
                            </p:childTnLst>
                          </p:cTn>
                        </p:par>
                        <p:par>
                          <p:cTn id="97" fill="hold">
                            <p:stCondLst>
                              <p:cond delay="9000"/>
                            </p:stCondLst>
                            <p:childTnLst>
                              <p:par>
                                <p:cTn id="98" presetID="2" presetClass="entr" presetSubtype="4" accel="50000" decel="50000" fill="hold" grpId="0" nodeType="afterEffect">
                                  <p:stCondLst>
                                    <p:cond delay="0"/>
                                  </p:stCondLst>
                                  <p:childTnLst>
                                    <p:set>
                                      <p:cBhvr>
                                        <p:cTn id="99" dur="1" fill="hold">
                                          <p:stCondLst>
                                            <p:cond delay="0"/>
                                          </p:stCondLst>
                                        </p:cTn>
                                        <p:tgtEl>
                                          <p:spTgt spid="19"/>
                                        </p:tgtEl>
                                        <p:attrNameLst>
                                          <p:attrName>style.visibility</p:attrName>
                                        </p:attrNameLst>
                                      </p:cBhvr>
                                      <p:to>
                                        <p:strVal val="visible"/>
                                      </p:to>
                                    </p:set>
                                    <p:anim calcmode="lin" valueType="num">
                                      <p:cBhvr additive="base">
                                        <p:cTn id="100" dur="500" fill="hold"/>
                                        <p:tgtEl>
                                          <p:spTgt spid="19"/>
                                        </p:tgtEl>
                                        <p:attrNameLst>
                                          <p:attrName>ppt_x</p:attrName>
                                        </p:attrNameLst>
                                      </p:cBhvr>
                                      <p:tavLst>
                                        <p:tav tm="0">
                                          <p:val>
                                            <p:strVal val="#ppt_x"/>
                                          </p:val>
                                        </p:tav>
                                        <p:tav tm="100000">
                                          <p:val>
                                            <p:strVal val="#ppt_x"/>
                                          </p:val>
                                        </p:tav>
                                      </p:tavLst>
                                    </p:anim>
                                    <p:anim calcmode="lin" valueType="num">
                                      <p:cBhvr additive="base">
                                        <p:cTn id="101" dur="500" fill="hold"/>
                                        <p:tgtEl>
                                          <p:spTgt spid="19"/>
                                        </p:tgtEl>
                                        <p:attrNameLst>
                                          <p:attrName>ppt_y</p:attrName>
                                        </p:attrNameLst>
                                      </p:cBhvr>
                                      <p:tavLst>
                                        <p:tav tm="0">
                                          <p:val>
                                            <p:strVal val="1+#ppt_h/2"/>
                                          </p:val>
                                        </p:tav>
                                        <p:tav tm="100000">
                                          <p:val>
                                            <p:strVal val="#ppt_y"/>
                                          </p:val>
                                        </p:tav>
                                      </p:tavLst>
                                    </p:anim>
                                  </p:childTnLst>
                                </p:cTn>
                              </p:par>
                            </p:childTnLst>
                          </p:cTn>
                        </p:par>
                        <p:par>
                          <p:cTn id="102" fill="hold">
                            <p:stCondLst>
                              <p:cond delay="9500"/>
                            </p:stCondLst>
                            <p:childTnLst>
                              <p:par>
                                <p:cTn id="103" presetID="16" presetClass="entr" presetSubtype="21" fill="hold" nodeType="afterEffect">
                                  <p:stCondLst>
                                    <p:cond delay="0"/>
                                  </p:stCondLst>
                                  <p:childTnLst>
                                    <p:set>
                                      <p:cBhvr>
                                        <p:cTn id="104" dur="1" fill="hold">
                                          <p:stCondLst>
                                            <p:cond delay="0"/>
                                          </p:stCondLst>
                                        </p:cTn>
                                        <p:tgtEl>
                                          <p:spTgt spid="38"/>
                                        </p:tgtEl>
                                        <p:attrNameLst>
                                          <p:attrName>style.visibility</p:attrName>
                                        </p:attrNameLst>
                                      </p:cBhvr>
                                      <p:to>
                                        <p:strVal val="visible"/>
                                      </p:to>
                                    </p:set>
                                    <p:animEffect transition="in" filter="barn(inVertical)">
                                      <p:cBhvr>
                                        <p:cTn id="10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6" name="Group 206"/>
          <p:cNvGrpSpPr/>
          <p:nvPr/>
        </p:nvGrpSpPr>
        <p:grpSpPr>
          <a:xfrm>
            <a:off x="6979151" y="1679891"/>
            <a:ext cx="1124369" cy="1466299"/>
            <a:chOff x="5135563" y="1020763"/>
            <a:chExt cx="873125" cy="1138237"/>
          </a:xfrm>
          <a:solidFill>
            <a:schemeClr val="accent3"/>
          </a:solidFill>
        </p:grpSpPr>
        <p:sp>
          <p:nvSpPr>
            <p:cNvPr id="7" name="Freeform 64"/>
            <p:cNvSpPr>
              <a:spLocks noEditPoints="1"/>
            </p:cNvSpPr>
            <p:nvPr/>
          </p:nvSpPr>
          <p:spPr bwMode="auto">
            <a:xfrm>
              <a:off x="5135563" y="1439863"/>
              <a:ext cx="534988" cy="557213"/>
            </a:xfrm>
            <a:custGeom>
              <a:avLst/>
              <a:gdLst/>
              <a:ahLst/>
              <a:cxnLst>
                <a:cxn ang="0">
                  <a:pos x="167" y="164"/>
                </a:cxn>
                <a:cxn ang="0">
                  <a:pos x="145" y="138"/>
                </a:cxn>
                <a:cxn ang="0">
                  <a:pos x="145" y="138"/>
                </a:cxn>
                <a:cxn ang="0">
                  <a:pos x="140" y="125"/>
                </a:cxn>
                <a:cxn ang="0">
                  <a:pos x="145" y="118"/>
                </a:cxn>
                <a:cxn ang="0">
                  <a:pos x="185" y="3"/>
                </a:cxn>
                <a:cxn ang="0">
                  <a:pos x="176" y="0"/>
                </a:cxn>
                <a:cxn ang="0">
                  <a:pos x="157" y="19"/>
                </a:cxn>
                <a:cxn ang="0">
                  <a:pos x="138" y="0"/>
                </a:cxn>
                <a:cxn ang="0">
                  <a:pos x="138" y="0"/>
                </a:cxn>
                <a:cxn ang="0">
                  <a:pos x="88" y="26"/>
                </a:cxn>
                <a:cxn ang="0">
                  <a:pos x="59" y="50"/>
                </a:cxn>
                <a:cxn ang="0">
                  <a:pos x="4" y="142"/>
                </a:cxn>
                <a:cxn ang="0">
                  <a:pos x="7" y="176"/>
                </a:cxn>
                <a:cxn ang="0">
                  <a:pos x="75" y="192"/>
                </a:cxn>
                <a:cxn ang="0">
                  <a:pos x="140" y="192"/>
                </a:cxn>
                <a:cxn ang="0">
                  <a:pos x="167" y="164"/>
                </a:cxn>
                <a:cxn ang="0">
                  <a:pos x="107" y="183"/>
                </a:cxn>
                <a:cxn ang="0">
                  <a:pos x="85" y="184"/>
                </a:cxn>
                <a:cxn ang="0">
                  <a:pos x="77" y="184"/>
                </a:cxn>
                <a:cxn ang="0">
                  <a:pos x="75" y="184"/>
                </a:cxn>
                <a:cxn ang="0">
                  <a:pos x="75" y="184"/>
                </a:cxn>
                <a:cxn ang="0">
                  <a:pos x="13" y="171"/>
                </a:cxn>
                <a:cxn ang="0">
                  <a:pos x="12" y="144"/>
                </a:cxn>
                <a:cxn ang="0">
                  <a:pos x="65" y="55"/>
                </a:cxn>
                <a:cxn ang="0">
                  <a:pos x="93" y="32"/>
                </a:cxn>
                <a:cxn ang="0">
                  <a:pos x="94" y="31"/>
                </a:cxn>
                <a:cxn ang="0">
                  <a:pos x="137" y="140"/>
                </a:cxn>
                <a:cxn ang="0">
                  <a:pos x="143" y="146"/>
                </a:cxn>
                <a:cxn ang="0">
                  <a:pos x="159" y="164"/>
                </a:cxn>
                <a:cxn ang="0">
                  <a:pos x="140" y="183"/>
                </a:cxn>
                <a:cxn ang="0">
                  <a:pos x="107" y="183"/>
                </a:cxn>
                <a:cxn ang="0">
                  <a:pos x="107" y="183"/>
                </a:cxn>
                <a:cxn ang="0">
                  <a:pos x="107" y="183"/>
                </a:cxn>
              </a:cxnLst>
              <a:rect l="0" t="0" r="r" b="b"/>
              <a:pathLst>
                <a:path w="185" h="192">
                  <a:moveTo>
                    <a:pt x="167" y="164"/>
                  </a:moveTo>
                  <a:cubicBezTo>
                    <a:pt x="167" y="151"/>
                    <a:pt x="158" y="140"/>
                    <a:pt x="145" y="138"/>
                  </a:cubicBezTo>
                  <a:cubicBezTo>
                    <a:pt x="145" y="138"/>
                    <a:pt x="145" y="138"/>
                    <a:pt x="145" y="138"/>
                  </a:cubicBezTo>
                  <a:cubicBezTo>
                    <a:pt x="140" y="125"/>
                    <a:pt x="140" y="125"/>
                    <a:pt x="140" y="125"/>
                  </a:cubicBezTo>
                  <a:cubicBezTo>
                    <a:pt x="145" y="118"/>
                    <a:pt x="145" y="118"/>
                    <a:pt x="145" y="118"/>
                  </a:cubicBezTo>
                  <a:cubicBezTo>
                    <a:pt x="185" y="3"/>
                    <a:pt x="185" y="3"/>
                    <a:pt x="185" y="3"/>
                  </a:cubicBezTo>
                  <a:cubicBezTo>
                    <a:pt x="182" y="2"/>
                    <a:pt x="179" y="1"/>
                    <a:pt x="176" y="0"/>
                  </a:cubicBezTo>
                  <a:cubicBezTo>
                    <a:pt x="157" y="19"/>
                    <a:pt x="157" y="19"/>
                    <a:pt x="157" y="19"/>
                  </a:cubicBezTo>
                  <a:cubicBezTo>
                    <a:pt x="138" y="0"/>
                    <a:pt x="138" y="0"/>
                    <a:pt x="138" y="0"/>
                  </a:cubicBezTo>
                  <a:cubicBezTo>
                    <a:pt x="138" y="0"/>
                    <a:pt x="138" y="0"/>
                    <a:pt x="138" y="0"/>
                  </a:cubicBezTo>
                  <a:cubicBezTo>
                    <a:pt x="116" y="6"/>
                    <a:pt x="88" y="26"/>
                    <a:pt x="88" y="26"/>
                  </a:cubicBezTo>
                  <a:cubicBezTo>
                    <a:pt x="78" y="33"/>
                    <a:pt x="68" y="41"/>
                    <a:pt x="59" y="50"/>
                  </a:cubicBezTo>
                  <a:cubicBezTo>
                    <a:pt x="34" y="75"/>
                    <a:pt x="16" y="104"/>
                    <a:pt x="4" y="142"/>
                  </a:cubicBezTo>
                  <a:cubicBezTo>
                    <a:pt x="1" y="152"/>
                    <a:pt x="0" y="167"/>
                    <a:pt x="7" y="176"/>
                  </a:cubicBezTo>
                  <a:cubicBezTo>
                    <a:pt x="15" y="186"/>
                    <a:pt x="20" y="192"/>
                    <a:pt x="75" y="192"/>
                  </a:cubicBezTo>
                  <a:cubicBezTo>
                    <a:pt x="75" y="192"/>
                    <a:pt x="140" y="192"/>
                    <a:pt x="140" y="192"/>
                  </a:cubicBezTo>
                  <a:cubicBezTo>
                    <a:pt x="155" y="191"/>
                    <a:pt x="167" y="179"/>
                    <a:pt x="167" y="164"/>
                  </a:cubicBezTo>
                  <a:close/>
                  <a:moveTo>
                    <a:pt x="107" y="183"/>
                  </a:moveTo>
                  <a:cubicBezTo>
                    <a:pt x="99" y="183"/>
                    <a:pt x="91" y="184"/>
                    <a:pt x="85" y="184"/>
                  </a:cubicBezTo>
                  <a:cubicBezTo>
                    <a:pt x="82" y="184"/>
                    <a:pt x="79" y="184"/>
                    <a:pt x="77" y="184"/>
                  </a:cubicBezTo>
                  <a:cubicBezTo>
                    <a:pt x="77" y="184"/>
                    <a:pt x="76" y="184"/>
                    <a:pt x="75" y="184"/>
                  </a:cubicBezTo>
                  <a:cubicBezTo>
                    <a:pt x="75" y="184"/>
                    <a:pt x="75" y="184"/>
                    <a:pt x="75" y="184"/>
                  </a:cubicBezTo>
                  <a:cubicBezTo>
                    <a:pt x="24" y="184"/>
                    <a:pt x="20" y="179"/>
                    <a:pt x="13" y="171"/>
                  </a:cubicBezTo>
                  <a:cubicBezTo>
                    <a:pt x="9" y="165"/>
                    <a:pt x="9" y="153"/>
                    <a:pt x="12" y="144"/>
                  </a:cubicBezTo>
                  <a:cubicBezTo>
                    <a:pt x="23" y="109"/>
                    <a:pt x="40" y="81"/>
                    <a:pt x="65" y="55"/>
                  </a:cubicBezTo>
                  <a:cubicBezTo>
                    <a:pt x="73" y="48"/>
                    <a:pt x="82" y="40"/>
                    <a:pt x="93" y="32"/>
                  </a:cubicBezTo>
                  <a:cubicBezTo>
                    <a:pt x="94" y="31"/>
                    <a:pt x="94" y="31"/>
                    <a:pt x="94" y="31"/>
                  </a:cubicBezTo>
                  <a:cubicBezTo>
                    <a:pt x="137" y="140"/>
                    <a:pt x="137" y="140"/>
                    <a:pt x="137" y="140"/>
                  </a:cubicBezTo>
                  <a:cubicBezTo>
                    <a:pt x="138" y="143"/>
                    <a:pt x="140" y="145"/>
                    <a:pt x="143" y="146"/>
                  </a:cubicBezTo>
                  <a:cubicBezTo>
                    <a:pt x="153" y="147"/>
                    <a:pt x="159" y="155"/>
                    <a:pt x="159" y="164"/>
                  </a:cubicBezTo>
                  <a:cubicBezTo>
                    <a:pt x="159" y="175"/>
                    <a:pt x="151" y="183"/>
                    <a:pt x="140" y="183"/>
                  </a:cubicBezTo>
                  <a:cubicBezTo>
                    <a:pt x="140" y="183"/>
                    <a:pt x="124" y="183"/>
                    <a:pt x="107" y="183"/>
                  </a:cubicBezTo>
                  <a:close/>
                  <a:moveTo>
                    <a:pt x="107" y="183"/>
                  </a:moveTo>
                  <a:cubicBezTo>
                    <a:pt x="107" y="183"/>
                    <a:pt x="107" y="183"/>
                    <a:pt x="107" y="18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8" name="Freeform 65"/>
            <p:cNvSpPr>
              <a:spLocks noEditPoints="1"/>
            </p:cNvSpPr>
            <p:nvPr/>
          </p:nvSpPr>
          <p:spPr bwMode="auto">
            <a:xfrm>
              <a:off x="5360988" y="1457325"/>
              <a:ext cx="647700" cy="701675"/>
            </a:xfrm>
            <a:custGeom>
              <a:avLst/>
              <a:gdLst/>
              <a:ahLst/>
              <a:cxnLst>
                <a:cxn ang="0">
                  <a:pos x="177" y="54"/>
                </a:cxn>
                <a:cxn ang="0">
                  <a:pos x="115" y="0"/>
                </a:cxn>
                <a:cxn ang="0">
                  <a:pos x="93" y="141"/>
                </a:cxn>
                <a:cxn ang="0">
                  <a:pos x="96" y="158"/>
                </a:cxn>
                <a:cxn ang="0">
                  <a:pos x="62" y="193"/>
                </a:cxn>
                <a:cxn ang="0">
                  <a:pos x="0" y="193"/>
                </a:cxn>
                <a:cxn ang="0">
                  <a:pos x="0" y="230"/>
                </a:cxn>
                <a:cxn ang="0">
                  <a:pos x="1" y="242"/>
                </a:cxn>
                <a:cxn ang="0">
                  <a:pos x="156" y="242"/>
                </a:cxn>
                <a:cxn ang="0">
                  <a:pos x="157" y="230"/>
                </a:cxn>
                <a:cxn ang="0">
                  <a:pos x="157" y="134"/>
                </a:cxn>
                <a:cxn ang="0">
                  <a:pos x="170" y="236"/>
                </a:cxn>
                <a:cxn ang="0">
                  <a:pos x="170" y="242"/>
                </a:cxn>
                <a:cxn ang="0">
                  <a:pos x="224" y="242"/>
                </a:cxn>
                <a:cxn ang="0">
                  <a:pos x="224" y="236"/>
                </a:cxn>
                <a:cxn ang="0">
                  <a:pos x="177" y="54"/>
                </a:cxn>
                <a:cxn ang="0">
                  <a:pos x="177" y="54"/>
                </a:cxn>
                <a:cxn ang="0">
                  <a:pos x="177" y="54"/>
                </a:cxn>
              </a:cxnLst>
              <a:rect l="0" t="0" r="r" b="b"/>
              <a:pathLst>
                <a:path w="224" h="242">
                  <a:moveTo>
                    <a:pt x="177" y="54"/>
                  </a:moveTo>
                  <a:cubicBezTo>
                    <a:pt x="164" y="37"/>
                    <a:pt x="144" y="15"/>
                    <a:pt x="115" y="0"/>
                  </a:cubicBezTo>
                  <a:cubicBezTo>
                    <a:pt x="93" y="141"/>
                    <a:pt x="93" y="141"/>
                    <a:pt x="93" y="141"/>
                  </a:cubicBezTo>
                  <a:cubicBezTo>
                    <a:pt x="93" y="141"/>
                    <a:pt x="96" y="152"/>
                    <a:pt x="96" y="158"/>
                  </a:cubicBezTo>
                  <a:cubicBezTo>
                    <a:pt x="96" y="177"/>
                    <a:pt x="81" y="193"/>
                    <a:pt x="62" y="193"/>
                  </a:cubicBezTo>
                  <a:cubicBezTo>
                    <a:pt x="0" y="193"/>
                    <a:pt x="0" y="193"/>
                    <a:pt x="0" y="193"/>
                  </a:cubicBezTo>
                  <a:cubicBezTo>
                    <a:pt x="0" y="230"/>
                    <a:pt x="0" y="230"/>
                    <a:pt x="0" y="230"/>
                  </a:cubicBezTo>
                  <a:cubicBezTo>
                    <a:pt x="0" y="234"/>
                    <a:pt x="0" y="238"/>
                    <a:pt x="1" y="242"/>
                  </a:cubicBezTo>
                  <a:cubicBezTo>
                    <a:pt x="156" y="242"/>
                    <a:pt x="156" y="242"/>
                    <a:pt x="156" y="242"/>
                  </a:cubicBezTo>
                  <a:cubicBezTo>
                    <a:pt x="157" y="238"/>
                    <a:pt x="157" y="234"/>
                    <a:pt x="157" y="230"/>
                  </a:cubicBezTo>
                  <a:cubicBezTo>
                    <a:pt x="157" y="134"/>
                    <a:pt x="157" y="134"/>
                    <a:pt x="157" y="134"/>
                  </a:cubicBezTo>
                  <a:cubicBezTo>
                    <a:pt x="164" y="157"/>
                    <a:pt x="170" y="190"/>
                    <a:pt x="170" y="236"/>
                  </a:cubicBezTo>
                  <a:cubicBezTo>
                    <a:pt x="170" y="238"/>
                    <a:pt x="170" y="240"/>
                    <a:pt x="170" y="242"/>
                  </a:cubicBezTo>
                  <a:cubicBezTo>
                    <a:pt x="224" y="242"/>
                    <a:pt x="224" y="242"/>
                    <a:pt x="224" y="242"/>
                  </a:cubicBezTo>
                  <a:cubicBezTo>
                    <a:pt x="224" y="240"/>
                    <a:pt x="224" y="238"/>
                    <a:pt x="224" y="236"/>
                  </a:cubicBezTo>
                  <a:cubicBezTo>
                    <a:pt x="224" y="131"/>
                    <a:pt x="197" y="79"/>
                    <a:pt x="177" y="54"/>
                  </a:cubicBezTo>
                  <a:close/>
                  <a:moveTo>
                    <a:pt x="177" y="54"/>
                  </a:moveTo>
                  <a:cubicBezTo>
                    <a:pt x="177" y="54"/>
                    <a:pt x="177" y="54"/>
                    <a:pt x="177" y="5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9" name="Freeform 66"/>
            <p:cNvSpPr>
              <a:spLocks noEditPoints="1"/>
            </p:cNvSpPr>
            <p:nvPr/>
          </p:nvSpPr>
          <p:spPr bwMode="auto">
            <a:xfrm>
              <a:off x="5381625" y="1020763"/>
              <a:ext cx="414338" cy="414338"/>
            </a:xfrm>
            <a:custGeom>
              <a:avLst/>
              <a:gdLst/>
              <a:ahLst/>
              <a:cxnLst>
                <a:cxn ang="0">
                  <a:pos x="143" y="71"/>
                </a:cxn>
                <a:cxn ang="0">
                  <a:pos x="72" y="143"/>
                </a:cxn>
                <a:cxn ang="0">
                  <a:pos x="0" y="71"/>
                </a:cxn>
                <a:cxn ang="0">
                  <a:pos x="72" y="0"/>
                </a:cxn>
                <a:cxn ang="0">
                  <a:pos x="143" y="71"/>
                </a:cxn>
                <a:cxn ang="0">
                  <a:pos x="143" y="71"/>
                </a:cxn>
                <a:cxn ang="0">
                  <a:pos x="143" y="71"/>
                </a:cxn>
              </a:cxnLst>
              <a:rect l="0" t="0" r="r" b="b"/>
              <a:pathLst>
                <a:path w="143" h="143">
                  <a:moveTo>
                    <a:pt x="143" y="71"/>
                  </a:moveTo>
                  <a:cubicBezTo>
                    <a:pt x="143" y="111"/>
                    <a:pt x="111" y="143"/>
                    <a:pt x="72" y="143"/>
                  </a:cubicBezTo>
                  <a:cubicBezTo>
                    <a:pt x="32" y="143"/>
                    <a:pt x="0" y="111"/>
                    <a:pt x="0" y="71"/>
                  </a:cubicBezTo>
                  <a:cubicBezTo>
                    <a:pt x="0" y="32"/>
                    <a:pt x="32" y="0"/>
                    <a:pt x="72" y="0"/>
                  </a:cubicBezTo>
                  <a:cubicBezTo>
                    <a:pt x="111" y="0"/>
                    <a:pt x="143" y="32"/>
                    <a:pt x="143" y="71"/>
                  </a:cubicBezTo>
                  <a:close/>
                  <a:moveTo>
                    <a:pt x="143" y="71"/>
                  </a:moveTo>
                  <a:cubicBezTo>
                    <a:pt x="143" y="71"/>
                    <a:pt x="143" y="71"/>
                    <a:pt x="143" y="7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0" name="Group 216"/>
          <p:cNvGrpSpPr/>
          <p:nvPr/>
        </p:nvGrpSpPr>
        <p:grpSpPr>
          <a:xfrm>
            <a:off x="9794718" y="1710233"/>
            <a:ext cx="1171371" cy="1450191"/>
            <a:chOff x="1685925" y="982663"/>
            <a:chExt cx="735013" cy="909638"/>
          </a:xfrm>
          <a:solidFill>
            <a:schemeClr val="accent4"/>
          </a:solidFill>
        </p:grpSpPr>
        <p:sp>
          <p:nvSpPr>
            <p:cNvPr id="11" name="Freeform 20"/>
            <p:cNvSpPr>
              <a:spLocks noEditPoints="1"/>
            </p:cNvSpPr>
            <p:nvPr/>
          </p:nvSpPr>
          <p:spPr bwMode="auto">
            <a:xfrm>
              <a:off x="1685925" y="1417638"/>
              <a:ext cx="277813" cy="234950"/>
            </a:xfrm>
            <a:custGeom>
              <a:avLst/>
              <a:gdLst/>
              <a:ahLst/>
              <a:cxnLst>
                <a:cxn ang="0">
                  <a:pos x="10" y="33"/>
                </a:cxn>
                <a:cxn ang="0">
                  <a:pos x="11" y="33"/>
                </a:cxn>
                <a:cxn ang="0">
                  <a:pos x="11" y="57"/>
                </a:cxn>
                <a:cxn ang="0">
                  <a:pos x="32" y="57"/>
                </a:cxn>
                <a:cxn ang="0">
                  <a:pos x="94" y="81"/>
                </a:cxn>
                <a:cxn ang="0">
                  <a:pos x="94" y="74"/>
                </a:cxn>
                <a:cxn ang="0">
                  <a:pos x="49" y="57"/>
                </a:cxn>
                <a:cxn ang="0">
                  <a:pos x="94" y="57"/>
                </a:cxn>
                <a:cxn ang="0">
                  <a:pos x="94" y="50"/>
                </a:cxn>
                <a:cxn ang="0">
                  <a:pos x="18" y="50"/>
                </a:cxn>
                <a:cxn ang="0">
                  <a:pos x="18" y="33"/>
                </a:cxn>
                <a:cxn ang="0">
                  <a:pos x="96" y="33"/>
                </a:cxn>
                <a:cxn ang="0">
                  <a:pos x="96" y="18"/>
                </a:cxn>
                <a:cxn ang="0">
                  <a:pos x="89" y="19"/>
                </a:cxn>
                <a:cxn ang="0">
                  <a:pos x="87" y="19"/>
                </a:cxn>
                <a:cxn ang="0">
                  <a:pos x="67" y="2"/>
                </a:cxn>
                <a:cxn ang="0">
                  <a:pos x="67" y="0"/>
                </a:cxn>
                <a:cxn ang="0">
                  <a:pos x="10" y="0"/>
                </a:cxn>
                <a:cxn ang="0">
                  <a:pos x="0" y="10"/>
                </a:cxn>
                <a:cxn ang="0">
                  <a:pos x="0" y="23"/>
                </a:cxn>
                <a:cxn ang="0">
                  <a:pos x="10" y="33"/>
                </a:cxn>
                <a:cxn ang="0">
                  <a:pos x="10" y="33"/>
                </a:cxn>
                <a:cxn ang="0">
                  <a:pos x="10" y="33"/>
                </a:cxn>
              </a:cxnLst>
              <a:rect l="0" t="0" r="r" b="b"/>
              <a:pathLst>
                <a:path w="96" h="81">
                  <a:moveTo>
                    <a:pt x="10" y="33"/>
                  </a:moveTo>
                  <a:cubicBezTo>
                    <a:pt x="11" y="33"/>
                    <a:pt x="11" y="33"/>
                    <a:pt x="11" y="33"/>
                  </a:cubicBezTo>
                  <a:cubicBezTo>
                    <a:pt x="11" y="57"/>
                    <a:pt x="11" y="57"/>
                    <a:pt x="11" y="57"/>
                  </a:cubicBezTo>
                  <a:cubicBezTo>
                    <a:pt x="32" y="57"/>
                    <a:pt x="32" y="57"/>
                    <a:pt x="32" y="57"/>
                  </a:cubicBezTo>
                  <a:cubicBezTo>
                    <a:pt x="94" y="81"/>
                    <a:pt x="94" y="81"/>
                    <a:pt x="94" y="81"/>
                  </a:cubicBezTo>
                  <a:cubicBezTo>
                    <a:pt x="94" y="74"/>
                    <a:pt x="94" y="74"/>
                    <a:pt x="94" y="74"/>
                  </a:cubicBezTo>
                  <a:cubicBezTo>
                    <a:pt x="49" y="57"/>
                    <a:pt x="49" y="57"/>
                    <a:pt x="49" y="57"/>
                  </a:cubicBezTo>
                  <a:cubicBezTo>
                    <a:pt x="94" y="57"/>
                    <a:pt x="94" y="57"/>
                    <a:pt x="94" y="57"/>
                  </a:cubicBezTo>
                  <a:cubicBezTo>
                    <a:pt x="94" y="50"/>
                    <a:pt x="94" y="50"/>
                    <a:pt x="94" y="50"/>
                  </a:cubicBezTo>
                  <a:cubicBezTo>
                    <a:pt x="18" y="50"/>
                    <a:pt x="18" y="50"/>
                    <a:pt x="18" y="50"/>
                  </a:cubicBezTo>
                  <a:cubicBezTo>
                    <a:pt x="18" y="33"/>
                    <a:pt x="18" y="33"/>
                    <a:pt x="18" y="33"/>
                  </a:cubicBezTo>
                  <a:cubicBezTo>
                    <a:pt x="96" y="33"/>
                    <a:pt x="96" y="33"/>
                    <a:pt x="96" y="33"/>
                  </a:cubicBezTo>
                  <a:cubicBezTo>
                    <a:pt x="96" y="18"/>
                    <a:pt x="96" y="18"/>
                    <a:pt x="96" y="18"/>
                  </a:cubicBezTo>
                  <a:cubicBezTo>
                    <a:pt x="94" y="19"/>
                    <a:pt x="90" y="19"/>
                    <a:pt x="89" y="19"/>
                  </a:cubicBezTo>
                  <a:cubicBezTo>
                    <a:pt x="88" y="19"/>
                    <a:pt x="87" y="19"/>
                    <a:pt x="87" y="19"/>
                  </a:cubicBezTo>
                  <a:cubicBezTo>
                    <a:pt x="70" y="19"/>
                    <a:pt x="68" y="12"/>
                    <a:pt x="67" y="2"/>
                  </a:cubicBezTo>
                  <a:cubicBezTo>
                    <a:pt x="67" y="1"/>
                    <a:pt x="67" y="0"/>
                    <a:pt x="67" y="0"/>
                  </a:cubicBezTo>
                  <a:cubicBezTo>
                    <a:pt x="10" y="0"/>
                    <a:pt x="10" y="0"/>
                    <a:pt x="10" y="0"/>
                  </a:cubicBezTo>
                  <a:cubicBezTo>
                    <a:pt x="5" y="0"/>
                    <a:pt x="0" y="4"/>
                    <a:pt x="0" y="10"/>
                  </a:cubicBezTo>
                  <a:cubicBezTo>
                    <a:pt x="0" y="23"/>
                    <a:pt x="0" y="23"/>
                    <a:pt x="0" y="23"/>
                  </a:cubicBezTo>
                  <a:cubicBezTo>
                    <a:pt x="0" y="28"/>
                    <a:pt x="5" y="33"/>
                    <a:pt x="10" y="33"/>
                  </a:cubicBezTo>
                  <a:close/>
                  <a:moveTo>
                    <a:pt x="10" y="33"/>
                  </a:moveTo>
                  <a:cubicBezTo>
                    <a:pt x="10" y="33"/>
                    <a:pt x="10" y="33"/>
                    <a:pt x="10" y="3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 name="Freeform 21"/>
            <p:cNvSpPr>
              <a:spLocks noEditPoints="1"/>
            </p:cNvSpPr>
            <p:nvPr/>
          </p:nvSpPr>
          <p:spPr bwMode="auto">
            <a:xfrm>
              <a:off x="2160588" y="1417638"/>
              <a:ext cx="260350" cy="228600"/>
            </a:xfrm>
            <a:custGeom>
              <a:avLst/>
              <a:gdLst/>
              <a:ahLst/>
              <a:cxnLst>
                <a:cxn ang="0">
                  <a:pos x="80" y="0"/>
                </a:cxn>
                <a:cxn ang="0">
                  <a:pos x="27" y="0"/>
                </a:cxn>
                <a:cxn ang="0">
                  <a:pos x="27" y="1"/>
                </a:cxn>
                <a:cxn ang="0">
                  <a:pos x="7" y="18"/>
                </a:cxn>
                <a:cxn ang="0">
                  <a:pos x="0" y="17"/>
                </a:cxn>
                <a:cxn ang="0">
                  <a:pos x="0" y="33"/>
                </a:cxn>
                <a:cxn ang="0">
                  <a:pos x="72" y="33"/>
                </a:cxn>
                <a:cxn ang="0">
                  <a:pos x="72" y="50"/>
                </a:cxn>
                <a:cxn ang="0">
                  <a:pos x="1" y="50"/>
                </a:cxn>
                <a:cxn ang="0">
                  <a:pos x="1" y="57"/>
                </a:cxn>
                <a:cxn ang="0">
                  <a:pos x="41" y="57"/>
                </a:cxn>
                <a:cxn ang="0">
                  <a:pos x="1" y="72"/>
                </a:cxn>
                <a:cxn ang="0">
                  <a:pos x="1" y="79"/>
                </a:cxn>
                <a:cxn ang="0">
                  <a:pos x="58" y="57"/>
                </a:cxn>
                <a:cxn ang="0">
                  <a:pos x="79" y="57"/>
                </a:cxn>
                <a:cxn ang="0">
                  <a:pos x="79" y="33"/>
                </a:cxn>
                <a:cxn ang="0">
                  <a:pos x="80" y="33"/>
                </a:cxn>
                <a:cxn ang="0">
                  <a:pos x="90" y="23"/>
                </a:cxn>
                <a:cxn ang="0">
                  <a:pos x="90" y="10"/>
                </a:cxn>
                <a:cxn ang="0">
                  <a:pos x="80" y="0"/>
                </a:cxn>
                <a:cxn ang="0">
                  <a:pos x="80" y="0"/>
                </a:cxn>
                <a:cxn ang="0">
                  <a:pos x="80" y="0"/>
                </a:cxn>
              </a:cxnLst>
              <a:rect l="0" t="0" r="r" b="b"/>
              <a:pathLst>
                <a:path w="90" h="79">
                  <a:moveTo>
                    <a:pt x="80" y="0"/>
                  </a:moveTo>
                  <a:cubicBezTo>
                    <a:pt x="27" y="0"/>
                    <a:pt x="27" y="0"/>
                    <a:pt x="27" y="0"/>
                  </a:cubicBezTo>
                  <a:cubicBezTo>
                    <a:pt x="27" y="0"/>
                    <a:pt x="27" y="0"/>
                    <a:pt x="27" y="1"/>
                  </a:cubicBezTo>
                  <a:cubicBezTo>
                    <a:pt x="26" y="11"/>
                    <a:pt x="22" y="20"/>
                    <a:pt x="7" y="18"/>
                  </a:cubicBezTo>
                  <a:cubicBezTo>
                    <a:pt x="5" y="18"/>
                    <a:pt x="1" y="18"/>
                    <a:pt x="0" y="17"/>
                  </a:cubicBezTo>
                  <a:cubicBezTo>
                    <a:pt x="0" y="33"/>
                    <a:pt x="0" y="33"/>
                    <a:pt x="0" y="33"/>
                  </a:cubicBezTo>
                  <a:cubicBezTo>
                    <a:pt x="72" y="33"/>
                    <a:pt x="72" y="33"/>
                    <a:pt x="72" y="33"/>
                  </a:cubicBezTo>
                  <a:cubicBezTo>
                    <a:pt x="72" y="50"/>
                    <a:pt x="72" y="50"/>
                    <a:pt x="72" y="50"/>
                  </a:cubicBezTo>
                  <a:cubicBezTo>
                    <a:pt x="1" y="50"/>
                    <a:pt x="1" y="50"/>
                    <a:pt x="1" y="50"/>
                  </a:cubicBezTo>
                  <a:cubicBezTo>
                    <a:pt x="1" y="57"/>
                    <a:pt x="1" y="57"/>
                    <a:pt x="1" y="57"/>
                  </a:cubicBezTo>
                  <a:cubicBezTo>
                    <a:pt x="41" y="57"/>
                    <a:pt x="41" y="57"/>
                    <a:pt x="41" y="57"/>
                  </a:cubicBezTo>
                  <a:cubicBezTo>
                    <a:pt x="1" y="72"/>
                    <a:pt x="1" y="72"/>
                    <a:pt x="1" y="72"/>
                  </a:cubicBezTo>
                  <a:cubicBezTo>
                    <a:pt x="1" y="79"/>
                    <a:pt x="1" y="79"/>
                    <a:pt x="1" y="79"/>
                  </a:cubicBezTo>
                  <a:cubicBezTo>
                    <a:pt x="58" y="57"/>
                    <a:pt x="58" y="57"/>
                    <a:pt x="58" y="57"/>
                  </a:cubicBezTo>
                  <a:cubicBezTo>
                    <a:pt x="79" y="57"/>
                    <a:pt x="79" y="57"/>
                    <a:pt x="79" y="57"/>
                  </a:cubicBezTo>
                  <a:cubicBezTo>
                    <a:pt x="79" y="33"/>
                    <a:pt x="79" y="33"/>
                    <a:pt x="79" y="33"/>
                  </a:cubicBezTo>
                  <a:cubicBezTo>
                    <a:pt x="80" y="33"/>
                    <a:pt x="80" y="33"/>
                    <a:pt x="80" y="33"/>
                  </a:cubicBezTo>
                  <a:cubicBezTo>
                    <a:pt x="85" y="33"/>
                    <a:pt x="90" y="28"/>
                    <a:pt x="90" y="23"/>
                  </a:cubicBezTo>
                  <a:cubicBezTo>
                    <a:pt x="90" y="10"/>
                    <a:pt x="90" y="10"/>
                    <a:pt x="90" y="10"/>
                  </a:cubicBezTo>
                  <a:cubicBezTo>
                    <a:pt x="90" y="4"/>
                    <a:pt x="85" y="0"/>
                    <a:pt x="80" y="0"/>
                  </a:cubicBezTo>
                  <a:close/>
                  <a:moveTo>
                    <a:pt x="80" y="0"/>
                  </a:moveTo>
                  <a:cubicBezTo>
                    <a:pt x="80" y="0"/>
                    <a:pt x="80" y="0"/>
                    <a:pt x="80"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 name="Freeform 22"/>
            <p:cNvSpPr>
              <a:spLocks noEditPoints="1"/>
            </p:cNvSpPr>
            <p:nvPr/>
          </p:nvSpPr>
          <p:spPr bwMode="auto">
            <a:xfrm>
              <a:off x="1685925" y="1706563"/>
              <a:ext cx="722313" cy="185738"/>
            </a:xfrm>
            <a:custGeom>
              <a:avLst/>
              <a:gdLst/>
              <a:ahLst/>
              <a:cxnLst>
                <a:cxn ang="0">
                  <a:pos x="245" y="44"/>
                </a:cxn>
                <a:cxn ang="0">
                  <a:pos x="245" y="40"/>
                </a:cxn>
                <a:cxn ang="0">
                  <a:pos x="250" y="40"/>
                </a:cxn>
                <a:cxn ang="0">
                  <a:pos x="250" y="33"/>
                </a:cxn>
                <a:cxn ang="0">
                  <a:pos x="244" y="33"/>
                </a:cxn>
                <a:cxn ang="0">
                  <a:pos x="163" y="1"/>
                </a:cxn>
                <a:cxn ang="0">
                  <a:pos x="159" y="7"/>
                </a:cxn>
                <a:cxn ang="0">
                  <a:pos x="227" y="33"/>
                </a:cxn>
                <a:cxn ang="0">
                  <a:pos x="27" y="33"/>
                </a:cxn>
                <a:cxn ang="0">
                  <a:pos x="99" y="5"/>
                </a:cxn>
                <a:cxn ang="0">
                  <a:pos x="96" y="0"/>
                </a:cxn>
                <a:cxn ang="0">
                  <a:pos x="10" y="33"/>
                </a:cxn>
                <a:cxn ang="0">
                  <a:pos x="4" y="33"/>
                </a:cxn>
                <a:cxn ang="0">
                  <a:pos x="4" y="40"/>
                </a:cxn>
                <a:cxn ang="0">
                  <a:pos x="6" y="40"/>
                </a:cxn>
                <a:cxn ang="0">
                  <a:pos x="6" y="44"/>
                </a:cxn>
                <a:cxn ang="0">
                  <a:pos x="0" y="53"/>
                </a:cxn>
                <a:cxn ang="0">
                  <a:pos x="11" y="64"/>
                </a:cxn>
                <a:cxn ang="0">
                  <a:pos x="22" y="53"/>
                </a:cxn>
                <a:cxn ang="0">
                  <a:pos x="16" y="44"/>
                </a:cxn>
                <a:cxn ang="0">
                  <a:pos x="16" y="40"/>
                </a:cxn>
                <a:cxn ang="0">
                  <a:pos x="234" y="40"/>
                </a:cxn>
                <a:cxn ang="0">
                  <a:pos x="234" y="44"/>
                </a:cxn>
                <a:cxn ang="0">
                  <a:pos x="229" y="53"/>
                </a:cxn>
                <a:cxn ang="0">
                  <a:pos x="240" y="64"/>
                </a:cxn>
                <a:cxn ang="0">
                  <a:pos x="250" y="53"/>
                </a:cxn>
                <a:cxn ang="0">
                  <a:pos x="245" y="44"/>
                </a:cxn>
                <a:cxn ang="0">
                  <a:pos x="245" y="44"/>
                </a:cxn>
                <a:cxn ang="0">
                  <a:pos x="245" y="44"/>
                </a:cxn>
              </a:cxnLst>
              <a:rect l="0" t="0" r="r" b="b"/>
              <a:pathLst>
                <a:path w="250" h="64">
                  <a:moveTo>
                    <a:pt x="245" y="44"/>
                  </a:moveTo>
                  <a:cubicBezTo>
                    <a:pt x="245" y="40"/>
                    <a:pt x="245" y="40"/>
                    <a:pt x="245" y="40"/>
                  </a:cubicBezTo>
                  <a:cubicBezTo>
                    <a:pt x="250" y="40"/>
                    <a:pt x="250" y="40"/>
                    <a:pt x="250" y="40"/>
                  </a:cubicBezTo>
                  <a:cubicBezTo>
                    <a:pt x="250" y="33"/>
                    <a:pt x="250" y="33"/>
                    <a:pt x="250" y="33"/>
                  </a:cubicBezTo>
                  <a:cubicBezTo>
                    <a:pt x="244" y="33"/>
                    <a:pt x="244" y="33"/>
                    <a:pt x="244" y="33"/>
                  </a:cubicBezTo>
                  <a:cubicBezTo>
                    <a:pt x="163" y="1"/>
                    <a:pt x="163" y="1"/>
                    <a:pt x="163" y="1"/>
                  </a:cubicBezTo>
                  <a:cubicBezTo>
                    <a:pt x="162" y="3"/>
                    <a:pt x="160" y="5"/>
                    <a:pt x="159" y="7"/>
                  </a:cubicBezTo>
                  <a:cubicBezTo>
                    <a:pt x="227" y="33"/>
                    <a:pt x="227" y="33"/>
                    <a:pt x="227" y="33"/>
                  </a:cubicBezTo>
                  <a:cubicBezTo>
                    <a:pt x="27" y="33"/>
                    <a:pt x="27" y="33"/>
                    <a:pt x="27" y="33"/>
                  </a:cubicBezTo>
                  <a:cubicBezTo>
                    <a:pt x="99" y="5"/>
                    <a:pt x="99" y="5"/>
                    <a:pt x="99" y="5"/>
                  </a:cubicBezTo>
                  <a:cubicBezTo>
                    <a:pt x="98" y="3"/>
                    <a:pt x="96" y="2"/>
                    <a:pt x="96" y="0"/>
                  </a:cubicBezTo>
                  <a:cubicBezTo>
                    <a:pt x="10" y="33"/>
                    <a:pt x="10" y="33"/>
                    <a:pt x="10" y="33"/>
                  </a:cubicBezTo>
                  <a:cubicBezTo>
                    <a:pt x="4" y="33"/>
                    <a:pt x="4" y="33"/>
                    <a:pt x="4" y="33"/>
                  </a:cubicBezTo>
                  <a:cubicBezTo>
                    <a:pt x="4" y="40"/>
                    <a:pt x="4" y="40"/>
                    <a:pt x="4" y="40"/>
                  </a:cubicBezTo>
                  <a:cubicBezTo>
                    <a:pt x="6" y="40"/>
                    <a:pt x="6" y="40"/>
                    <a:pt x="6" y="40"/>
                  </a:cubicBezTo>
                  <a:cubicBezTo>
                    <a:pt x="6" y="44"/>
                    <a:pt x="6" y="44"/>
                    <a:pt x="6" y="44"/>
                  </a:cubicBezTo>
                  <a:cubicBezTo>
                    <a:pt x="2" y="46"/>
                    <a:pt x="0" y="49"/>
                    <a:pt x="0" y="53"/>
                  </a:cubicBezTo>
                  <a:cubicBezTo>
                    <a:pt x="0" y="59"/>
                    <a:pt x="5" y="64"/>
                    <a:pt x="11" y="64"/>
                  </a:cubicBezTo>
                  <a:cubicBezTo>
                    <a:pt x="17" y="64"/>
                    <a:pt x="22" y="59"/>
                    <a:pt x="22" y="53"/>
                  </a:cubicBezTo>
                  <a:cubicBezTo>
                    <a:pt x="22" y="49"/>
                    <a:pt x="19" y="46"/>
                    <a:pt x="16" y="44"/>
                  </a:cubicBezTo>
                  <a:cubicBezTo>
                    <a:pt x="16" y="40"/>
                    <a:pt x="16" y="40"/>
                    <a:pt x="16" y="40"/>
                  </a:cubicBezTo>
                  <a:cubicBezTo>
                    <a:pt x="234" y="40"/>
                    <a:pt x="234" y="40"/>
                    <a:pt x="234" y="40"/>
                  </a:cubicBezTo>
                  <a:cubicBezTo>
                    <a:pt x="234" y="44"/>
                    <a:pt x="234" y="44"/>
                    <a:pt x="234" y="44"/>
                  </a:cubicBezTo>
                  <a:cubicBezTo>
                    <a:pt x="231" y="46"/>
                    <a:pt x="229" y="49"/>
                    <a:pt x="229" y="53"/>
                  </a:cubicBezTo>
                  <a:cubicBezTo>
                    <a:pt x="229" y="59"/>
                    <a:pt x="233" y="64"/>
                    <a:pt x="240" y="64"/>
                  </a:cubicBezTo>
                  <a:cubicBezTo>
                    <a:pt x="246" y="64"/>
                    <a:pt x="250" y="59"/>
                    <a:pt x="250" y="53"/>
                  </a:cubicBezTo>
                  <a:cubicBezTo>
                    <a:pt x="250" y="49"/>
                    <a:pt x="248" y="46"/>
                    <a:pt x="245" y="44"/>
                  </a:cubicBezTo>
                  <a:close/>
                  <a:moveTo>
                    <a:pt x="245" y="44"/>
                  </a:moveTo>
                  <a:cubicBezTo>
                    <a:pt x="245" y="44"/>
                    <a:pt x="245" y="44"/>
                    <a:pt x="245" y="4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4" name="Freeform 23"/>
            <p:cNvSpPr>
              <a:spLocks noEditPoints="1"/>
            </p:cNvSpPr>
            <p:nvPr/>
          </p:nvSpPr>
          <p:spPr bwMode="auto">
            <a:xfrm>
              <a:off x="2062163" y="1420813"/>
              <a:ext cx="80963" cy="306388"/>
            </a:xfrm>
            <a:custGeom>
              <a:avLst/>
              <a:gdLst/>
              <a:ahLst/>
              <a:cxnLst>
                <a:cxn ang="0">
                  <a:pos x="14" y="0"/>
                </a:cxn>
                <a:cxn ang="0">
                  <a:pos x="0" y="14"/>
                </a:cxn>
                <a:cxn ang="0">
                  <a:pos x="0" y="92"/>
                </a:cxn>
                <a:cxn ang="0">
                  <a:pos x="14" y="106"/>
                </a:cxn>
                <a:cxn ang="0">
                  <a:pos x="28" y="92"/>
                </a:cxn>
                <a:cxn ang="0">
                  <a:pos x="28" y="14"/>
                </a:cxn>
                <a:cxn ang="0">
                  <a:pos x="14" y="0"/>
                </a:cxn>
                <a:cxn ang="0">
                  <a:pos x="14" y="0"/>
                </a:cxn>
                <a:cxn ang="0">
                  <a:pos x="14" y="0"/>
                </a:cxn>
              </a:cxnLst>
              <a:rect l="0" t="0" r="r" b="b"/>
              <a:pathLst>
                <a:path w="28" h="106">
                  <a:moveTo>
                    <a:pt x="14" y="0"/>
                  </a:moveTo>
                  <a:cubicBezTo>
                    <a:pt x="6" y="0"/>
                    <a:pt x="0" y="6"/>
                    <a:pt x="0" y="14"/>
                  </a:cubicBezTo>
                  <a:cubicBezTo>
                    <a:pt x="0" y="92"/>
                    <a:pt x="0" y="92"/>
                    <a:pt x="0" y="92"/>
                  </a:cubicBezTo>
                  <a:cubicBezTo>
                    <a:pt x="0" y="100"/>
                    <a:pt x="6" y="106"/>
                    <a:pt x="14" y="106"/>
                  </a:cubicBezTo>
                  <a:cubicBezTo>
                    <a:pt x="21" y="106"/>
                    <a:pt x="28" y="100"/>
                    <a:pt x="28" y="92"/>
                  </a:cubicBezTo>
                  <a:cubicBezTo>
                    <a:pt x="28" y="14"/>
                    <a:pt x="28" y="14"/>
                    <a:pt x="28" y="14"/>
                  </a:cubicBezTo>
                  <a:cubicBezTo>
                    <a:pt x="28" y="6"/>
                    <a:pt x="21" y="0"/>
                    <a:pt x="14" y="0"/>
                  </a:cubicBezTo>
                  <a:close/>
                  <a:moveTo>
                    <a:pt x="14" y="0"/>
                  </a:moveTo>
                  <a:cubicBezTo>
                    <a:pt x="14" y="0"/>
                    <a:pt x="14" y="0"/>
                    <a:pt x="14"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5" name="Freeform 24"/>
            <p:cNvSpPr>
              <a:spLocks noEditPoints="1"/>
            </p:cNvSpPr>
            <p:nvPr/>
          </p:nvSpPr>
          <p:spPr bwMode="auto">
            <a:xfrm>
              <a:off x="1978025" y="1420813"/>
              <a:ext cx="77788" cy="306388"/>
            </a:xfrm>
            <a:custGeom>
              <a:avLst/>
              <a:gdLst/>
              <a:ahLst/>
              <a:cxnLst>
                <a:cxn ang="0">
                  <a:pos x="13" y="0"/>
                </a:cxn>
                <a:cxn ang="0">
                  <a:pos x="0" y="14"/>
                </a:cxn>
                <a:cxn ang="0">
                  <a:pos x="0" y="92"/>
                </a:cxn>
                <a:cxn ang="0">
                  <a:pos x="13" y="106"/>
                </a:cxn>
                <a:cxn ang="0">
                  <a:pos x="27" y="92"/>
                </a:cxn>
                <a:cxn ang="0">
                  <a:pos x="27" y="14"/>
                </a:cxn>
                <a:cxn ang="0">
                  <a:pos x="13" y="0"/>
                </a:cxn>
                <a:cxn ang="0">
                  <a:pos x="13" y="0"/>
                </a:cxn>
                <a:cxn ang="0">
                  <a:pos x="13" y="0"/>
                </a:cxn>
              </a:cxnLst>
              <a:rect l="0" t="0" r="r" b="b"/>
              <a:pathLst>
                <a:path w="27" h="106">
                  <a:moveTo>
                    <a:pt x="13" y="0"/>
                  </a:moveTo>
                  <a:cubicBezTo>
                    <a:pt x="6" y="0"/>
                    <a:pt x="0" y="6"/>
                    <a:pt x="0" y="14"/>
                  </a:cubicBezTo>
                  <a:cubicBezTo>
                    <a:pt x="0" y="92"/>
                    <a:pt x="0" y="92"/>
                    <a:pt x="0" y="92"/>
                  </a:cubicBezTo>
                  <a:cubicBezTo>
                    <a:pt x="0" y="100"/>
                    <a:pt x="6" y="106"/>
                    <a:pt x="13" y="106"/>
                  </a:cubicBezTo>
                  <a:cubicBezTo>
                    <a:pt x="21" y="106"/>
                    <a:pt x="27" y="100"/>
                    <a:pt x="27" y="92"/>
                  </a:cubicBezTo>
                  <a:cubicBezTo>
                    <a:pt x="27" y="14"/>
                    <a:pt x="27" y="14"/>
                    <a:pt x="27" y="14"/>
                  </a:cubicBezTo>
                  <a:cubicBezTo>
                    <a:pt x="27" y="6"/>
                    <a:pt x="21" y="0"/>
                    <a:pt x="13" y="0"/>
                  </a:cubicBezTo>
                  <a:close/>
                  <a:moveTo>
                    <a:pt x="13" y="0"/>
                  </a:moveTo>
                  <a:cubicBezTo>
                    <a:pt x="13" y="0"/>
                    <a:pt x="13" y="0"/>
                    <a:pt x="13"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6" name="Freeform 25"/>
            <p:cNvSpPr>
              <a:spLocks noEditPoints="1"/>
            </p:cNvSpPr>
            <p:nvPr/>
          </p:nvSpPr>
          <p:spPr bwMode="auto">
            <a:xfrm>
              <a:off x="1971675" y="982663"/>
              <a:ext cx="174625" cy="174625"/>
            </a:xfrm>
            <a:custGeom>
              <a:avLst/>
              <a:gdLst/>
              <a:ahLst/>
              <a:cxnLst>
                <a:cxn ang="0">
                  <a:pos x="60" y="30"/>
                </a:cxn>
                <a:cxn ang="0">
                  <a:pos x="30" y="60"/>
                </a:cxn>
                <a:cxn ang="0">
                  <a:pos x="0" y="30"/>
                </a:cxn>
                <a:cxn ang="0">
                  <a:pos x="30" y="0"/>
                </a:cxn>
                <a:cxn ang="0">
                  <a:pos x="60" y="30"/>
                </a:cxn>
                <a:cxn ang="0">
                  <a:pos x="60" y="30"/>
                </a:cxn>
                <a:cxn ang="0">
                  <a:pos x="60" y="30"/>
                </a:cxn>
              </a:cxnLst>
              <a:rect l="0" t="0" r="r" b="b"/>
              <a:pathLst>
                <a:path w="60" h="60">
                  <a:moveTo>
                    <a:pt x="60" y="30"/>
                  </a:moveTo>
                  <a:cubicBezTo>
                    <a:pt x="60" y="46"/>
                    <a:pt x="47" y="60"/>
                    <a:pt x="30" y="60"/>
                  </a:cubicBezTo>
                  <a:cubicBezTo>
                    <a:pt x="14" y="60"/>
                    <a:pt x="0" y="46"/>
                    <a:pt x="0" y="30"/>
                  </a:cubicBezTo>
                  <a:cubicBezTo>
                    <a:pt x="0" y="13"/>
                    <a:pt x="14" y="0"/>
                    <a:pt x="30" y="0"/>
                  </a:cubicBezTo>
                  <a:cubicBezTo>
                    <a:pt x="47" y="0"/>
                    <a:pt x="60" y="13"/>
                    <a:pt x="60" y="30"/>
                  </a:cubicBezTo>
                  <a:close/>
                  <a:moveTo>
                    <a:pt x="60" y="30"/>
                  </a:moveTo>
                  <a:cubicBezTo>
                    <a:pt x="60" y="30"/>
                    <a:pt x="60" y="30"/>
                    <a:pt x="60" y="3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 name="Freeform 26"/>
            <p:cNvSpPr>
              <a:spLocks noEditPoints="1"/>
            </p:cNvSpPr>
            <p:nvPr/>
          </p:nvSpPr>
          <p:spPr bwMode="auto">
            <a:xfrm>
              <a:off x="1873250" y="1162050"/>
              <a:ext cx="365125" cy="298450"/>
            </a:xfrm>
            <a:custGeom>
              <a:avLst/>
              <a:gdLst/>
              <a:ahLst/>
              <a:cxnLst>
                <a:cxn ang="0">
                  <a:pos x="19" y="103"/>
                </a:cxn>
                <a:cxn ang="0">
                  <a:pos x="20" y="102"/>
                </a:cxn>
                <a:cxn ang="0">
                  <a:pos x="31" y="90"/>
                </a:cxn>
                <a:cxn ang="0">
                  <a:pos x="33" y="51"/>
                </a:cxn>
                <a:cxn ang="0">
                  <a:pos x="33" y="92"/>
                </a:cxn>
                <a:cxn ang="0">
                  <a:pos x="34" y="94"/>
                </a:cxn>
                <a:cxn ang="0">
                  <a:pos x="50" y="84"/>
                </a:cxn>
                <a:cxn ang="0">
                  <a:pos x="62" y="89"/>
                </a:cxn>
                <a:cxn ang="0">
                  <a:pos x="64" y="92"/>
                </a:cxn>
                <a:cxn ang="0">
                  <a:pos x="79" y="84"/>
                </a:cxn>
                <a:cxn ang="0">
                  <a:pos x="95" y="93"/>
                </a:cxn>
                <a:cxn ang="0">
                  <a:pos x="95" y="92"/>
                </a:cxn>
                <a:cxn ang="0">
                  <a:pos x="95" y="50"/>
                </a:cxn>
                <a:cxn ang="0">
                  <a:pos x="98" y="89"/>
                </a:cxn>
                <a:cxn ang="0">
                  <a:pos x="108" y="101"/>
                </a:cxn>
                <a:cxn ang="0">
                  <a:pos x="109" y="101"/>
                </a:cxn>
                <a:cxn ang="0">
                  <a:pos x="121" y="91"/>
                </a:cxn>
                <a:cxn ang="0">
                  <a:pos x="71" y="0"/>
                </a:cxn>
                <a:cxn ang="0">
                  <a:pos x="64" y="8"/>
                </a:cxn>
                <a:cxn ang="0">
                  <a:pos x="57" y="0"/>
                </a:cxn>
                <a:cxn ang="0">
                  <a:pos x="57" y="0"/>
                </a:cxn>
                <a:cxn ang="0">
                  <a:pos x="8" y="92"/>
                </a:cxn>
                <a:cxn ang="0">
                  <a:pos x="19" y="103"/>
                </a:cxn>
                <a:cxn ang="0">
                  <a:pos x="19" y="103"/>
                </a:cxn>
                <a:cxn ang="0">
                  <a:pos x="19" y="103"/>
                </a:cxn>
              </a:cxnLst>
              <a:rect l="0" t="0" r="r" b="b"/>
              <a:pathLst>
                <a:path w="126" h="103">
                  <a:moveTo>
                    <a:pt x="19" y="103"/>
                  </a:moveTo>
                  <a:cubicBezTo>
                    <a:pt x="20" y="103"/>
                    <a:pt x="20" y="102"/>
                    <a:pt x="20" y="102"/>
                  </a:cubicBezTo>
                  <a:cubicBezTo>
                    <a:pt x="27" y="102"/>
                    <a:pt x="31" y="96"/>
                    <a:pt x="31" y="90"/>
                  </a:cubicBezTo>
                  <a:cubicBezTo>
                    <a:pt x="29" y="72"/>
                    <a:pt x="30" y="60"/>
                    <a:pt x="33" y="51"/>
                  </a:cubicBezTo>
                  <a:cubicBezTo>
                    <a:pt x="33" y="92"/>
                    <a:pt x="33" y="92"/>
                    <a:pt x="33" y="92"/>
                  </a:cubicBezTo>
                  <a:cubicBezTo>
                    <a:pt x="33" y="93"/>
                    <a:pt x="34" y="94"/>
                    <a:pt x="34" y="94"/>
                  </a:cubicBezTo>
                  <a:cubicBezTo>
                    <a:pt x="36" y="88"/>
                    <a:pt x="43" y="84"/>
                    <a:pt x="50" y="84"/>
                  </a:cubicBezTo>
                  <a:cubicBezTo>
                    <a:pt x="55" y="84"/>
                    <a:pt x="59" y="86"/>
                    <a:pt x="62" y="89"/>
                  </a:cubicBezTo>
                  <a:cubicBezTo>
                    <a:pt x="63" y="90"/>
                    <a:pt x="64" y="91"/>
                    <a:pt x="64" y="92"/>
                  </a:cubicBezTo>
                  <a:cubicBezTo>
                    <a:pt x="68" y="87"/>
                    <a:pt x="73" y="84"/>
                    <a:pt x="79" y="84"/>
                  </a:cubicBezTo>
                  <a:cubicBezTo>
                    <a:pt x="86" y="84"/>
                    <a:pt x="91" y="88"/>
                    <a:pt x="95" y="93"/>
                  </a:cubicBezTo>
                  <a:cubicBezTo>
                    <a:pt x="95" y="93"/>
                    <a:pt x="95" y="92"/>
                    <a:pt x="95" y="92"/>
                  </a:cubicBezTo>
                  <a:cubicBezTo>
                    <a:pt x="95" y="50"/>
                    <a:pt x="95" y="50"/>
                    <a:pt x="95" y="50"/>
                  </a:cubicBezTo>
                  <a:cubicBezTo>
                    <a:pt x="98" y="59"/>
                    <a:pt x="99" y="71"/>
                    <a:pt x="98" y="89"/>
                  </a:cubicBezTo>
                  <a:cubicBezTo>
                    <a:pt x="97" y="95"/>
                    <a:pt x="102" y="101"/>
                    <a:pt x="108" y="101"/>
                  </a:cubicBezTo>
                  <a:cubicBezTo>
                    <a:pt x="109" y="101"/>
                    <a:pt x="109" y="101"/>
                    <a:pt x="109" y="101"/>
                  </a:cubicBezTo>
                  <a:cubicBezTo>
                    <a:pt x="115" y="101"/>
                    <a:pt x="120" y="97"/>
                    <a:pt x="121" y="91"/>
                  </a:cubicBezTo>
                  <a:cubicBezTo>
                    <a:pt x="126" y="39"/>
                    <a:pt x="101" y="7"/>
                    <a:pt x="71" y="0"/>
                  </a:cubicBezTo>
                  <a:cubicBezTo>
                    <a:pt x="64" y="8"/>
                    <a:pt x="64" y="8"/>
                    <a:pt x="64" y="8"/>
                  </a:cubicBezTo>
                  <a:cubicBezTo>
                    <a:pt x="57" y="0"/>
                    <a:pt x="57" y="0"/>
                    <a:pt x="57" y="0"/>
                  </a:cubicBezTo>
                  <a:cubicBezTo>
                    <a:pt x="57" y="0"/>
                    <a:pt x="57" y="0"/>
                    <a:pt x="57" y="0"/>
                  </a:cubicBezTo>
                  <a:cubicBezTo>
                    <a:pt x="47" y="3"/>
                    <a:pt x="0" y="20"/>
                    <a:pt x="8" y="92"/>
                  </a:cubicBezTo>
                  <a:cubicBezTo>
                    <a:pt x="8" y="98"/>
                    <a:pt x="13" y="103"/>
                    <a:pt x="19" y="103"/>
                  </a:cubicBezTo>
                  <a:close/>
                  <a:moveTo>
                    <a:pt x="19" y="103"/>
                  </a:moveTo>
                  <a:cubicBezTo>
                    <a:pt x="19" y="103"/>
                    <a:pt x="19" y="103"/>
                    <a:pt x="19" y="10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8" name="Group 224"/>
          <p:cNvGrpSpPr/>
          <p:nvPr/>
        </p:nvGrpSpPr>
        <p:grpSpPr>
          <a:xfrm>
            <a:off x="1020124" y="1624793"/>
            <a:ext cx="1580238" cy="1614928"/>
            <a:chOff x="-9525" y="3198813"/>
            <a:chExt cx="882650" cy="901700"/>
          </a:xfrm>
          <a:solidFill>
            <a:schemeClr val="accent1"/>
          </a:solidFill>
        </p:grpSpPr>
        <p:sp>
          <p:nvSpPr>
            <p:cNvPr id="19" name="Freeform 15"/>
            <p:cNvSpPr>
              <a:spLocks noEditPoints="1"/>
            </p:cNvSpPr>
            <p:nvPr/>
          </p:nvSpPr>
          <p:spPr bwMode="auto">
            <a:xfrm>
              <a:off x="249238" y="3581400"/>
              <a:ext cx="254000" cy="109538"/>
            </a:xfrm>
            <a:custGeom>
              <a:avLst/>
              <a:gdLst/>
              <a:ahLst/>
              <a:cxnLst>
                <a:cxn ang="0">
                  <a:pos x="73" y="13"/>
                </a:cxn>
                <a:cxn ang="0">
                  <a:pos x="20" y="4"/>
                </a:cxn>
                <a:cxn ang="0">
                  <a:pos x="4" y="4"/>
                </a:cxn>
                <a:cxn ang="0">
                  <a:pos x="4" y="20"/>
                </a:cxn>
                <a:cxn ang="0">
                  <a:pos x="55" y="38"/>
                </a:cxn>
                <a:cxn ang="0">
                  <a:pos x="78" y="36"/>
                </a:cxn>
                <a:cxn ang="0">
                  <a:pos x="86" y="22"/>
                </a:cxn>
                <a:cxn ang="0">
                  <a:pos x="73" y="13"/>
                </a:cxn>
                <a:cxn ang="0">
                  <a:pos x="73" y="13"/>
                </a:cxn>
                <a:cxn ang="0">
                  <a:pos x="73" y="13"/>
                </a:cxn>
              </a:cxnLst>
              <a:rect l="0" t="0" r="r" b="b"/>
              <a:pathLst>
                <a:path w="88" h="38">
                  <a:moveTo>
                    <a:pt x="73" y="13"/>
                  </a:moveTo>
                  <a:cubicBezTo>
                    <a:pt x="38" y="21"/>
                    <a:pt x="21" y="5"/>
                    <a:pt x="20" y="4"/>
                  </a:cubicBezTo>
                  <a:cubicBezTo>
                    <a:pt x="16" y="0"/>
                    <a:pt x="9" y="0"/>
                    <a:pt x="4" y="4"/>
                  </a:cubicBezTo>
                  <a:cubicBezTo>
                    <a:pt x="0" y="8"/>
                    <a:pt x="0" y="15"/>
                    <a:pt x="4" y="20"/>
                  </a:cubicBezTo>
                  <a:cubicBezTo>
                    <a:pt x="5" y="21"/>
                    <a:pt x="22" y="38"/>
                    <a:pt x="55" y="38"/>
                  </a:cubicBezTo>
                  <a:cubicBezTo>
                    <a:pt x="62" y="38"/>
                    <a:pt x="70" y="37"/>
                    <a:pt x="78" y="36"/>
                  </a:cubicBezTo>
                  <a:cubicBezTo>
                    <a:pt x="84" y="34"/>
                    <a:pt x="88" y="28"/>
                    <a:pt x="86" y="22"/>
                  </a:cubicBezTo>
                  <a:cubicBezTo>
                    <a:pt x="85" y="16"/>
                    <a:pt x="79" y="12"/>
                    <a:pt x="73" y="13"/>
                  </a:cubicBezTo>
                  <a:close/>
                  <a:moveTo>
                    <a:pt x="73" y="13"/>
                  </a:moveTo>
                  <a:cubicBezTo>
                    <a:pt x="73" y="13"/>
                    <a:pt x="73" y="13"/>
                    <a:pt x="73" y="1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0" name="Freeform 16"/>
            <p:cNvSpPr>
              <a:spLocks noEditPoints="1"/>
            </p:cNvSpPr>
            <p:nvPr/>
          </p:nvSpPr>
          <p:spPr bwMode="auto">
            <a:xfrm>
              <a:off x="88900" y="3462338"/>
              <a:ext cx="147638" cy="144463"/>
            </a:xfrm>
            <a:custGeom>
              <a:avLst/>
              <a:gdLst/>
              <a:ahLst/>
              <a:cxnLst>
                <a:cxn ang="0">
                  <a:pos x="51" y="25"/>
                </a:cxn>
                <a:cxn ang="0">
                  <a:pos x="25" y="50"/>
                </a:cxn>
                <a:cxn ang="0">
                  <a:pos x="0" y="25"/>
                </a:cxn>
                <a:cxn ang="0">
                  <a:pos x="25" y="0"/>
                </a:cxn>
                <a:cxn ang="0">
                  <a:pos x="51" y="25"/>
                </a:cxn>
                <a:cxn ang="0">
                  <a:pos x="51" y="25"/>
                </a:cxn>
                <a:cxn ang="0">
                  <a:pos x="51" y="25"/>
                </a:cxn>
              </a:cxnLst>
              <a:rect l="0" t="0" r="r" b="b"/>
              <a:pathLst>
                <a:path w="51" h="50">
                  <a:moveTo>
                    <a:pt x="51" y="25"/>
                  </a:moveTo>
                  <a:cubicBezTo>
                    <a:pt x="51" y="39"/>
                    <a:pt x="40" y="50"/>
                    <a:pt x="25" y="50"/>
                  </a:cubicBezTo>
                  <a:cubicBezTo>
                    <a:pt x="11" y="50"/>
                    <a:pt x="0" y="39"/>
                    <a:pt x="0" y="25"/>
                  </a:cubicBezTo>
                  <a:cubicBezTo>
                    <a:pt x="0" y="11"/>
                    <a:pt x="11" y="0"/>
                    <a:pt x="25" y="0"/>
                  </a:cubicBezTo>
                  <a:cubicBezTo>
                    <a:pt x="40" y="0"/>
                    <a:pt x="51" y="11"/>
                    <a:pt x="51" y="25"/>
                  </a:cubicBezTo>
                  <a:close/>
                  <a:moveTo>
                    <a:pt x="51" y="25"/>
                  </a:moveTo>
                  <a:cubicBezTo>
                    <a:pt x="51" y="25"/>
                    <a:pt x="51" y="25"/>
                    <a:pt x="51" y="2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1" name="Freeform 17"/>
            <p:cNvSpPr>
              <a:spLocks noEditPoints="1"/>
            </p:cNvSpPr>
            <p:nvPr/>
          </p:nvSpPr>
          <p:spPr bwMode="auto">
            <a:xfrm>
              <a:off x="-9525" y="3549650"/>
              <a:ext cx="882650" cy="550863"/>
            </a:xfrm>
            <a:custGeom>
              <a:avLst/>
              <a:gdLst/>
              <a:ahLst/>
              <a:cxnLst>
                <a:cxn ang="0">
                  <a:pos x="295" y="99"/>
                </a:cxn>
                <a:cxn ang="0">
                  <a:pos x="247" y="80"/>
                </a:cxn>
                <a:cxn ang="0">
                  <a:pos x="242" y="79"/>
                </a:cxn>
                <a:cxn ang="0">
                  <a:pos x="230" y="79"/>
                </a:cxn>
                <a:cxn ang="0">
                  <a:pos x="230" y="76"/>
                </a:cxn>
                <a:cxn ang="0">
                  <a:pos x="229" y="73"/>
                </a:cxn>
                <a:cxn ang="0">
                  <a:pos x="274" y="85"/>
                </a:cxn>
                <a:cxn ang="0">
                  <a:pos x="277" y="85"/>
                </a:cxn>
                <a:cxn ang="0">
                  <a:pos x="290" y="75"/>
                </a:cxn>
                <a:cxn ang="0">
                  <a:pos x="281" y="59"/>
                </a:cxn>
                <a:cxn ang="0">
                  <a:pos x="222" y="43"/>
                </a:cxn>
                <a:cxn ang="0">
                  <a:pos x="218" y="42"/>
                </a:cxn>
                <a:cxn ang="0">
                  <a:pos x="178" y="42"/>
                </a:cxn>
                <a:cxn ang="0">
                  <a:pos x="167" y="51"/>
                </a:cxn>
                <a:cxn ang="0">
                  <a:pos x="147" y="54"/>
                </a:cxn>
                <a:cxn ang="0">
                  <a:pos x="91" y="35"/>
                </a:cxn>
                <a:cxn ang="0">
                  <a:pos x="85" y="25"/>
                </a:cxn>
                <a:cxn ang="0">
                  <a:pos x="88" y="14"/>
                </a:cxn>
                <a:cxn ang="0">
                  <a:pos x="100" y="8"/>
                </a:cxn>
                <a:cxn ang="0">
                  <a:pos x="110" y="11"/>
                </a:cxn>
                <a:cxn ang="0">
                  <a:pos x="133" y="21"/>
                </a:cxn>
                <a:cxn ang="0">
                  <a:pos x="108" y="5"/>
                </a:cxn>
                <a:cxn ang="0">
                  <a:pos x="82" y="10"/>
                </a:cxn>
                <a:cxn ang="0">
                  <a:pos x="79" y="14"/>
                </a:cxn>
                <a:cxn ang="0">
                  <a:pos x="76" y="19"/>
                </a:cxn>
                <a:cxn ang="0">
                  <a:pos x="76" y="19"/>
                </a:cxn>
                <a:cxn ang="0">
                  <a:pos x="83" y="45"/>
                </a:cxn>
                <a:cxn ang="0">
                  <a:pos x="130" y="75"/>
                </a:cxn>
                <a:cxn ang="0">
                  <a:pos x="132" y="76"/>
                </a:cxn>
                <a:cxn ang="0">
                  <a:pos x="132" y="76"/>
                </a:cxn>
                <a:cxn ang="0">
                  <a:pos x="132" y="79"/>
                </a:cxn>
                <a:cxn ang="0">
                  <a:pos x="118" y="79"/>
                </a:cxn>
                <a:cxn ang="0">
                  <a:pos x="55" y="35"/>
                </a:cxn>
                <a:cxn ang="0">
                  <a:pos x="56" y="34"/>
                </a:cxn>
                <a:cxn ang="0">
                  <a:pos x="54" y="23"/>
                </a:cxn>
                <a:cxn ang="0">
                  <a:pos x="32" y="10"/>
                </a:cxn>
                <a:cxn ang="0">
                  <a:pos x="22" y="12"/>
                </a:cxn>
                <a:cxn ang="0">
                  <a:pos x="4" y="17"/>
                </a:cxn>
                <a:cxn ang="0">
                  <a:pos x="8" y="36"/>
                </a:cxn>
                <a:cxn ang="0">
                  <a:pos x="106" y="104"/>
                </a:cxn>
                <a:cxn ang="0">
                  <a:pos x="114" y="107"/>
                </a:cxn>
                <a:cxn ang="0">
                  <a:pos x="132" y="107"/>
                </a:cxn>
                <a:cxn ang="0">
                  <a:pos x="140" y="112"/>
                </a:cxn>
                <a:cxn ang="0">
                  <a:pos x="157" y="112"/>
                </a:cxn>
                <a:cxn ang="0">
                  <a:pos x="157" y="177"/>
                </a:cxn>
                <a:cxn ang="0">
                  <a:pos x="149" y="177"/>
                </a:cxn>
                <a:cxn ang="0">
                  <a:pos x="142" y="184"/>
                </a:cxn>
                <a:cxn ang="0">
                  <a:pos x="149" y="190"/>
                </a:cxn>
                <a:cxn ang="0">
                  <a:pos x="214" y="190"/>
                </a:cxn>
                <a:cxn ang="0">
                  <a:pos x="220" y="184"/>
                </a:cxn>
                <a:cxn ang="0">
                  <a:pos x="214" y="177"/>
                </a:cxn>
                <a:cxn ang="0">
                  <a:pos x="204" y="177"/>
                </a:cxn>
                <a:cxn ang="0">
                  <a:pos x="204" y="112"/>
                </a:cxn>
                <a:cxn ang="0">
                  <a:pos x="221" y="112"/>
                </a:cxn>
                <a:cxn ang="0">
                  <a:pos x="229" y="107"/>
                </a:cxn>
                <a:cxn ang="0">
                  <a:pos x="239" y="107"/>
                </a:cxn>
                <a:cxn ang="0">
                  <a:pos x="284" y="125"/>
                </a:cxn>
                <a:cxn ang="0">
                  <a:pos x="289" y="126"/>
                </a:cxn>
                <a:cxn ang="0">
                  <a:pos x="302" y="117"/>
                </a:cxn>
                <a:cxn ang="0">
                  <a:pos x="295" y="99"/>
                </a:cxn>
                <a:cxn ang="0">
                  <a:pos x="295" y="99"/>
                </a:cxn>
                <a:cxn ang="0">
                  <a:pos x="295" y="99"/>
                </a:cxn>
              </a:cxnLst>
              <a:rect l="0" t="0" r="r" b="b"/>
              <a:pathLst>
                <a:path w="305" h="190">
                  <a:moveTo>
                    <a:pt x="295" y="99"/>
                  </a:moveTo>
                  <a:cubicBezTo>
                    <a:pt x="247" y="80"/>
                    <a:pt x="247" y="80"/>
                    <a:pt x="247" y="80"/>
                  </a:cubicBezTo>
                  <a:cubicBezTo>
                    <a:pt x="245" y="79"/>
                    <a:pt x="244" y="79"/>
                    <a:pt x="242" y="79"/>
                  </a:cubicBezTo>
                  <a:cubicBezTo>
                    <a:pt x="230" y="79"/>
                    <a:pt x="230" y="79"/>
                    <a:pt x="230" y="79"/>
                  </a:cubicBezTo>
                  <a:cubicBezTo>
                    <a:pt x="230" y="76"/>
                    <a:pt x="230" y="76"/>
                    <a:pt x="230" y="76"/>
                  </a:cubicBezTo>
                  <a:cubicBezTo>
                    <a:pt x="230" y="75"/>
                    <a:pt x="229" y="74"/>
                    <a:pt x="229" y="73"/>
                  </a:cubicBezTo>
                  <a:cubicBezTo>
                    <a:pt x="274" y="85"/>
                    <a:pt x="274" y="85"/>
                    <a:pt x="274" y="85"/>
                  </a:cubicBezTo>
                  <a:cubicBezTo>
                    <a:pt x="275" y="85"/>
                    <a:pt x="276" y="85"/>
                    <a:pt x="277" y="85"/>
                  </a:cubicBezTo>
                  <a:cubicBezTo>
                    <a:pt x="283" y="85"/>
                    <a:pt x="289" y="81"/>
                    <a:pt x="290" y="75"/>
                  </a:cubicBezTo>
                  <a:cubicBezTo>
                    <a:pt x="292" y="68"/>
                    <a:pt x="288" y="61"/>
                    <a:pt x="281" y="59"/>
                  </a:cubicBezTo>
                  <a:cubicBezTo>
                    <a:pt x="222" y="43"/>
                    <a:pt x="222" y="43"/>
                    <a:pt x="222" y="43"/>
                  </a:cubicBezTo>
                  <a:cubicBezTo>
                    <a:pt x="220" y="42"/>
                    <a:pt x="219" y="42"/>
                    <a:pt x="218" y="42"/>
                  </a:cubicBezTo>
                  <a:cubicBezTo>
                    <a:pt x="178" y="42"/>
                    <a:pt x="178" y="42"/>
                    <a:pt x="178" y="42"/>
                  </a:cubicBezTo>
                  <a:cubicBezTo>
                    <a:pt x="176" y="47"/>
                    <a:pt x="172" y="50"/>
                    <a:pt x="167" y="51"/>
                  </a:cubicBezTo>
                  <a:cubicBezTo>
                    <a:pt x="160" y="53"/>
                    <a:pt x="153" y="54"/>
                    <a:pt x="147" y="54"/>
                  </a:cubicBezTo>
                  <a:cubicBezTo>
                    <a:pt x="114" y="54"/>
                    <a:pt x="92" y="36"/>
                    <a:pt x="91" y="35"/>
                  </a:cubicBezTo>
                  <a:cubicBezTo>
                    <a:pt x="87" y="33"/>
                    <a:pt x="85" y="29"/>
                    <a:pt x="85" y="25"/>
                  </a:cubicBezTo>
                  <a:cubicBezTo>
                    <a:pt x="85" y="21"/>
                    <a:pt x="86" y="17"/>
                    <a:pt x="88" y="14"/>
                  </a:cubicBezTo>
                  <a:cubicBezTo>
                    <a:pt x="91" y="10"/>
                    <a:pt x="96" y="8"/>
                    <a:pt x="100" y="8"/>
                  </a:cubicBezTo>
                  <a:cubicBezTo>
                    <a:pt x="104" y="8"/>
                    <a:pt x="107" y="9"/>
                    <a:pt x="110" y="11"/>
                  </a:cubicBezTo>
                  <a:cubicBezTo>
                    <a:pt x="110" y="12"/>
                    <a:pt x="119" y="18"/>
                    <a:pt x="133" y="21"/>
                  </a:cubicBezTo>
                  <a:cubicBezTo>
                    <a:pt x="108" y="5"/>
                    <a:pt x="108" y="5"/>
                    <a:pt x="108" y="5"/>
                  </a:cubicBezTo>
                  <a:cubicBezTo>
                    <a:pt x="99" y="0"/>
                    <a:pt x="89" y="4"/>
                    <a:pt x="82" y="10"/>
                  </a:cubicBezTo>
                  <a:cubicBezTo>
                    <a:pt x="82" y="10"/>
                    <a:pt x="80" y="11"/>
                    <a:pt x="79" y="14"/>
                  </a:cubicBezTo>
                  <a:cubicBezTo>
                    <a:pt x="77" y="16"/>
                    <a:pt x="76" y="19"/>
                    <a:pt x="76" y="19"/>
                  </a:cubicBezTo>
                  <a:cubicBezTo>
                    <a:pt x="76" y="19"/>
                    <a:pt x="76" y="19"/>
                    <a:pt x="76" y="19"/>
                  </a:cubicBezTo>
                  <a:cubicBezTo>
                    <a:pt x="73" y="27"/>
                    <a:pt x="74" y="39"/>
                    <a:pt x="83" y="45"/>
                  </a:cubicBezTo>
                  <a:cubicBezTo>
                    <a:pt x="130" y="75"/>
                    <a:pt x="130" y="75"/>
                    <a:pt x="130" y="75"/>
                  </a:cubicBezTo>
                  <a:cubicBezTo>
                    <a:pt x="131" y="75"/>
                    <a:pt x="131" y="76"/>
                    <a:pt x="132" y="76"/>
                  </a:cubicBezTo>
                  <a:cubicBezTo>
                    <a:pt x="132" y="76"/>
                    <a:pt x="132" y="76"/>
                    <a:pt x="132" y="76"/>
                  </a:cubicBezTo>
                  <a:cubicBezTo>
                    <a:pt x="132" y="79"/>
                    <a:pt x="132" y="79"/>
                    <a:pt x="132" y="79"/>
                  </a:cubicBezTo>
                  <a:cubicBezTo>
                    <a:pt x="118" y="79"/>
                    <a:pt x="118" y="79"/>
                    <a:pt x="118" y="79"/>
                  </a:cubicBezTo>
                  <a:cubicBezTo>
                    <a:pt x="55" y="35"/>
                    <a:pt x="55" y="35"/>
                    <a:pt x="55" y="35"/>
                  </a:cubicBezTo>
                  <a:cubicBezTo>
                    <a:pt x="56" y="35"/>
                    <a:pt x="56" y="35"/>
                    <a:pt x="56" y="34"/>
                  </a:cubicBezTo>
                  <a:cubicBezTo>
                    <a:pt x="59" y="31"/>
                    <a:pt x="58" y="26"/>
                    <a:pt x="54" y="23"/>
                  </a:cubicBezTo>
                  <a:cubicBezTo>
                    <a:pt x="32" y="10"/>
                    <a:pt x="32" y="10"/>
                    <a:pt x="32" y="10"/>
                  </a:cubicBezTo>
                  <a:cubicBezTo>
                    <a:pt x="29" y="8"/>
                    <a:pt x="24" y="9"/>
                    <a:pt x="22" y="12"/>
                  </a:cubicBezTo>
                  <a:cubicBezTo>
                    <a:pt x="16" y="9"/>
                    <a:pt x="8" y="11"/>
                    <a:pt x="4" y="17"/>
                  </a:cubicBezTo>
                  <a:cubicBezTo>
                    <a:pt x="0" y="23"/>
                    <a:pt x="2" y="32"/>
                    <a:pt x="8" y="36"/>
                  </a:cubicBezTo>
                  <a:cubicBezTo>
                    <a:pt x="106" y="104"/>
                    <a:pt x="106" y="104"/>
                    <a:pt x="106" y="104"/>
                  </a:cubicBezTo>
                  <a:cubicBezTo>
                    <a:pt x="108" y="106"/>
                    <a:pt x="111" y="107"/>
                    <a:pt x="114" y="107"/>
                  </a:cubicBezTo>
                  <a:cubicBezTo>
                    <a:pt x="132" y="107"/>
                    <a:pt x="132" y="107"/>
                    <a:pt x="132" y="107"/>
                  </a:cubicBezTo>
                  <a:cubicBezTo>
                    <a:pt x="133" y="110"/>
                    <a:pt x="136" y="112"/>
                    <a:pt x="140" y="112"/>
                  </a:cubicBezTo>
                  <a:cubicBezTo>
                    <a:pt x="157" y="112"/>
                    <a:pt x="157" y="112"/>
                    <a:pt x="157" y="112"/>
                  </a:cubicBezTo>
                  <a:cubicBezTo>
                    <a:pt x="157" y="177"/>
                    <a:pt x="157" y="177"/>
                    <a:pt x="157" y="177"/>
                  </a:cubicBezTo>
                  <a:cubicBezTo>
                    <a:pt x="149" y="177"/>
                    <a:pt x="149" y="177"/>
                    <a:pt x="149" y="177"/>
                  </a:cubicBezTo>
                  <a:cubicBezTo>
                    <a:pt x="145" y="177"/>
                    <a:pt x="142" y="180"/>
                    <a:pt x="142" y="184"/>
                  </a:cubicBezTo>
                  <a:cubicBezTo>
                    <a:pt x="142" y="187"/>
                    <a:pt x="145" y="190"/>
                    <a:pt x="149" y="190"/>
                  </a:cubicBezTo>
                  <a:cubicBezTo>
                    <a:pt x="214" y="190"/>
                    <a:pt x="214" y="190"/>
                    <a:pt x="214" y="190"/>
                  </a:cubicBezTo>
                  <a:cubicBezTo>
                    <a:pt x="217" y="190"/>
                    <a:pt x="220" y="187"/>
                    <a:pt x="220" y="184"/>
                  </a:cubicBezTo>
                  <a:cubicBezTo>
                    <a:pt x="220" y="180"/>
                    <a:pt x="217" y="177"/>
                    <a:pt x="214" y="177"/>
                  </a:cubicBezTo>
                  <a:cubicBezTo>
                    <a:pt x="204" y="177"/>
                    <a:pt x="204" y="177"/>
                    <a:pt x="204" y="177"/>
                  </a:cubicBezTo>
                  <a:cubicBezTo>
                    <a:pt x="204" y="112"/>
                    <a:pt x="204" y="112"/>
                    <a:pt x="204" y="112"/>
                  </a:cubicBezTo>
                  <a:cubicBezTo>
                    <a:pt x="221" y="112"/>
                    <a:pt x="221" y="112"/>
                    <a:pt x="221" y="112"/>
                  </a:cubicBezTo>
                  <a:cubicBezTo>
                    <a:pt x="225" y="112"/>
                    <a:pt x="228" y="110"/>
                    <a:pt x="229" y="107"/>
                  </a:cubicBezTo>
                  <a:cubicBezTo>
                    <a:pt x="239" y="107"/>
                    <a:pt x="239" y="107"/>
                    <a:pt x="239" y="107"/>
                  </a:cubicBezTo>
                  <a:cubicBezTo>
                    <a:pt x="284" y="125"/>
                    <a:pt x="284" y="125"/>
                    <a:pt x="284" y="125"/>
                  </a:cubicBezTo>
                  <a:cubicBezTo>
                    <a:pt x="286" y="126"/>
                    <a:pt x="288" y="126"/>
                    <a:pt x="289" y="126"/>
                  </a:cubicBezTo>
                  <a:cubicBezTo>
                    <a:pt x="295" y="126"/>
                    <a:pt x="300" y="123"/>
                    <a:pt x="302" y="117"/>
                  </a:cubicBezTo>
                  <a:cubicBezTo>
                    <a:pt x="305" y="110"/>
                    <a:pt x="302" y="102"/>
                    <a:pt x="295" y="99"/>
                  </a:cubicBezTo>
                  <a:close/>
                  <a:moveTo>
                    <a:pt x="295" y="99"/>
                  </a:moveTo>
                  <a:cubicBezTo>
                    <a:pt x="295" y="99"/>
                    <a:pt x="295" y="99"/>
                    <a:pt x="295" y="9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2" name="Freeform 18"/>
            <p:cNvSpPr>
              <a:spLocks noEditPoints="1"/>
            </p:cNvSpPr>
            <p:nvPr/>
          </p:nvSpPr>
          <p:spPr bwMode="auto">
            <a:xfrm>
              <a:off x="295275" y="3370263"/>
              <a:ext cx="415925" cy="295275"/>
            </a:xfrm>
            <a:custGeom>
              <a:avLst/>
              <a:gdLst/>
              <a:ahLst/>
              <a:cxnLst>
                <a:cxn ang="0">
                  <a:pos x="11" y="62"/>
                </a:cxn>
                <a:cxn ang="0">
                  <a:pos x="59" y="47"/>
                </a:cxn>
                <a:cxn ang="0">
                  <a:pos x="59" y="65"/>
                </a:cxn>
                <a:cxn ang="0">
                  <a:pos x="55" y="83"/>
                </a:cxn>
                <a:cxn ang="0">
                  <a:pos x="57" y="82"/>
                </a:cxn>
                <a:cxn ang="0">
                  <a:pos x="60" y="82"/>
                </a:cxn>
                <a:cxn ang="0">
                  <a:pos x="75" y="94"/>
                </a:cxn>
                <a:cxn ang="0">
                  <a:pos x="75" y="100"/>
                </a:cxn>
                <a:cxn ang="0">
                  <a:pos x="114" y="100"/>
                </a:cxn>
                <a:cxn ang="0">
                  <a:pos x="118" y="101"/>
                </a:cxn>
                <a:cxn ang="0">
                  <a:pos x="124" y="102"/>
                </a:cxn>
                <a:cxn ang="0">
                  <a:pos x="116" y="65"/>
                </a:cxn>
                <a:cxn ang="0">
                  <a:pos x="116" y="44"/>
                </a:cxn>
                <a:cxn ang="0">
                  <a:pos x="122" y="84"/>
                </a:cxn>
                <a:cxn ang="0">
                  <a:pos x="133" y="95"/>
                </a:cxn>
                <a:cxn ang="0">
                  <a:pos x="133" y="95"/>
                </a:cxn>
                <a:cxn ang="0">
                  <a:pos x="144" y="84"/>
                </a:cxn>
                <a:cxn ang="0">
                  <a:pos x="94" y="0"/>
                </a:cxn>
                <a:cxn ang="0">
                  <a:pos x="94" y="0"/>
                </a:cxn>
                <a:cxn ang="0">
                  <a:pos x="87" y="7"/>
                </a:cxn>
                <a:cxn ang="0">
                  <a:pos x="80" y="0"/>
                </a:cxn>
                <a:cxn ang="0">
                  <a:pos x="69" y="5"/>
                </a:cxn>
                <a:cxn ang="0">
                  <a:pos x="53" y="21"/>
                </a:cxn>
                <a:cxn ang="0">
                  <a:pos x="11" y="41"/>
                </a:cxn>
                <a:cxn ang="0">
                  <a:pos x="0" y="51"/>
                </a:cxn>
                <a:cxn ang="0">
                  <a:pos x="11" y="62"/>
                </a:cxn>
                <a:cxn ang="0">
                  <a:pos x="11" y="62"/>
                </a:cxn>
                <a:cxn ang="0">
                  <a:pos x="11" y="62"/>
                </a:cxn>
              </a:cxnLst>
              <a:rect l="0" t="0" r="r" b="b"/>
              <a:pathLst>
                <a:path w="144" h="102">
                  <a:moveTo>
                    <a:pt x="11" y="62"/>
                  </a:moveTo>
                  <a:cubicBezTo>
                    <a:pt x="36" y="62"/>
                    <a:pt x="50" y="55"/>
                    <a:pt x="59" y="47"/>
                  </a:cubicBezTo>
                  <a:cubicBezTo>
                    <a:pt x="59" y="65"/>
                    <a:pt x="59" y="65"/>
                    <a:pt x="59" y="65"/>
                  </a:cubicBezTo>
                  <a:cubicBezTo>
                    <a:pt x="58" y="68"/>
                    <a:pt x="57" y="75"/>
                    <a:pt x="55" y="83"/>
                  </a:cubicBezTo>
                  <a:cubicBezTo>
                    <a:pt x="55" y="83"/>
                    <a:pt x="56" y="82"/>
                    <a:pt x="57" y="82"/>
                  </a:cubicBezTo>
                  <a:cubicBezTo>
                    <a:pt x="58" y="82"/>
                    <a:pt x="59" y="82"/>
                    <a:pt x="60" y="82"/>
                  </a:cubicBezTo>
                  <a:cubicBezTo>
                    <a:pt x="67" y="82"/>
                    <a:pt x="74" y="87"/>
                    <a:pt x="75" y="94"/>
                  </a:cubicBezTo>
                  <a:cubicBezTo>
                    <a:pt x="76" y="96"/>
                    <a:pt x="76" y="98"/>
                    <a:pt x="75" y="100"/>
                  </a:cubicBezTo>
                  <a:cubicBezTo>
                    <a:pt x="114" y="100"/>
                    <a:pt x="114" y="100"/>
                    <a:pt x="114" y="100"/>
                  </a:cubicBezTo>
                  <a:cubicBezTo>
                    <a:pt x="115" y="100"/>
                    <a:pt x="117" y="100"/>
                    <a:pt x="118" y="101"/>
                  </a:cubicBezTo>
                  <a:cubicBezTo>
                    <a:pt x="124" y="102"/>
                    <a:pt x="124" y="102"/>
                    <a:pt x="124" y="102"/>
                  </a:cubicBezTo>
                  <a:cubicBezTo>
                    <a:pt x="121" y="86"/>
                    <a:pt x="117" y="71"/>
                    <a:pt x="116" y="65"/>
                  </a:cubicBezTo>
                  <a:cubicBezTo>
                    <a:pt x="116" y="44"/>
                    <a:pt x="116" y="44"/>
                    <a:pt x="116" y="44"/>
                  </a:cubicBezTo>
                  <a:cubicBezTo>
                    <a:pt x="120" y="53"/>
                    <a:pt x="122" y="65"/>
                    <a:pt x="122" y="84"/>
                  </a:cubicBezTo>
                  <a:cubicBezTo>
                    <a:pt x="122" y="90"/>
                    <a:pt x="127" y="95"/>
                    <a:pt x="133" y="95"/>
                  </a:cubicBezTo>
                  <a:cubicBezTo>
                    <a:pt x="133" y="95"/>
                    <a:pt x="133" y="95"/>
                    <a:pt x="133" y="95"/>
                  </a:cubicBezTo>
                  <a:cubicBezTo>
                    <a:pt x="139" y="95"/>
                    <a:pt x="144" y="90"/>
                    <a:pt x="144" y="84"/>
                  </a:cubicBezTo>
                  <a:cubicBezTo>
                    <a:pt x="144" y="33"/>
                    <a:pt x="119" y="9"/>
                    <a:pt x="94" y="0"/>
                  </a:cubicBezTo>
                  <a:cubicBezTo>
                    <a:pt x="94" y="0"/>
                    <a:pt x="94" y="0"/>
                    <a:pt x="94" y="0"/>
                  </a:cubicBezTo>
                  <a:cubicBezTo>
                    <a:pt x="87" y="7"/>
                    <a:pt x="87" y="7"/>
                    <a:pt x="87" y="7"/>
                  </a:cubicBezTo>
                  <a:cubicBezTo>
                    <a:pt x="80" y="0"/>
                    <a:pt x="80" y="0"/>
                    <a:pt x="80" y="0"/>
                  </a:cubicBezTo>
                  <a:cubicBezTo>
                    <a:pt x="76" y="1"/>
                    <a:pt x="73" y="3"/>
                    <a:pt x="69" y="5"/>
                  </a:cubicBezTo>
                  <a:cubicBezTo>
                    <a:pt x="69" y="5"/>
                    <a:pt x="60" y="12"/>
                    <a:pt x="53" y="21"/>
                  </a:cubicBezTo>
                  <a:cubicBezTo>
                    <a:pt x="46" y="32"/>
                    <a:pt x="39" y="41"/>
                    <a:pt x="11" y="41"/>
                  </a:cubicBezTo>
                  <a:cubicBezTo>
                    <a:pt x="5" y="41"/>
                    <a:pt x="0" y="45"/>
                    <a:pt x="0" y="51"/>
                  </a:cubicBezTo>
                  <a:cubicBezTo>
                    <a:pt x="0" y="57"/>
                    <a:pt x="5" y="62"/>
                    <a:pt x="11" y="62"/>
                  </a:cubicBezTo>
                  <a:close/>
                  <a:moveTo>
                    <a:pt x="11" y="62"/>
                  </a:moveTo>
                  <a:cubicBezTo>
                    <a:pt x="11" y="62"/>
                    <a:pt x="11" y="62"/>
                    <a:pt x="11" y="6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3" name="Freeform 19"/>
            <p:cNvSpPr>
              <a:spLocks noEditPoints="1"/>
            </p:cNvSpPr>
            <p:nvPr/>
          </p:nvSpPr>
          <p:spPr bwMode="auto">
            <a:xfrm>
              <a:off x="474663" y="3198813"/>
              <a:ext cx="149225" cy="165100"/>
            </a:xfrm>
            <a:custGeom>
              <a:avLst/>
              <a:gdLst/>
              <a:ahLst/>
              <a:cxnLst>
                <a:cxn ang="0">
                  <a:pos x="26" y="57"/>
                </a:cxn>
                <a:cxn ang="0">
                  <a:pos x="52" y="31"/>
                </a:cxn>
                <a:cxn ang="0">
                  <a:pos x="46" y="15"/>
                </a:cxn>
                <a:cxn ang="0">
                  <a:pos x="38" y="15"/>
                </a:cxn>
                <a:cxn ang="0">
                  <a:pos x="38" y="11"/>
                </a:cxn>
                <a:cxn ang="0">
                  <a:pos x="42" y="11"/>
                </a:cxn>
                <a:cxn ang="0">
                  <a:pos x="37" y="7"/>
                </a:cxn>
                <a:cxn ang="0">
                  <a:pos x="26" y="0"/>
                </a:cxn>
                <a:cxn ang="0">
                  <a:pos x="14" y="7"/>
                </a:cxn>
                <a:cxn ang="0">
                  <a:pos x="9" y="11"/>
                </a:cxn>
                <a:cxn ang="0">
                  <a:pos x="14" y="11"/>
                </a:cxn>
                <a:cxn ang="0">
                  <a:pos x="14" y="15"/>
                </a:cxn>
                <a:cxn ang="0">
                  <a:pos x="5" y="15"/>
                </a:cxn>
                <a:cxn ang="0">
                  <a:pos x="0" y="31"/>
                </a:cxn>
                <a:cxn ang="0">
                  <a:pos x="26" y="57"/>
                </a:cxn>
                <a:cxn ang="0">
                  <a:pos x="26" y="5"/>
                </a:cxn>
                <a:cxn ang="0">
                  <a:pos x="33" y="12"/>
                </a:cxn>
                <a:cxn ang="0">
                  <a:pos x="26" y="20"/>
                </a:cxn>
                <a:cxn ang="0">
                  <a:pos x="19" y="12"/>
                </a:cxn>
                <a:cxn ang="0">
                  <a:pos x="26" y="5"/>
                </a:cxn>
                <a:cxn ang="0">
                  <a:pos x="26" y="5"/>
                </a:cxn>
                <a:cxn ang="0">
                  <a:pos x="26" y="5"/>
                </a:cxn>
              </a:cxnLst>
              <a:rect l="0" t="0" r="r" b="b"/>
              <a:pathLst>
                <a:path w="52" h="57">
                  <a:moveTo>
                    <a:pt x="26" y="57"/>
                  </a:moveTo>
                  <a:cubicBezTo>
                    <a:pt x="40" y="57"/>
                    <a:pt x="52" y="45"/>
                    <a:pt x="52" y="31"/>
                  </a:cubicBezTo>
                  <a:cubicBezTo>
                    <a:pt x="52" y="25"/>
                    <a:pt x="50" y="19"/>
                    <a:pt x="46" y="15"/>
                  </a:cubicBezTo>
                  <a:cubicBezTo>
                    <a:pt x="38" y="15"/>
                    <a:pt x="38" y="15"/>
                    <a:pt x="38" y="15"/>
                  </a:cubicBezTo>
                  <a:cubicBezTo>
                    <a:pt x="38" y="11"/>
                    <a:pt x="38" y="11"/>
                    <a:pt x="38" y="11"/>
                  </a:cubicBezTo>
                  <a:cubicBezTo>
                    <a:pt x="42" y="11"/>
                    <a:pt x="42" y="11"/>
                    <a:pt x="42" y="11"/>
                  </a:cubicBezTo>
                  <a:cubicBezTo>
                    <a:pt x="41" y="9"/>
                    <a:pt x="39" y="8"/>
                    <a:pt x="37" y="7"/>
                  </a:cubicBezTo>
                  <a:cubicBezTo>
                    <a:pt x="35" y="3"/>
                    <a:pt x="31" y="0"/>
                    <a:pt x="26" y="0"/>
                  </a:cubicBezTo>
                  <a:cubicBezTo>
                    <a:pt x="21" y="0"/>
                    <a:pt x="16" y="3"/>
                    <a:pt x="14" y="7"/>
                  </a:cubicBezTo>
                  <a:cubicBezTo>
                    <a:pt x="12" y="8"/>
                    <a:pt x="11" y="9"/>
                    <a:pt x="9" y="11"/>
                  </a:cubicBezTo>
                  <a:cubicBezTo>
                    <a:pt x="14" y="11"/>
                    <a:pt x="14" y="11"/>
                    <a:pt x="14" y="11"/>
                  </a:cubicBezTo>
                  <a:cubicBezTo>
                    <a:pt x="14" y="15"/>
                    <a:pt x="14" y="15"/>
                    <a:pt x="14" y="15"/>
                  </a:cubicBezTo>
                  <a:cubicBezTo>
                    <a:pt x="5" y="15"/>
                    <a:pt x="5" y="15"/>
                    <a:pt x="5" y="15"/>
                  </a:cubicBezTo>
                  <a:cubicBezTo>
                    <a:pt x="2" y="19"/>
                    <a:pt x="0" y="25"/>
                    <a:pt x="0" y="31"/>
                  </a:cubicBezTo>
                  <a:cubicBezTo>
                    <a:pt x="0" y="45"/>
                    <a:pt x="11" y="57"/>
                    <a:pt x="26" y="57"/>
                  </a:cubicBezTo>
                  <a:close/>
                  <a:moveTo>
                    <a:pt x="26" y="5"/>
                  </a:moveTo>
                  <a:cubicBezTo>
                    <a:pt x="30" y="5"/>
                    <a:pt x="33" y="9"/>
                    <a:pt x="33" y="12"/>
                  </a:cubicBezTo>
                  <a:cubicBezTo>
                    <a:pt x="33" y="16"/>
                    <a:pt x="30" y="20"/>
                    <a:pt x="26" y="20"/>
                  </a:cubicBezTo>
                  <a:cubicBezTo>
                    <a:pt x="22" y="20"/>
                    <a:pt x="19" y="16"/>
                    <a:pt x="19" y="12"/>
                  </a:cubicBezTo>
                  <a:cubicBezTo>
                    <a:pt x="19" y="9"/>
                    <a:pt x="22" y="5"/>
                    <a:pt x="26" y="5"/>
                  </a:cubicBezTo>
                  <a:close/>
                  <a:moveTo>
                    <a:pt x="26" y="5"/>
                  </a:moveTo>
                  <a:cubicBezTo>
                    <a:pt x="26" y="5"/>
                    <a:pt x="26" y="5"/>
                    <a:pt x="26" y="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24" name="Group 231"/>
          <p:cNvGrpSpPr/>
          <p:nvPr/>
        </p:nvGrpSpPr>
        <p:grpSpPr>
          <a:xfrm>
            <a:off x="4085785" y="1760126"/>
            <a:ext cx="1247269" cy="1536240"/>
            <a:chOff x="6259513" y="2459038"/>
            <a:chExt cx="782637" cy="963612"/>
          </a:xfrm>
          <a:solidFill>
            <a:schemeClr val="accent2"/>
          </a:solidFill>
        </p:grpSpPr>
        <p:sp>
          <p:nvSpPr>
            <p:cNvPr id="25" name="Freeform 22"/>
            <p:cNvSpPr>
              <a:spLocks noEditPoints="1"/>
            </p:cNvSpPr>
            <p:nvPr/>
          </p:nvSpPr>
          <p:spPr bwMode="auto">
            <a:xfrm>
              <a:off x="6473825" y="2678113"/>
              <a:ext cx="568325" cy="744537"/>
            </a:xfrm>
            <a:custGeom>
              <a:avLst/>
              <a:gdLst/>
              <a:ahLst/>
              <a:cxnLst>
                <a:cxn ang="0">
                  <a:pos x="99" y="114"/>
                </a:cxn>
                <a:cxn ang="0">
                  <a:pos x="76" y="60"/>
                </a:cxn>
                <a:cxn ang="0">
                  <a:pos x="64" y="55"/>
                </a:cxn>
                <a:cxn ang="0">
                  <a:pos x="60" y="55"/>
                </a:cxn>
                <a:cxn ang="0">
                  <a:pos x="64" y="40"/>
                </a:cxn>
                <a:cxn ang="0">
                  <a:pos x="34" y="7"/>
                </a:cxn>
                <a:cxn ang="0">
                  <a:pos x="32" y="5"/>
                </a:cxn>
                <a:cxn ang="0">
                  <a:pos x="26" y="2"/>
                </a:cxn>
                <a:cxn ang="0">
                  <a:pos x="7" y="13"/>
                </a:cxn>
                <a:cxn ang="0">
                  <a:pos x="1" y="59"/>
                </a:cxn>
                <a:cxn ang="0">
                  <a:pos x="1" y="61"/>
                </a:cxn>
                <a:cxn ang="0">
                  <a:pos x="10" y="75"/>
                </a:cxn>
                <a:cxn ang="0">
                  <a:pos x="61" y="75"/>
                </a:cxn>
                <a:cxn ang="0">
                  <a:pos x="81" y="123"/>
                </a:cxn>
                <a:cxn ang="0">
                  <a:pos x="99" y="114"/>
                </a:cxn>
                <a:cxn ang="0">
                  <a:pos x="33" y="55"/>
                </a:cxn>
                <a:cxn ang="0">
                  <a:pos x="35" y="36"/>
                </a:cxn>
                <a:cxn ang="0">
                  <a:pos x="51" y="53"/>
                </a:cxn>
                <a:cxn ang="0">
                  <a:pos x="54" y="55"/>
                </a:cxn>
                <a:cxn ang="0">
                  <a:pos x="33" y="55"/>
                </a:cxn>
                <a:cxn ang="0">
                  <a:pos x="33" y="55"/>
                </a:cxn>
                <a:cxn ang="0">
                  <a:pos x="33" y="55"/>
                </a:cxn>
              </a:cxnLst>
              <a:rect l="0" t="0" r="r" b="b"/>
              <a:pathLst>
                <a:path w="103" h="136">
                  <a:moveTo>
                    <a:pt x="99" y="114"/>
                  </a:moveTo>
                  <a:cubicBezTo>
                    <a:pt x="92" y="96"/>
                    <a:pt x="85" y="77"/>
                    <a:pt x="76" y="60"/>
                  </a:cubicBezTo>
                  <a:cubicBezTo>
                    <a:pt x="73" y="55"/>
                    <a:pt x="68" y="54"/>
                    <a:pt x="64" y="55"/>
                  </a:cubicBezTo>
                  <a:cubicBezTo>
                    <a:pt x="63" y="55"/>
                    <a:pt x="62" y="55"/>
                    <a:pt x="60" y="55"/>
                  </a:cubicBezTo>
                  <a:cubicBezTo>
                    <a:pt x="66" y="53"/>
                    <a:pt x="70" y="45"/>
                    <a:pt x="64" y="40"/>
                  </a:cubicBezTo>
                  <a:cubicBezTo>
                    <a:pt x="53" y="30"/>
                    <a:pt x="43" y="19"/>
                    <a:pt x="34" y="7"/>
                  </a:cubicBezTo>
                  <a:cubicBezTo>
                    <a:pt x="33" y="6"/>
                    <a:pt x="33" y="6"/>
                    <a:pt x="32" y="5"/>
                  </a:cubicBezTo>
                  <a:cubicBezTo>
                    <a:pt x="31" y="4"/>
                    <a:pt x="29" y="3"/>
                    <a:pt x="26" y="2"/>
                  </a:cubicBezTo>
                  <a:cubicBezTo>
                    <a:pt x="19" y="0"/>
                    <a:pt x="8" y="5"/>
                    <a:pt x="7" y="13"/>
                  </a:cubicBezTo>
                  <a:cubicBezTo>
                    <a:pt x="4" y="28"/>
                    <a:pt x="2" y="44"/>
                    <a:pt x="1" y="59"/>
                  </a:cubicBezTo>
                  <a:cubicBezTo>
                    <a:pt x="1" y="60"/>
                    <a:pt x="1" y="61"/>
                    <a:pt x="1" y="61"/>
                  </a:cubicBezTo>
                  <a:cubicBezTo>
                    <a:pt x="0" y="67"/>
                    <a:pt x="3" y="75"/>
                    <a:pt x="10" y="75"/>
                  </a:cubicBezTo>
                  <a:cubicBezTo>
                    <a:pt x="27" y="77"/>
                    <a:pt x="44" y="76"/>
                    <a:pt x="61" y="75"/>
                  </a:cubicBezTo>
                  <a:cubicBezTo>
                    <a:pt x="68" y="91"/>
                    <a:pt x="75" y="107"/>
                    <a:pt x="81" y="123"/>
                  </a:cubicBezTo>
                  <a:cubicBezTo>
                    <a:pt x="85" y="136"/>
                    <a:pt x="103" y="126"/>
                    <a:pt x="99" y="114"/>
                  </a:cubicBezTo>
                  <a:close/>
                  <a:moveTo>
                    <a:pt x="33" y="55"/>
                  </a:moveTo>
                  <a:cubicBezTo>
                    <a:pt x="33" y="49"/>
                    <a:pt x="34" y="42"/>
                    <a:pt x="35" y="36"/>
                  </a:cubicBezTo>
                  <a:cubicBezTo>
                    <a:pt x="40" y="42"/>
                    <a:pt x="46" y="48"/>
                    <a:pt x="51" y="53"/>
                  </a:cubicBezTo>
                  <a:cubicBezTo>
                    <a:pt x="52" y="54"/>
                    <a:pt x="53" y="55"/>
                    <a:pt x="54" y="55"/>
                  </a:cubicBezTo>
                  <a:cubicBezTo>
                    <a:pt x="47" y="55"/>
                    <a:pt x="40" y="55"/>
                    <a:pt x="33" y="55"/>
                  </a:cubicBezTo>
                  <a:close/>
                  <a:moveTo>
                    <a:pt x="33" y="55"/>
                  </a:moveTo>
                  <a:cubicBezTo>
                    <a:pt x="33" y="55"/>
                    <a:pt x="33" y="55"/>
                    <a:pt x="33" y="5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6" name="Freeform 23"/>
            <p:cNvSpPr>
              <a:spLocks noEditPoints="1"/>
            </p:cNvSpPr>
            <p:nvPr/>
          </p:nvSpPr>
          <p:spPr bwMode="auto">
            <a:xfrm>
              <a:off x="6524625" y="2459038"/>
              <a:ext cx="196850" cy="196850"/>
            </a:xfrm>
            <a:custGeom>
              <a:avLst/>
              <a:gdLst/>
              <a:ahLst/>
              <a:cxnLst>
                <a:cxn ang="0">
                  <a:pos x="36" y="18"/>
                </a:cxn>
                <a:cxn ang="0">
                  <a:pos x="18" y="36"/>
                </a:cxn>
                <a:cxn ang="0">
                  <a:pos x="0" y="18"/>
                </a:cxn>
                <a:cxn ang="0">
                  <a:pos x="18" y="0"/>
                </a:cxn>
                <a:cxn ang="0">
                  <a:pos x="36" y="18"/>
                </a:cxn>
                <a:cxn ang="0">
                  <a:pos x="36" y="18"/>
                </a:cxn>
                <a:cxn ang="0">
                  <a:pos x="36" y="18"/>
                </a:cxn>
              </a:cxnLst>
              <a:rect l="0" t="0" r="r" b="b"/>
              <a:pathLst>
                <a:path w="36" h="36">
                  <a:moveTo>
                    <a:pt x="36" y="18"/>
                  </a:moveTo>
                  <a:cubicBezTo>
                    <a:pt x="36" y="28"/>
                    <a:pt x="28" y="36"/>
                    <a:pt x="18" y="36"/>
                  </a:cubicBezTo>
                  <a:cubicBezTo>
                    <a:pt x="8" y="36"/>
                    <a:pt x="0" y="28"/>
                    <a:pt x="0" y="18"/>
                  </a:cubicBezTo>
                  <a:cubicBezTo>
                    <a:pt x="0" y="8"/>
                    <a:pt x="8" y="0"/>
                    <a:pt x="18" y="0"/>
                  </a:cubicBezTo>
                  <a:cubicBezTo>
                    <a:pt x="28" y="0"/>
                    <a:pt x="36" y="8"/>
                    <a:pt x="36" y="18"/>
                  </a:cubicBezTo>
                  <a:close/>
                  <a:moveTo>
                    <a:pt x="36" y="18"/>
                  </a:moveTo>
                  <a:cubicBezTo>
                    <a:pt x="36" y="18"/>
                    <a:pt x="36" y="18"/>
                    <a:pt x="36" y="1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7" name="Freeform 24"/>
            <p:cNvSpPr>
              <a:spLocks noEditPoints="1"/>
            </p:cNvSpPr>
            <p:nvPr/>
          </p:nvSpPr>
          <p:spPr bwMode="auto">
            <a:xfrm>
              <a:off x="6259513" y="2738438"/>
              <a:ext cx="622300" cy="684212"/>
            </a:xfrm>
            <a:custGeom>
              <a:avLst/>
              <a:gdLst/>
              <a:ahLst/>
              <a:cxnLst>
                <a:cxn ang="0">
                  <a:pos x="111" y="96"/>
                </a:cxn>
                <a:cxn ang="0">
                  <a:pos x="106" y="97"/>
                </a:cxn>
                <a:cxn ang="0">
                  <a:pos x="68" y="118"/>
                </a:cxn>
                <a:cxn ang="0">
                  <a:pos x="24" y="74"/>
                </a:cxn>
                <a:cxn ang="0">
                  <a:pos x="37" y="43"/>
                </a:cxn>
                <a:cxn ang="0">
                  <a:pos x="37" y="38"/>
                </a:cxn>
                <a:cxn ang="0">
                  <a:pos x="33" y="37"/>
                </a:cxn>
                <a:cxn ang="0">
                  <a:pos x="32" y="14"/>
                </a:cxn>
                <a:cxn ang="0">
                  <a:pos x="30" y="11"/>
                </a:cxn>
                <a:cxn ang="0">
                  <a:pos x="5" y="1"/>
                </a:cxn>
                <a:cxn ang="0">
                  <a:pos x="0" y="3"/>
                </a:cxn>
                <a:cxn ang="0">
                  <a:pos x="2" y="8"/>
                </a:cxn>
                <a:cxn ang="0">
                  <a:pos x="25" y="17"/>
                </a:cxn>
                <a:cxn ang="0">
                  <a:pos x="26" y="44"/>
                </a:cxn>
                <a:cxn ang="0">
                  <a:pos x="17" y="74"/>
                </a:cxn>
                <a:cxn ang="0">
                  <a:pos x="68" y="125"/>
                </a:cxn>
                <a:cxn ang="0">
                  <a:pos x="112" y="101"/>
                </a:cxn>
                <a:cxn ang="0">
                  <a:pos x="111" y="96"/>
                </a:cxn>
                <a:cxn ang="0">
                  <a:pos x="111" y="96"/>
                </a:cxn>
                <a:cxn ang="0">
                  <a:pos x="111" y="96"/>
                </a:cxn>
              </a:cxnLst>
              <a:rect l="0" t="0" r="r" b="b"/>
              <a:pathLst>
                <a:path w="113" h="125">
                  <a:moveTo>
                    <a:pt x="111" y="96"/>
                  </a:moveTo>
                  <a:cubicBezTo>
                    <a:pt x="109" y="95"/>
                    <a:pt x="107" y="96"/>
                    <a:pt x="106" y="97"/>
                  </a:cubicBezTo>
                  <a:cubicBezTo>
                    <a:pt x="97" y="110"/>
                    <a:pt x="83" y="118"/>
                    <a:pt x="68" y="118"/>
                  </a:cubicBezTo>
                  <a:cubicBezTo>
                    <a:pt x="44" y="118"/>
                    <a:pt x="24" y="98"/>
                    <a:pt x="24" y="74"/>
                  </a:cubicBezTo>
                  <a:cubicBezTo>
                    <a:pt x="24" y="62"/>
                    <a:pt x="29" y="51"/>
                    <a:pt x="37" y="43"/>
                  </a:cubicBezTo>
                  <a:cubicBezTo>
                    <a:pt x="39" y="41"/>
                    <a:pt x="39" y="39"/>
                    <a:pt x="37" y="38"/>
                  </a:cubicBezTo>
                  <a:cubicBezTo>
                    <a:pt x="36" y="37"/>
                    <a:pt x="35" y="36"/>
                    <a:pt x="33" y="37"/>
                  </a:cubicBezTo>
                  <a:cubicBezTo>
                    <a:pt x="32" y="14"/>
                    <a:pt x="32" y="14"/>
                    <a:pt x="32" y="14"/>
                  </a:cubicBezTo>
                  <a:cubicBezTo>
                    <a:pt x="32" y="13"/>
                    <a:pt x="31" y="12"/>
                    <a:pt x="30" y="11"/>
                  </a:cubicBezTo>
                  <a:cubicBezTo>
                    <a:pt x="5" y="1"/>
                    <a:pt x="5" y="1"/>
                    <a:pt x="5" y="1"/>
                  </a:cubicBezTo>
                  <a:cubicBezTo>
                    <a:pt x="3" y="0"/>
                    <a:pt x="1" y="1"/>
                    <a:pt x="0" y="3"/>
                  </a:cubicBezTo>
                  <a:cubicBezTo>
                    <a:pt x="0" y="5"/>
                    <a:pt x="0" y="7"/>
                    <a:pt x="2" y="8"/>
                  </a:cubicBezTo>
                  <a:cubicBezTo>
                    <a:pt x="25" y="17"/>
                    <a:pt x="25" y="17"/>
                    <a:pt x="25" y="17"/>
                  </a:cubicBezTo>
                  <a:cubicBezTo>
                    <a:pt x="26" y="44"/>
                    <a:pt x="26" y="44"/>
                    <a:pt x="26" y="44"/>
                  </a:cubicBezTo>
                  <a:cubicBezTo>
                    <a:pt x="20" y="53"/>
                    <a:pt x="17" y="63"/>
                    <a:pt x="17" y="74"/>
                  </a:cubicBezTo>
                  <a:cubicBezTo>
                    <a:pt x="17" y="102"/>
                    <a:pt x="40" y="125"/>
                    <a:pt x="68" y="125"/>
                  </a:cubicBezTo>
                  <a:cubicBezTo>
                    <a:pt x="86" y="125"/>
                    <a:pt x="102" y="116"/>
                    <a:pt x="112" y="101"/>
                  </a:cubicBezTo>
                  <a:cubicBezTo>
                    <a:pt x="113" y="99"/>
                    <a:pt x="112" y="97"/>
                    <a:pt x="111" y="96"/>
                  </a:cubicBezTo>
                  <a:close/>
                  <a:moveTo>
                    <a:pt x="111" y="96"/>
                  </a:moveTo>
                  <a:cubicBezTo>
                    <a:pt x="111" y="96"/>
                    <a:pt x="111" y="96"/>
                    <a:pt x="111" y="9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28" name="组合 27"/>
          <p:cNvGrpSpPr/>
          <p:nvPr/>
        </p:nvGrpSpPr>
        <p:grpSpPr>
          <a:xfrm>
            <a:off x="544897" y="3853293"/>
            <a:ext cx="2711832" cy="1521476"/>
            <a:chOff x="516650" y="4378366"/>
            <a:chExt cx="2710773" cy="1520882"/>
          </a:xfrm>
        </p:grpSpPr>
        <p:sp>
          <p:nvSpPr>
            <p:cNvPr id="29" name="TextBox 27"/>
            <p:cNvSpPr txBox="1"/>
            <p:nvPr/>
          </p:nvSpPr>
          <p:spPr>
            <a:xfrm>
              <a:off x="932866" y="4378366"/>
              <a:ext cx="1877438" cy="430887"/>
            </a:xfrm>
            <a:prstGeom prst="rect">
              <a:avLst/>
            </a:prstGeom>
            <a:noFill/>
          </p:spPr>
          <p:txBody>
            <a:bodyPr wrap="none" rtlCol="0">
              <a:spAutoFit/>
            </a:bodyPr>
            <a:lstStyle/>
            <a:p>
              <a:pPr algn="ctr"/>
              <a:r>
                <a:rPr lang="zh-CN" altLang="en-US" sz="2200" b="1" dirty="0">
                  <a:solidFill>
                    <a:schemeClr val="accent1"/>
                  </a:solidFill>
                  <a:latin typeface="+mn-ea"/>
                  <a:cs typeface="+mn-ea"/>
                </a:rPr>
                <a:t>获得的成绩一</a:t>
              </a:r>
              <a:endParaRPr lang="en-US" sz="2200" b="1" dirty="0">
                <a:solidFill>
                  <a:schemeClr val="accent1"/>
                </a:solidFill>
                <a:latin typeface="+mn-ea"/>
                <a:cs typeface="+mn-ea"/>
              </a:endParaRPr>
            </a:p>
          </p:txBody>
        </p:sp>
        <p:sp>
          <p:nvSpPr>
            <p:cNvPr id="30" name="Rectangle 28"/>
            <p:cNvSpPr/>
            <p:nvPr/>
          </p:nvSpPr>
          <p:spPr>
            <a:xfrm>
              <a:off x="516650" y="4945141"/>
              <a:ext cx="2710773" cy="954107"/>
            </a:xfrm>
            <a:prstGeom prst="rect">
              <a:avLst/>
            </a:prstGeom>
          </p:spPr>
          <p:txBody>
            <a:bodyPr wrap="square">
              <a:spAutoFit/>
            </a:bodyPr>
            <a:lstStyle/>
            <a:p>
              <a:pPr lvl="0" algn="ct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300" dirty="0">
                <a:solidFill>
                  <a:prstClr val="black">
                    <a:lumMod val="75000"/>
                    <a:lumOff val="25000"/>
                  </a:prstClr>
                </a:solidFill>
                <a:cs typeface="+mn-ea"/>
              </a:endParaRPr>
            </a:p>
          </p:txBody>
        </p:sp>
      </p:grpSp>
      <p:grpSp>
        <p:nvGrpSpPr>
          <p:cNvPr id="31" name="组合 30"/>
          <p:cNvGrpSpPr/>
          <p:nvPr/>
        </p:nvGrpSpPr>
        <p:grpSpPr>
          <a:xfrm>
            <a:off x="3422970" y="3853294"/>
            <a:ext cx="2748573" cy="1501260"/>
            <a:chOff x="3393599" y="4378366"/>
            <a:chExt cx="2747500" cy="1500674"/>
          </a:xfrm>
        </p:grpSpPr>
        <p:sp>
          <p:nvSpPr>
            <p:cNvPr id="32" name="TextBox 27"/>
            <p:cNvSpPr txBox="1"/>
            <p:nvPr/>
          </p:nvSpPr>
          <p:spPr>
            <a:xfrm>
              <a:off x="3828630" y="4378366"/>
              <a:ext cx="1877438" cy="430887"/>
            </a:xfrm>
            <a:prstGeom prst="rect">
              <a:avLst/>
            </a:prstGeom>
            <a:noFill/>
          </p:spPr>
          <p:txBody>
            <a:bodyPr wrap="none" rtlCol="0">
              <a:spAutoFit/>
            </a:bodyPr>
            <a:lstStyle/>
            <a:p>
              <a:pPr algn="ctr"/>
              <a:r>
                <a:rPr lang="zh-CN" altLang="en-US" sz="2200" b="1" dirty="0">
                  <a:solidFill>
                    <a:schemeClr val="accent2"/>
                  </a:solidFill>
                  <a:latin typeface="+mn-ea"/>
                  <a:cs typeface="+mn-ea"/>
                </a:rPr>
                <a:t>获得的成绩二</a:t>
              </a:r>
              <a:endParaRPr lang="en-US" altLang="zh-CN" sz="2200" b="1" dirty="0">
                <a:solidFill>
                  <a:schemeClr val="accent2"/>
                </a:solidFill>
                <a:latin typeface="+mn-ea"/>
                <a:cs typeface="+mn-ea"/>
              </a:endParaRPr>
            </a:p>
          </p:txBody>
        </p:sp>
        <p:sp>
          <p:nvSpPr>
            <p:cNvPr id="33" name="Rectangle 28"/>
            <p:cNvSpPr/>
            <p:nvPr/>
          </p:nvSpPr>
          <p:spPr>
            <a:xfrm>
              <a:off x="3393599" y="4924933"/>
              <a:ext cx="2747500" cy="954107"/>
            </a:xfrm>
            <a:prstGeom prst="rect">
              <a:avLst/>
            </a:prstGeom>
          </p:spPr>
          <p:txBody>
            <a:bodyPr wrap="square">
              <a:spAutoFit/>
            </a:bodyPr>
            <a:lstStyle/>
            <a:p>
              <a:pPr lvl="0" algn="ct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300" dirty="0">
                <a:solidFill>
                  <a:prstClr val="black">
                    <a:lumMod val="75000"/>
                    <a:lumOff val="25000"/>
                  </a:prstClr>
                </a:solidFill>
                <a:cs typeface="+mn-ea"/>
              </a:endParaRPr>
            </a:p>
          </p:txBody>
        </p:sp>
      </p:grpSp>
      <p:grpSp>
        <p:nvGrpSpPr>
          <p:cNvPr id="34" name="组合 33"/>
          <p:cNvGrpSpPr/>
          <p:nvPr/>
        </p:nvGrpSpPr>
        <p:grpSpPr>
          <a:xfrm>
            <a:off x="6239575" y="3853294"/>
            <a:ext cx="2763537" cy="1515305"/>
            <a:chOff x="6209104" y="4378366"/>
            <a:chExt cx="2762458" cy="1514713"/>
          </a:xfrm>
        </p:grpSpPr>
        <p:sp>
          <p:nvSpPr>
            <p:cNvPr id="35" name="TextBox 27"/>
            <p:cNvSpPr txBox="1"/>
            <p:nvPr/>
          </p:nvSpPr>
          <p:spPr>
            <a:xfrm>
              <a:off x="6693087" y="4378366"/>
              <a:ext cx="1877438" cy="430887"/>
            </a:xfrm>
            <a:prstGeom prst="rect">
              <a:avLst/>
            </a:prstGeom>
            <a:noFill/>
          </p:spPr>
          <p:txBody>
            <a:bodyPr wrap="none" rtlCol="0">
              <a:spAutoFit/>
            </a:bodyPr>
            <a:lstStyle/>
            <a:p>
              <a:pPr algn="ctr"/>
              <a:r>
                <a:rPr lang="zh-CN" altLang="en-US" sz="2200" b="1" dirty="0">
                  <a:solidFill>
                    <a:schemeClr val="accent3"/>
                  </a:solidFill>
                  <a:latin typeface="+mn-ea"/>
                  <a:cs typeface="+mn-ea"/>
                </a:rPr>
                <a:t>获得的成绩三</a:t>
              </a:r>
              <a:endParaRPr lang="en-US" altLang="zh-CN" sz="2200" b="1" dirty="0">
                <a:solidFill>
                  <a:schemeClr val="accent3"/>
                </a:solidFill>
                <a:latin typeface="+mn-ea"/>
                <a:cs typeface="+mn-ea"/>
              </a:endParaRPr>
            </a:p>
          </p:txBody>
        </p:sp>
        <p:sp>
          <p:nvSpPr>
            <p:cNvPr id="36" name="Rectangle 28"/>
            <p:cNvSpPr/>
            <p:nvPr/>
          </p:nvSpPr>
          <p:spPr>
            <a:xfrm>
              <a:off x="6209104" y="4938972"/>
              <a:ext cx="2762458" cy="954107"/>
            </a:xfrm>
            <a:prstGeom prst="rect">
              <a:avLst/>
            </a:prstGeom>
          </p:spPr>
          <p:txBody>
            <a:bodyPr wrap="square">
              <a:spAutoFit/>
            </a:bodyPr>
            <a:lstStyle/>
            <a:p>
              <a:pPr lvl="0" algn="ct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300" dirty="0">
                <a:solidFill>
                  <a:prstClr val="black">
                    <a:lumMod val="75000"/>
                    <a:lumOff val="25000"/>
                  </a:prstClr>
                </a:solidFill>
                <a:cs typeface="+mn-ea"/>
              </a:endParaRPr>
            </a:p>
          </p:txBody>
        </p:sp>
      </p:grpSp>
      <p:grpSp>
        <p:nvGrpSpPr>
          <p:cNvPr id="37" name="组合 36"/>
          <p:cNvGrpSpPr/>
          <p:nvPr/>
        </p:nvGrpSpPr>
        <p:grpSpPr>
          <a:xfrm>
            <a:off x="9071510" y="3853293"/>
            <a:ext cx="2703160" cy="1521476"/>
            <a:chOff x="9039934" y="4378366"/>
            <a:chExt cx="2702104" cy="1520882"/>
          </a:xfrm>
        </p:grpSpPr>
        <p:sp>
          <p:nvSpPr>
            <p:cNvPr id="38" name="TextBox 27"/>
            <p:cNvSpPr txBox="1"/>
            <p:nvPr/>
          </p:nvSpPr>
          <p:spPr>
            <a:xfrm>
              <a:off x="9455545" y="4378366"/>
              <a:ext cx="1877438" cy="430887"/>
            </a:xfrm>
            <a:prstGeom prst="rect">
              <a:avLst/>
            </a:prstGeom>
            <a:noFill/>
          </p:spPr>
          <p:txBody>
            <a:bodyPr wrap="none" rtlCol="0">
              <a:spAutoFit/>
            </a:bodyPr>
            <a:lstStyle/>
            <a:p>
              <a:pPr algn="ctr"/>
              <a:r>
                <a:rPr lang="zh-CN" altLang="en-US" sz="2200" b="1" dirty="0">
                  <a:solidFill>
                    <a:schemeClr val="accent4"/>
                  </a:solidFill>
                  <a:latin typeface="+mn-ea"/>
                  <a:cs typeface="+mn-ea"/>
                </a:rPr>
                <a:t>获得的成绩四</a:t>
              </a:r>
              <a:endParaRPr lang="en-US" altLang="zh-CN" sz="2200" b="1" dirty="0">
                <a:solidFill>
                  <a:schemeClr val="accent4"/>
                </a:solidFill>
                <a:latin typeface="+mn-ea"/>
                <a:cs typeface="+mn-ea"/>
              </a:endParaRPr>
            </a:p>
          </p:txBody>
        </p:sp>
        <p:sp>
          <p:nvSpPr>
            <p:cNvPr id="39" name="Rectangle 28"/>
            <p:cNvSpPr/>
            <p:nvPr/>
          </p:nvSpPr>
          <p:spPr>
            <a:xfrm>
              <a:off x="9039934" y="4945141"/>
              <a:ext cx="2702104" cy="954107"/>
            </a:xfrm>
            <a:prstGeom prst="rect">
              <a:avLst/>
            </a:prstGeom>
          </p:spPr>
          <p:txBody>
            <a:bodyPr wrap="square">
              <a:spAutoFit/>
            </a:bodyPr>
            <a:lstStyle/>
            <a:p>
              <a:pPr lvl="0" algn="ct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300" dirty="0">
                <a:solidFill>
                  <a:prstClr val="black">
                    <a:lumMod val="75000"/>
                    <a:lumOff val="25000"/>
                  </a:prstClr>
                </a:solidFill>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750" fill="hold"/>
                                        <p:tgtEl>
                                          <p:spTgt spid="18"/>
                                        </p:tgtEl>
                                        <p:attrNameLst>
                                          <p:attrName>ppt_w</p:attrName>
                                        </p:attrNameLst>
                                      </p:cBhvr>
                                      <p:tavLst>
                                        <p:tav tm="0">
                                          <p:val>
                                            <p:fltVal val="0"/>
                                          </p:val>
                                        </p:tav>
                                        <p:tav tm="100000">
                                          <p:val>
                                            <p:strVal val="#ppt_w"/>
                                          </p:val>
                                        </p:tav>
                                      </p:tavLst>
                                    </p:anim>
                                    <p:anim calcmode="lin" valueType="num">
                                      <p:cBhvr>
                                        <p:cTn id="26" dur="750" fill="hold"/>
                                        <p:tgtEl>
                                          <p:spTgt spid="18"/>
                                        </p:tgtEl>
                                        <p:attrNameLst>
                                          <p:attrName>ppt_h</p:attrName>
                                        </p:attrNameLst>
                                      </p:cBhvr>
                                      <p:tavLst>
                                        <p:tav tm="0">
                                          <p:val>
                                            <p:fltVal val="0"/>
                                          </p:val>
                                        </p:tav>
                                        <p:tav tm="100000">
                                          <p:val>
                                            <p:strVal val="#ppt_h"/>
                                          </p:val>
                                        </p:tav>
                                      </p:tavLst>
                                    </p:anim>
                                    <p:anim calcmode="lin" valueType="num">
                                      <p:cBhvr>
                                        <p:cTn id="27" dur="750" fill="hold"/>
                                        <p:tgtEl>
                                          <p:spTgt spid="18"/>
                                        </p:tgtEl>
                                        <p:attrNameLst>
                                          <p:attrName>style.rotation</p:attrName>
                                        </p:attrNameLst>
                                      </p:cBhvr>
                                      <p:tavLst>
                                        <p:tav tm="0">
                                          <p:val>
                                            <p:fltVal val="90"/>
                                          </p:val>
                                        </p:tav>
                                        <p:tav tm="100000">
                                          <p:val>
                                            <p:fltVal val="0"/>
                                          </p:val>
                                        </p:tav>
                                      </p:tavLst>
                                    </p:anim>
                                    <p:animEffect transition="in" filter="fade">
                                      <p:cBhvr>
                                        <p:cTn id="28" dur="750"/>
                                        <p:tgtEl>
                                          <p:spTgt spid="18"/>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anim calcmode="lin" valueType="num">
                                      <p:cBhvr>
                                        <p:cTn id="33" dur="500" fill="hold"/>
                                        <p:tgtEl>
                                          <p:spTgt spid="28"/>
                                        </p:tgtEl>
                                        <p:attrNameLst>
                                          <p:attrName>ppt_x</p:attrName>
                                        </p:attrNameLst>
                                      </p:cBhvr>
                                      <p:tavLst>
                                        <p:tav tm="0">
                                          <p:val>
                                            <p:strVal val="#ppt_x"/>
                                          </p:val>
                                        </p:tav>
                                        <p:tav tm="100000">
                                          <p:val>
                                            <p:strVal val="#ppt_x"/>
                                          </p:val>
                                        </p:tav>
                                      </p:tavLst>
                                    </p:anim>
                                    <p:anim calcmode="lin" valueType="num">
                                      <p:cBhvr>
                                        <p:cTn id="34" dur="50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31" presetClass="entr" presetSubtype="0"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750" fill="hold"/>
                                        <p:tgtEl>
                                          <p:spTgt spid="24"/>
                                        </p:tgtEl>
                                        <p:attrNameLst>
                                          <p:attrName>ppt_w</p:attrName>
                                        </p:attrNameLst>
                                      </p:cBhvr>
                                      <p:tavLst>
                                        <p:tav tm="0">
                                          <p:val>
                                            <p:fltVal val="0"/>
                                          </p:val>
                                        </p:tav>
                                        <p:tav tm="100000">
                                          <p:val>
                                            <p:strVal val="#ppt_w"/>
                                          </p:val>
                                        </p:tav>
                                      </p:tavLst>
                                    </p:anim>
                                    <p:anim calcmode="lin" valueType="num">
                                      <p:cBhvr>
                                        <p:cTn id="39" dur="750" fill="hold"/>
                                        <p:tgtEl>
                                          <p:spTgt spid="24"/>
                                        </p:tgtEl>
                                        <p:attrNameLst>
                                          <p:attrName>ppt_h</p:attrName>
                                        </p:attrNameLst>
                                      </p:cBhvr>
                                      <p:tavLst>
                                        <p:tav tm="0">
                                          <p:val>
                                            <p:fltVal val="0"/>
                                          </p:val>
                                        </p:tav>
                                        <p:tav tm="100000">
                                          <p:val>
                                            <p:strVal val="#ppt_h"/>
                                          </p:val>
                                        </p:tav>
                                      </p:tavLst>
                                    </p:anim>
                                    <p:anim calcmode="lin" valueType="num">
                                      <p:cBhvr>
                                        <p:cTn id="40" dur="750" fill="hold"/>
                                        <p:tgtEl>
                                          <p:spTgt spid="24"/>
                                        </p:tgtEl>
                                        <p:attrNameLst>
                                          <p:attrName>style.rotation</p:attrName>
                                        </p:attrNameLst>
                                      </p:cBhvr>
                                      <p:tavLst>
                                        <p:tav tm="0">
                                          <p:val>
                                            <p:fltVal val="90"/>
                                          </p:val>
                                        </p:tav>
                                        <p:tav tm="100000">
                                          <p:val>
                                            <p:fltVal val="0"/>
                                          </p:val>
                                        </p:tav>
                                      </p:tavLst>
                                    </p:anim>
                                    <p:animEffect transition="in" filter="fade">
                                      <p:cBhvr>
                                        <p:cTn id="41" dur="750"/>
                                        <p:tgtEl>
                                          <p:spTgt spid="24"/>
                                        </p:tgtEl>
                                      </p:cBhvr>
                                    </p:animEffect>
                                  </p:childTnLst>
                                </p:cTn>
                              </p:par>
                            </p:childTnLst>
                          </p:cTn>
                        </p:par>
                        <p:par>
                          <p:cTn id="42" fill="hold">
                            <p:stCondLst>
                              <p:cond delay="4500"/>
                            </p:stCondLst>
                            <p:childTnLst>
                              <p:par>
                                <p:cTn id="43" presetID="42" presetClass="entr" presetSubtype="0"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anim calcmode="lin" valueType="num">
                                      <p:cBhvr>
                                        <p:cTn id="46" dur="500" fill="hold"/>
                                        <p:tgtEl>
                                          <p:spTgt spid="31"/>
                                        </p:tgtEl>
                                        <p:attrNameLst>
                                          <p:attrName>ppt_x</p:attrName>
                                        </p:attrNameLst>
                                      </p:cBhvr>
                                      <p:tavLst>
                                        <p:tav tm="0">
                                          <p:val>
                                            <p:strVal val="#ppt_x"/>
                                          </p:val>
                                        </p:tav>
                                        <p:tav tm="100000">
                                          <p:val>
                                            <p:strVal val="#ppt_x"/>
                                          </p:val>
                                        </p:tav>
                                      </p:tavLst>
                                    </p:anim>
                                    <p:anim calcmode="lin" valueType="num">
                                      <p:cBhvr>
                                        <p:cTn id="47" dur="500" fill="hold"/>
                                        <p:tgtEl>
                                          <p:spTgt spid="31"/>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31" presetClass="entr" presetSubtype="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750" fill="hold"/>
                                        <p:tgtEl>
                                          <p:spTgt spid="6"/>
                                        </p:tgtEl>
                                        <p:attrNameLst>
                                          <p:attrName>ppt_w</p:attrName>
                                        </p:attrNameLst>
                                      </p:cBhvr>
                                      <p:tavLst>
                                        <p:tav tm="0">
                                          <p:val>
                                            <p:fltVal val="0"/>
                                          </p:val>
                                        </p:tav>
                                        <p:tav tm="100000">
                                          <p:val>
                                            <p:strVal val="#ppt_w"/>
                                          </p:val>
                                        </p:tav>
                                      </p:tavLst>
                                    </p:anim>
                                    <p:anim calcmode="lin" valueType="num">
                                      <p:cBhvr>
                                        <p:cTn id="52" dur="750" fill="hold"/>
                                        <p:tgtEl>
                                          <p:spTgt spid="6"/>
                                        </p:tgtEl>
                                        <p:attrNameLst>
                                          <p:attrName>ppt_h</p:attrName>
                                        </p:attrNameLst>
                                      </p:cBhvr>
                                      <p:tavLst>
                                        <p:tav tm="0">
                                          <p:val>
                                            <p:fltVal val="0"/>
                                          </p:val>
                                        </p:tav>
                                        <p:tav tm="100000">
                                          <p:val>
                                            <p:strVal val="#ppt_h"/>
                                          </p:val>
                                        </p:tav>
                                      </p:tavLst>
                                    </p:anim>
                                    <p:anim calcmode="lin" valueType="num">
                                      <p:cBhvr>
                                        <p:cTn id="53" dur="750" fill="hold"/>
                                        <p:tgtEl>
                                          <p:spTgt spid="6"/>
                                        </p:tgtEl>
                                        <p:attrNameLst>
                                          <p:attrName>style.rotation</p:attrName>
                                        </p:attrNameLst>
                                      </p:cBhvr>
                                      <p:tavLst>
                                        <p:tav tm="0">
                                          <p:val>
                                            <p:fltVal val="90"/>
                                          </p:val>
                                        </p:tav>
                                        <p:tav tm="100000">
                                          <p:val>
                                            <p:fltVal val="0"/>
                                          </p:val>
                                        </p:tav>
                                      </p:tavLst>
                                    </p:anim>
                                    <p:animEffect transition="in" filter="fade">
                                      <p:cBhvr>
                                        <p:cTn id="54" dur="750"/>
                                        <p:tgtEl>
                                          <p:spTgt spid="6"/>
                                        </p:tgtEl>
                                      </p:cBhvr>
                                    </p:animEffect>
                                  </p:childTnLst>
                                </p:cTn>
                              </p:par>
                            </p:childTnLst>
                          </p:cTn>
                        </p:par>
                        <p:par>
                          <p:cTn id="55" fill="hold">
                            <p:stCondLst>
                              <p:cond delay="6000"/>
                            </p:stCondLst>
                            <p:childTnLst>
                              <p:par>
                                <p:cTn id="56" presetID="42" presetClass="entr" presetSubtype="0"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31" presetClass="entr" presetSubtype="0"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750" fill="hold"/>
                                        <p:tgtEl>
                                          <p:spTgt spid="10"/>
                                        </p:tgtEl>
                                        <p:attrNameLst>
                                          <p:attrName>ppt_w</p:attrName>
                                        </p:attrNameLst>
                                      </p:cBhvr>
                                      <p:tavLst>
                                        <p:tav tm="0">
                                          <p:val>
                                            <p:fltVal val="0"/>
                                          </p:val>
                                        </p:tav>
                                        <p:tav tm="100000">
                                          <p:val>
                                            <p:strVal val="#ppt_w"/>
                                          </p:val>
                                        </p:tav>
                                      </p:tavLst>
                                    </p:anim>
                                    <p:anim calcmode="lin" valueType="num">
                                      <p:cBhvr>
                                        <p:cTn id="65" dur="750" fill="hold"/>
                                        <p:tgtEl>
                                          <p:spTgt spid="10"/>
                                        </p:tgtEl>
                                        <p:attrNameLst>
                                          <p:attrName>ppt_h</p:attrName>
                                        </p:attrNameLst>
                                      </p:cBhvr>
                                      <p:tavLst>
                                        <p:tav tm="0">
                                          <p:val>
                                            <p:fltVal val="0"/>
                                          </p:val>
                                        </p:tav>
                                        <p:tav tm="100000">
                                          <p:val>
                                            <p:strVal val="#ppt_h"/>
                                          </p:val>
                                        </p:tav>
                                      </p:tavLst>
                                    </p:anim>
                                    <p:anim calcmode="lin" valueType="num">
                                      <p:cBhvr>
                                        <p:cTn id="66" dur="750" fill="hold"/>
                                        <p:tgtEl>
                                          <p:spTgt spid="10"/>
                                        </p:tgtEl>
                                        <p:attrNameLst>
                                          <p:attrName>style.rotation</p:attrName>
                                        </p:attrNameLst>
                                      </p:cBhvr>
                                      <p:tavLst>
                                        <p:tav tm="0">
                                          <p:val>
                                            <p:fltVal val="90"/>
                                          </p:val>
                                        </p:tav>
                                        <p:tav tm="100000">
                                          <p:val>
                                            <p:fltVal val="0"/>
                                          </p:val>
                                        </p:tav>
                                      </p:tavLst>
                                    </p:anim>
                                    <p:animEffect transition="in" filter="fade">
                                      <p:cBhvr>
                                        <p:cTn id="67" dur="750"/>
                                        <p:tgtEl>
                                          <p:spTgt spid="10"/>
                                        </p:tgtEl>
                                      </p:cBhvr>
                                    </p:animEffect>
                                  </p:childTnLst>
                                </p:cTn>
                              </p:par>
                            </p:childTnLst>
                          </p:cTn>
                        </p:par>
                        <p:par>
                          <p:cTn id="68" fill="hold">
                            <p:stCondLst>
                              <p:cond delay="7500"/>
                            </p:stCondLst>
                            <p:childTnLst>
                              <p:par>
                                <p:cTn id="69" presetID="42" presetClass="entr" presetSubtype="0"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anim calcmode="lin" valueType="num">
                                      <p:cBhvr>
                                        <p:cTn id="72" dur="500" fill="hold"/>
                                        <p:tgtEl>
                                          <p:spTgt spid="37"/>
                                        </p:tgtEl>
                                        <p:attrNameLst>
                                          <p:attrName>ppt_x</p:attrName>
                                        </p:attrNameLst>
                                      </p:cBhvr>
                                      <p:tavLst>
                                        <p:tav tm="0">
                                          <p:val>
                                            <p:strVal val="#ppt_x"/>
                                          </p:val>
                                        </p:tav>
                                        <p:tav tm="100000">
                                          <p:val>
                                            <p:strVal val="#ppt_x"/>
                                          </p:val>
                                        </p:tav>
                                      </p:tavLst>
                                    </p:anim>
                                    <p:anim calcmode="lin" valueType="num">
                                      <p:cBhvr>
                                        <p:cTn id="73"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0570" y="1556855"/>
            <a:ext cx="4105763" cy="2501847"/>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grpSp>
        <p:nvGrpSpPr>
          <p:cNvPr id="7" name="组合 6"/>
          <p:cNvGrpSpPr/>
          <p:nvPr/>
        </p:nvGrpSpPr>
        <p:grpSpPr>
          <a:xfrm>
            <a:off x="782545" y="4328198"/>
            <a:ext cx="4825925" cy="1307515"/>
            <a:chOff x="782240" y="4471463"/>
            <a:chExt cx="4824040" cy="1307004"/>
          </a:xfrm>
        </p:grpSpPr>
        <p:sp>
          <p:nvSpPr>
            <p:cNvPr id="8" name="文本框 9"/>
            <p:cNvSpPr txBox="1"/>
            <p:nvPr/>
          </p:nvSpPr>
          <p:spPr>
            <a:xfrm>
              <a:off x="782240" y="4916697"/>
              <a:ext cx="4824040" cy="861770"/>
            </a:xfrm>
            <a:prstGeom prst="rect">
              <a:avLst/>
            </a:prstGeom>
            <a:noFill/>
          </p:spPr>
          <p:txBody>
            <a:bodyPr wrap="square" lIns="121965" tIns="60982" rIns="121965" bIns="60982" rtlCol="0">
              <a:spAutoFit/>
            </a:bodyPr>
            <a:lstStyle/>
            <a:p>
              <a:pPr lvl="0"/>
              <a:r>
                <a:rPr lang="zh-CN" altLang="en-US" sz="1600" dirty="0">
                  <a:solidFill>
                    <a:schemeClr val="tx1">
                      <a:lumMod val="75000"/>
                      <a:lumOff val="25000"/>
                    </a:schemeClr>
                  </a:solidFill>
                  <a:latin typeface="+mn-ea"/>
                  <a:cs typeface="+mn-ea"/>
                </a:rPr>
                <a:t>单击此处添加文字阐述，添加简短问题说明文字，具体说明文字在此处。单击此处添加文字阐述，添加简短问题</a:t>
              </a:r>
              <a:endParaRPr lang="en-US" altLang="zh-CN" sz="1600" dirty="0">
                <a:solidFill>
                  <a:schemeClr val="tx1">
                    <a:lumMod val="75000"/>
                    <a:lumOff val="25000"/>
                  </a:schemeClr>
                </a:solidFill>
                <a:latin typeface="+mn-ea"/>
                <a:cs typeface="+mn-ea"/>
              </a:endParaRPr>
            </a:p>
          </p:txBody>
        </p:sp>
        <p:sp>
          <p:nvSpPr>
            <p:cNvPr id="9" name="文本框 9"/>
            <p:cNvSpPr txBox="1"/>
            <p:nvPr/>
          </p:nvSpPr>
          <p:spPr>
            <a:xfrm>
              <a:off x="782240" y="4471463"/>
              <a:ext cx="4824040" cy="543414"/>
            </a:xfrm>
            <a:prstGeom prst="rect">
              <a:avLst/>
            </a:prstGeom>
            <a:noFill/>
          </p:spPr>
          <p:txBody>
            <a:bodyPr wrap="square" lIns="121965" tIns="60982" rIns="121965" bIns="60982" rtlCol="0">
              <a:spAutoFit/>
            </a:bodyPr>
            <a:lstStyle/>
            <a:p>
              <a:pPr algn="just">
                <a:lnSpc>
                  <a:spcPct val="130000"/>
                </a:lnSpc>
              </a:pPr>
              <a:r>
                <a:rPr lang="zh-CN" altLang="en-US" sz="2100" b="1" spc="400" dirty="0">
                  <a:solidFill>
                    <a:schemeClr val="accent1"/>
                  </a:solidFill>
                  <a:latin typeface="+mn-ea"/>
                  <a:cs typeface="+mn-ea"/>
                </a:rPr>
                <a:t>添加文本标题</a:t>
              </a:r>
              <a:endParaRPr lang="zh-CN" altLang="en-US" sz="2100" b="1" spc="400" dirty="0">
                <a:solidFill>
                  <a:schemeClr val="accent1"/>
                </a:solidFill>
                <a:latin typeface="+mn-ea"/>
                <a:cs typeface="+mn-ea"/>
              </a:endParaRPr>
            </a:p>
          </p:txBody>
        </p:sp>
      </p:grpSp>
      <p:grpSp>
        <p:nvGrpSpPr>
          <p:cNvPr id="10" name="组合 9"/>
          <p:cNvGrpSpPr/>
          <p:nvPr/>
        </p:nvGrpSpPr>
        <p:grpSpPr>
          <a:xfrm>
            <a:off x="6008369" y="1560729"/>
            <a:ext cx="5364001" cy="768478"/>
            <a:chOff x="6006023" y="1705075"/>
            <a:chExt cx="5361906" cy="768178"/>
          </a:xfrm>
        </p:grpSpPr>
        <p:grpSp>
          <p:nvGrpSpPr>
            <p:cNvPr id="11" name="组合 10"/>
            <p:cNvGrpSpPr/>
            <p:nvPr/>
          </p:nvGrpSpPr>
          <p:grpSpPr>
            <a:xfrm>
              <a:off x="6183332" y="1705075"/>
              <a:ext cx="5184597" cy="768178"/>
              <a:chOff x="4616068" y="1278510"/>
              <a:chExt cx="3888954" cy="576000"/>
            </a:xfrm>
          </p:grpSpPr>
          <p:sp>
            <p:nvSpPr>
              <p:cNvPr id="13" name="五边形 12"/>
              <p:cNvSpPr/>
              <p:nvPr/>
            </p:nvSpPr>
            <p:spPr>
              <a:xfrm>
                <a:off x="4616068" y="1278510"/>
                <a:ext cx="742114" cy="5760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mn-ea"/>
                  <a:cs typeface="+mn-ea"/>
                </a:endParaRPr>
              </a:p>
            </p:txBody>
          </p:sp>
          <p:sp>
            <p:nvSpPr>
              <p:cNvPr id="14" name="燕尾形箭头 16"/>
              <p:cNvSpPr/>
              <p:nvPr/>
            </p:nvSpPr>
            <p:spPr>
              <a:xfrm>
                <a:off x="5126030" y="1278510"/>
                <a:ext cx="3378992" cy="576000"/>
              </a:xfrm>
              <a:custGeom>
                <a:avLst/>
                <a:gdLst/>
                <a:ahLst/>
                <a:cxnLst/>
                <a:rect l="l" t="t" r="r" b="b"/>
                <a:pathLst>
                  <a:path w="2194173" h="375163">
                    <a:moveTo>
                      <a:pt x="0" y="0"/>
                    </a:moveTo>
                    <a:lnTo>
                      <a:pt x="2194173" y="0"/>
                    </a:lnTo>
                    <a:lnTo>
                      <a:pt x="2194173" y="375163"/>
                    </a:lnTo>
                    <a:lnTo>
                      <a:pt x="0" y="375163"/>
                    </a:lnTo>
                    <a:lnTo>
                      <a:pt x="187581" y="1875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100" dirty="0">
                  <a:latin typeface="+mn-ea"/>
                  <a:cs typeface="+mn-ea"/>
                </a:endParaRPr>
              </a:p>
            </p:txBody>
          </p:sp>
          <p:sp>
            <p:nvSpPr>
              <p:cNvPr id="15" name="矩形 14"/>
              <p:cNvSpPr/>
              <p:nvPr/>
            </p:nvSpPr>
            <p:spPr>
              <a:xfrm>
                <a:off x="5368540" y="1283183"/>
                <a:ext cx="3118901" cy="438480"/>
              </a:xfrm>
              <a:prstGeom prst="rect">
                <a:avLst/>
              </a:prstGeom>
            </p:spPr>
            <p:txBody>
              <a:bodyPr wrap="square">
                <a:spAutoFit/>
              </a:bodyPr>
              <a:lstStyle/>
              <a:p>
                <a:pPr lvl="0"/>
                <a:r>
                  <a:rPr lang="zh-CN" altLang="en-US" sz="1600" dirty="0">
                    <a:solidFill>
                      <a:schemeClr val="bg1"/>
                    </a:solidFill>
                    <a:latin typeface="+mn-ea"/>
                    <a:cs typeface="+mn-ea"/>
                  </a:rPr>
                  <a:t>单击此处添加文字阐述，添加简短问题说明文字，具体说明文字在此处。</a:t>
                </a:r>
                <a:endParaRPr lang="en-US" altLang="zh-CN" sz="1600" dirty="0">
                  <a:solidFill>
                    <a:schemeClr val="bg1"/>
                  </a:solidFill>
                  <a:latin typeface="+mn-ea"/>
                  <a:cs typeface="+mn-ea"/>
                </a:endParaRPr>
              </a:p>
            </p:txBody>
          </p:sp>
        </p:grpSp>
        <p:sp>
          <p:nvSpPr>
            <p:cNvPr id="12" name="TextBox 11"/>
            <p:cNvSpPr txBox="1"/>
            <p:nvPr/>
          </p:nvSpPr>
          <p:spPr>
            <a:xfrm>
              <a:off x="6006023" y="1852397"/>
              <a:ext cx="1343974" cy="415498"/>
            </a:xfrm>
            <a:prstGeom prst="rect">
              <a:avLst/>
            </a:prstGeom>
            <a:noFill/>
          </p:spPr>
          <p:txBody>
            <a:bodyPr wrap="square" rtlCol="0">
              <a:spAutoFit/>
            </a:bodyPr>
            <a:lstStyle/>
            <a:p>
              <a:pPr algn="ctr"/>
              <a:r>
                <a:rPr lang="zh-CN" altLang="en-US" sz="2100" dirty="0">
                  <a:solidFill>
                    <a:schemeClr val="bg1"/>
                  </a:solidFill>
                  <a:latin typeface="+mn-ea"/>
                  <a:cs typeface="+mn-ea"/>
                </a:rPr>
                <a:t>文本</a:t>
              </a:r>
              <a:endParaRPr lang="zh-CN" altLang="en-US" sz="2100" dirty="0">
                <a:solidFill>
                  <a:schemeClr val="bg1"/>
                </a:solidFill>
                <a:latin typeface="+mn-ea"/>
                <a:cs typeface="+mn-ea"/>
              </a:endParaRPr>
            </a:p>
          </p:txBody>
        </p:sp>
      </p:grpSp>
      <p:grpSp>
        <p:nvGrpSpPr>
          <p:cNvPr id="16" name="组合 15"/>
          <p:cNvGrpSpPr/>
          <p:nvPr/>
        </p:nvGrpSpPr>
        <p:grpSpPr>
          <a:xfrm>
            <a:off x="6008369" y="2697584"/>
            <a:ext cx="5364001" cy="768478"/>
            <a:chOff x="6006023" y="2841486"/>
            <a:chExt cx="5361906" cy="768178"/>
          </a:xfrm>
        </p:grpSpPr>
        <p:grpSp>
          <p:nvGrpSpPr>
            <p:cNvPr id="17" name="组合 16"/>
            <p:cNvGrpSpPr/>
            <p:nvPr/>
          </p:nvGrpSpPr>
          <p:grpSpPr>
            <a:xfrm>
              <a:off x="6183332" y="2841486"/>
              <a:ext cx="5184597" cy="768178"/>
              <a:chOff x="4616068" y="1278510"/>
              <a:chExt cx="3888954" cy="576000"/>
            </a:xfrm>
          </p:grpSpPr>
          <p:sp>
            <p:nvSpPr>
              <p:cNvPr id="19" name="五边形 18"/>
              <p:cNvSpPr/>
              <p:nvPr/>
            </p:nvSpPr>
            <p:spPr>
              <a:xfrm>
                <a:off x="4616068" y="1278510"/>
                <a:ext cx="742114" cy="576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mn-ea"/>
                  <a:cs typeface="+mn-ea"/>
                </a:endParaRPr>
              </a:p>
            </p:txBody>
          </p:sp>
          <p:sp>
            <p:nvSpPr>
              <p:cNvPr id="20" name="燕尾形箭头 16"/>
              <p:cNvSpPr/>
              <p:nvPr/>
            </p:nvSpPr>
            <p:spPr>
              <a:xfrm>
                <a:off x="5126030" y="1278510"/>
                <a:ext cx="3378992" cy="576000"/>
              </a:xfrm>
              <a:custGeom>
                <a:avLst/>
                <a:gdLst/>
                <a:ahLst/>
                <a:cxnLst/>
                <a:rect l="l" t="t" r="r" b="b"/>
                <a:pathLst>
                  <a:path w="2194173" h="375163">
                    <a:moveTo>
                      <a:pt x="0" y="0"/>
                    </a:moveTo>
                    <a:lnTo>
                      <a:pt x="2194173" y="0"/>
                    </a:lnTo>
                    <a:lnTo>
                      <a:pt x="2194173" y="375163"/>
                    </a:lnTo>
                    <a:lnTo>
                      <a:pt x="0" y="375163"/>
                    </a:lnTo>
                    <a:lnTo>
                      <a:pt x="187581" y="1875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100" dirty="0">
                  <a:latin typeface="+mn-ea"/>
                  <a:cs typeface="+mn-ea"/>
                </a:endParaRPr>
              </a:p>
            </p:txBody>
          </p:sp>
          <p:sp>
            <p:nvSpPr>
              <p:cNvPr id="21" name="矩形 20"/>
              <p:cNvSpPr/>
              <p:nvPr/>
            </p:nvSpPr>
            <p:spPr>
              <a:xfrm>
                <a:off x="5368540" y="1283183"/>
                <a:ext cx="3118901" cy="438480"/>
              </a:xfrm>
              <a:prstGeom prst="rect">
                <a:avLst/>
              </a:prstGeom>
            </p:spPr>
            <p:txBody>
              <a:bodyPr wrap="square">
                <a:spAutoFit/>
              </a:bodyPr>
              <a:lstStyle/>
              <a:p>
                <a:pPr lvl="0"/>
                <a:r>
                  <a:rPr lang="zh-CN" altLang="en-US" sz="1600" dirty="0">
                    <a:solidFill>
                      <a:schemeClr val="bg1"/>
                    </a:solidFill>
                    <a:latin typeface="+mn-ea"/>
                    <a:cs typeface="+mn-ea"/>
                  </a:rPr>
                  <a:t>单击此处添加文字阐述，添加简短问题说明文字，具体说明文字在此处。</a:t>
                </a:r>
                <a:endParaRPr lang="en-US" altLang="zh-CN" sz="1600" dirty="0">
                  <a:solidFill>
                    <a:schemeClr val="bg1"/>
                  </a:solidFill>
                  <a:latin typeface="+mn-ea"/>
                  <a:cs typeface="+mn-ea"/>
                </a:endParaRPr>
              </a:p>
            </p:txBody>
          </p:sp>
        </p:grpSp>
        <p:sp>
          <p:nvSpPr>
            <p:cNvPr id="18" name="TextBox 17"/>
            <p:cNvSpPr txBox="1"/>
            <p:nvPr/>
          </p:nvSpPr>
          <p:spPr>
            <a:xfrm>
              <a:off x="6006023" y="2999820"/>
              <a:ext cx="1343974" cy="415498"/>
            </a:xfrm>
            <a:prstGeom prst="rect">
              <a:avLst/>
            </a:prstGeom>
            <a:noFill/>
          </p:spPr>
          <p:txBody>
            <a:bodyPr wrap="square" rtlCol="0">
              <a:spAutoFit/>
            </a:bodyPr>
            <a:lstStyle/>
            <a:p>
              <a:pPr algn="ctr"/>
              <a:r>
                <a:rPr lang="zh-CN" altLang="en-US" sz="2100" dirty="0">
                  <a:solidFill>
                    <a:schemeClr val="bg1"/>
                  </a:solidFill>
                  <a:latin typeface="+mn-ea"/>
                  <a:cs typeface="+mn-ea"/>
                </a:rPr>
                <a:t>文本</a:t>
              </a:r>
              <a:endParaRPr lang="zh-CN" altLang="en-US" sz="2100" dirty="0">
                <a:solidFill>
                  <a:schemeClr val="bg1"/>
                </a:solidFill>
                <a:latin typeface="+mn-ea"/>
                <a:cs typeface="+mn-ea"/>
              </a:endParaRPr>
            </a:p>
          </p:txBody>
        </p:sp>
      </p:grpSp>
      <p:grpSp>
        <p:nvGrpSpPr>
          <p:cNvPr id="22" name="组合 21"/>
          <p:cNvGrpSpPr/>
          <p:nvPr/>
        </p:nvGrpSpPr>
        <p:grpSpPr>
          <a:xfrm>
            <a:off x="6008369" y="3834439"/>
            <a:ext cx="5364001" cy="768478"/>
            <a:chOff x="6006023" y="3977897"/>
            <a:chExt cx="5361906" cy="768178"/>
          </a:xfrm>
        </p:grpSpPr>
        <p:grpSp>
          <p:nvGrpSpPr>
            <p:cNvPr id="23" name="组合 22"/>
            <p:cNvGrpSpPr/>
            <p:nvPr/>
          </p:nvGrpSpPr>
          <p:grpSpPr>
            <a:xfrm>
              <a:off x="6183332" y="3977897"/>
              <a:ext cx="5184597" cy="768178"/>
              <a:chOff x="4616068" y="1278510"/>
              <a:chExt cx="3888954" cy="576000"/>
            </a:xfrm>
          </p:grpSpPr>
          <p:sp>
            <p:nvSpPr>
              <p:cNvPr id="25" name="五边形 24"/>
              <p:cNvSpPr/>
              <p:nvPr/>
            </p:nvSpPr>
            <p:spPr>
              <a:xfrm>
                <a:off x="4616068" y="1278510"/>
                <a:ext cx="742114" cy="5760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mn-ea"/>
                  <a:cs typeface="+mn-ea"/>
                </a:endParaRPr>
              </a:p>
            </p:txBody>
          </p:sp>
          <p:sp>
            <p:nvSpPr>
              <p:cNvPr id="26" name="燕尾形箭头 16"/>
              <p:cNvSpPr/>
              <p:nvPr/>
            </p:nvSpPr>
            <p:spPr>
              <a:xfrm>
                <a:off x="5126030" y="1278510"/>
                <a:ext cx="3378992" cy="576000"/>
              </a:xfrm>
              <a:custGeom>
                <a:avLst/>
                <a:gdLst/>
                <a:ahLst/>
                <a:cxnLst/>
                <a:rect l="l" t="t" r="r" b="b"/>
                <a:pathLst>
                  <a:path w="2194173" h="375163">
                    <a:moveTo>
                      <a:pt x="0" y="0"/>
                    </a:moveTo>
                    <a:lnTo>
                      <a:pt x="2194173" y="0"/>
                    </a:lnTo>
                    <a:lnTo>
                      <a:pt x="2194173" y="375163"/>
                    </a:lnTo>
                    <a:lnTo>
                      <a:pt x="0" y="375163"/>
                    </a:lnTo>
                    <a:lnTo>
                      <a:pt x="187581" y="1875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100" dirty="0">
                  <a:latin typeface="+mn-ea"/>
                  <a:cs typeface="+mn-ea"/>
                </a:endParaRPr>
              </a:p>
            </p:txBody>
          </p:sp>
          <p:sp>
            <p:nvSpPr>
              <p:cNvPr id="27" name="矩形 26"/>
              <p:cNvSpPr/>
              <p:nvPr/>
            </p:nvSpPr>
            <p:spPr>
              <a:xfrm>
                <a:off x="5368540" y="1283183"/>
                <a:ext cx="3118901" cy="438480"/>
              </a:xfrm>
              <a:prstGeom prst="rect">
                <a:avLst/>
              </a:prstGeom>
            </p:spPr>
            <p:txBody>
              <a:bodyPr wrap="square">
                <a:spAutoFit/>
              </a:bodyPr>
              <a:lstStyle/>
              <a:p>
                <a:pPr lvl="0"/>
                <a:r>
                  <a:rPr lang="zh-CN" altLang="en-US" sz="1600" dirty="0">
                    <a:solidFill>
                      <a:schemeClr val="bg1"/>
                    </a:solidFill>
                    <a:latin typeface="+mn-ea"/>
                    <a:cs typeface="+mn-ea"/>
                  </a:rPr>
                  <a:t>单击此处添加文字阐述，添加简短问题说明文字，具体说明文字在此处。</a:t>
                </a:r>
                <a:endParaRPr lang="en-US" altLang="zh-CN" sz="1600" dirty="0">
                  <a:solidFill>
                    <a:schemeClr val="bg1"/>
                  </a:solidFill>
                  <a:latin typeface="+mn-ea"/>
                  <a:cs typeface="+mn-ea"/>
                </a:endParaRPr>
              </a:p>
            </p:txBody>
          </p:sp>
        </p:grpSp>
        <p:sp>
          <p:nvSpPr>
            <p:cNvPr id="24" name="TextBox 23"/>
            <p:cNvSpPr txBox="1"/>
            <p:nvPr/>
          </p:nvSpPr>
          <p:spPr>
            <a:xfrm>
              <a:off x="6006023" y="4136231"/>
              <a:ext cx="1343974" cy="415498"/>
            </a:xfrm>
            <a:prstGeom prst="rect">
              <a:avLst/>
            </a:prstGeom>
            <a:noFill/>
          </p:spPr>
          <p:txBody>
            <a:bodyPr wrap="square" rtlCol="0">
              <a:spAutoFit/>
            </a:bodyPr>
            <a:lstStyle/>
            <a:p>
              <a:pPr algn="ctr"/>
              <a:r>
                <a:rPr lang="zh-CN" altLang="en-US" sz="2100" dirty="0">
                  <a:solidFill>
                    <a:schemeClr val="bg1"/>
                  </a:solidFill>
                  <a:latin typeface="+mn-ea"/>
                  <a:cs typeface="+mn-ea"/>
                </a:rPr>
                <a:t>文本</a:t>
              </a:r>
              <a:endParaRPr lang="zh-CN" altLang="en-US" sz="2100" dirty="0">
                <a:solidFill>
                  <a:schemeClr val="bg1"/>
                </a:solidFill>
                <a:latin typeface="+mn-ea"/>
                <a:cs typeface="+mn-ea"/>
              </a:endParaRPr>
            </a:p>
          </p:txBody>
        </p:sp>
      </p:grpSp>
      <p:grpSp>
        <p:nvGrpSpPr>
          <p:cNvPr id="28" name="组合 27"/>
          <p:cNvGrpSpPr/>
          <p:nvPr/>
        </p:nvGrpSpPr>
        <p:grpSpPr>
          <a:xfrm>
            <a:off x="6008369" y="4971294"/>
            <a:ext cx="5364001" cy="768478"/>
            <a:chOff x="6006023" y="5114308"/>
            <a:chExt cx="5361906" cy="768178"/>
          </a:xfrm>
        </p:grpSpPr>
        <p:grpSp>
          <p:nvGrpSpPr>
            <p:cNvPr id="29" name="组合 28"/>
            <p:cNvGrpSpPr/>
            <p:nvPr/>
          </p:nvGrpSpPr>
          <p:grpSpPr>
            <a:xfrm>
              <a:off x="6183332" y="5114308"/>
              <a:ext cx="5184597" cy="768178"/>
              <a:chOff x="4616068" y="1278510"/>
              <a:chExt cx="3888954" cy="576000"/>
            </a:xfrm>
          </p:grpSpPr>
          <p:sp>
            <p:nvSpPr>
              <p:cNvPr id="31" name="五边形 30"/>
              <p:cNvSpPr/>
              <p:nvPr/>
            </p:nvSpPr>
            <p:spPr>
              <a:xfrm>
                <a:off x="4616068" y="1278510"/>
                <a:ext cx="742114" cy="576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mn-ea"/>
                  <a:cs typeface="+mn-ea"/>
                </a:endParaRPr>
              </a:p>
            </p:txBody>
          </p:sp>
          <p:sp>
            <p:nvSpPr>
              <p:cNvPr id="32" name="燕尾形箭头 16"/>
              <p:cNvSpPr/>
              <p:nvPr/>
            </p:nvSpPr>
            <p:spPr>
              <a:xfrm>
                <a:off x="5126030" y="1278510"/>
                <a:ext cx="3378992" cy="576000"/>
              </a:xfrm>
              <a:custGeom>
                <a:avLst/>
                <a:gdLst/>
                <a:ahLst/>
                <a:cxnLst/>
                <a:rect l="l" t="t" r="r" b="b"/>
                <a:pathLst>
                  <a:path w="2194173" h="375163">
                    <a:moveTo>
                      <a:pt x="0" y="0"/>
                    </a:moveTo>
                    <a:lnTo>
                      <a:pt x="2194173" y="0"/>
                    </a:lnTo>
                    <a:lnTo>
                      <a:pt x="2194173" y="375163"/>
                    </a:lnTo>
                    <a:lnTo>
                      <a:pt x="0" y="375163"/>
                    </a:lnTo>
                    <a:lnTo>
                      <a:pt x="187581" y="1875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100" dirty="0">
                  <a:latin typeface="+mn-ea"/>
                  <a:cs typeface="+mn-ea"/>
                </a:endParaRPr>
              </a:p>
            </p:txBody>
          </p:sp>
          <p:sp>
            <p:nvSpPr>
              <p:cNvPr id="33" name="矩形 32"/>
              <p:cNvSpPr/>
              <p:nvPr/>
            </p:nvSpPr>
            <p:spPr>
              <a:xfrm>
                <a:off x="5368540" y="1283183"/>
                <a:ext cx="3118901" cy="438480"/>
              </a:xfrm>
              <a:prstGeom prst="rect">
                <a:avLst/>
              </a:prstGeom>
            </p:spPr>
            <p:txBody>
              <a:bodyPr wrap="square">
                <a:spAutoFit/>
              </a:bodyPr>
              <a:lstStyle/>
              <a:p>
                <a:pPr lvl="0"/>
                <a:r>
                  <a:rPr lang="zh-CN" altLang="en-US" sz="1600" dirty="0">
                    <a:solidFill>
                      <a:schemeClr val="bg1"/>
                    </a:solidFill>
                    <a:latin typeface="+mn-ea"/>
                    <a:cs typeface="+mn-ea"/>
                  </a:rPr>
                  <a:t>单击此处添加文字阐述，添加简短问题说明文字，具体说明文字在此处。</a:t>
                </a:r>
                <a:endParaRPr lang="en-US" altLang="zh-CN" sz="1600" dirty="0">
                  <a:solidFill>
                    <a:schemeClr val="bg1"/>
                  </a:solidFill>
                  <a:latin typeface="+mn-ea"/>
                  <a:cs typeface="+mn-ea"/>
                </a:endParaRPr>
              </a:p>
            </p:txBody>
          </p:sp>
        </p:grpSp>
        <p:sp>
          <p:nvSpPr>
            <p:cNvPr id="30" name="TextBox 29"/>
            <p:cNvSpPr txBox="1"/>
            <p:nvPr/>
          </p:nvSpPr>
          <p:spPr>
            <a:xfrm>
              <a:off x="6006023" y="5276516"/>
              <a:ext cx="1343974" cy="415498"/>
            </a:xfrm>
            <a:prstGeom prst="rect">
              <a:avLst/>
            </a:prstGeom>
            <a:noFill/>
          </p:spPr>
          <p:txBody>
            <a:bodyPr wrap="square" rtlCol="0">
              <a:spAutoFit/>
            </a:bodyPr>
            <a:lstStyle/>
            <a:p>
              <a:pPr algn="ctr"/>
              <a:r>
                <a:rPr lang="zh-CN" altLang="en-US" sz="2100" dirty="0">
                  <a:solidFill>
                    <a:schemeClr val="bg1"/>
                  </a:solidFill>
                  <a:latin typeface="+mn-ea"/>
                  <a:cs typeface="+mn-ea"/>
                </a:rPr>
                <a:t>文本</a:t>
              </a:r>
              <a:endParaRPr lang="zh-CN" altLang="en-US" sz="2100" dirty="0">
                <a:solidFill>
                  <a:schemeClr val="bg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16" presetClass="entr" presetSubtype="2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750"/>
                                        <p:tgtEl>
                                          <p:spTgt spid="10"/>
                                        </p:tgtEl>
                                      </p:cBhvr>
                                    </p:animEffect>
                                    <p:anim calcmode="lin" valueType="num">
                                      <p:cBhvr>
                                        <p:cTn id="36" dur="750" fill="hold"/>
                                        <p:tgtEl>
                                          <p:spTgt spid="10"/>
                                        </p:tgtEl>
                                        <p:attrNameLst>
                                          <p:attrName>ppt_x</p:attrName>
                                        </p:attrNameLst>
                                      </p:cBhvr>
                                      <p:tavLst>
                                        <p:tav tm="0">
                                          <p:val>
                                            <p:strVal val="#ppt_x"/>
                                          </p:val>
                                        </p:tav>
                                        <p:tav tm="100000">
                                          <p:val>
                                            <p:strVal val="#ppt_x"/>
                                          </p:val>
                                        </p:tav>
                                      </p:tavLst>
                                    </p:anim>
                                    <p:anim calcmode="lin" valueType="num">
                                      <p:cBhvr>
                                        <p:cTn id="37" dur="7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750"/>
                                        <p:tgtEl>
                                          <p:spTgt spid="16"/>
                                        </p:tgtEl>
                                      </p:cBhvr>
                                    </p:animEffect>
                                    <p:anim calcmode="lin" valueType="num">
                                      <p:cBhvr>
                                        <p:cTn id="42" dur="750" fill="hold"/>
                                        <p:tgtEl>
                                          <p:spTgt spid="16"/>
                                        </p:tgtEl>
                                        <p:attrNameLst>
                                          <p:attrName>ppt_x</p:attrName>
                                        </p:attrNameLst>
                                      </p:cBhvr>
                                      <p:tavLst>
                                        <p:tav tm="0">
                                          <p:val>
                                            <p:strVal val="#ppt_x"/>
                                          </p:val>
                                        </p:tav>
                                        <p:tav tm="100000">
                                          <p:val>
                                            <p:strVal val="#ppt_x"/>
                                          </p:val>
                                        </p:tav>
                                      </p:tavLst>
                                    </p:anim>
                                    <p:anim calcmode="lin" valueType="num">
                                      <p:cBhvr>
                                        <p:cTn id="43" dur="7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750"/>
                                        <p:tgtEl>
                                          <p:spTgt spid="22"/>
                                        </p:tgtEl>
                                      </p:cBhvr>
                                    </p:animEffect>
                                    <p:anim calcmode="lin" valueType="num">
                                      <p:cBhvr>
                                        <p:cTn id="48" dur="750" fill="hold"/>
                                        <p:tgtEl>
                                          <p:spTgt spid="22"/>
                                        </p:tgtEl>
                                        <p:attrNameLst>
                                          <p:attrName>ppt_x</p:attrName>
                                        </p:attrNameLst>
                                      </p:cBhvr>
                                      <p:tavLst>
                                        <p:tav tm="0">
                                          <p:val>
                                            <p:strVal val="#ppt_x"/>
                                          </p:val>
                                        </p:tav>
                                        <p:tav tm="100000">
                                          <p:val>
                                            <p:strVal val="#ppt_x"/>
                                          </p:val>
                                        </p:tav>
                                      </p:tavLst>
                                    </p:anim>
                                    <p:anim calcmode="lin" valueType="num">
                                      <p:cBhvr>
                                        <p:cTn id="49" dur="750" fill="hold"/>
                                        <p:tgtEl>
                                          <p:spTgt spid="22"/>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750"/>
                                        <p:tgtEl>
                                          <p:spTgt spid="28"/>
                                        </p:tgtEl>
                                      </p:cBhvr>
                                    </p:animEffect>
                                    <p:anim calcmode="lin" valueType="num">
                                      <p:cBhvr>
                                        <p:cTn id="54" dur="750" fill="hold"/>
                                        <p:tgtEl>
                                          <p:spTgt spid="28"/>
                                        </p:tgtEl>
                                        <p:attrNameLst>
                                          <p:attrName>ppt_x</p:attrName>
                                        </p:attrNameLst>
                                      </p:cBhvr>
                                      <p:tavLst>
                                        <p:tav tm="0">
                                          <p:val>
                                            <p:strVal val="#ppt_x"/>
                                          </p:val>
                                        </p:tav>
                                        <p:tav tm="100000">
                                          <p:val>
                                            <p:strVal val="#ppt_x"/>
                                          </p:val>
                                        </p:tav>
                                      </p:tavLst>
                                    </p:anim>
                                    <p:anim calcmode="lin" valueType="num">
                                      <p:cBhvr>
                                        <p:cTn id="55"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Rectangular Callout 7"/>
          <p:cNvSpPr/>
          <p:nvPr/>
        </p:nvSpPr>
        <p:spPr>
          <a:xfrm>
            <a:off x="1080363" y="1556855"/>
            <a:ext cx="2698308" cy="1745835"/>
          </a:xfrm>
          <a:prstGeom prst="wedgeRectCallout">
            <a:avLst>
              <a:gd name="adj1" fmla="val -3759"/>
              <a:gd name="adj2" fmla="val 702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7" name="Rectangular Callout 9"/>
          <p:cNvSpPr/>
          <p:nvPr/>
        </p:nvSpPr>
        <p:spPr>
          <a:xfrm>
            <a:off x="8396370" y="1556853"/>
            <a:ext cx="2698308" cy="1745835"/>
          </a:xfrm>
          <a:prstGeom prst="wedgeRectCallout">
            <a:avLst>
              <a:gd name="adj1" fmla="val 5443"/>
              <a:gd name="adj2" fmla="val 7392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8" name="Rectangular Callout 8"/>
          <p:cNvSpPr/>
          <p:nvPr/>
        </p:nvSpPr>
        <p:spPr>
          <a:xfrm>
            <a:off x="4694546" y="1556854"/>
            <a:ext cx="2698310" cy="1745835"/>
          </a:xfrm>
          <a:prstGeom prst="wedgeRectCallout">
            <a:avLst>
              <a:gd name="adj1" fmla="val 6384"/>
              <a:gd name="adj2" fmla="val 7319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sp>
        <p:nvSpPr>
          <p:cNvPr id="9" name="Freeform 121"/>
          <p:cNvSpPr>
            <a:spLocks noEditPoints="1"/>
          </p:cNvSpPr>
          <p:nvPr/>
        </p:nvSpPr>
        <p:spPr bwMode="auto">
          <a:xfrm>
            <a:off x="5701080" y="1658495"/>
            <a:ext cx="685240" cy="788237"/>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chemeClr val="bg1"/>
          </a:solidFill>
          <a:ln w="9525">
            <a:noFill/>
            <a:round/>
          </a:ln>
        </p:spPr>
        <p:txBody>
          <a:bodyPr vert="horz" wrap="square" lIns="121965" tIns="60982" rIns="121965" bIns="60982" numCol="1" anchor="t" anchorCtr="0" compatLnSpc="1"/>
          <a:lstStyle/>
          <a:p>
            <a:endParaRPr lang="en-US" sz="2100">
              <a:cs typeface="+mn-ea"/>
            </a:endParaRPr>
          </a:p>
        </p:txBody>
      </p:sp>
      <p:grpSp>
        <p:nvGrpSpPr>
          <p:cNvPr id="10" name="Group 30"/>
          <p:cNvGrpSpPr/>
          <p:nvPr/>
        </p:nvGrpSpPr>
        <p:grpSpPr>
          <a:xfrm>
            <a:off x="9380553" y="1688688"/>
            <a:ext cx="729943" cy="734085"/>
            <a:chOff x="7839075" y="1611313"/>
            <a:chExt cx="896938" cy="901700"/>
          </a:xfrm>
          <a:solidFill>
            <a:schemeClr val="bg1"/>
          </a:solidFill>
        </p:grpSpPr>
        <p:sp>
          <p:nvSpPr>
            <p:cNvPr id="11" name="Freeform 73"/>
            <p:cNvSpPr>
              <a:spLocks noEditPoints="1"/>
            </p:cNvSpPr>
            <p:nvPr/>
          </p:nvSpPr>
          <p:spPr bwMode="auto">
            <a:xfrm>
              <a:off x="7839075" y="1611313"/>
              <a:ext cx="896938" cy="901700"/>
            </a:xfrm>
            <a:custGeom>
              <a:avLst/>
              <a:gdLst/>
              <a:ahLst/>
              <a:cxnLst>
                <a:cxn ang="0">
                  <a:pos x="289" y="212"/>
                </a:cxn>
                <a:cxn ang="0">
                  <a:pos x="105" y="28"/>
                </a:cxn>
                <a:cxn ang="0">
                  <a:pos x="111" y="22"/>
                </a:cxn>
                <a:cxn ang="0">
                  <a:pos x="89" y="0"/>
                </a:cxn>
                <a:cxn ang="0">
                  <a:pos x="0" y="89"/>
                </a:cxn>
                <a:cxn ang="0">
                  <a:pos x="22" y="111"/>
                </a:cxn>
                <a:cxn ang="0">
                  <a:pos x="28" y="105"/>
                </a:cxn>
                <a:cxn ang="0">
                  <a:pos x="212" y="290"/>
                </a:cxn>
                <a:cxn ang="0">
                  <a:pos x="289" y="290"/>
                </a:cxn>
                <a:cxn ang="0">
                  <a:pos x="289" y="212"/>
                </a:cxn>
                <a:cxn ang="0">
                  <a:pos x="273" y="273"/>
                </a:cxn>
                <a:cxn ang="0">
                  <a:pos x="226" y="273"/>
                </a:cxn>
                <a:cxn ang="0">
                  <a:pos x="52" y="99"/>
                </a:cxn>
                <a:cxn ang="0">
                  <a:pos x="99" y="52"/>
                </a:cxn>
                <a:cxn ang="0">
                  <a:pos x="273" y="226"/>
                </a:cxn>
                <a:cxn ang="0">
                  <a:pos x="273" y="273"/>
                </a:cxn>
                <a:cxn ang="0">
                  <a:pos x="273" y="273"/>
                </a:cxn>
                <a:cxn ang="0">
                  <a:pos x="273" y="273"/>
                </a:cxn>
              </a:cxnLst>
              <a:rect l="0" t="0" r="r" b="b"/>
              <a:pathLst>
                <a:path w="310" h="311">
                  <a:moveTo>
                    <a:pt x="289" y="212"/>
                  </a:moveTo>
                  <a:cubicBezTo>
                    <a:pt x="105" y="28"/>
                    <a:pt x="105" y="28"/>
                    <a:pt x="105" y="28"/>
                  </a:cubicBezTo>
                  <a:cubicBezTo>
                    <a:pt x="111" y="22"/>
                    <a:pt x="111" y="22"/>
                    <a:pt x="111" y="22"/>
                  </a:cubicBezTo>
                  <a:cubicBezTo>
                    <a:pt x="89" y="0"/>
                    <a:pt x="89" y="0"/>
                    <a:pt x="89" y="0"/>
                  </a:cubicBezTo>
                  <a:cubicBezTo>
                    <a:pt x="0" y="89"/>
                    <a:pt x="0" y="89"/>
                    <a:pt x="0" y="89"/>
                  </a:cubicBezTo>
                  <a:cubicBezTo>
                    <a:pt x="22" y="111"/>
                    <a:pt x="22" y="111"/>
                    <a:pt x="22" y="111"/>
                  </a:cubicBezTo>
                  <a:cubicBezTo>
                    <a:pt x="28" y="105"/>
                    <a:pt x="28" y="105"/>
                    <a:pt x="28" y="105"/>
                  </a:cubicBezTo>
                  <a:cubicBezTo>
                    <a:pt x="212" y="290"/>
                    <a:pt x="212" y="290"/>
                    <a:pt x="212" y="290"/>
                  </a:cubicBezTo>
                  <a:cubicBezTo>
                    <a:pt x="233" y="311"/>
                    <a:pt x="268" y="311"/>
                    <a:pt x="289" y="290"/>
                  </a:cubicBezTo>
                  <a:cubicBezTo>
                    <a:pt x="310" y="268"/>
                    <a:pt x="310" y="234"/>
                    <a:pt x="289" y="212"/>
                  </a:cubicBezTo>
                  <a:close/>
                  <a:moveTo>
                    <a:pt x="273" y="273"/>
                  </a:moveTo>
                  <a:cubicBezTo>
                    <a:pt x="260" y="286"/>
                    <a:pt x="239" y="286"/>
                    <a:pt x="226" y="273"/>
                  </a:cubicBezTo>
                  <a:cubicBezTo>
                    <a:pt x="52" y="99"/>
                    <a:pt x="52" y="99"/>
                    <a:pt x="52" y="99"/>
                  </a:cubicBezTo>
                  <a:cubicBezTo>
                    <a:pt x="99" y="52"/>
                    <a:pt x="99" y="52"/>
                    <a:pt x="99" y="52"/>
                  </a:cubicBezTo>
                  <a:cubicBezTo>
                    <a:pt x="273" y="226"/>
                    <a:pt x="273" y="226"/>
                    <a:pt x="273" y="226"/>
                  </a:cubicBezTo>
                  <a:cubicBezTo>
                    <a:pt x="286" y="239"/>
                    <a:pt x="286" y="260"/>
                    <a:pt x="273" y="273"/>
                  </a:cubicBezTo>
                  <a:close/>
                  <a:moveTo>
                    <a:pt x="273" y="273"/>
                  </a:moveTo>
                  <a:cubicBezTo>
                    <a:pt x="273" y="273"/>
                    <a:pt x="273" y="273"/>
                    <a:pt x="273" y="27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 name="Freeform 74"/>
            <p:cNvSpPr>
              <a:spLocks noEditPoints="1"/>
            </p:cNvSpPr>
            <p:nvPr/>
          </p:nvSpPr>
          <p:spPr bwMode="auto">
            <a:xfrm>
              <a:off x="8175625" y="1993900"/>
              <a:ext cx="447675" cy="403225"/>
            </a:xfrm>
            <a:custGeom>
              <a:avLst/>
              <a:gdLst/>
              <a:ahLst/>
              <a:cxnLst>
                <a:cxn ang="0">
                  <a:pos x="56" y="13"/>
                </a:cxn>
                <a:cxn ang="0">
                  <a:pos x="31" y="9"/>
                </a:cxn>
                <a:cxn ang="0">
                  <a:pos x="0" y="12"/>
                </a:cxn>
                <a:cxn ang="0">
                  <a:pos x="120" y="131"/>
                </a:cxn>
                <a:cxn ang="0">
                  <a:pos x="147" y="131"/>
                </a:cxn>
                <a:cxn ang="0">
                  <a:pos x="147" y="104"/>
                </a:cxn>
                <a:cxn ang="0">
                  <a:pos x="56" y="13"/>
                </a:cxn>
                <a:cxn ang="0">
                  <a:pos x="56" y="13"/>
                </a:cxn>
                <a:cxn ang="0">
                  <a:pos x="56" y="13"/>
                </a:cxn>
              </a:cxnLst>
              <a:rect l="0" t="0" r="r" b="b"/>
              <a:pathLst>
                <a:path w="155" h="139">
                  <a:moveTo>
                    <a:pt x="56" y="13"/>
                  </a:moveTo>
                  <a:cubicBezTo>
                    <a:pt x="56" y="13"/>
                    <a:pt x="42" y="0"/>
                    <a:pt x="31" y="9"/>
                  </a:cubicBezTo>
                  <a:cubicBezTo>
                    <a:pt x="19" y="18"/>
                    <a:pt x="0" y="12"/>
                    <a:pt x="0" y="12"/>
                  </a:cubicBezTo>
                  <a:cubicBezTo>
                    <a:pt x="120" y="131"/>
                    <a:pt x="120" y="131"/>
                    <a:pt x="120" y="131"/>
                  </a:cubicBezTo>
                  <a:cubicBezTo>
                    <a:pt x="127" y="139"/>
                    <a:pt x="139" y="139"/>
                    <a:pt x="147" y="131"/>
                  </a:cubicBezTo>
                  <a:cubicBezTo>
                    <a:pt x="155" y="124"/>
                    <a:pt x="155" y="111"/>
                    <a:pt x="147" y="104"/>
                  </a:cubicBezTo>
                  <a:lnTo>
                    <a:pt x="56" y="13"/>
                  </a:lnTo>
                  <a:close/>
                  <a:moveTo>
                    <a:pt x="56" y="13"/>
                  </a:moveTo>
                  <a:cubicBezTo>
                    <a:pt x="56" y="13"/>
                    <a:pt x="56" y="13"/>
                    <a:pt x="56" y="13"/>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13" name="Freeform 30"/>
          <p:cNvSpPr/>
          <p:nvPr/>
        </p:nvSpPr>
        <p:spPr bwMode="auto">
          <a:xfrm>
            <a:off x="1767333" y="1638819"/>
            <a:ext cx="1324369" cy="818443"/>
          </a:xfrm>
          <a:custGeom>
            <a:avLst/>
            <a:gdLst/>
            <a:ahLst/>
            <a:cxnLst>
              <a:cxn ang="0">
                <a:pos x="153" y="248"/>
              </a:cxn>
              <a:cxn ang="0">
                <a:pos x="153" y="248"/>
              </a:cxn>
              <a:cxn ang="0">
                <a:pos x="148" y="244"/>
              </a:cxn>
              <a:cxn ang="0">
                <a:pos x="139" y="61"/>
              </a:cxn>
              <a:cxn ang="0">
                <a:pos x="130" y="146"/>
              </a:cxn>
              <a:cxn ang="0">
                <a:pos x="125" y="150"/>
              </a:cxn>
              <a:cxn ang="0">
                <a:pos x="4" y="150"/>
              </a:cxn>
              <a:cxn ang="0">
                <a:pos x="0" y="145"/>
              </a:cxn>
              <a:cxn ang="0">
                <a:pos x="4" y="141"/>
              </a:cxn>
              <a:cxn ang="0">
                <a:pos x="121" y="141"/>
              </a:cxn>
              <a:cxn ang="0">
                <a:pos x="136" y="4"/>
              </a:cxn>
              <a:cxn ang="0">
                <a:pos x="141" y="0"/>
              </a:cxn>
              <a:cxn ang="0">
                <a:pos x="145" y="5"/>
              </a:cxn>
              <a:cxn ang="0">
                <a:pos x="155" y="198"/>
              </a:cxn>
              <a:cxn ang="0">
                <a:pos x="168" y="114"/>
              </a:cxn>
              <a:cxn ang="0">
                <a:pos x="172" y="110"/>
              </a:cxn>
              <a:cxn ang="0">
                <a:pos x="176" y="113"/>
              </a:cxn>
              <a:cxn ang="0">
                <a:pos x="188" y="160"/>
              </a:cxn>
              <a:cxn ang="0">
                <a:pos x="200" y="48"/>
              </a:cxn>
              <a:cxn ang="0">
                <a:pos x="204" y="44"/>
              </a:cxn>
              <a:cxn ang="0">
                <a:pos x="209" y="47"/>
              </a:cxn>
              <a:cxn ang="0">
                <a:pos x="225" y="155"/>
              </a:cxn>
              <a:cxn ang="0">
                <a:pos x="241" y="95"/>
              </a:cxn>
              <a:cxn ang="0">
                <a:pos x="246" y="91"/>
              </a:cxn>
              <a:cxn ang="0">
                <a:pos x="250" y="95"/>
              </a:cxn>
              <a:cxn ang="0">
                <a:pos x="255" y="153"/>
              </a:cxn>
              <a:cxn ang="0">
                <a:pos x="263" y="77"/>
              </a:cxn>
              <a:cxn ang="0">
                <a:pos x="267" y="73"/>
              </a:cxn>
              <a:cxn ang="0">
                <a:pos x="272" y="77"/>
              </a:cxn>
              <a:cxn ang="0">
                <a:pos x="285" y="145"/>
              </a:cxn>
              <a:cxn ang="0">
                <a:pos x="397" y="145"/>
              </a:cxn>
              <a:cxn ang="0">
                <a:pos x="402" y="149"/>
              </a:cxn>
              <a:cxn ang="0">
                <a:pos x="397" y="154"/>
              </a:cxn>
              <a:cxn ang="0">
                <a:pos x="282" y="154"/>
              </a:cxn>
              <a:cxn ang="0">
                <a:pos x="277" y="150"/>
              </a:cxn>
              <a:cxn ang="0">
                <a:pos x="269" y="107"/>
              </a:cxn>
              <a:cxn ang="0">
                <a:pos x="259" y="198"/>
              </a:cxn>
              <a:cxn ang="0">
                <a:pos x="254" y="202"/>
              </a:cxn>
              <a:cxn ang="0">
                <a:pos x="254" y="202"/>
              </a:cxn>
              <a:cxn ang="0">
                <a:pos x="250" y="198"/>
              </a:cxn>
              <a:cxn ang="0">
                <a:pos x="243" y="122"/>
              </a:cxn>
              <a:cxn ang="0">
                <a:pos x="228" y="179"/>
              </a:cxn>
              <a:cxn ang="0">
                <a:pos x="224" y="182"/>
              </a:cxn>
              <a:cxn ang="0">
                <a:pos x="219" y="178"/>
              </a:cxn>
              <a:cxn ang="0">
                <a:pos x="205" y="84"/>
              </a:cxn>
              <a:cxn ang="0">
                <a:pos x="194" y="187"/>
              </a:cxn>
              <a:cxn ang="0">
                <a:pos x="190" y="191"/>
              </a:cxn>
              <a:cxn ang="0">
                <a:pos x="185" y="187"/>
              </a:cxn>
              <a:cxn ang="0">
                <a:pos x="173" y="137"/>
              </a:cxn>
              <a:cxn ang="0">
                <a:pos x="157" y="244"/>
              </a:cxn>
              <a:cxn ang="0">
                <a:pos x="153" y="248"/>
              </a:cxn>
            </a:cxnLst>
            <a:rect l="0" t="0" r="r" b="b"/>
            <a:pathLst>
              <a:path w="402" h="248">
                <a:moveTo>
                  <a:pt x="153" y="248"/>
                </a:moveTo>
                <a:cubicBezTo>
                  <a:pt x="153" y="248"/>
                  <a:pt x="153" y="248"/>
                  <a:pt x="153" y="248"/>
                </a:cubicBezTo>
                <a:cubicBezTo>
                  <a:pt x="150" y="248"/>
                  <a:pt x="149" y="246"/>
                  <a:pt x="148" y="244"/>
                </a:cubicBezTo>
                <a:cubicBezTo>
                  <a:pt x="139" y="61"/>
                  <a:pt x="139" y="61"/>
                  <a:pt x="139" y="61"/>
                </a:cubicBezTo>
                <a:cubicBezTo>
                  <a:pt x="130" y="146"/>
                  <a:pt x="130" y="146"/>
                  <a:pt x="130" y="146"/>
                </a:cubicBezTo>
                <a:cubicBezTo>
                  <a:pt x="130" y="148"/>
                  <a:pt x="128" y="150"/>
                  <a:pt x="125" y="150"/>
                </a:cubicBezTo>
                <a:cubicBezTo>
                  <a:pt x="4" y="150"/>
                  <a:pt x="4" y="150"/>
                  <a:pt x="4" y="150"/>
                </a:cubicBezTo>
                <a:cubicBezTo>
                  <a:pt x="2" y="150"/>
                  <a:pt x="0" y="148"/>
                  <a:pt x="0" y="145"/>
                </a:cubicBezTo>
                <a:cubicBezTo>
                  <a:pt x="0" y="143"/>
                  <a:pt x="2" y="141"/>
                  <a:pt x="4" y="141"/>
                </a:cubicBezTo>
                <a:cubicBezTo>
                  <a:pt x="121" y="141"/>
                  <a:pt x="121" y="141"/>
                  <a:pt x="121" y="141"/>
                </a:cubicBezTo>
                <a:cubicBezTo>
                  <a:pt x="136" y="4"/>
                  <a:pt x="136" y="4"/>
                  <a:pt x="136" y="4"/>
                </a:cubicBezTo>
                <a:cubicBezTo>
                  <a:pt x="137" y="2"/>
                  <a:pt x="139" y="0"/>
                  <a:pt x="141" y="0"/>
                </a:cubicBezTo>
                <a:cubicBezTo>
                  <a:pt x="143" y="1"/>
                  <a:pt x="145" y="2"/>
                  <a:pt x="145" y="5"/>
                </a:cubicBezTo>
                <a:cubicBezTo>
                  <a:pt x="155" y="198"/>
                  <a:pt x="155" y="198"/>
                  <a:pt x="155" y="198"/>
                </a:cubicBezTo>
                <a:cubicBezTo>
                  <a:pt x="168" y="114"/>
                  <a:pt x="168" y="114"/>
                  <a:pt x="168" y="114"/>
                </a:cubicBezTo>
                <a:cubicBezTo>
                  <a:pt x="168" y="111"/>
                  <a:pt x="170" y="110"/>
                  <a:pt x="172" y="110"/>
                </a:cubicBezTo>
                <a:cubicBezTo>
                  <a:pt x="174" y="110"/>
                  <a:pt x="176" y="111"/>
                  <a:pt x="176" y="113"/>
                </a:cubicBezTo>
                <a:cubicBezTo>
                  <a:pt x="188" y="160"/>
                  <a:pt x="188" y="160"/>
                  <a:pt x="188" y="160"/>
                </a:cubicBezTo>
                <a:cubicBezTo>
                  <a:pt x="200" y="48"/>
                  <a:pt x="200" y="48"/>
                  <a:pt x="200" y="48"/>
                </a:cubicBezTo>
                <a:cubicBezTo>
                  <a:pt x="200" y="45"/>
                  <a:pt x="202" y="44"/>
                  <a:pt x="204" y="44"/>
                </a:cubicBezTo>
                <a:cubicBezTo>
                  <a:pt x="206" y="44"/>
                  <a:pt x="208" y="45"/>
                  <a:pt x="209" y="47"/>
                </a:cubicBezTo>
                <a:cubicBezTo>
                  <a:pt x="225" y="155"/>
                  <a:pt x="225" y="155"/>
                  <a:pt x="225" y="155"/>
                </a:cubicBezTo>
                <a:cubicBezTo>
                  <a:pt x="241" y="95"/>
                  <a:pt x="241" y="95"/>
                  <a:pt x="241" y="95"/>
                </a:cubicBezTo>
                <a:cubicBezTo>
                  <a:pt x="241" y="93"/>
                  <a:pt x="243" y="91"/>
                  <a:pt x="246" y="91"/>
                </a:cubicBezTo>
                <a:cubicBezTo>
                  <a:pt x="248" y="91"/>
                  <a:pt x="249" y="93"/>
                  <a:pt x="250" y="95"/>
                </a:cubicBezTo>
                <a:cubicBezTo>
                  <a:pt x="255" y="153"/>
                  <a:pt x="255" y="153"/>
                  <a:pt x="255" y="153"/>
                </a:cubicBezTo>
                <a:cubicBezTo>
                  <a:pt x="263" y="77"/>
                  <a:pt x="263" y="77"/>
                  <a:pt x="263" y="77"/>
                </a:cubicBezTo>
                <a:cubicBezTo>
                  <a:pt x="263" y="75"/>
                  <a:pt x="265" y="73"/>
                  <a:pt x="267" y="73"/>
                </a:cubicBezTo>
                <a:cubicBezTo>
                  <a:pt x="270" y="73"/>
                  <a:pt x="271" y="75"/>
                  <a:pt x="272" y="77"/>
                </a:cubicBezTo>
                <a:cubicBezTo>
                  <a:pt x="285" y="145"/>
                  <a:pt x="285" y="145"/>
                  <a:pt x="285" y="145"/>
                </a:cubicBezTo>
                <a:cubicBezTo>
                  <a:pt x="397" y="145"/>
                  <a:pt x="397" y="145"/>
                  <a:pt x="397" y="145"/>
                </a:cubicBezTo>
                <a:cubicBezTo>
                  <a:pt x="400" y="145"/>
                  <a:pt x="402" y="147"/>
                  <a:pt x="402" y="149"/>
                </a:cubicBezTo>
                <a:cubicBezTo>
                  <a:pt x="402" y="152"/>
                  <a:pt x="400" y="154"/>
                  <a:pt x="397" y="154"/>
                </a:cubicBezTo>
                <a:cubicBezTo>
                  <a:pt x="282" y="154"/>
                  <a:pt x="282" y="154"/>
                  <a:pt x="282" y="154"/>
                </a:cubicBezTo>
                <a:cubicBezTo>
                  <a:pt x="280" y="154"/>
                  <a:pt x="278" y="152"/>
                  <a:pt x="277" y="150"/>
                </a:cubicBezTo>
                <a:cubicBezTo>
                  <a:pt x="269" y="107"/>
                  <a:pt x="269" y="107"/>
                  <a:pt x="269" y="107"/>
                </a:cubicBezTo>
                <a:cubicBezTo>
                  <a:pt x="259" y="198"/>
                  <a:pt x="259" y="198"/>
                  <a:pt x="259" y="198"/>
                </a:cubicBezTo>
                <a:cubicBezTo>
                  <a:pt x="258" y="201"/>
                  <a:pt x="257" y="202"/>
                  <a:pt x="254" y="202"/>
                </a:cubicBezTo>
                <a:cubicBezTo>
                  <a:pt x="254" y="202"/>
                  <a:pt x="254" y="202"/>
                  <a:pt x="254" y="202"/>
                </a:cubicBezTo>
                <a:cubicBezTo>
                  <a:pt x="252" y="202"/>
                  <a:pt x="250" y="201"/>
                  <a:pt x="250" y="198"/>
                </a:cubicBezTo>
                <a:cubicBezTo>
                  <a:pt x="243" y="122"/>
                  <a:pt x="243" y="122"/>
                  <a:pt x="243" y="122"/>
                </a:cubicBezTo>
                <a:cubicBezTo>
                  <a:pt x="228" y="179"/>
                  <a:pt x="228" y="179"/>
                  <a:pt x="228" y="179"/>
                </a:cubicBezTo>
                <a:cubicBezTo>
                  <a:pt x="228" y="181"/>
                  <a:pt x="226" y="182"/>
                  <a:pt x="224" y="182"/>
                </a:cubicBezTo>
                <a:cubicBezTo>
                  <a:pt x="221" y="182"/>
                  <a:pt x="220" y="180"/>
                  <a:pt x="219" y="178"/>
                </a:cubicBezTo>
                <a:cubicBezTo>
                  <a:pt x="205" y="84"/>
                  <a:pt x="205" y="84"/>
                  <a:pt x="205" y="84"/>
                </a:cubicBezTo>
                <a:cubicBezTo>
                  <a:pt x="194" y="187"/>
                  <a:pt x="194" y="187"/>
                  <a:pt x="194" y="187"/>
                </a:cubicBezTo>
                <a:cubicBezTo>
                  <a:pt x="194" y="189"/>
                  <a:pt x="192" y="191"/>
                  <a:pt x="190" y="191"/>
                </a:cubicBezTo>
                <a:cubicBezTo>
                  <a:pt x="188" y="191"/>
                  <a:pt x="186" y="190"/>
                  <a:pt x="185" y="187"/>
                </a:cubicBezTo>
                <a:cubicBezTo>
                  <a:pt x="173" y="137"/>
                  <a:pt x="173" y="137"/>
                  <a:pt x="173" y="137"/>
                </a:cubicBezTo>
                <a:cubicBezTo>
                  <a:pt x="157" y="244"/>
                  <a:pt x="157" y="244"/>
                  <a:pt x="157" y="244"/>
                </a:cubicBezTo>
                <a:cubicBezTo>
                  <a:pt x="157" y="246"/>
                  <a:pt x="155" y="248"/>
                  <a:pt x="153" y="248"/>
                </a:cubicBezTo>
              </a:path>
            </a:pathLst>
          </a:custGeom>
          <a:solidFill>
            <a:schemeClr val="bg1"/>
          </a:solidFill>
          <a:ln w="9525">
            <a:noFill/>
            <a:round/>
          </a:ln>
        </p:spPr>
        <p:txBody>
          <a:bodyPr vert="horz" wrap="square" lIns="121965" tIns="60982" rIns="121965" bIns="60982" numCol="1" anchor="t" anchorCtr="0" compatLnSpc="1"/>
          <a:lstStyle/>
          <a:p>
            <a:endParaRPr lang="en-US" sz="2100">
              <a:cs typeface="+mn-ea"/>
            </a:endParaRPr>
          </a:p>
        </p:txBody>
      </p:sp>
      <p:sp>
        <p:nvSpPr>
          <p:cNvPr id="14" name="TextBox 13"/>
          <p:cNvSpPr txBox="1"/>
          <p:nvPr/>
        </p:nvSpPr>
        <p:spPr>
          <a:xfrm>
            <a:off x="4968091" y="2446732"/>
            <a:ext cx="2151220" cy="843633"/>
          </a:xfrm>
          <a:prstGeom prst="rect">
            <a:avLst/>
          </a:prstGeom>
          <a:noFill/>
        </p:spPr>
        <p:txBody>
          <a:bodyPr wrap="square" lIns="121965" tIns="60982" rIns="121965" bIns="60982" rtlCol="0">
            <a:spAutoFit/>
          </a:bodyPr>
          <a:lstStyle/>
          <a:p>
            <a:pPr lvl="0" algn="ctr"/>
            <a:r>
              <a:rPr lang="zh-CN" altLang="en-US" sz="1600" b="1" dirty="0">
                <a:solidFill>
                  <a:prstClr val="white"/>
                </a:solidFill>
                <a:cs typeface="+mn-ea"/>
              </a:rPr>
              <a:t>关键字</a:t>
            </a:r>
            <a:endParaRPr lang="en-US" altLang="zh-CN" sz="1600" b="1" dirty="0">
              <a:solidFill>
                <a:prstClr val="white"/>
              </a:solidFill>
              <a:cs typeface="+mn-ea"/>
            </a:endParaRPr>
          </a:p>
          <a:p>
            <a:pPr algn="ctr" defTabSz="1219200">
              <a:spcBef>
                <a:spcPct val="20000"/>
              </a:spcBef>
              <a:defRPr/>
            </a:pPr>
            <a:r>
              <a:rPr lang="zh-CN" altLang="en-US" sz="1400" dirty="0">
                <a:solidFill>
                  <a:prstClr val="white"/>
                </a:solidFill>
                <a:latin typeface="时尚中黑简体"/>
                <a:cs typeface="+mn-ea"/>
              </a:rPr>
              <a:t>单击此处添加文字阐述，添加简短问题说明</a:t>
            </a:r>
            <a:endParaRPr lang="en-US" altLang="zh-CN" sz="1300" dirty="0">
              <a:solidFill>
                <a:prstClr val="white"/>
              </a:solidFill>
              <a:cs typeface="+mn-ea"/>
            </a:endParaRPr>
          </a:p>
        </p:txBody>
      </p:sp>
      <p:sp>
        <p:nvSpPr>
          <p:cNvPr id="15" name="TextBox 14"/>
          <p:cNvSpPr txBox="1"/>
          <p:nvPr/>
        </p:nvSpPr>
        <p:spPr>
          <a:xfrm>
            <a:off x="8669915" y="2422773"/>
            <a:ext cx="2151220" cy="843633"/>
          </a:xfrm>
          <a:prstGeom prst="rect">
            <a:avLst/>
          </a:prstGeom>
          <a:noFill/>
        </p:spPr>
        <p:txBody>
          <a:bodyPr wrap="square" lIns="121965" tIns="60982" rIns="121965" bIns="60982" rtlCol="0">
            <a:spAutoFit/>
          </a:bodyPr>
          <a:lstStyle/>
          <a:p>
            <a:pPr lvl="0" algn="ctr"/>
            <a:r>
              <a:rPr lang="zh-CN" altLang="en-US" sz="1600" b="1" dirty="0">
                <a:solidFill>
                  <a:prstClr val="white"/>
                </a:solidFill>
                <a:cs typeface="+mn-ea"/>
              </a:rPr>
              <a:t>关键字</a:t>
            </a:r>
            <a:endParaRPr lang="en-US" altLang="zh-CN" sz="1600" b="1" dirty="0">
              <a:solidFill>
                <a:prstClr val="white"/>
              </a:solidFill>
              <a:cs typeface="+mn-ea"/>
            </a:endParaRPr>
          </a:p>
          <a:p>
            <a:pPr algn="ctr" defTabSz="1219200">
              <a:spcBef>
                <a:spcPct val="20000"/>
              </a:spcBef>
              <a:defRPr/>
            </a:pPr>
            <a:r>
              <a:rPr lang="zh-CN" altLang="en-US" sz="1400" dirty="0">
                <a:solidFill>
                  <a:prstClr val="white"/>
                </a:solidFill>
                <a:latin typeface="时尚中黑简体"/>
                <a:cs typeface="+mn-ea"/>
              </a:rPr>
              <a:t>单击此处添加文字阐述，添加简短问题说明</a:t>
            </a:r>
            <a:endParaRPr lang="en-US" altLang="zh-CN" sz="1300" dirty="0">
              <a:solidFill>
                <a:prstClr val="white"/>
              </a:solidFill>
              <a:cs typeface="+mn-ea"/>
            </a:endParaRPr>
          </a:p>
        </p:txBody>
      </p:sp>
      <p:sp>
        <p:nvSpPr>
          <p:cNvPr id="16" name="TextBox 15"/>
          <p:cNvSpPr txBox="1"/>
          <p:nvPr/>
        </p:nvSpPr>
        <p:spPr>
          <a:xfrm>
            <a:off x="1353908" y="2380404"/>
            <a:ext cx="2151220" cy="843633"/>
          </a:xfrm>
          <a:prstGeom prst="rect">
            <a:avLst/>
          </a:prstGeom>
          <a:noFill/>
        </p:spPr>
        <p:txBody>
          <a:bodyPr wrap="square" lIns="121965" tIns="60982" rIns="121965" bIns="60982" rtlCol="0">
            <a:spAutoFit/>
          </a:bodyPr>
          <a:lstStyle/>
          <a:p>
            <a:pPr algn="ctr"/>
            <a:r>
              <a:rPr lang="zh-CN" altLang="en-US" sz="1600" b="1" dirty="0">
                <a:solidFill>
                  <a:schemeClr val="bg1"/>
                </a:solidFill>
                <a:cs typeface="+mn-ea"/>
              </a:rPr>
              <a:t>关键字</a:t>
            </a:r>
            <a:endParaRPr lang="en-US" sz="1600" b="1" dirty="0">
              <a:solidFill>
                <a:schemeClr val="bg1"/>
              </a:solidFill>
              <a:cs typeface="+mn-ea"/>
            </a:endParaRPr>
          </a:p>
          <a:p>
            <a:pPr algn="ctr" defTabSz="1219200">
              <a:spcBef>
                <a:spcPct val="20000"/>
              </a:spcBef>
              <a:defRPr/>
            </a:pPr>
            <a:r>
              <a:rPr lang="zh-CN" altLang="en-US" sz="1400" dirty="0">
                <a:solidFill>
                  <a:schemeClr val="bg1"/>
                </a:solidFill>
                <a:latin typeface="时尚中黑简体"/>
                <a:cs typeface="+mn-ea"/>
              </a:rPr>
              <a:t>单击此处添加文字阐述，添加简短问题说明</a:t>
            </a:r>
            <a:endParaRPr lang="en-US" sz="1300" dirty="0">
              <a:solidFill>
                <a:schemeClr val="bg1"/>
              </a:solidFill>
              <a:cs typeface="+mn-ea"/>
            </a:endParaRPr>
          </a:p>
        </p:txBody>
      </p:sp>
      <p:grpSp>
        <p:nvGrpSpPr>
          <p:cNvPr id="17" name="组合 16"/>
          <p:cNvGrpSpPr/>
          <p:nvPr/>
        </p:nvGrpSpPr>
        <p:grpSpPr>
          <a:xfrm>
            <a:off x="910986" y="4122125"/>
            <a:ext cx="2635418" cy="1396717"/>
            <a:chOff x="766614" y="1183830"/>
            <a:chExt cx="2634389" cy="1396172"/>
          </a:xfrm>
        </p:grpSpPr>
        <p:grpSp>
          <p:nvGrpSpPr>
            <p:cNvPr id="18" name="组合 17"/>
            <p:cNvGrpSpPr/>
            <p:nvPr/>
          </p:nvGrpSpPr>
          <p:grpSpPr>
            <a:xfrm>
              <a:off x="782599" y="1183830"/>
              <a:ext cx="2500403" cy="1396172"/>
              <a:chOff x="818746" y="1600991"/>
              <a:chExt cx="2500403" cy="1396172"/>
            </a:xfrm>
          </p:grpSpPr>
          <p:sp>
            <p:nvSpPr>
              <p:cNvPr id="20" name="椭圆 19"/>
              <p:cNvSpPr/>
              <p:nvPr/>
            </p:nvSpPr>
            <p:spPr>
              <a:xfrm rot="2700000">
                <a:off x="1129081" y="1607192"/>
                <a:ext cx="302626" cy="290223"/>
              </a:xfrm>
              <a:prstGeom prst="ellipse">
                <a:avLst/>
              </a:prstGeom>
              <a:solidFill>
                <a:schemeClr val="accent1"/>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21" name="Group 59"/>
              <p:cNvGrpSpPr/>
              <p:nvPr/>
            </p:nvGrpSpPr>
            <p:grpSpPr>
              <a:xfrm>
                <a:off x="818746" y="1614704"/>
                <a:ext cx="2500403" cy="1382459"/>
                <a:chOff x="7203341" y="3093071"/>
                <a:chExt cx="1248733" cy="1036606"/>
              </a:xfrm>
            </p:grpSpPr>
            <p:sp>
              <p:nvSpPr>
                <p:cNvPr id="22" name="TextBox 21"/>
                <p:cNvSpPr txBox="1"/>
                <p:nvPr/>
              </p:nvSpPr>
              <p:spPr>
                <a:xfrm>
                  <a:off x="7203341" y="3483495"/>
                  <a:ext cx="1248733" cy="646182"/>
                </a:xfrm>
                <a:prstGeom prst="rect">
                  <a:avLst/>
                </a:prstGeom>
                <a:noFill/>
              </p:spPr>
              <p:txBody>
                <a:bodyPr wrap="square" lIns="0" tIns="0" rIns="0" bIns="0" rtlCol="0">
                  <a:spAutoFit/>
                </a:bodyPr>
                <a:lstStyle/>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23" name="Rectangle 62"/>
                <p:cNvSpPr/>
                <p:nvPr/>
              </p:nvSpPr>
              <p:spPr>
                <a:xfrm>
                  <a:off x="7583876" y="3093071"/>
                  <a:ext cx="576403" cy="207702"/>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grpSp>
        <p:cxnSp>
          <p:nvCxnSpPr>
            <p:cNvPr id="19" name="直接连接符 18"/>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4751524" y="4122125"/>
            <a:ext cx="2635418" cy="1396717"/>
            <a:chOff x="766614" y="1183830"/>
            <a:chExt cx="2634389" cy="1396172"/>
          </a:xfrm>
        </p:grpSpPr>
        <p:grpSp>
          <p:nvGrpSpPr>
            <p:cNvPr id="25" name="组合 24"/>
            <p:cNvGrpSpPr/>
            <p:nvPr/>
          </p:nvGrpSpPr>
          <p:grpSpPr>
            <a:xfrm>
              <a:off x="782599" y="1183830"/>
              <a:ext cx="2500403" cy="1396172"/>
              <a:chOff x="818746" y="1600991"/>
              <a:chExt cx="2500403" cy="1396172"/>
            </a:xfrm>
          </p:grpSpPr>
          <p:sp>
            <p:nvSpPr>
              <p:cNvPr id="27" name="椭圆 26"/>
              <p:cNvSpPr/>
              <p:nvPr/>
            </p:nvSpPr>
            <p:spPr>
              <a:xfrm rot="2700000">
                <a:off x="1129081" y="1607192"/>
                <a:ext cx="302626" cy="290223"/>
              </a:xfrm>
              <a:prstGeom prst="ellipse">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28" name="Group 59"/>
              <p:cNvGrpSpPr/>
              <p:nvPr/>
            </p:nvGrpSpPr>
            <p:grpSpPr>
              <a:xfrm>
                <a:off x="818746" y="1614704"/>
                <a:ext cx="2500403" cy="1382459"/>
                <a:chOff x="7203341" y="3093071"/>
                <a:chExt cx="1248733" cy="1036606"/>
              </a:xfrm>
            </p:grpSpPr>
            <p:sp>
              <p:nvSpPr>
                <p:cNvPr id="29" name="TextBox 28"/>
                <p:cNvSpPr txBox="1"/>
                <p:nvPr/>
              </p:nvSpPr>
              <p:spPr>
                <a:xfrm>
                  <a:off x="7203341" y="3483495"/>
                  <a:ext cx="1248733" cy="646182"/>
                </a:xfrm>
                <a:prstGeom prst="rect">
                  <a:avLst/>
                </a:prstGeom>
                <a:noFill/>
              </p:spPr>
              <p:txBody>
                <a:bodyPr wrap="square" lIns="0" tIns="0" rIns="0" bIns="0" rtlCol="0">
                  <a:spAutoFit/>
                </a:bodyPr>
                <a:lstStyle/>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30" name="Rectangle 62"/>
                <p:cNvSpPr/>
                <p:nvPr/>
              </p:nvSpPr>
              <p:spPr>
                <a:xfrm>
                  <a:off x="7583876" y="3093071"/>
                  <a:ext cx="576403" cy="207702"/>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文本标题二</a:t>
                  </a:r>
                  <a:endParaRPr lang="en-US" sz="1800" b="1" dirty="0">
                    <a:solidFill>
                      <a:schemeClr val="tx1">
                        <a:lumMod val="75000"/>
                        <a:lumOff val="25000"/>
                      </a:schemeClr>
                    </a:solidFill>
                    <a:cs typeface="+mn-ea"/>
                  </a:endParaRPr>
                </a:p>
              </p:txBody>
            </p:sp>
          </p:grpSp>
        </p:grpSp>
        <p:cxnSp>
          <p:nvCxnSpPr>
            <p:cNvPr id="26" name="直接连接符 25"/>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8592061" y="4122125"/>
            <a:ext cx="2635418" cy="1396717"/>
            <a:chOff x="766614" y="1183830"/>
            <a:chExt cx="2634389" cy="1396172"/>
          </a:xfrm>
        </p:grpSpPr>
        <p:grpSp>
          <p:nvGrpSpPr>
            <p:cNvPr id="32" name="组合 31"/>
            <p:cNvGrpSpPr/>
            <p:nvPr/>
          </p:nvGrpSpPr>
          <p:grpSpPr>
            <a:xfrm>
              <a:off x="782599" y="1183830"/>
              <a:ext cx="2500403" cy="1396172"/>
              <a:chOff x="818746" y="1600991"/>
              <a:chExt cx="2500403" cy="1396172"/>
            </a:xfrm>
          </p:grpSpPr>
          <p:sp>
            <p:nvSpPr>
              <p:cNvPr id="34" name="椭圆 33"/>
              <p:cNvSpPr/>
              <p:nvPr/>
            </p:nvSpPr>
            <p:spPr>
              <a:xfrm rot="2700000">
                <a:off x="1129081" y="1607192"/>
                <a:ext cx="302626" cy="290223"/>
              </a:xfrm>
              <a:prstGeom prst="ellipse">
                <a:avLst/>
              </a:prstGeom>
              <a:solidFill>
                <a:schemeClr val="accent3"/>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35" name="Group 59"/>
              <p:cNvGrpSpPr/>
              <p:nvPr/>
            </p:nvGrpSpPr>
            <p:grpSpPr>
              <a:xfrm>
                <a:off x="818746" y="1614704"/>
                <a:ext cx="2500403" cy="1382459"/>
                <a:chOff x="7203341" y="3093071"/>
                <a:chExt cx="1248733" cy="1036606"/>
              </a:xfrm>
            </p:grpSpPr>
            <p:sp>
              <p:nvSpPr>
                <p:cNvPr id="36" name="TextBox 35"/>
                <p:cNvSpPr txBox="1"/>
                <p:nvPr/>
              </p:nvSpPr>
              <p:spPr>
                <a:xfrm>
                  <a:off x="7203341" y="3483495"/>
                  <a:ext cx="1248733" cy="646182"/>
                </a:xfrm>
                <a:prstGeom prst="rect">
                  <a:avLst/>
                </a:prstGeom>
                <a:noFill/>
              </p:spPr>
              <p:txBody>
                <a:bodyPr wrap="square" lIns="0" tIns="0" rIns="0" bIns="0" rtlCol="0">
                  <a:spAutoFit/>
                </a:bodyPr>
                <a:lstStyle/>
                <a:p>
                  <a:pPr lvl="0" algn="ctr"/>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37" name="Rectangle 62"/>
                <p:cNvSpPr/>
                <p:nvPr/>
              </p:nvSpPr>
              <p:spPr>
                <a:xfrm>
                  <a:off x="7583876" y="3093071"/>
                  <a:ext cx="576403" cy="207702"/>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文本标题三</a:t>
                  </a:r>
                  <a:endParaRPr lang="en-US" sz="1800" b="1" dirty="0">
                    <a:solidFill>
                      <a:schemeClr val="tx1">
                        <a:lumMod val="75000"/>
                        <a:lumOff val="25000"/>
                      </a:schemeClr>
                    </a:solidFill>
                    <a:cs typeface="+mn-ea"/>
                  </a:endParaRPr>
                </a:p>
              </p:txBody>
            </p:sp>
          </p:grpSp>
        </p:grpSp>
        <p:cxnSp>
          <p:nvCxnSpPr>
            <p:cNvPr id="33" name="直接连接符 32"/>
            <p:cNvCxnSpPr/>
            <p:nvPr/>
          </p:nvCxnSpPr>
          <p:spPr>
            <a:xfrm>
              <a:off x="766614" y="1616755"/>
              <a:ext cx="2634389"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2" presetClass="entr" presetSubtype="4" accel="50000" decel="5000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1"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par>
                                <p:cTn id="55" presetID="2" presetClass="entr" presetSubtype="4" accel="50000" decel="5000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childTnLst>
                          </p:cTn>
                        </p:par>
                        <p:par>
                          <p:cTn id="59" fill="hold">
                            <p:stCondLst>
                              <p:cond delay="4500"/>
                            </p:stCondLst>
                            <p:childTnLst>
                              <p:par>
                                <p:cTn id="60" presetID="2" presetClass="entr" presetSubtype="1"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ppt_x"/>
                                          </p:val>
                                        </p:tav>
                                        <p:tav tm="100000">
                                          <p:val>
                                            <p:strVal val="#ppt_x"/>
                                          </p:val>
                                        </p:tav>
                                      </p:tavLst>
                                    </p:anim>
                                    <p:anim calcmode="lin" valueType="num">
                                      <p:cBhvr additive="base">
                                        <p:cTn id="63" dur="500" fill="hold"/>
                                        <p:tgtEl>
                                          <p:spTgt spid="24"/>
                                        </p:tgtEl>
                                        <p:attrNameLst>
                                          <p:attrName>ppt_y</p:attrName>
                                        </p:attrNameLst>
                                      </p:cBhvr>
                                      <p:tavLst>
                                        <p:tav tm="0">
                                          <p:val>
                                            <p:strVal val="0-#ppt_h/2"/>
                                          </p:val>
                                        </p:tav>
                                        <p:tav tm="100000">
                                          <p:val>
                                            <p:strVal val="#ppt_y"/>
                                          </p:val>
                                        </p:tav>
                                      </p:tavLst>
                                    </p:anim>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Effect transition="in" filter="fade">
                                      <p:cBhvr>
                                        <p:cTn id="69" dur="500"/>
                                        <p:tgtEl>
                                          <p:spTgt spid="7"/>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Effect transition="in" filter="fade">
                                      <p:cBhvr>
                                        <p:cTn id="75" dur="500"/>
                                        <p:tgtEl>
                                          <p:spTgt spid="10"/>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additive="base">
                                        <p:cTn id="78" dur="500" fill="hold"/>
                                        <p:tgtEl>
                                          <p:spTgt spid="15"/>
                                        </p:tgtEl>
                                        <p:attrNameLst>
                                          <p:attrName>ppt_x</p:attrName>
                                        </p:attrNameLst>
                                      </p:cBhvr>
                                      <p:tavLst>
                                        <p:tav tm="0">
                                          <p:val>
                                            <p:strVal val="#ppt_x"/>
                                          </p:val>
                                        </p:tav>
                                        <p:tav tm="100000">
                                          <p:val>
                                            <p:strVal val="#ppt_x"/>
                                          </p:val>
                                        </p:tav>
                                      </p:tavLst>
                                    </p:anim>
                                    <p:anim calcmode="lin" valueType="num">
                                      <p:cBhvr additive="base">
                                        <p:cTn id="79" dur="500" fill="hold"/>
                                        <p:tgtEl>
                                          <p:spTgt spid="15"/>
                                        </p:tgtEl>
                                        <p:attrNameLst>
                                          <p:attrName>ppt_y</p:attrName>
                                        </p:attrNameLst>
                                      </p:cBhvr>
                                      <p:tavLst>
                                        <p:tav tm="0">
                                          <p:val>
                                            <p:strVal val="1+#ppt_h/2"/>
                                          </p:val>
                                        </p:tav>
                                        <p:tav tm="100000">
                                          <p:val>
                                            <p:strVal val="#ppt_y"/>
                                          </p:val>
                                        </p:tav>
                                      </p:tavLst>
                                    </p:anim>
                                  </p:childTnLst>
                                </p:cTn>
                              </p:par>
                            </p:childTnLst>
                          </p:cTn>
                        </p:par>
                        <p:par>
                          <p:cTn id="80" fill="hold">
                            <p:stCondLst>
                              <p:cond delay="6000"/>
                            </p:stCondLst>
                            <p:childTnLst>
                              <p:par>
                                <p:cTn id="81" presetID="2" presetClass="entr" presetSubtype="1"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ppt_x"/>
                                          </p:val>
                                        </p:tav>
                                        <p:tav tm="100000">
                                          <p:val>
                                            <p:strVal val="#ppt_x"/>
                                          </p:val>
                                        </p:tav>
                                      </p:tavLst>
                                    </p:anim>
                                    <p:anim calcmode="lin" valueType="num">
                                      <p:cBhvr additive="base">
                                        <p:cTn id="8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25" name="Group 73"/>
          <p:cNvGrpSpPr/>
          <p:nvPr/>
        </p:nvGrpSpPr>
        <p:grpSpPr>
          <a:xfrm>
            <a:off x="3823880" y="1900099"/>
            <a:ext cx="620387" cy="290523"/>
            <a:chOff x="3366566" y="1459073"/>
            <a:chExt cx="465169" cy="221445"/>
          </a:xfrm>
        </p:grpSpPr>
        <p:cxnSp>
          <p:nvCxnSpPr>
            <p:cNvPr id="26" name="Straight Connector 61"/>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62"/>
            <p:cNvCxnSpPr/>
            <p:nvPr/>
          </p:nvCxnSpPr>
          <p:spPr>
            <a:xfrm flipH="1">
              <a:off x="3366566" y="1459073"/>
              <a:ext cx="226116"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28" name="Group 74"/>
          <p:cNvGrpSpPr/>
          <p:nvPr/>
        </p:nvGrpSpPr>
        <p:grpSpPr>
          <a:xfrm flipH="1">
            <a:off x="7314622" y="1897694"/>
            <a:ext cx="684446" cy="295334"/>
            <a:chOff x="3318534" y="1459155"/>
            <a:chExt cx="513201" cy="221363"/>
          </a:xfrm>
        </p:grpSpPr>
        <p:cxnSp>
          <p:nvCxnSpPr>
            <p:cNvPr id="29" name="Straight Connector 64"/>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Straight Connector 65"/>
            <p:cNvCxnSpPr/>
            <p:nvPr/>
          </p:nvCxnSpPr>
          <p:spPr>
            <a:xfrm flipH="1">
              <a:off x="3318534" y="1459155"/>
              <a:ext cx="274147"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31" name="Group 81"/>
          <p:cNvGrpSpPr/>
          <p:nvPr/>
        </p:nvGrpSpPr>
        <p:grpSpPr>
          <a:xfrm flipV="1">
            <a:off x="3830492" y="5127858"/>
            <a:ext cx="607162" cy="290523"/>
            <a:chOff x="3376482" y="1459073"/>
            <a:chExt cx="455253" cy="221445"/>
          </a:xfrm>
        </p:grpSpPr>
        <p:cxnSp>
          <p:nvCxnSpPr>
            <p:cNvPr id="32" name="Straight Connector 67"/>
            <p:cNvCxnSpPr/>
            <p:nvPr/>
          </p:nvCxnSpPr>
          <p:spPr>
            <a:xfrm flipH="1" flipV="1">
              <a:off x="3592681" y="1460250"/>
              <a:ext cx="239054" cy="220268"/>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68"/>
            <p:cNvCxnSpPr/>
            <p:nvPr/>
          </p:nvCxnSpPr>
          <p:spPr>
            <a:xfrm flipH="1" flipV="1">
              <a:off x="3376482" y="1459073"/>
              <a:ext cx="216200"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34" name="Group 84"/>
          <p:cNvGrpSpPr/>
          <p:nvPr/>
        </p:nvGrpSpPr>
        <p:grpSpPr>
          <a:xfrm flipH="1" flipV="1">
            <a:off x="7328526" y="5125454"/>
            <a:ext cx="656635" cy="295334"/>
            <a:chOff x="3339387" y="1459155"/>
            <a:chExt cx="492348" cy="221363"/>
          </a:xfrm>
        </p:grpSpPr>
        <p:cxnSp>
          <p:nvCxnSpPr>
            <p:cNvPr id="35" name="Straight Connector 70"/>
            <p:cNvCxnSpPr/>
            <p:nvPr/>
          </p:nvCxnSpPr>
          <p:spPr>
            <a:xfrm flipH="1" flipV="1">
              <a:off x="3592681" y="1460250"/>
              <a:ext cx="239054" cy="220268"/>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36" name="Straight Connector 71"/>
            <p:cNvCxnSpPr/>
            <p:nvPr/>
          </p:nvCxnSpPr>
          <p:spPr>
            <a:xfrm flipH="1" flipV="1">
              <a:off x="3339387" y="1459155"/>
              <a:ext cx="253294" cy="0"/>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grpSp>
      <p:grpSp>
        <p:nvGrpSpPr>
          <p:cNvPr id="37" name="Group 87"/>
          <p:cNvGrpSpPr/>
          <p:nvPr/>
        </p:nvGrpSpPr>
        <p:grpSpPr>
          <a:xfrm>
            <a:off x="5682769" y="1340746"/>
            <a:ext cx="2454400" cy="2691957"/>
            <a:chOff x="4390618" y="1243013"/>
            <a:chExt cx="1840320" cy="2017712"/>
          </a:xfrm>
        </p:grpSpPr>
        <p:sp>
          <p:nvSpPr>
            <p:cNvPr id="38" name="Freeform 38"/>
            <p:cNvSpPr/>
            <p:nvPr/>
          </p:nvSpPr>
          <p:spPr bwMode="auto">
            <a:xfrm>
              <a:off x="4390618" y="1257300"/>
              <a:ext cx="1795463" cy="2003425"/>
            </a:xfrm>
            <a:custGeom>
              <a:avLst/>
              <a:gdLst/>
              <a:ahLst/>
              <a:cxnLst>
                <a:cxn ang="0">
                  <a:pos x="183" y="261"/>
                </a:cxn>
                <a:cxn ang="0">
                  <a:pos x="0" y="2"/>
                </a:cxn>
                <a:cxn ang="0">
                  <a:pos x="52" y="0"/>
                </a:cxn>
                <a:cxn ang="0">
                  <a:pos x="504" y="187"/>
                </a:cxn>
                <a:cxn ang="0">
                  <a:pos x="691" y="606"/>
                </a:cxn>
                <a:cxn ang="0">
                  <a:pos x="431" y="771"/>
                </a:cxn>
                <a:cxn ang="0">
                  <a:pos x="431" y="509"/>
                </a:cxn>
                <a:cxn ang="0">
                  <a:pos x="183" y="509"/>
                </a:cxn>
                <a:cxn ang="0">
                  <a:pos x="183" y="261"/>
                </a:cxn>
              </a:cxnLst>
              <a:rect l="0" t="0" r="r" b="b"/>
              <a:pathLst>
                <a:path w="691" h="771">
                  <a:moveTo>
                    <a:pt x="183" y="261"/>
                  </a:moveTo>
                  <a:cubicBezTo>
                    <a:pt x="174" y="127"/>
                    <a:pt x="113" y="41"/>
                    <a:pt x="0" y="2"/>
                  </a:cubicBezTo>
                  <a:cubicBezTo>
                    <a:pt x="17" y="1"/>
                    <a:pt x="34" y="0"/>
                    <a:pt x="52" y="0"/>
                  </a:cubicBezTo>
                  <a:cubicBezTo>
                    <a:pt x="229" y="0"/>
                    <a:pt x="379" y="63"/>
                    <a:pt x="504" y="187"/>
                  </a:cubicBezTo>
                  <a:cubicBezTo>
                    <a:pt x="621" y="304"/>
                    <a:pt x="683" y="444"/>
                    <a:pt x="691" y="606"/>
                  </a:cubicBezTo>
                  <a:cubicBezTo>
                    <a:pt x="651" y="707"/>
                    <a:pt x="564" y="762"/>
                    <a:pt x="431" y="771"/>
                  </a:cubicBezTo>
                  <a:cubicBezTo>
                    <a:pt x="431" y="509"/>
                    <a:pt x="431" y="509"/>
                    <a:pt x="431" y="509"/>
                  </a:cubicBezTo>
                  <a:cubicBezTo>
                    <a:pt x="183" y="509"/>
                    <a:pt x="183" y="509"/>
                    <a:pt x="183" y="509"/>
                  </a:cubicBezTo>
                  <a:lnTo>
                    <a:pt x="183" y="261"/>
                  </a:lnTo>
                  <a:close/>
                </a:path>
              </a:pathLst>
            </a:custGeom>
            <a:solidFill>
              <a:schemeClr val="accent3">
                <a:lumMod val="75000"/>
              </a:schemeClr>
            </a:solidFill>
            <a:ln w="9525">
              <a:noFill/>
              <a:round/>
            </a:ln>
          </p:spPr>
          <p:txBody>
            <a:bodyPr vert="horz" wrap="square" lIns="91476" tIns="45738" rIns="91476" bIns="45738" numCol="1" anchor="t" anchorCtr="0" compatLnSpc="1"/>
            <a:lstStyle/>
            <a:p>
              <a:endParaRPr lang="en-US" sz="2100">
                <a:cs typeface="+mn-ea"/>
              </a:endParaRPr>
            </a:p>
          </p:txBody>
        </p:sp>
        <p:sp>
          <p:nvSpPr>
            <p:cNvPr id="39" name="Freeform 38"/>
            <p:cNvSpPr/>
            <p:nvPr/>
          </p:nvSpPr>
          <p:spPr bwMode="auto">
            <a:xfrm>
              <a:off x="4435475" y="1243013"/>
              <a:ext cx="1795463" cy="2003425"/>
            </a:xfrm>
            <a:custGeom>
              <a:avLst/>
              <a:gdLst/>
              <a:ahLst/>
              <a:cxnLst>
                <a:cxn ang="0">
                  <a:pos x="183" y="261"/>
                </a:cxn>
                <a:cxn ang="0">
                  <a:pos x="0" y="2"/>
                </a:cxn>
                <a:cxn ang="0">
                  <a:pos x="52" y="0"/>
                </a:cxn>
                <a:cxn ang="0">
                  <a:pos x="504" y="187"/>
                </a:cxn>
                <a:cxn ang="0">
                  <a:pos x="691" y="606"/>
                </a:cxn>
                <a:cxn ang="0">
                  <a:pos x="431" y="771"/>
                </a:cxn>
                <a:cxn ang="0">
                  <a:pos x="431" y="509"/>
                </a:cxn>
                <a:cxn ang="0">
                  <a:pos x="183" y="509"/>
                </a:cxn>
                <a:cxn ang="0">
                  <a:pos x="183" y="261"/>
                </a:cxn>
              </a:cxnLst>
              <a:rect l="0" t="0" r="r" b="b"/>
              <a:pathLst>
                <a:path w="691" h="771">
                  <a:moveTo>
                    <a:pt x="183" y="261"/>
                  </a:moveTo>
                  <a:cubicBezTo>
                    <a:pt x="174" y="127"/>
                    <a:pt x="113" y="41"/>
                    <a:pt x="0" y="2"/>
                  </a:cubicBezTo>
                  <a:cubicBezTo>
                    <a:pt x="17" y="1"/>
                    <a:pt x="34" y="0"/>
                    <a:pt x="52" y="0"/>
                  </a:cubicBezTo>
                  <a:cubicBezTo>
                    <a:pt x="229" y="0"/>
                    <a:pt x="379" y="63"/>
                    <a:pt x="504" y="187"/>
                  </a:cubicBezTo>
                  <a:cubicBezTo>
                    <a:pt x="621" y="304"/>
                    <a:pt x="683" y="444"/>
                    <a:pt x="691" y="606"/>
                  </a:cubicBezTo>
                  <a:cubicBezTo>
                    <a:pt x="651" y="707"/>
                    <a:pt x="564" y="762"/>
                    <a:pt x="431" y="771"/>
                  </a:cubicBezTo>
                  <a:cubicBezTo>
                    <a:pt x="431" y="509"/>
                    <a:pt x="431" y="509"/>
                    <a:pt x="431" y="509"/>
                  </a:cubicBezTo>
                  <a:cubicBezTo>
                    <a:pt x="183" y="509"/>
                    <a:pt x="183" y="509"/>
                    <a:pt x="183" y="509"/>
                  </a:cubicBezTo>
                  <a:lnTo>
                    <a:pt x="183" y="261"/>
                  </a:lnTo>
                  <a:close/>
                </a:path>
              </a:pathLst>
            </a:custGeom>
            <a:solidFill>
              <a:schemeClr val="accent3"/>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40" name="Group 90"/>
          <p:cNvGrpSpPr/>
          <p:nvPr/>
        </p:nvGrpSpPr>
        <p:grpSpPr>
          <a:xfrm>
            <a:off x="5437715" y="3386501"/>
            <a:ext cx="2703688" cy="2385067"/>
            <a:chOff x="4206875" y="2776375"/>
            <a:chExt cx="2027238" cy="1787688"/>
          </a:xfrm>
        </p:grpSpPr>
        <p:sp>
          <p:nvSpPr>
            <p:cNvPr id="41" name="Freeform 37"/>
            <p:cNvSpPr/>
            <p:nvPr/>
          </p:nvSpPr>
          <p:spPr bwMode="auto">
            <a:xfrm>
              <a:off x="4206875" y="2776375"/>
              <a:ext cx="2011363" cy="1746250"/>
            </a:xfrm>
            <a:custGeom>
              <a:avLst/>
              <a:gdLst/>
              <a:ahLst/>
              <a:cxnLst>
                <a:cxn ang="0">
                  <a:pos x="184" y="672"/>
                </a:cxn>
                <a:cxn ang="0">
                  <a:pos x="68" y="598"/>
                </a:cxn>
                <a:cxn ang="0">
                  <a:pos x="0" y="413"/>
                </a:cxn>
                <a:cxn ang="0">
                  <a:pos x="265" y="413"/>
                </a:cxn>
                <a:cxn ang="0">
                  <a:pos x="265" y="165"/>
                </a:cxn>
                <a:cxn ang="0">
                  <a:pos x="513" y="165"/>
                </a:cxn>
                <a:cxn ang="0">
                  <a:pos x="773" y="0"/>
                </a:cxn>
                <a:cxn ang="0">
                  <a:pos x="774" y="34"/>
                </a:cxn>
                <a:cxn ang="0">
                  <a:pos x="586" y="486"/>
                </a:cxn>
                <a:cxn ang="0">
                  <a:pos x="184" y="672"/>
                </a:cxn>
              </a:cxnLst>
              <a:rect l="0" t="0" r="r" b="b"/>
              <a:pathLst>
                <a:path w="774" h="672">
                  <a:moveTo>
                    <a:pt x="184" y="672"/>
                  </a:moveTo>
                  <a:cubicBezTo>
                    <a:pt x="136" y="659"/>
                    <a:pt x="98" y="634"/>
                    <a:pt x="68" y="598"/>
                  </a:cubicBezTo>
                  <a:cubicBezTo>
                    <a:pt x="31" y="554"/>
                    <a:pt x="9" y="492"/>
                    <a:pt x="0" y="413"/>
                  </a:cubicBezTo>
                  <a:cubicBezTo>
                    <a:pt x="265" y="413"/>
                    <a:pt x="265" y="413"/>
                    <a:pt x="265" y="413"/>
                  </a:cubicBezTo>
                  <a:cubicBezTo>
                    <a:pt x="265" y="165"/>
                    <a:pt x="265" y="165"/>
                    <a:pt x="265" y="165"/>
                  </a:cubicBezTo>
                  <a:cubicBezTo>
                    <a:pt x="513" y="165"/>
                    <a:pt x="513" y="165"/>
                    <a:pt x="513" y="165"/>
                  </a:cubicBezTo>
                  <a:cubicBezTo>
                    <a:pt x="646" y="156"/>
                    <a:pt x="733" y="101"/>
                    <a:pt x="773" y="0"/>
                  </a:cubicBezTo>
                  <a:cubicBezTo>
                    <a:pt x="774" y="11"/>
                    <a:pt x="774" y="22"/>
                    <a:pt x="774" y="34"/>
                  </a:cubicBezTo>
                  <a:cubicBezTo>
                    <a:pt x="774" y="211"/>
                    <a:pt x="711" y="361"/>
                    <a:pt x="586" y="486"/>
                  </a:cubicBezTo>
                  <a:cubicBezTo>
                    <a:pt x="473" y="599"/>
                    <a:pt x="339" y="661"/>
                    <a:pt x="184" y="672"/>
                  </a:cubicBezTo>
                  <a:close/>
                </a:path>
              </a:pathLst>
            </a:custGeom>
            <a:solidFill>
              <a:schemeClr val="accent4">
                <a:lumMod val="75000"/>
              </a:schemeClr>
            </a:solidFill>
            <a:ln w="9525">
              <a:noFill/>
              <a:round/>
            </a:ln>
          </p:spPr>
          <p:txBody>
            <a:bodyPr vert="horz" wrap="square" lIns="91476" tIns="45738" rIns="91476" bIns="45738" numCol="1" anchor="t" anchorCtr="0" compatLnSpc="1"/>
            <a:lstStyle/>
            <a:p>
              <a:endParaRPr lang="en-US" sz="2100">
                <a:cs typeface="+mn-ea"/>
              </a:endParaRPr>
            </a:p>
          </p:txBody>
        </p:sp>
        <p:sp>
          <p:nvSpPr>
            <p:cNvPr id="42" name="Freeform 37"/>
            <p:cNvSpPr/>
            <p:nvPr/>
          </p:nvSpPr>
          <p:spPr bwMode="auto">
            <a:xfrm>
              <a:off x="4222750" y="2817813"/>
              <a:ext cx="2011363" cy="1746250"/>
            </a:xfrm>
            <a:custGeom>
              <a:avLst/>
              <a:gdLst/>
              <a:ahLst/>
              <a:cxnLst>
                <a:cxn ang="0">
                  <a:pos x="184" y="672"/>
                </a:cxn>
                <a:cxn ang="0">
                  <a:pos x="68" y="598"/>
                </a:cxn>
                <a:cxn ang="0">
                  <a:pos x="0" y="413"/>
                </a:cxn>
                <a:cxn ang="0">
                  <a:pos x="265" y="413"/>
                </a:cxn>
                <a:cxn ang="0">
                  <a:pos x="265" y="165"/>
                </a:cxn>
                <a:cxn ang="0">
                  <a:pos x="513" y="165"/>
                </a:cxn>
                <a:cxn ang="0">
                  <a:pos x="773" y="0"/>
                </a:cxn>
                <a:cxn ang="0">
                  <a:pos x="774" y="34"/>
                </a:cxn>
                <a:cxn ang="0">
                  <a:pos x="586" y="486"/>
                </a:cxn>
                <a:cxn ang="0">
                  <a:pos x="184" y="672"/>
                </a:cxn>
              </a:cxnLst>
              <a:rect l="0" t="0" r="r" b="b"/>
              <a:pathLst>
                <a:path w="774" h="672">
                  <a:moveTo>
                    <a:pt x="184" y="672"/>
                  </a:moveTo>
                  <a:cubicBezTo>
                    <a:pt x="136" y="659"/>
                    <a:pt x="98" y="634"/>
                    <a:pt x="68" y="598"/>
                  </a:cubicBezTo>
                  <a:cubicBezTo>
                    <a:pt x="31" y="554"/>
                    <a:pt x="9" y="492"/>
                    <a:pt x="0" y="413"/>
                  </a:cubicBezTo>
                  <a:cubicBezTo>
                    <a:pt x="265" y="413"/>
                    <a:pt x="265" y="413"/>
                    <a:pt x="265" y="413"/>
                  </a:cubicBezTo>
                  <a:cubicBezTo>
                    <a:pt x="265" y="165"/>
                    <a:pt x="265" y="165"/>
                    <a:pt x="265" y="165"/>
                  </a:cubicBezTo>
                  <a:cubicBezTo>
                    <a:pt x="513" y="165"/>
                    <a:pt x="513" y="165"/>
                    <a:pt x="513" y="165"/>
                  </a:cubicBezTo>
                  <a:cubicBezTo>
                    <a:pt x="646" y="156"/>
                    <a:pt x="733" y="101"/>
                    <a:pt x="773" y="0"/>
                  </a:cubicBezTo>
                  <a:cubicBezTo>
                    <a:pt x="774" y="11"/>
                    <a:pt x="774" y="22"/>
                    <a:pt x="774" y="34"/>
                  </a:cubicBezTo>
                  <a:cubicBezTo>
                    <a:pt x="774" y="211"/>
                    <a:pt x="711" y="361"/>
                    <a:pt x="586" y="486"/>
                  </a:cubicBezTo>
                  <a:cubicBezTo>
                    <a:pt x="473" y="599"/>
                    <a:pt x="339" y="661"/>
                    <a:pt x="184" y="672"/>
                  </a:cubicBezTo>
                  <a:close/>
                </a:path>
              </a:pathLst>
            </a:custGeom>
            <a:solidFill>
              <a:schemeClr val="accent4"/>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43" name="Group 89"/>
          <p:cNvGrpSpPr/>
          <p:nvPr/>
        </p:nvGrpSpPr>
        <p:grpSpPr>
          <a:xfrm>
            <a:off x="3712183" y="3097223"/>
            <a:ext cx="2440351" cy="2680699"/>
            <a:chOff x="2913063" y="2559551"/>
            <a:chExt cx="1829787" cy="2009274"/>
          </a:xfrm>
        </p:grpSpPr>
        <p:sp>
          <p:nvSpPr>
            <p:cNvPr id="44" name="Freeform 40"/>
            <p:cNvSpPr/>
            <p:nvPr/>
          </p:nvSpPr>
          <p:spPr bwMode="auto">
            <a:xfrm>
              <a:off x="2955325" y="2559551"/>
              <a:ext cx="1787525" cy="2003425"/>
            </a:xfrm>
            <a:custGeom>
              <a:avLst/>
              <a:gdLst/>
              <a:ahLst/>
              <a:cxnLst>
                <a:cxn ang="0">
                  <a:pos x="0" y="180"/>
                </a:cxn>
                <a:cxn ang="0">
                  <a:pos x="259" y="0"/>
                </a:cxn>
                <a:cxn ang="0">
                  <a:pos x="259" y="262"/>
                </a:cxn>
                <a:cxn ang="0">
                  <a:pos x="504" y="262"/>
                </a:cxn>
                <a:cxn ang="0">
                  <a:pos x="504" y="507"/>
                </a:cxn>
                <a:cxn ang="0">
                  <a:pos x="504" y="510"/>
                </a:cxn>
                <a:cxn ang="0">
                  <a:pos x="572" y="695"/>
                </a:cxn>
                <a:cxn ang="0">
                  <a:pos x="688" y="769"/>
                </a:cxn>
                <a:cxn ang="0">
                  <a:pos x="638" y="771"/>
                </a:cxn>
                <a:cxn ang="0">
                  <a:pos x="185" y="583"/>
                </a:cxn>
                <a:cxn ang="0">
                  <a:pos x="0" y="184"/>
                </a:cxn>
                <a:cxn ang="0">
                  <a:pos x="0" y="180"/>
                </a:cxn>
              </a:cxnLst>
              <a:rect l="0" t="0" r="r" b="b"/>
              <a:pathLst>
                <a:path w="688" h="771">
                  <a:moveTo>
                    <a:pt x="0" y="180"/>
                  </a:moveTo>
                  <a:cubicBezTo>
                    <a:pt x="28" y="78"/>
                    <a:pt x="115" y="18"/>
                    <a:pt x="259" y="0"/>
                  </a:cubicBezTo>
                  <a:cubicBezTo>
                    <a:pt x="259" y="262"/>
                    <a:pt x="259" y="262"/>
                    <a:pt x="259" y="262"/>
                  </a:cubicBezTo>
                  <a:cubicBezTo>
                    <a:pt x="504" y="262"/>
                    <a:pt x="504" y="262"/>
                    <a:pt x="504" y="262"/>
                  </a:cubicBezTo>
                  <a:cubicBezTo>
                    <a:pt x="504" y="507"/>
                    <a:pt x="504" y="507"/>
                    <a:pt x="504" y="507"/>
                  </a:cubicBezTo>
                  <a:cubicBezTo>
                    <a:pt x="504" y="508"/>
                    <a:pt x="504" y="509"/>
                    <a:pt x="504" y="510"/>
                  </a:cubicBezTo>
                  <a:cubicBezTo>
                    <a:pt x="513" y="589"/>
                    <a:pt x="535" y="651"/>
                    <a:pt x="572" y="695"/>
                  </a:cubicBezTo>
                  <a:cubicBezTo>
                    <a:pt x="602" y="731"/>
                    <a:pt x="640" y="756"/>
                    <a:pt x="688" y="769"/>
                  </a:cubicBezTo>
                  <a:cubicBezTo>
                    <a:pt x="672" y="770"/>
                    <a:pt x="655" y="771"/>
                    <a:pt x="638" y="771"/>
                  </a:cubicBezTo>
                  <a:cubicBezTo>
                    <a:pt x="461" y="771"/>
                    <a:pt x="310" y="708"/>
                    <a:pt x="185" y="583"/>
                  </a:cubicBezTo>
                  <a:cubicBezTo>
                    <a:pt x="73" y="471"/>
                    <a:pt x="11" y="338"/>
                    <a:pt x="0" y="184"/>
                  </a:cubicBezTo>
                  <a:cubicBezTo>
                    <a:pt x="0" y="183"/>
                    <a:pt x="0" y="181"/>
                    <a:pt x="0" y="180"/>
                  </a:cubicBezTo>
                  <a:close/>
                </a:path>
              </a:pathLst>
            </a:custGeom>
            <a:solidFill>
              <a:schemeClr val="accent1">
                <a:lumMod val="75000"/>
              </a:schemeClr>
            </a:solidFill>
            <a:ln w="9525">
              <a:noFill/>
              <a:round/>
            </a:ln>
          </p:spPr>
          <p:txBody>
            <a:bodyPr vert="horz" wrap="square" lIns="91476" tIns="45738" rIns="91476" bIns="45738" numCol="1" anchor="t" anchorCtr="0" compatLnSpc="1"/>
            <a:lstStyle/>
            <a:p>
              <a:endParaRPr lang="en-US" sz="2100">
                <a:cs typeface="+mn-ea"/>
              </a:endParaRPr>
            </a:p>
          </p:txBody>
        </p:sp>
        <p:sp>
          <p:nvSpPr>
            <p:cNvPr id="45" name="Freeform 40"/>
            <p:cNvSpPr/>
            <p:nvPr/>
          </p:nvSpPr>
          <p:spPr bwMode="auto">
            <a:xfrm>
              <a:off x="2913063" y="2565400"/>
              <a:ext cx="1787525" cy="2003425"/>
            </a:xfrm>
            <a:custGeom>
              <a:avLst/>
              <a:gdLst/>
              <a:ahLst/>
              <a:cxnLst>
                <a:cxn ang="0">
                  <a:pos x="0" y="180"/>
                </a:cxn>
                <a:cxn ang="0">
                  <a:pos x="259" y="0"/>
                </a:cxn>
                <a:cxn ang="0">
                  <a:pos x="259" y="262"/>
                </a:cxn>
                <a:cxn ang="0">
                  <a:pos x="504" y="262"/>
                </a:cxn>
                <a:cxn ang="0">
                  <a:pos x="504" y="507"/>
                </a:cxn>
                <a:cxn ang="0">
                  <a:pos x="504" y="510"/>
                </a:cxn>
                <a:cxn ang="0">
                  <a:pos x="572" y="695"/>
                </a:cxn>
                <a:cxn ang="0">
                  <a:pos x="688" y="769"/>
                </a:cxn>
                <a:cxn ang="0">
                  <a:pos x="638" y="771"/>
                </a:cxn>
                <a:cxn ang="0">
                  <a:pos x="185" y="583"/>
                </a:cxn>
                <a:cxn ang="0">
                  <a:pos x="0" y="184"/>
                </a:cxn>
                <a:cxn ang="0">
                  <a:pos x="0" y="180"/>
                </a:cxn>
              </a:cxnLst>
              <a:rect l="0" t="0" r="r" b="b"/>
              <a:pathLst>
                <a:path w="688" h="771">
                  <a:moveTo>
                    <a:pt x="0" y="180"/>
                  </a:moveTo>
                  <a:cubicBezTo>
                    <a:pt x="28" y="78"/>
                    <a:pt x="115" y="18"/>
                    <a:pt x="259" y="0"/>
                  </a:cubicBezTo>
                  <a:cubicBezTo>
                    <a:pt x="259" y="262"/>
                    <a:pt x="259" y="262"/>
                    <a:pt x="259" y="262"/>
                  </a:cubicBezTo>
                  <a:cubicBezTo>
                    <a:pt x="504" y="262"/>
                    <a:pt x="504" y="262"/>
                    <a:pt x="504" y="262"/>
                  </a:cubicBezTo>
                  <a:cubicBezTo>
                    <a:pt x="504" y="507"/>
                    <a:pt x="504" y="507"/>
                    <a:pt x="504" y="507"/>
                  </a:cubicBezTo>
                  <a:cubicBezTo>
                    <a:pt x="504" y="508"/>
                    <a:pt x="504" y="509"/>
                    <a:pt x="504" y="510"/>
                  </a:cubicBezTo>
                  <a:cubicBezTo>
                    <a:pt x="513" y="589"/>
                    <a:pt x="535" y="651"/>
                    <a:pt x="572" y="695"/>
                  </a:cubicBezTo>
                  <a:cubicBezTo>
                    <a:pt x="602" y="731"/>
                    <a:pt x="640" y="756"/>
                    <a:pt x="688" y="769"/>
                  </a:cubicBezTo>
                  <a:cubicBezTo>
                    <a:pt x="672" y="770"/>
                    <a:pt x="655" y="771"/>
                    <a:pt x="638" y="771"/>
                  </a:cubicBezTo>
                  <a:cubicBezTo>
                    <a:pt x="461" y="771"/>
                    <a:pt x="310" y="708"/>
                    <a:pt x="185" y="583"/>
                  </a:cubicBezTo>
                  <a:cubicBezTo>
                    <a:pt x="73" y="471"/>
                    <a:pt x="11" y="338"/>
                    <a:pt x="0" y="184"/>
                  </a:cubicBezTo>
                  <a:cubicBezTo>
                    <a:pt x="0" y="183"/>
                    <a:pt x="0" y="181"/>
                    <a:pt x="0" y="180"/>
                  </a:cubicBezTo>
                  <a:close/>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46" name="Group 88"/>
          <p:cNvGrpSpPr/>
          <p:nvPr/>
        </p:nvGrpSpPr>
        <p:grpSpPr>
          <a:xfrm>
            <a:off x="3705831" y="1347100"/>
            <a:ext cx="2677223" cy="2445564"/>
            <a:chOff x="2908300" y="1247775"/>
            <a:chExt cx="2007394" cy="1833032"/>
          </a:xfrm>
        </p:grpSpPr>
        <p:sp>
          <p:nvSpPr>
            <p:cNvPr id="47" name="Freeform 39"/>
            <p:cNvSpPr/>
            <p:nvPr/>
          </p:nvSpPr>
          <p:spPr bwMode="auto">
            <a:xfrm>
              <a:off x="2912269" y="1294870"/>
              <a:ext cx="2003425" cy="1785937"/>
            </a:xfrm>
            <a:custGeom>
              <a:avLst/>
              <a:gdLst/>
              <a:ahLst/>
              <a:cxnLst>
                <a:cxn ang="0">
                  <a:pos x="261" y="507"/>
                </a:cxn>
                <a:cxn ang="0">
                  <a:pos x="2" y="687"/>
                </a:cxn>
                <a:cxn ang="0">
                  <a:pos x="0" y="638"/>
                </a:cxn>
                <a:cxn ang="0">
                  <a:pos x="187" y="185"/>
                </a:cxn>
                <a:cxn ang="0">
                  <a:pos x="588" y="0"/>
                </a:cxn>
                <a:cxn ang="0">
                  <a:pos x="771" y="259"/>
                </a:cxn>
                <a:cxn ang="0">
                  <a:pos x="509" y="259"/>
                </a:cxn>
                <a:cxn ang="0">
                  <a:pos x="509" y="507"/>
                </a:cxn>
                <a:cxn ang="0">
                  <a:pos x="261" y="507"/>
                </a:cxn>
              </a:cxnLst>
              <a:rect l="0" t="0" r="r" b="b"/>
              <a:pathLst>
                <a:path w="771" h="687">
                  <a:moveTo>
                    <a:pt x="261" y="507"/>
                  </a:moveTo>
                  <a:cubicBezTo>
                    <a:pt x="117" y="525"/>
                    <a:pt x="30" y="585"/>
                    <a:pt x="2" y="687"/>
                  </a:cubicBezTo>
                  <a:cubicBezTo>
                    <a:pt x="1" y="671"/>
                    <a:pt x="0" y="655"/>
                    <a:pt x="0" y="638"/>
                  </a:cubicBezTo>
                  <a:cubicBezTo>
                    <a:pt x="0" y="461"/>
                    <a:pt x="62" y="310"/>
                    <a:pt x="187" y="185"/>
                  </a:cubicBezTo>
                  <a:cubicBezTo>
                    <a:pt x="300" y="73"/>
                    <a:pt x="433" y="11"/>
                    <a:pt x="588" y="0"/>
                  </a:cubicBezTo>
                  <a:cubicBezTo>
                    <a:pt x="701" y="39"/>
                    <a:pt x="762" y="125"/>
                    <a:pt x="771" y="259"/>
                  </a:cubicBezTo>
                  <a:cubicBezTo>
                    <a:pt x="509" y="259"/>
                    <a:pt x="509" y="259"/>
                    <a:pt x="509" y="259"/>
                  </a:cubicBezTo>
                  <a:cubicBezTo>
                    <a:pt x="509" y="507"/>
                    <a:pt x="509" y="507"/>
                    <a:pt x="509" y="507"/>
                  </a:cubicBezTo>
                  <a:lnTo>
                    <a:pt x="261" y="507"/>
                  </a:lnTo>
                  <a:close/>
                </a:path>
              </a:pathLst>
            </a:custGeom>
            <a:solidFill>
              <a:schemeClr val="accent2">
                <a:lumMod val="50000"/>
              </a:schemeClr>
            </a:solidFill>
            <a:ln w="9525">
              <a:noFill/>
              <a:round/>
            </a:ln>
          </p:spPr>
          <p:txBody>
            <a:bodyPr vert="horz" wrap="square" lIns="91476" tIns="45738" rIns="91476" bIns="45738" numCol="1" anchor="t" anchorCtr="0" compatLnSpc="1"/>
            <a:lstStyle/>
            <a:p>
              <a:endParaRPr lang="en-US" sz="2100">
                <a:cs typeface="+mn-ea"/>
              </a:endParaRPr>
            </a:p>
          </p:txBody>
        </p:sp>
        <p:sp>
          <p:nvSpPr>
            <p:cNvPr id="48" name="Freeform 39"/>
            <p:cNvSpPr/>
            <p:nvPr/>
          </p:nvSpPr>
          <p:spPr bwMode="auto">
            <a:xfrm>
              <a:off x="2908300" y="1247775"/>
              <a:ext cx="2003425" cy="1785937"/>
            </a:xfrm>
            <a:custGeom>
              <a:avLst/>
              <a:gdLst/>
              <a:ahLst/>
              <a:cxnLst>
                <a:cxn ang="0">
                  <a:pos x="261" y="507"/>
                </a:cxn>
                <a:cxn ang="0">
                  <a:pos x="2" y="687"/>
                </a:cxn>
                <a:cxn ang="0">
                  <a:pos x="0" y="638"/>
                </a:cxn>
                <a:cxn ang="0">
                  <a:pos x="187" y="185"/>
                </a:cxn>
                <a:cxn ang="0">
                  <a:pos x="588" y="0"/>
                </a:cxn>
                <a:cxn ang="0">
                  <a:pos x="771" y="259"/>
                </a:cxn>
                <a:cxn ang="0">
                  <a:pos x="509" y="259"/>
                </a:cxn>
                <a:cxn ang="0">
                  <a:pos x="509" y="507"/>
                </a:cxn>
                <a:cxn ang="0">
                  <a:pos x="261" y="507"/>
                </a:cxn>
              </a:cxnLst>
              <a:rect l="0" t="0" r="r" b="b"/>
              <a:pathLst>
                <a:path w="771" h="687">
                  <a:moveTo>
                    <a:pt x="261" y="507"/>
                  </a:moveTo>
                  <a:cubicBezTo>
                    <a:pt x="117" y="525"/>
                    <a:pt x="30" y="585"/>
                    <a:pt x="2" y="687"/>
                  </a:cubicBezTo>
                  <a:cubicBezTo>
                    <a:pt x="1" y="671"/>
                    <a:pt x="0" y="655"/>
                    <a:pt x="0" y="638"/>
                  </a:cubicBezTo>
                  <a:cubicBezTo>
                    <a:pt x="0" y="461"/>
                    <a:pt x="62" y="310"/>
                    <a:pt x="187" y="185"/>
                  </a:cubicBezTo>
                  <a:cubicBezTo>
                    <a:pt x="300" y="73"/>
                    <a:pt x="433" y="11"/>
                    <a:pt x="588" y="0"/>
                  </a:cubicBezTo>
                  <a:cubicBezTo>
                    <a:pt x="701" y="39"/>
                    <a:pt x="762" y="125"/>
                    <a:pt x="771" y="259"/>
                  </a:cubicBezTo>
                  <a:cubicBezTo>
                    <a:pt x="509" y="259"/>
                    <a:pt x="509" y="259"/>
                    <a:pt x="509" y="259"/>
                  </a:cubicBezTo>
                  <a:cubicBezTo>
                    <a:pt x="509" y="507"/>
                    <a:pt x="509" y="507"/>
                    <a:pt x="509" y="507"/>
                  </a:cubicBezTo>
                  <a:lnTo>
                    <a:pt x="261" y="507"/>
                  </a:lnTo>
                  <a:close/>
                </a:path>
              </a:pathLst>
            </a:custGeom>
            <a:solidFill>
              <a:schemeClr val="accent2"/>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49" name="Group 59"/>
          <p:cNvGrpSpPr/>
          <p:nvPr/>
        </p:nvGrpSpPr>
        <p:grpSpPr>
          <a:xfrm>
            <a:off x="8217418" y="4958068"/>
            <a:ext cx="3035718" cy="1192721"/>
            <a:chOff x="7154104" y="3206176"/>
            <a:chExt cx="2276195" cy="893985"/>
          </a:xfrm>
        </p:grpSpPr>
        <p:sp>
          <p:nvSpPr>
            <p:cNvPr id="50" name="TextBox 49"/>
            <p:cNvSpPr txBox="1"/>
            <p:nvPr/>
          </p:nvSpPr>
          <p:spPr>
            <a:xfrm>
              <a:off x="7154105" y="3453980"/>
              <a:ext cx="2276194" cy="646181"/>
            </a:xfrm>
            <a:prstGeom prst="rect">
              <a:avLst/>
            </a:prstGeom>
            <a:noFill/>
          </p:spPr>
          <p:txBody>
            <a:bodyPr wrap="square" lIns="0" tIns="0" rIns="0" bIns="0" rtlCol="0">
              <a:spAutoFit/>
            </a:bodyPr>
            <a:lstStyle/>
            <a:p>
              <a:pPr defTabSz="1219200">
                <a:spcBef>
                  <a:spcPct val="20000"/>
                </a:spcBef>
                <a:defRPr/>
              </a:pP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单击此处添加文字阐述，添加简短问题说明文字，具体说明文字在此处。单击此处添加文字阐述，添加简短问题说明文字，具体说明文字在此处。</a:t>
              </a:r>
              <a:endParaRPr lang="en-US" altLang="zh-CN" sz="1300" dirty="0">
                <a:solidFill>
                  <a:prstClr val="black">
                    <a:lumMod val="65000"/>
                    <a:lumOff val="35000"/>
                  </a:prstClr>
                </a:solidFill>
                <a:cs typeface="+mn-ea"/>
              </a:endParaRPr>
            </a:p>
          </p:txBody>
        </p:sp>
        <p:sp>
          <p:nvSpPr>
            <p:cNvPr id="51" name="Rectangle 50"/>
            <p:cNvSpPr/>
            <p:nvPr/>
          </p:nvSpPr>
          <p:spPr>
            <a:xfrm>
              <a:off x="7154104" y="3206176"/>
              <a:ext cx="731065" cy="219240"/>
            </a:xfrm>
            <a:prstGeom prst="rect">
              <a:avLst/>
            </a:prstGeom>
          </p:spPr>
          <p:txBody>
            <a:bodyPr wrap="none" lIns="0" tIns="0" rIns="0" bIns="0">
              <a:spAutoFit/>
            </a:bodyPr>
            <a:lstStyle/>
            <a:p>
              <a:r>
                <a:rPr lang="zh-CN" altLang="en-US" sz="1900" b="1" dirty="0">
                  <a:solidFill>
                    <a:schemeClr val="accent4"/>
                  </a:solidFill>
                  <a:cs typeface="+mn-ea"/>
                </a:rPr>
                <a:t>文本标题</a:t>
              </a:r>
              <a:endParaRPr lang="en-US" sz="1900" b="1" dirty="0">
                <a:solidFill>
                  <a:schemeClr val="accent4"/>
                </a:solidFill>
                <a:cs typeface="+mn-ea"/>
              </a:endParaRPr>
            </a:p>
          </p:txBody>
        </p:sp>
      </p:grpSp>
      <p:grpSp>
        <p:nvGrpSpPr>
          <p:cNvPr id="52" name="Group 58"/>
          <p:cNvGrpSpPr/>
          <p:nvPr/>
        </p:nvGrpSpPr>
        <p:grpSpPr>
          <a:xfrm>
            <a:off x="8166605" y="1422642"/>
            <a:ext cx="3035718" cy="1192720"/>
            <a:chOff x="7174424" y="1352592"/>
            <a:chExt cx="2276195" cy="893984"/>
          </a:xfrm>
        </p:grpSpPr>
        <p:sp>
          <p:nvSpPr>
            <p:cNvPr id="53" name="TextBox 52"/>
            <p:cNvSpPr txBox="1"/>
            <p:nvPr/>
          </p:nvSpPr>
          <p:spPr>
            <a:xfrm>
              <a:off x="7174424" y="1600395"/>
              <a:ext cx="2276195" cy="646181"/>
            </a:xfrm>
            <a:prstGeom prst="rect">
              <a:avLst/>
            </a:prstGeom>
            <a:noFill/>
          </p:spPr>
          <p:txBody>
            <a:bodyPr wrap="square" lIns="0" tIns="0" rIns="0" bIns="0" rtlCol="0">
              <a:spAutoFit/>
            </a:bodyPr>
            <a:lstStyle/>
            <a:p>
              <a:pPr defTabSz="1219200">
                <a:spcBef>
                  <a:spcPct val="20000"/>
                </a:spcBef>
                <a:defRPr/>
              </a:pP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单击此处添加文字阐述，添加简短问题说明文字，具体说明文字在此处。单击此处添加文字阐述，添加简短问题说明文字，具体说明文字在此处。</a:t>
              </a:r>
              <a:endParaRPr lang="en-US" altLang="zh-CN" sz="1300" dirty="0">
                <a:solidFill>
                  <a:prstClr val="black">
                    <a:lumMod val="65000"/>
                    <a:lumOff val="35000"/>
                  </a:prstClr>
                </a:solidFill>
                <a:cs typeface="+mn-ea"/>
              </a:endParaRPr>
            </a:p>
          </p:txBody>
        </p:sp>
        <p:sp>
          <p:nvSpPr>
            <p:cNvPr id="54" name="Rectangle 53"/>
            <p:cNvSpPr/>
            <p:nvPr/>
          </p:nvSpPr>
          <p:spPr>
            <a:xfrm>
              <a:off x="7174424" y="1352592"/>
              <a:ext cx="731065" cy="219240"/>
            </a:xfrm>
            <a:prstGeom prst="rect">
              <a:avLst/>
            </a:prstGeom>
          </p:spPr>
          <p:txBody>
            <a:bodyPr wrap="none" lIns="0" tIns="0" rIns="0" bIns="0">
              <a:spAutoFit/>
            </a:bodyPr>
            <a:lstStyle/>
            <a:p>
              <a:r>
                <a:rPr lang="zh-CN" altLang="en-US" sz="1900" b="1" dirty="0">
                  <a:solidFill>
                    <a:schemeClr val="accent3"/>
                  </a:solidFill>
                  <a:cs typeface="+mn-ea"/>
                </a:rPr>
                <a:t>文本标题</a:t>
              </a:r>
              <a:endParaRPr lang="en-US" sz="1900" b="1" dirty="0">
                <a:solidFill>
                  <a:schemeClr val="accent3"/>
                </a:solidFill>
                <a:cs typeface="+mn-ea"/>
              </a:endParaRPr>
            </a:p>
          </p:txBody>
        </p:sp>
      </p:grpSp>
      <p:grpSp>
        <p:nvGrpSpPr>
          <p:cNvPr id="55" name="Group 56"/>
          <p:cNvGrpSpPr/>
          <p:nvPr/>
        </p:nvGrpSpPr>
        <p:grpSpPr>
          <a:xfrm>
            <a:off x="660951" y="1422642"/>
            <a:ext cx="3035719" cy="1192721"/>
            <a:chOff x="-296510" y="1363501"/>
            <a:chExt cx="2276196" cy="893985"/>
          </a:xfrm>
        </p:grpSpPr>
        <p:sp>
          <p:nvSpPr>
            <p:cNvPr id="56" name="TextBox 55"/>
            <p:cNvSpPr txBox="1"/>
            <p:nvPr/>
          </p:nvSpPr>
          <p:spPr>
            <a:xfrm>
              <a:off x="-296510" y="1611305"/>
              <a:ext cx="2276196" cy="646181"/>
            </a:xfrm>
            <a:prstGeom prst="rect">
              <a:avLst/>
            </a:prstGeom>
            <a:noFill/>
          </p:spPr>
          <p:txBody>
            <a:bodyPr wrap="square" lIns="0" tIns="0" rIns="0" bIns="0" rtlCol="0">
              <a:spAutoFit/>
            </a:bodyPr>
            <a:lstStyle/>
            <a:p>
              <a:pPr algn="r" defTabSz="1219200">
                <a:spcBef>
                  <a:spcPct val="20000"/>
                </a:spcBef>
                <a:defRPr/>
              </a:pP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单击此处添加文字阐述，添加简短问题说明文字，具体说明文字在此处。单击此处添加文字阐述，添加简短问题说明文字，具体说明文字在此处。</a:t>
              </a:r>
              <a:endParaRPr lang="en-US" sz="1300" dirty="0">
                <a:solidFill>
                  <a:schemeClr val="tx1">
                    <a:lumMod val="65000"/>
                    <a:lumOff val="35000"/>
                  </a:schemeClr>
                </a:solidFill>
                <a:cs typeface="+mn-ea"/>
              </a:endParaRPr>
            </a:p>
          </p:txBody>
        </p:sp>
        <p:sp>
          <p:nvSpPr>
            <p:cNvPr id="57" name="Rectangle 56"/>
            <p:cNvSpPr/>
            <p:nvPr/>
          </p:nvSpPr>
          <p:spPr>
            <a:xfrm>
              <a:off x="1248618" y="1363501"/>
              <a:ext cx="731065" cy="219240"/>
            </a:xfrm>
            <a:prstGeom prst="rect">
              <a:avLst/>
            </a:prstGeom>
          </p:spPr>
          <p:txBody>
            <a:bodyPr wrap="none" lIns="0" tIns="0" rIns="0" bIns="0">
              <a:spAutoFit/>
            </a:bodyPr>
            <a:lstStyle/>
            <a:p>
              <a:pPr algn="r"/>
              <a:r>
                <a:rPr lang="zh-CN" altLang="en-US" sz="1900" b="1" dirty="0">
                  <a:solidFill>
                    <a:schemeClr val="accent2"/>
                  </a:solidFill>
                  <a:cs typeface="+mn-ea"/>
                </a:rPr>
                <a:t>文本标题</a:t>
              </a:r>
              <a:endParaRPr lang="en-US" sz="1900" b="1" dirty="0">
                <a:solidFill>
                  <a:schemeClr val="accent2"/>
                </a:solidFill>
                <a:cs typeface="+mn-ea"/>
              </a:endParaRPr>
            </a:p>
          </p:txBody>
        </p:sp>
      </p:grpSp>
      <p:grpSp>
        <p:nvGrpSpPr>
          <p:cNvPr id="58" name="Group 56"/>
          <p:cNvGrpSpPr/>
          <p:nvPr/>
        </p:nvGrpSpPr>
        <p:grpSpPr>
          <a:xfrm>
            <a:off x="622841" y="4933809"/>
            <a:ext cx="3035719" cy="1192720"/>
            <a:chOff x="-296510" y="1363501"/>
            <a:chExt cx="2276196" cy="893984"/>
          </a:xfrm>
        </p:grpSpPr>
        <p:sp>
          <p:nvSpPr>
            <p:cNvPr id="59" name="TextBox 58"/>
            <p:cNvSpPr txBox="1"/>
            <p:nvPr/>
          </p:nvSpPr>
          <p:spPr>
            <a:xfrm>
              <a:off x="-296510" y="1611304"/>
              <a:ext cx="2276196" cy="646181"/>
            </a:xfrm>
            <a:prstGeom prst="rect">
              <a:avLst/>
            </a:prstGeom>
            <a:noFill/>
          </p:spPr>
          <p:txBody>
            <a:bodyPr wrap="square" lIns="0" tIns="0" rIns="0" bIns="0" rtlCol="0">
              <a:spAutoFit/>
            </a:bodyPr>
            <a:lstStyle/>
            <a:p>
              <a:pPr algn="r" defTabSz="1219200">
                <a:spcBef>
                  <a:spcPct val="20000"/>
                </a:spcBef>
                <a:defRPr/>
              </a:pP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单击此处添加文字阐述，添加简短问题说明文字，具体说明文字在此处。单击此处添加文字阐述，添加简短问题说明文字，具体说明文字在此处。</a:t>
              </a:r>
              <a:endParaRPr lang="en-US" altLang="zh-CN" sz="1300" dirty="0">
                <a:solidFill>
                  <a:prstClr val="black">
                    <a:lumMod val="65000"/>
                    <a:lumOff val="35000"/>
                  </a:prstClr>
                </a:solidFill>
                <a:cs typeface="+mn-ea"/>
              </a:endParaRPr>
            </a:p>
          </p:txBody>
        </p:sp>
        <p:sp>
          <p:nvSpPr>
            <p:cNvPr id="60" name="Rectangle 59"/>
            <p:cNvSpPr/>
            <p:nvPr/>
          </p:nvSpPr>
          <p:spPr>
            <a:xfrm>
              <a:off x="1248619" y="1363501"/>
              <a:ext cx="731065" cy="219240"/>
            </a:xfrm>
            <a:prstGeom prst="rect">
              <a:avLst/>
            </a:prstGeom>
          </p:spPr>
          <p:txBody>
            <a:bodyPr wrap="none" lIns="0" tIns="0" rIns="0" bIns="0">
              <a:spAutoFit/>
            </a:bodyPr>
            <a:lstStyle/>
            <a:p>
              <a:pPr algn="r"/>
              <a:r>
                <a:rPr lang="zh-CN" altLang="en-US" sz="1900" b="1" dirty="0">
                  <a:solidFill>
                    <a:schemeClr val="accent1"/>
                  </a:solidFill>
                  <a:cs typeface="+mn-ea"/>
                </a:rPr>
                <a:t>文本标题</a:t>
              </a:r>
              <a:endParaRPr lang="en-US" sz="1900" b="1" dirty="0">
                <a:solidFill>
                  <a:schemeClr val="accent1"/>
                </a:solidFill>
                <a:cs typeface="+mn-ea"/>
              </a:endParaRPr>
            </a:p>
          </p:txBody>
        </p:sp>
      </p:grpSp>
      <p:grpSp>
        <p:nvGrpSpPr>
          <p:cNvPr id="61" name="Group 30"/>
          <p:cNvGrpSpPr/>
          <p:nvPr/>
        </p:nvGrpSpPr>
        <p:grpSpPr>
          <a:xfrm>
            <a:off x="4457398" y="4161513"/>
            <a:ext cx="817547" cy="815910"/>
            <a:chOff x="1081088" y="2138363"/>
            <a:chExt cx="671512" cy="669925"/>
          </a:xfrm>
          <a:solidFill>
            <a:schemeClr val="bg1"/>
          </a:solidFill>
        </p:grpSpPr>
        <p:sp>
          <p:nvSpPr>
            <p:cNvPr id="62" name="Freeform 16"/>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close/>
                  <a:moveTo>
                    <a:pt x="53" y="0"/>
                  </a:moveTo>
                  <a:lnTo>
                    <a:pt x="53" y="0"/>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3" name="Freeform 17"/>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moveTo>
                    <a:pt x="53" y="0"/>
                  </a:moveTo>
                  <a:lnTo>
                    <a:pt x="53" y="0"/>
                  </a:ln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4" name="Freeform 18"/>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close/>
                  <a:moveTo>
                    <a:pt x="53" y="158"/>
                  </a:moveTo>
                  <a:lnTo>
                    <a:pt x="53" y="158"/>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5" name="Freeform 19"/>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moveTo>
                    <a:pt x="53" y="158"/>
                  </a:moveTo>
                  <a:lnTo>
                    <a:pt x="53" y="158"/>
                  </a:ln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6" name="Freeform 20"/>
            <p:cNvSpPr>
              <a:spLocks noEditPoints="1"/>
            </p:cNvSpPr>
            <p:nvPr/>
          </p:nvSpPr>
          <p:spPr bwMode="auto">
            <a:xfrm>
              <a:off x="1331913" y="2138363"/>
              <a:ext cx="295275" cy="669925"/>
            </a:xfrm>
            <a:custGeom>
              <a:avLst/>
              <a:gdLst/>
              <a:ahLst/>
              <a:cxnLst>
                <a:cxn ang="0">
                  <a:pos x="1079" y="450"/>
                </a:cxn>
                <a:cxn ang="0">
                  <a:pos x="630" y="0"/>
                </a:cxn>
                <a:cxn ang="0">
                  <a:pos x="180" y="450"/>
                </a:cxn>
                <a:cxn ang="0">
                  <a:pos x="180" y="1808"/>
                </a:cxn>
                <a:cxn ang="0">
                  <a:pos x="0" y="2247"/>
                </a:cxn>
                <a:cxn ang="0">
                  <a:pos x="630" y="2876"/>
                </a:cxn>
                <a:cxn ang="0">
                  <a:pos x="1259" y="2247"/>
                </a:cxn>
                <a:cxn ang="0">
                  <a:pos x="1079" y="1808"/>
                </a:cxn>
                <a:cxn ang="0">
                  <a:pos x="1079" y="450"/>
                </a:cxn>
                <a:cxn ang="0">
                  <a:pos x="630" y="2696"/>
                </a:cxn>
                <a:cxn ang="0">
                  <a:pos x="575" y="2691"/>
                </a:cxn>
                <a:cxn ang="0">
                  <a:pos x="180" y="2247"/>
                </a:cxn>
                <a:cxn ang="0">
                  <a:pos x="360" y="1890"/>
                </a:cxn>
                <a:cxn ang="0">
                  <a:pos x="360" y="450"/>
                </a:cxn>
                <a:cxn ang="0">
                  <a:pos x="630" y="180"/>
                </a:cxn>
                <a:cxn ang="0">
                  <a:pos x="899" y="450"/>
                </a:cxn>
                <a:cxn ang="0">
                  <a:pos x="899" y="1890"/>
                </a:cxn>
                <a:cxn ang="0">
                  <a:pos x="1079" y="2247"/>
                </a:cxn>
                <a:cxn ang="0">
                  <a:pos x="630" y="2696"/>
                </a:cxn>
                <a:cxn ang="0">
                  <a:pos x="630" y="2696"/>
                </a:cxn>
                <a:cxn ang="0">
                  <a:pos x="630" y="2696"/>
                </a:cxn>
              </a:cxnLst>
              <a:rect l="0" t="0" r="r" b="b"/>
              <a:pathLst>
                <a:path w="1259" h="2876">
                  <a:moveTo>
                    <a:pt x="1079" y="450"/>
                  </a:moveTo>
                  <a:cubicBezTo>
                    <a:pt x="1079" y="202"/>
                    <a:pt x="878" y="0"/>
                    <a:pt x="630" y="0"/>
                  </a:cubicBezTo>
                  <a:cubicBezTo>
                    <a:pt x="381" y="0"/>
                    <a:pt x="180" y="202"/>
                    <a:pt x="180" y="450"/>
                  </a:cubicBezTo>
                  <a:cubicBezTo>
                    <a:pt x="180" y="1808"/>
                    <a:pt x="180" y="1808"/>
                    <a:pt x="180" y="1808"/>
                  </a:cubicBezTo>
                  <a:cubicBezTo>
                    <a:pt x="69" y="1921"/>
                    <a:pt x="0" y="2076"/>
                    <a:pt x="0" y="2247"/>
                  </a:cubicBezTo>
                  <a:cubicBezTo>
                    <a:pt x="0" y="2595"/>
                    <a:pt x="282" y="2876"/>
                    <a:pt x="630" y="2876"/>
                  </a:cubicBezTo>
                  <a:cubicBezTo>
                    <a:pt x="977" y="2876"/>
                    <a:pt x="1259" y="2595"/>
                    <a:pt x="1259" y="2247"/>
                  </a:cubicBezTo>
                  <a:cubicBezTo>
                    <a:pt x="1259" y="2076"/>
                    <a:pt x="1190" y="1921"/>
                    <a:pt x="1079" y="1808"/>
                  </a:cubicBezTo>
                  <a:lnTo>
                    <a:pt x="1079" y="450"/>
                  </a:lnTo>
                  <a:close/>
                  <a:moveTo>
                    <a:pt x="630" y="2696"/>
                  </a:moveTo>
                  <a:cubicBezTo>
                    <a:pt x="611" y="2696"/>
                    <a:pt x="593" y="2694"/>
                    <a:pt x="575" y="2691"/>
                  </a:cubicBezTo>
                  <a:cubicBezTo>
                    <a:pt x="353" y="2664"/>
                    <a:pt x="180" y="2477"/>
                    <a:pt x="180" y="2247"/>
                  </a:cubicBezTo>
                  <a:cubicBezTo>
                    <a:pt x="180" y="2101"/>
                    <a:pt x="251" y="1972"/>
                    <a:pt x="360" y="1890"/>
                  </a:cubicBezTo>
                  <a:cubicBezTo>
                    <a:pt x="360" y="450"/>
                    <a:pt x="360" y="450"/>
                    <a:pt x="360" y="450"/>
                  </a:cubicBezTo>
                  <a:cubicBezTo>
                    <a:pt x="360" y="301"/>
                    <a:pt x="481" y="180"/>
                    <a:pt x="630" y="180"/>
                  </a:cubicBezTo>
                  <a:cubicBezTo>
                    <a:pt x="778" y="180"/>
                    <a:pt x="899" y="301"/>
                    <a:pt x="899" y="450"/>
                  </a:cubicBezTo>
                  <a:cubicBezTo>
                    <a:pt x="899" y="1890"/>
                    <a:pt x="899" y="1890"/>
                    <a:pt x="899" y="1890"/>
                  </a:cubicBezTo>
                  <a:cubicBezTo>
                    <a:pt x="1008" y="1972"/>
                    <a:pt x="1079" y="2101"/>
                    <a:pt x="1079" y="2247"/>
                  </a:cubicBezTo>
                  <a:cubicBezTo>
                    <a:pt x="1079" y="2495"/>
                    <a:pt x="878" y="2696"/>
                    <a:pt x="630" y="2696"/>
                  </a:cubicBezTo>
                  <a:close/>
                  <a:moveTo>
                    <a:pt x="630" y="2696"/>
                  </a:moveTo>
                  <a:cubicBezTo>
                    <a:pt x="630" y="2696"/>
                    <a:pt x="630" y="2696"/>
                    <a:pt x="630" y="269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7" name="Freeform 21"/>
            <p:cNvSpPr>
              <a:spLocks noEditPoints="1"/>
            </p:cNvSpPr>
            <p:nvPr/>
          </p:nvSpPr>
          <p:spPr bwMode="auto">
            <a:xfrm>
              <a:off x="1416050" y="2306638"/>
              <a:ext cx="127000" cy="417513"/>
            </a:xfrm>
            <a:custGeom>
              <a:avLst/>
              <a:gdLst/>
              <a:ahLst/>
              <a:cxnLst>
                <a:cxn ang="0">
                  <a:pos x="359" y="1275"/>
                </a:cxn>
                <a:cxn ang="0">
                  <a:pos x="359" y="0"/>
                </a:cxn>
                <a:cxn ang="0">
                  <a:pos x="180" y="0"/>
                </a:cxn>
                <a:cxn ang="0">
                  <a:pos x="180" y="1275"/>
                </a:cxn>
                <a:cxn ang="0">
                  <a:pos x="0" y="1528"/>
                </a:cxn>
                <a:cxn ang="0">
                  <a:pos x="270" y="1798"/>
                </a:cxn>
                <a:cxn ang="0">
                  <a:pos x="539" y="1528"/>
                </a:cxn>
                <a:cxn ang="0">
                  <a:pos x="359" y="1275"/>
                </a:cxn>
                <a:cxn ang="0">
                  <a:pos x="359" y="1275"/>
                </a:cxn>
                <a:cxn ang="0">
                  <a:pos x="359" y="1275"/>
                </a:cxn>
              </a:cxnLst>
              <a:rect l="0" t="0" r="r" b="b"/>
              <a:pathLst>
                <a:path w="539" h="1798">
                  <a:moveTo>
                    <a:pt x="359" y="1275"/>
                  </a:moveTo>
                  <a:cubicBezTo>
                    <a:pt x="359" y="0"/>
                    <a:pt x="359" y="0"/>
                    <a:pt x="359" y="0"/>
                  </a:cubicBezTo>
                  <a:cubicBezTo>
                    <a:pt x="180" y="0"/>
                    <a:pt x="180" y="0"/>
                    <a:pt x="180" y="0"/>
                  </a:cubicBezTo>
                  <a:cubicBezTo>
                    <a:pt x="180" y="1275"/>
                    <a:pt x="180" y="1275"/>
                    <a:pt x="180" y="1275"/>
                  </a:cubicBezTo>
                  <a:cubicBezTo>
                    <a:pt x="75" y="1312"/>
                    <a:pt x="0" y="1411"/>
                    <a:pt x="0" y="1528"/>
                  </a:cubicBezTo>
                  <a:cubicBezTo>
                    <a:pt x="0" y="1677"/>
                    <a:pt x="121" y="1798"/>
                    <a:pt x="270" y="1798"/>
                  </a:cubicBezTo>
                  <a:cubicBezTo>
                    <a:pt x="418" y="1798"/>
                    <a:pt x="539" y="1677"/>
                    <a:pt x="539" y="1528"/>
                  </a:cubicBezTo>
                  <a:cubicBezTo>
                    <a:pt x="539" y="1411"/>
                    <a:pt x="464" y="1312"/>
                    <a:pt x="359" y="1275"/>
                  </a:cubicBezTo>
                  <a:close/>
                  <a:moveTo>
                    <a:pt x="359" y="1275"/>
                  </a:moveTo>
                  <a:cubicBezTo>
                    <a:pt x="359" y="1275"/>
                    <a:pt x="359" y="1275"/>
                    <a:pt x="359" y="1275"/>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8" name="Freeform 22"/>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close/>
                  <a:moveTo>
                    <a:pt x="52" y="26"/>
                  </a:moveTo>
                  <a:lnTo>
                    <a:pt x="52" y="26"/>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9" name="Freeform 23"/>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moveTo>
                    <a:pt x="52" y="26"/>
                  </a:moveTo>
                  <a:lnTo>
                    <a:pt x="52" y="26"/>
                  </a:ln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70" name="Freeform 35"/>
          <p:cNvSpPr>
            <a:spLocks noEditPoints="1"/>
          </p:cNvSpPr>
          <p:nvPr/>
        </p:nvSpPr>
        <p:spPr bwMode="auto">
          <a:xfrm>
            <a:off x="6470107" y="2093371"/>
            <a:ext cx="742499" cy="891866"/>
          </a:xfrm>
          <a:custGeom>
            <a:avLst/>
            <a:gdLst/>
            <a:ahLst/>
            <a:cxnLst>
              <a:cxn ang="0">
                <a:pos x="37" y="23"/>
              </a:cxn>
              <a:cxn ang="0">
                <a:pos x="37" y="3"/>
              </a:cxn>
              <a:cxn ang="0">
                <a:pos x="40" y="3"/>
              </a:cxn>
              <a:cxn ang="0">
                <a:pos x="40" y="0"/>
              </a:cxn>
              <a:cxn ang="0">
                <a:pos x="17" y="0"/>
              </a:cxn>
              <a:cxn ang="0">
                <a:pos x="17" y="3"/>
              </a:cxn>
              <a:cxn ang="0">
                <a:pos x="20" y="3"/>
              </a:cxn>
              <a:cxn ang="0">
                <a:pos x="20" y="23"/>
              </a:cxn>
              <a:cxn ang="0">
                <a:pos x="0" y="60"/>
              </a:cxn>
              <a:cxn ang="0">
                <a:pos x="9" y="69"/>
              </a:cxn>
              <a:cxn ang="0">
                <a:pos x="49" y="69"/>
              </a:cxn>
              <a:cxn ang="0">
                <a:pos x="57" y="60"/>
              </a:cxn>
              <a:cxn ang="0">
                <a:pos x="37" y="23"/>
              </a:cxn>
              <a:cxn ang="0">
                <a:pos x="49" y="66"/>
              </a:cxn>
              <a:cxn ang="0">
                <a:pos x="9" y="66"/>
              </a:cxn>
              <a:cxn ang="0">
                <a:pos x="3" y="60"/>
              </a:cxn>
              <a:cxn ang="0">
                <a:pos x="22" y="24"/>
              </a:cxn>
              <a:cxn ang="0">
                <a:pos x="23" y="24"/>
              </a:cxn>
              <a:cxn ang="0">
                <a:pos x="23" y="3"/>
              </a:cxn>
              <a:cxn ang="0">
                <a:pos x="34" y="3"/>
              </a:cxn>
              <a:cxn ang="0">
                <a:pos x="34" y="24"/>
              </a:cxn>
              <a:cxn ang="0">
                <a:pos x="35" y="24"/>
              </a:cxn>
              <a:cxn ang="0">
                <a:pos x="54" y="60"/>
              </a:cxn>
              <a:cxn ang="0">
                <a:pos x="49" y="66"/>
              </a:cxn>
              <a:cxn ang="0">
                <a:pos x="20" y="55"/>
              </a:cxn>
              <a:cxn ang="0">
                <a:pos x="17" y="58"/>
              </a:cxn>
              <a:cxn ang="0">
                <a:pos x="14" y="55"/>
              </a:cxn>
              <a:cxn ang="0">
                <a:pos x="17" y="52"/>
              </a:cxn>
              <a:cxn ang="0">
                <a:pos x="20" y="55"/>
              </a:cxn>
              <a:cxn ang="0">
                <a:pos x="37" y="59"/>
              </a:cxn>
              <a:cxn ang="0">
                <a:pos x="33" y="63"/>
              </a:cxn>
              <a:cxn ang="0">
                <a:pos x="29" y="59"/>
              </a:cxn>
              <a:cxn ang="0">
                <a:pos x="33" y="55"/>
              </a:cxn>
              <a:cxn ang="0">
                <a:pos x="37" y="59"/>
              </a:cxn>
              <a:cxn ang="0">
                <a:pos x="30" y="54"/>
              </a:cxn>
              <a:cxn ang="0">
                <a:pos x="27" y="57"/>
              </a:cxn>
              <a:cxn ang="0">
                <a:pos x="23" y="54"/>
              </a:cxn>
              <a:cxn ang="0">
                <a:pos x="27" y="50"/>
              </a:cxn>
              <a:cxn ang="0">
                <a:pos x="30" y="54"/>
              </a:cxn>
              <a:cxn ang="0">
                <a:pos x="26" y="49"/>
              </a:cxn>
              <a:cxn ang="0">
                <a:pos x="21" y="44"/>
              </a:cxn>
              <a:cxn ang="0">
                <a:pos x="26" y="39"/>
              </a:cxn>
              <a:cxn ang="0">
                <a:pos x="31" y="44"/>
              </a:cxn>
              <a:cxn ang="0">
                <a:pos x="26" y="49"/>
              </a:cxn>
              <a:cxn ang="0">
                <a:pos x="34" y="44"/>
              </a:cxn>
              <a:cxn ang="0">
                <a:pos x="37" y="41"/>
              </a:cxn>
              <a:cxn ang="0">
                <a:pos x="40" y="44"/>
              </a:cxn>
              <a:cxn ang="0">
                <a:pos x="37" y="47"/>
              </a:cxn>
              <a:cxn ang="0">
                <a:pos x="34" y="44"/>
              </a:cxn>
              <a:cxn ang="0">
                <a:pos x="37" y="51"/>
              </a:cxn>
              <a:cxn ang="0">
                <a:pos x="35" y="53"/>
              </a:cxn>
              <a:cxn ang="0">
                <a:pos x="33" y="51"/>
              </a:cxn>
              <a:cxn ang="0">
                <a:pos x="35" y="49"/>
              </a:cxn>
              <a:cxn ang="0">
                <a:pos x="37" y="51"/>
              </a:cxn>
              <a:cxn ang="0">
                <a:pos x="37" y="51"/>
              </a:cxn>
              <a:cxn ang="0">
                <a:pos x="37" y="51"/>
              </a:cxn>
            </a:cxnLst>
            <a:rect l="0" t="0" r="r" b="b"/>
            <a:pathLst>
              <a:path w="57" h="69">
                <a:moveTo>
                  <a:pt x="37" y="23"/>
                </a:moveTo>
                <a:cubicBezTo>
                  <a:pt x="37" y="3"/>
                  <a:pt x="37" y="3"/>
                  <a:pt x="37" y="3"/>
                </a:cubicBezTo>
                <a:cubicBezTo>
                  <a:pt x="40" y="3"/>
                  <a:pt x="40" y="3"/>
                  <a:pt x="40" y="3"/>
                </a:cubicBezTo>
                <a:cubicBezTo>
                  <a:pt x="40" y="0"/>
                  <a:pt x="40" y="0"/>
                  <a:pt x="40" y="0"/>
                </a:cubicBezTo>
                <a:cubicBezTo>
                  <a:pt x="17" y="0"/>
                  <a:pt x="17" y="0"/>
                  <a:pt x="17" y="0"/>
                </a:cubicBezTo>
                <a:cubicBezTo>
                  <a:pt x="17" y="3"/>
                  <a:pt x="17" y="3"/>
                  <a:pt x="17" y="3"/>
                </a:cubicBezTo>
                <a:cubicBezTo>
                  <a:pt x="20" y="3"/>
                  <a:pt x="20" y="3"/>
                  <a:pt x="20" y="3"/>
                </a:cubicBezTo>
                <a:cubicBezTo>
                  <a:pt x="20" y="23"/>
                  <a:pt x="20" y="23"/>
                  <a:pt x="20" y="23"/>
                </a:cubicBezTo>
                <a:cubicBezTo>
                  <a:pt x="20" y="23"/>
                  <a:pt x="0" y="51"/>
                  <a:pt x="0" y="60"/>
                </a:cubicBezTo>
                <a:cubicBezTo>
                  <a:pt x="0" y="69"/>
                  <a:pt x="9" y="69"/>
                  <a:pt x="9" y="69"/>
                </a:cubicBezTo>
                <a:cubicBezTo>
                  <a:pt x="49" y="69"/>
                  <a:pt x="49" y="69"/>
                  <a:pt x="49" y="69"/>
                </a:cubicBezTo>
                <a:cubicBezTo>
                  <a:pt x="49" y="69"/>
                  <a:pt x="57" y="69"/>
                  <a:pt x="57" y="60"/>
                </a:cubicBezTo>
                <a:cubicBezTo>
                  <a:pt x="57" y="51"/>
                  <a:pt x="37" y="23"/>
                  <a:pt x="37" y="23"/>
                </a:cubicBezTo>
                <a:close/>
                <a:moveTo>
                  <a:pt x="49" y="66"/>
                </a:moveTo>
                <a:cubicBezTo>
                  <a:pt x="9" y="66"/>
                  <a:pt x="9" y="66"/>
                  <a:pt x="9" y="66"/>
                </a:cubicBezTo>
                <a:cubicBezTo>
                  <a:pt x="8" y="66"/>
                  <a:pt x="3" y="65"/>
                  <a:pt x="3" y="60"/>
                </a:cubicBezTo>
                <a:cubicBezTo>
                  <a:pt x="3" y="54"/>
                  <a:pt x="15" y="35"/>
                  <a:pt x="22" y="24"/>
                </a:cubicBezTo>
                <a:cubicBezTo>
                  <a:pt x="23" y="24"/>
                  <a:pt x="23" y="24"/>
                  <a:pt x="23" y="24"/>
                </a:cubicBezTo>
                <a:cubicBezTo>
                  <a:pt x="23" y="3"/>
                  <a:pt x="23" y="3"/>
                  <a:pt x="23" y="3"/>
                </a:cubicBezTo>
                <a:cubicBezTo>
                  <a:pt x="34" y="3"/>
                  <a:pt x="34" y="3"/>
                  <a:pt x="34" y="3"/>
                </a:cubicBezTo>
                <a:cubicBezTo>
                  <a:pt x="34" y="24"/>
                  <a:pt x="34" y="24"/>
                  <a:pt x="34" y="24"/>
                </a:cubicBezTo>
                <a:cubicBezTo>
                  <a:pt x="35" y="24"/>
                  <a:pt x="35" y="24"/>
                  <a:pt x="35" y="24"/>
                </a:cubicBezTo>
                <a:cubicBezTo>
                  <a:pt x="42" y="35"/>
                  <a:pt x="54" y="54"/>
                  <a:pt x="54" y="60"/>
                </a:cubicBezTo>
                <a:cubicBezTo>
                  <a:pt x="54" y="65"/>
                  <a:pt x="50" y="66"/>
                  <a:pt x="49" y="66"/>
                </a:cubicBezTo>
                <a:close/>
                <a:moveTo>
                  <a:pt x="20" y="55"/>
                </a:moveTo>
                <a:cubicBezTo>
                  <a:pt x="20" y="56"/>
                  <a:pt x="19" y="58"/>
                  <a:pt x="17" y="58"/>
                </a:cubicBezTo>
                <a:cubicBezTo>
                  <a:pt x="16" y="58"/>
                  <a:pt x="14" y="56"/>
                  <a:pt x="14" y="55"/>
                </a:cubicBezTo>
                <a:cubicBezTo>
                  <a:pt x="14" y="53"/>
                  <a:pt x="16" y="52"/>
                  <a:pt x="17" y="52"/>
                </a:cubicBezTo>
                <a:cubicBezTo>
                  <a:pt x="19" y="52"/>
                  <a:pt x="20" y="53"/>
                  <a:pt x="20" y="55"/>
                </a:cubicBezTo>
                <a:close/>
                <a:moveTo>
                  <a:pt x="37" y="59"/>
                </a:moveTo>
                <a:cubicBezTo>
                  <a:pt x="37" y="61"/>
                  <a:pt x="35" y="63"/>
                  <a:pt x="33" y="63"/>
                </a:cubicBezTo>
                <a:cubicBezTo>
                  <a:pt x="31" y="63"/>
                  <a:pt x="29" y="61"/>
                  <a:pt x="29" y="59"/>
                </a:cubicBezTo>
                <a:cubicBezTo>
                  <a:pt x="29" y="57"/>
                  <a:pt x="31" y="55"/>
                  <a:pt x="33" y="55"/>
                </a:cubicBezTo>
                <a:cubicBezTo>
                  <a:pt x="35" y="55"/>
                  <a:pt x="37" y="57"/>
                  <a:pt x="37" y="59"/>
                </a:cubicBezTo>
                <a:close/>
                <a:moveTo>
                  <a:pt x="30" y="54"/>
                </a:moveTo>
                <a:cubicBezTo>
                  <a:pt x="30" y="56"/>
                  <a:pt x="29" y="57"/>
                  <a:pt x="27" y="57"/>
                </a:cubicBezTo>
                <a:cubicBezTo>
                  <a:pt x="25" y="57"/>
                  <a:pt x="23" y="56"/>
                  <a:pt x="23" y="54"/>
                </a:cubicBezTo>
                <a:cubicBezTo>
                  <a:pt x="23" y="52"/>
                  <a:pt x="25" y="50"/>
                  <a:pt x="27" y="50"/>
                </a:cubicBezTo>
                <a:cubicBezTo>
                  <a:pt x="29" y="50"/>
                  <a:pt x="30" y="52"/>
                  <a:pt x="30" y="54"/>
                </a:cubicBezTo>
                <a:close/>
                <a:moveTo>
                  <a:pt x="26" y="49"/>
                </a:moveTo>
                <a:cubicBezTo>
                  <a:pt x="23" y="49"/>
                  <a:pt x="21" y="47"/>
                  <a:pt x="21" y="44"/>
                </a:cubicBezTo>
                <a:cubicBezTo>
                  <a:pt x="21" y="41"/>
                  <a:pt x="23" y="39"/>
                  <a:pt x="26" y="39"/>
                </a:cubicBezTo>
                <a:cubicBezTo>
                  <a:pt x="29" y="39"/>
                  <a:pt x="31" y="41"/>
                  <a:pt x="31" y="44"/>
                </a:cubicBezTo>
                <a:cubicBezTo>
                  <a:pt x="31" y="47"/>
                  <a:pt x="29" y="49"/>
                  <a:pt x="26" y="49"/>
                </a:cubicBezTo>
                <a:close/>
                <a:moveTo>
                  <a:pt x="34" y="44"/>
                </a:moveTo>
                <a:cubicBezTo>
                  <a:pt x="34" y="43"/>
                  <a:pt x="35" y="41"/>
                  <a:pt x="37" y="41"/>
                </a:cubicBezTo>
                <a:cubicBezTo>
                  <a:pt x="38" y="41"/>
                  <a:pt x="40" y="43"/>
                  <a:pt x="40" y="44"/>
                </a:cubicBezTo>
                <a:cubicBezTo>
                  <a:pt x="40" y="46"/>
                  <a:pt x="38" y="47"/>
                  <a:pt x="37" y="47"/>
                </a:cubicBezTo>
                <a:cubicBezTo>
                  <a:pt x="35" y="47"/>
                  <a:pt x="34" y="46"/>
                  <a:pt x="34" y="44"/>
                </a:cubicBezTo>
                <a:close/>
                <a:moveTo>
                  <a:pt x="37" y="51"/>
                </a:moveTo>
                <a:cubicBezTo>
                  <a:pt x="37" y="52"/>
                  <a:pt x="36" y="53"/>
                  <a:pt x="35" y="53"/>
                </a:cubicBezTo>
                <a:cubicBezTo>
                  <a:pt x="34" y="53"/>
                  <a:pt x="33" y="52"/>
                  <a:pt x="33" y="51"/>
                </a:cubicBezTo>
                <a:cubicBezTo>
                  <a:pt x="33" y="50"/>
                  <a:pt x="34" y="49"/>
                  <a:pt x="35" y="49"/>
                </a:cubicBezTo>
                <a:cubicBezTo>
                  <a:pt x="36" y="49"/>
                  <a:pt x="37" y="50"/>
                  <a:pt x="37" y="51"/>
                </a:cubicBezTo>
                <a:close/>
                <a:moveTo>
                  <a:pt x="37" y="51"/>
                </a:moveTo>
                <a:cubicBezTo>
                  <a:pt x="37" y="51"/>
                  <a:pt x="37" y="51"/>
                  <a:pt x="37" y="51"/>
                </a:cubicBezTo>
              </a:path>
            </a:pathLst>
          </a:custGeom>
          <a:solidFill>
            <a:schemeClr val="bg1"/>
          </a:solidFill>
          <a:ln w="9525">
            <a:noFill/>
            <a:round/>
          </a:ln>
        </p:spPr>
        <p:txBody>
          <a:bodyPr vert="horz" wrap="square" lIns="121965" tIns="60982" rIns="121965" bIns="60982" numCol="1" anchor="t" anchorCtr="0" compatLnSpc="1"/>
          <a:lstStyle/>
          <a:p>
            <a:endParaRPr lang="en-US" sz="2100">
              <a:cs typeface="+mn-ea"/>
            </a:endParaRPr>
          </a:p>
        </p:txBody>
      </p:sp>
      <p:sp>
        <p:nvSpPr>
          <p:cNvPr id="71" name="Freeform 27"/>
          <p:cNvSpPr>
            <a:spLocks noEditPoints="1"/>
          </p:cNvSpPr>
          <p:nvPr/>
        </p:nvSpPr>
        <p:spPr bwMode="auto">
          <a:xfrm>
            <a:off x="4613657" y="2229850"/>
            <a:ext cx="750821" cy="753896"/>
          </a:xfrm>
          <a:custGeom>
            <a:avLst/>
            <a:gdLst/>
            <a:ahLst/>
            <a:cxnLst>
              <a:cxn ang="0">
                <a:pos x="26" y="0"/>
              </a:cxn>
              <a:cxn ang="0">
                <a:pos x="0" y="26"/>
              </a:cxn>
              <a:cxn ang="0">
                <a:pos x="26" y="51"/>
              </a:cxn>
              <a:cxn ang="0">
                <a:pos x="51" y="26"/>
              </a:cxn>
              <a:cxn ang="0">
                <a:pos x="26" y="0"/>
              </a:cxn>
              <a:cxn ang="0">
                <a:pos x="26" y="6"/>
              </a:cxn>
              <a:cxn ang="0">
                <a:pos x="37" y="10"/>
              </a:cxn>
              <a:cxn ang="0">
                <a:pos x="31" y="18"/>
              </a:cxn>
              <a:cxn ang="0">
                <a:pos x="26" y="16"/>
              </a:cxn>
              <a:cxn ang="0">
                <a:pos x="20" y="18"/>
              </a:cxn>
              <a:cxn ang="0">
                <a:pos x="15" y="10"/>
              </a:cxn>
              <a:cxn ang="0">
                <a:pos x="26" y="6"/>
              </a:cxn>
              <a:cxn ang="0">
                <a:pos x="14" y="42"/>
              </a:cxn>
              <a:cxn ang="0">
                <a:pos x="6" y="26"/>
              </a:cxn>
              <a:cxn ang="0">
                <a:pos x="16" y="26"/>
              </a:cxn>
              <a:cxn ang="0">
                <a:pos x="20" y="33"/>
              </a:cxn>
              <a:cxn ang="0">
                <a:pos x="14" y="42"/>
              </a:cxn>
              <a:cxn ang="0">
                <a:pos x="26" y="32"/>
              </a:cxn>
              <a:cxn ang="0">
                <a:pos x="19" y="26"/>
              </a:cxn>
              <a:cxn ang="0">
                <a:pos x="26" y="19"/>
              </a:cxn>
              <a:cxn ang="0">
                <a:pos x="32" y="26"/>
              </a:cxn>
              <a:cxn ang="0">
                <a:pos x="26" y="32"/>
              </a:cxn>
              <a:cxn ang="0">
                <a:pos x="37" y="42"/>
              </a:cxn>
              <a:cxn ang="0">
                <a:pos x="31" y="33"/>
              </a:cxn>
              <a:cxn ang="0">
                <a:pos x="35" y="26"/>
              </a:cxn>
              <a:cxn ang="0">
                <a:pos x="45" y="26"/>
              </a:cxn>
              <a:cxn ang="0">
                <a:pos x="37" y="42"/>
              </a:cxn>
              <a:cxn ang="0">
                <a:pos x="37" y="42"/>
              </a:cxn>
              <a:cxn ang="0">
                <a:pos x="37" y="42"/>
              </a:cxn>
            </a:cxnLst>
            <a:rect l="0" t="0" r="r" b="b"/>
            <a:pathLst>
              <a:path w="51" h="51">
                <a:moveTo>
                  <a:pt x="26" y="0"/>
                </a:moveTo>
                <a:cubicBezTo>
                  <a:pt x="11" y="0"/>
                  <a:pt x="0" y="11"/>
                  <a:pt x="0" y="26"/>
                </a:cubicBezTo>
                <a:cubicBezTo>
                  <a:pt x="0" y="40"/>
                  <a:pt x="11" y="51"/>
                  <a:pt x="26" y="51"/>
                </a:cubicBezTo>
                <a:cubicBezTo>
                  <a:pt x="40" y="51"/>
                  <a:pt x="51" y="40"/>
                  <a:pt x="51" y="26"/>
                </a:cubicBezTo>
                <a:cubicBezTo>
                  <a:pt x="51" y="11"/>
                  <a:pt x="40" y="0"/>
                  <a:pt x="26" y="0"/>
                </a:cubicBezTo>
                <a:close/>
                <a:moveTo>
                  <a:pt x="26" y="6"/>
                </a:moveTo>
                <a:cubicBezTo>
                  <a:pt x="30" y="6"/>
                  <a:pt x="34" y="8"/>
                  <a:pt x="37" y="10"/>
                </a:cubicBezTo>
                <a:cubicBezTo>
                  <a:pt x="31" y="18"/>
                  <a:pt x="31" y="18"/>
                  <a:pt x="31" y="18"/>
                </a:cubicBezTo>
                <a:cubicBezTo>
                  <a:pt x="30" y="17"/>
                  <a:pt x="28" y="16"/>
                  <a:pt x="26" y="16"/>
                </a:cubicBezTo>
                <a:cubicBezTo>
                  <a:pt x="24" y="16"/>
                  <a:pt x="22" y="17"/>
                  <a:pt x="20" y="18"/>
                </a:cubicBezTo>
                <a:cubicBezTo>
                  <a:pt x="15" y="10"/>
                  <a:pt x="15" y="10"/>
                  <a:pt x="15" y="10"/>
                </a:cubicBezTo>
                <a:cubicBezTo>
                  <a:pt x="18" y="8"/>
                  <a:pt x="22" y="6"/>
                  <a:pt x="26" y="6"/>
                </a:cubicBezTo>
                <a:close/>
                <a:moveTo>
                  <a:pt x="14" y="42"/>
                </a:moveTo>
                <a:cubicBezTo>
                  <a:pt x="9" y="38"/>
                  <a:pt x="6" y="32"/>
                  <a:pt x="6" y="26"/>
                </a:cubicBezTo>
                <a:cubicBezTo>
                  <a:pt x="16" y="26"/>
                  <a:pt x="16" y="26"/>
                  <a:pt x="16" y="26"/>
                </a:cubicBezTo>
                <a:cubicBezTo>
                  <a:pt x="16" y="29"/>
                  <a:pt x="18" y="32"/>
                  <a:pt x="20" y="33"/>
                </a:cubicBezTo>
                <a:lnTo>
                  <a:pt x="14" y="42"/>
                </a:lnTo>
                <a:close/>
                <a:moveTo>
                  <a:pt x="26" y="32"/>
                </a:moveTo>
                <a:cubicBezTo>
                  <a:pt x="22" y="32"/>
                  <a:pt x="19" y="29"/>
                  <a:pt x="19" y="26"/>
                </a:cubicBezTo>
                <a:cubicBezTo>
                  <a:pt x="19" y="22"/>
                  <a:pt x="22" y="19"/>
                  <a:pt x="26" y="19"/>
                </a:cubicBezTo>
                <a:cubicBezTo>
                  <a:pt x="29" y="19"/>
                  <a:pt x="32" y="22"/>
                  <a:pt x="32" y="26"/>
                </a:cubicBezTo>
                <a:cubicBezTo>
                  <a:pt x="32" y="29"/>
                  <a:pt x="29" y="32"/>
                  <a:pt x="26" y="32"/>
                </a:cubicBezTo>
                <a:close/>
                <a:moveTo>
                  <a:pt x="37" y="42"/>
                </a:moveTo>
                <a:cubicBezTo>
                  <a:pt x="31" y="33"/>
                  <a:pt x="31" y="33"/>
                  <a:pt x="31" y="33"/>
                </a:cubicBezTo>
                <a:cubicBezTo>
                  <a:pt x="34" y="32"/>
                  <a:pt x="35" y="29"/>
                  <a:pt x="35" y="26"/>
                </a:cubicBezTo>
                <a:cubicBezTo>
                  <a:pt x="45" y="26"/>
                  <a:pt x="45" y="26"/>
                  <a:pt x="45" y="26"/>
                </a:cubicBezTo>
                <a:cubicBezTo>
                  <a:pt x="45" y="32"/>
                  <a:pt x="42" y="38"/>
                  <a:pt x="37" y="42"/>
                </a:cubicBezTo>
                <a:close/>
                <a:moveTo>
                  <a:pt x="37" y="42"/>
                </a:moveTo>
                <a:cubicBezTo>
                  <a:pt x="37" y="42"/>
                  <a:pt x="37" y="42"/>
                  <a:pt x="37" y="42"/>
                </a:cubicBezTo>
              </a:path>
            </a:pathLst>
          </a:custGeom>
          <a:solidFill>
            <a:schemeClr val="bg1"/>
          </a:solidFill>
          <a:ln w="9525">
            <a:noFill/>
            <a:round/>
          </a:ln>
        </p:spPr>
        <p:txBody>
          <a:bodyPr vert="horz" wrap="square" lIns="121965" tIns="60982" rIns="121965" bIns="60982" numCol="1" anchor="t" anchorCtr="0" compatLnSpc="1"/>
          <a:lstStyle/>
          <a:p>
            <a:endParaRPr lang="en-US" sz="2100">
              <a:cs typeface="+mn-ea"/>
            </a:endParaRPr>
          </a:p>
        </p:txBody>
      </p:sp>
      <p:grpSp>
        <p:nvGrpSpPr>
          <p:cNvPr id="72" name="Group 42"/>
          <p:cNvGrpSpPr/>
          <p:nvPr/>
        </p:nvGrpSpPr>
        <p:grpSpPr>
          <a:xfrm>
            <a:off x="6499830" y="4104321"/>
            <a:ext cx="630563" cy="938268"/>
            <a:chOff x="990600" y="1889126"/>
            <a:chExt cx="758825" cy="1128713"/>
          </a:xfrm>
          <a:solidFill>
            <a:schemeClr val="bg1"/>
          </a:solidFill>
        </p:grpSpPr>
        <p:sp>
          <p:nvSpPr>
            <p:cNvPr id="73" name="Freeform 31"/>
            <p:cNvSpPr>
              <a:spLocks noEditPoints="1"/>
            </p:cNvSpPr>
            <p:nvPr/>
          </p:nvSpPr>
          <p:spPr bwMode="auto">
            <a:xfrm>
              <a:off x="990600" y="1889126"/>
              <a:ext cx="758825" cy="1128713"/>
            </a:xfrm>
            <a:custGeom>
              <a:avLst/>
              <a:gdLst/>
              <a:ahLst/>
              <a:cxnLst>
                <a:cxn ang="0">
                  <a:pos x="100" y="0"/>
                </a:cxn>
                <a:cxn ang="0">
                  <a:pos x="0" y="100"/>
                </a:cxn>
                <a:cxn ang="0">
                  <a:pos x="100" y="298"/>
                </a:cxn>
                <a:cxn ang="0">
                  <a:pos x="199" y="100"/>
                </a:cxn>
                <a:cxn ang="0">
                  <a:pos x="100" y="0"/>
                </a:cxn>
                <a:cxn ang="0">
                  <a:pos x="100" y="171"/>
                </a:cxn>
                <a:cxn ang="0">
                  <a:pos x="27" y="98"/>
                </a:cxn>
                <a:cxn ang="0">
                  <a:pos x="100" y="26"/>
                </a:cxn>
                <a:cxn ang="0">
                  <a:pos x="172" y="98"/>
                </a:cxn>
                <a:cxn ang="0">
                  <a:pos x="100" y="171"/>
                </a:cxn>
                <a:cxn ang="0">
                  <a:pos x="100" y="171"/>
                </a:cxn>
                <a:cxn ang="0">
                  <a:pos x="100" y="171"/>
                </a:cxn>
              </a:cxnLst>
              <a:rect l="0" t="0" r="r" b="b"/>
              <a:pathLst>
                <a:path w="199" h="298">
                  <a:moveTo>
                    <a:pt x="100" y="0"/>
                  </a:moveTo>
                  <a:cubicBezTo>
                    <a:pt x="45" y="0"/>
                    <a:pt x="0" y="45"/>
                    <a:pt x="0" y="100"/>
                  </a:cubicBezTo>
                  <a:cubicBezTo>
                    <a:pt x="0" y="154"/>
                    <a:pt x="100" y="298"/>
                    <a:pt x="100" y="298"/>
                  </a:cubicBezTo>
                  <a:cubicBezTo>
                    <a:pt x="100" y="298"/>
                    <a:pt x="199" y="154"/>
                    <a:pt x="199" y="100"/>
                  </a:cubicBezTo>
                  <a:cubicBezTo>
                    <a:pt x="199" y="45"/>
                    <a:pt x="154" y="0"/>
                    <a:pt x="100" y="0"/>
                  </a:cubicBezTo>
                  <a:close/>
                  <a:moveTo>
                    <a:pt x="100" y="171"/>
                  </a:moveTo>
                  <a:cubicBezTo>
                    <a:pt x="59" y="171"/>
                    <a:pt x="27" y="138"/>
                    <a:pt x="27" y="98"/>
                  </a:cubicBezTo>
                  <a:cubicBezTo>
                    <a:pt x="27" y="58"/>
                    <a:pt x="59" y="26"/>
                    <a:pt x="100" y="26"/>
                  </a:cubicBezTo>
                  <a:cubicBezTo>
                    <a:pt x="140" y="26"/>
                    <a:pt x="172" y="58"/>
                    <a:pt x="172" y="98"/>
                  </a:cubicBezTo>
                  <a:cubicBezTo>
                    <a:pt x="172" y="138"/>
                    <a:pt x="140" y="171"/>
                    <a:pt x="100" y="171"/>
                  </a:cubicBezTo>
                  <a:close/>
                  <a:moveTo>
                    <a:pt x="100" y="171"/>
                  </a:moveTo>
                  <a:cubicBezTo>
                    <a:pt x="100" y="171"/>
                    <a:pt x="100" y="171"/>
                    <a:pt x="100" y="17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74" name="Freeform 32"/>
            <p:cNvSpPr>
              <a:spLocks noEditPoints="1"/>
            </p:cNvSpPr>
            <p:nvPr/>
          </p:nvSpPr>
          <p:spPr bwMode="auto">
            <a:xfrm>
              <a:off x="1212850" y="2105026"/>
              <a:ext cx="315913" cy="309563"/>
            </a:xfrm>
            <a:custGeom>
              <a:avLst/>
              <a:gdLst/>
              <a:ahLst/>
              <a:cxnLst>
                <a:cxn ang="0">
                  <a:pos x="141" y="0"/>
                </a:cxn>
                <a:cxn ang="0">
                  <a:pos x="57" y="0"/>
                </a:cxn>
                <a:cxn ang="0">
                  <a:pos x="57" y="57"/>
                </a:cxn>
                <a:cxn ang="0">
                  <a:pos x="0" y="57"/>
                </a:cxn>
                <a:cxn ang="0">
                  <a:pos x="0" y="140"/>
                </a:cxn>
                <a:cxn ang="0">
                  <a:pos x="57" y="140"/>
                </a:cxn>
                <a:cxn ang="0">
                  <a:pos x="57" y="195"/>
                </a:cxn>
                <a:cxn ang="0">
                  <a:pos x="141" y="195"/>
                </a:cxn>
                <a:cxn ang="0">
                  <a:pos x="141" y="140"/>
                </a:cxn>
                <a:cxn ang="0">
                  <a:pos x="199" y="140"/>
                </a:cxn>
                <a:cxn ang="0">
                  <a:pos x="199" y="57"/>
                </a:cxn>
                <a:cxn ang="0">
                  <a:pos x="141" y="57"/>
                </a:cxn>
                <a:cxn ang="0">
                  <a:pos x="141" y="0"/>
                </a:cxn>
                <a:cxn ang="0">
                  <a:pos x="141" y="0"/>
                </a:cxn>
                <a:cxn ang="0">
                  <a:pos x="141" y="0"/>
                </a:cxn>
              </a:cxnLst>
              <a:rect l="0" t="0" r="r" b="b"/>
              <a:pathLst>
                <a:path w="199" h="195">
                  <a:moveTo>
                    <a:pt x="141" y="0"/>
                  </a:moveTo>
                  <a:lnTo>
                    <a:pt x="57" y="0"/>
                  </a:lnTo>
                  <a:lnTo>
                    <a:pt x="57" y="57"/>
                  </a:lnTo>
                  <a:lnTo>
                    <a:pt x="0" y="57"/>
                  </a:lnTo>
                  <a:lnTo>
                    <a:pt x="0" y="140"/>
                  </a:lnTo>
                  <a:lnTo>
                    <a:pt x="57" y="140"/>
                  </a:lnTo>
                  <a:lnTo>
                    <a:pt x="57" y="195"/>
                  </a:lnTo>
                  <a:lnTo>
                    <a:pt x="141" y="195"/>
                  </a:lnTo>
                  <a:lnTo>
                    <a:pt x="141" y="140"/>
                  </a:lnTo>
                  <a:lnTo>
                    <a:pt x="199" y="140"/>
                  </a:lnTo>
                  <a:lnTo>
                    <a:pt x="199" y="57"/>
                  </a:lnTo>
                  <a:lnTo>
                    <a:pt x="141" y="57"/>
                  </a:lnTo>
                  <a:lnTo>
                    <a:pt x="141" y="0"/>
                  </a:lnTo>
                  <a:close/>
                  <a:moveTo>
                    <a:pt x="141" y="0"/>
                  </a:moveTo>
                  <a:lnTo>
                    <a:pt x="141" y="0"/>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75" name="Freeform 33"/>
            <p:cNvSpPr>
              <a:spLocks noEditPoints="1"/>
            </p:cNvSpPr>
            <p:nvPr/>
          </p:nvSpPr>
          <p:spPr bwMode="auto">
            <a:xfrm>
              <a:off x="1212850" y="2105026"/>
              <a:ext cx="315913" cy="309563"/>
            </a:xfrm>
            <a:custGeom>
              <a:avLst/>
              <a:gdLst/>
              <a:ahLst/>
              <a:cxnLst>
                <a:cxn ang="0">
                  <a:pos x="141" y="0"/>
                </a:cxn>
                <a:cxn ang="0">
                  <a:pos x="57" y="0"/>
                </a:cxn>
                <a:cxn ang="0">
                  <a:pos x="57" y="57"/>
                </a:cxn>
                <a:cxn ang="0">
                  <a:pos x="0" y="57"/>
                </a:cxn>
                <a:cxn ang="0">
                  <a:pos x="0" y="140"/>
                </a:cxn>
                <a:cxn ang="0">
                  <a:pos x="57" y="140"/>
                </a:cxn>
                <a:cxn ang="0">
                  <a:pos x="57" y="195"/>
                </a:cxn>
                <a:cxn ang="0">
                  <a:pos x="141" y="195"/>
                </a:cxn>
                <a:cxn ang="0">
                  <a:pos x="141" y="140"/>
                </a:cxn>
                <a:cxn ang="0">
                  <a:pos x="199" y="140"/>
                </a:cxn>
                <a:cxn ang="0">
                  <a:pos x="199" y="57"/>
                </a:cxn>
                <a:cxn ang="0">
                  <a:pos x="141" y="57"/>
                </a:cxn>
                <a:cxn ang="0">
                  <a:pos x="141" y="0"/>
                </a:cxn>
                <a:cxn ang="0">
                  <a:pos x="141" y="0"/>
                </a:cxn>
                <a:cxn ang="0">
                  <a:pos x="141" y="0"/>
                </a:cxn>
              </a:cxnLst>
              <a:rect l="0" t="0" r="r" b="b"/>
              <a:pathLst>
                <a:path w="199" h="195">
                  <a:moveTo>
                    <a:pt x="141" y="0"/>
                  </a:moveTo>
                  <a:lnTo>
                    <a:pt x="57" y="0"/>
                  </a:lnTo>
                  <a:lnTo>
                    <a:pt x="57" y="57"/>
                  </a:lnTo>
                  <a:lnTo>
                    <a:pt x="0" y="57"/>
                  </a:lnTo>
                  <a:lnTo>
                    <a:pt x="0" y="140"/>
                  </a:lnTo>
                  <a:lnTo>
                    <a:pt x="57" y="140"/>
                  </a:lnTo>
                  <a:lnTo>
                    <a:pt x="57" y="195"/>
                  </a:lnTo>
                  <a:lnTo>
                    <a:pt x="141" y="195"/>
                  </a:lnTo>
                  <a:lnTo>
                    <a:pt x="141" y="140"/>
                  </a:lnTo>
                  <a:lnTo>
                    <a:pt x="199" y="140"/>
                  </a:lnTo>
                  <a:lnTo>
                    <a:pt x="199" y="57"/>
                  </a:lnTo>
                  <a:lnTo>
                    <a:pt x="141" y="57"/>
                  </a:lnTo>
                  <a:lnTo>
                    <a:pt x="141" y="0"/>
                  </a:lnTo>
                  <a:moveTo>
                    <a:pt x="141" y="0"/>
                  </a:moveTo>
                  <a:lnTo>
                    <a:pt x="141" y="0"/>
                  </a:ln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76" name="Text Placeholder 3"/>
          <p:cNvSpPr txBox="1"/>
          <p:nvPr/>
        </p:nvSpPr>
        <p:spPr>
          <a:xfrm>
            <a:off x="4007409" y="3459718"/>
            <a:ext cx="465438" cy="4926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en-US" sz="3200" dirty="0">
                <a:solidFill>
                  <a:schemeClr val="bg1"/>
                </a:solidFill>
                <a:cs typeface="+mn-ea"/>
              </a:rPr>
              <a:t>01</a:t>
            </a:r>
            <a:endParaRPr lang="en-US" sz="3200" dirty="0">
              <a:solidFill>
                <a:schemeClr val="bg1"/>
              </a:solidFill>
              <a:cs typeface="+mn-ea"/>
            </a:endParaRPr>
          </a:p>
        </p:txBody>
      </p:sp>
      <p:sp>
        <p:nvSpPr>
          <p:cNvPr id="77" name="Text Placeholder 3"/>
          <p:cNvSpPr txBox="1"/>
          <p:nvPr/>
        </p:nvSpPr>
        <p:spPr>
          <a:xfrm>
            <a:off x="5555028" y="1605510"/>
            <a:ext cx="455431" cy="4926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en-US" sz="3200" dirty="0">
                <a:solidFill>
                  <a:schemeClr val="bg1"/>
                </a:solidFill>
                <a:cs typeface="+mn-ea"/>
              </a:rPr>
              <a:t>02</a:t>
            </a:r>
            <a:endParaRPr lang="en-US" sz="3200" dirty="0">
              <a:solidFill>
                <a:schemeClr val="bg1"/>
              </a:solidFill>
              <a:cs typeface="+mn-ea"/>
            </a:endParaRPr>
          </a:p>
        </p:txBody>
      </p:sp>
      <p:sp>
        <p:nvSpPr>
          <p:cNvPr id="78" name="Text Placeholder 3"/>
          <p:cNvSpPr txBox="1"/>
          <p:nvPr/>
        </p:nvSpPr>
        <p:spPr>
          <a:xfrm>
            <a:off x="7402494" y="3238095"/>
            <a:ext cx="455431" cy="4926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en-US" sz="3200" dirty="0">
                <a:solidFill>
                  <a:schemeClr val="bg1"/>
                </a:solidFill>
                <a:cs typeface="+mn-ea"/>
              </a:rPr>
              <a:t>03</a:t>
            </a:r>
            <a:endParaRPr lang="en-US" sz="3200" dirty="0">
              <a:solidFill>
                <a:schemeClr val="bg1"/>
              </a:solidFill>
              <a:cs typeface="+mn-ea"/>
            </a:endParaRPr>
          </a:p>
        </p:txBody>
      </p:sp>
      <p:sp>
        <p:nvSpPr>
          <p:cNvPr id="79" name="Text Placeholder 3"/>
          <p:cNvSpPr txBox="1"/>
          <p:nvPr/>
        </p:nvSpPr>
        <p:spPr>
          <a:xfrm>
            <a:off x="5792589" y="5033382"/>
            <a:ext cx="455431" cy="4926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en-US" sz="3200" dirty="0">
                <a:solidFill>
                  <a:schemeClr val="bg1"/>
                </a:solidFill>
                <a:cs typeface="+mn-ea"/>
              </a:rPr>
              <a:t>04</a:t>
            </a:r>
            <a:endParaRPr lang="en-US" sz="3200" dirty="0">
              <a:solidFill>
                <a:schemeClr val="bg1"/>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8" accel="50000" decel="5000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1000" fill="hold"/>
                                        <p:tgtEl>
                                          <p:spTgt spid="43"/>
                                        </p:tgtEl>
                                        <p:attrNameLst>
                                          <p:attrName>ppt_x</p:attrName>
                                        </p:attrNameLst>
                                      </p:cBhvr>
                                      <p:tavLst>
                                        <p:tav tm="0">
                                          <p:val>
                                            <p:strVal val="0-#ppt_w/2"/>
                                          </p:val>
                                        </p:tav>
                                        <p:tav tm="100000">
                                          <p:val>
                                            <p:strVal val="#ppt_x"/>
                                          </p:val>
                                        </p:tav>
                                      </p:tavLst>
                                    </p:anim>
                                    <p:anim calcmode="lin" valueType="num">
                                      <p:cBhvr additive="base">
                                        <p:cTn id="26" dur="1000" fill="hold"/>
                                        <p:tgtEl>
                                          <p:spTgt spid="43"/>
                                        </p:tgtEl>
                                        <p:attrNameLst>
                                          <p:attrName>ppt_y</p:attrName>
                                        </p:attrNameLst>
                                      </p:cBhvr>
                                      <p:tavLst>
                                        <p:tav tm="0">
                                          <p:val>
                                            <p:strVal val="#ppt_y"/>
                                          </p:val>
                                        </p:tav>
                                        <p:tav tm="100000">
                                          <p:val>
                                            <p:strVal val="#ppt_y"/>
                                          </p:val>
                                        </p:tav>
                                      </p:tavLst>
                                    </p:anim>
                                  </p:childTnLst>
                                </p:cTn>
                              </p:par>
                              <p:par>
                                <p:cTn id="27" presetID="2" presetClass="entr" presetSubtype="1" accel="50000" decel="50000" fill="hold"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1000" fill="hold"/>
                                        <p:tgtEl>
                                          <p:spTgt spid="46"/>
                                        </p:tgtEl>
                                        <p:attrNameLst>
                                          <p:attrName>ppt_x</p:attrName>
                                        </p:attrNameLst>
                                      </p:cBhvr>
                                      <p:tavLst>
                                        <p:tav tm="0">
                                          <p:val>
                                            <p:strVal val="#ppt_x"/>
                                          </p:val>
                                        </p:tav>
                                        <p:tav tm="100000">
                                          <p:val>
                                            <p:strVal val="#ppt_x"/>
                                          </p:val>
                                        </p:tav>
                                      </p:tavLst>
                                    </p:anim>
                                    <p:anim calcmode="lin" valueType="num">
                                      <p:cBhvr additive="base">
                                        <p:cTn id="30" dur="1000" fill="hold"/>
                                        <p:tgtEl>
                                          <p:spTgt spid="46"/>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2" accel="50000" decel="50000"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1000" fill="hold"/>
                                        <p:tgtEl>
                                          <p:spTgt spid="37"/>
                                        </p:tgtEl>
                                        <p:attrNameLst>
                                          <p:attrName>ppt_x</p:attrName>
                                        </p:attrNameLst>
                                      </p:cBhvr>
                                      <p:tavLst>
                                        <p:tav tm="0">
                                          <p:val>
                                            <p:strVal val="1+#ppt_w/2"/>
                                          </p:val>
                                        </p:tav>
                                        <p:tav tm="100000">
                                          <p:val>
                                            <p:strVal val="#ppt_x"/>
                                          </p:val>
                                        </p:tav>
                                      </p:tavLst>
                                    </p:anim>
                                    <p:anim calcmode="lin" valueType="num">
                                      <p:cBhvr additive="base">
                                        <p:cTn id="35" dur="1000" fill="hold"/>
                                        <p:tgtEl>
                                          <p:spTgt spid="37"/>
                                        </p:tgtEl>
                                        <p:attrNameLst>
                                          <p:attrName>ppt_y</p:attrName>
                                        </p:attrNameLst>
                                      </p:cBhvr>
                                      <p:tavLst>
                                        <p:tav tm="0">
                                          <p:val>
                                            <p:strVal val="#ppt_y"/>
                                          </p:val>
                                        </p:tav>
                                        <p:tav tm="100000">
                                          <p:val>
                                            <p:strVal val="#ppt_y"/>
                                          </p:val>
                                        </p:tav>
                                      </p:tavLst>
                                    </p:anim>
                                  </p:childTnLst>
                                </p:cTn>
                              </p:par>
                              <p:par>
                                <p:cTn id="36" presetID="2" presetClass="entr" presetSubtype="4" accel="50000" decel="50000"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1000" fill="hold"/>
                                        <p:tgtEl>
                                          <p:spTgt spid="40"/>
                                        </p:tgtEl>
                                        <p:attrNameLst>
                                          <p:attrName>ppt_x</p:attrName>
                                        </p:attrNameLst>
                                      </p:cBhvr>
                                      <p:tavLst>
                                        <p:tav tm="0">
                                          <p:val>
                                            <p:strVal val="#ppt_x"/>
                                          </p:val>
                                        </p:tav>
                                        <p:tav tm="100000">
                                          <p:val>
                                            <p:strVal val="#ppt_x"/>
                                          </p:val>
                                        </p:tav>
                                      </p:tavLst>
                                    </p:anim>
                                    <p:anim calcmode="lin" valueType="num">
                                      <p:cBhvr additive="base">
                                        <p:cTn id="39" dur="1000" fill="hold"/>
                                        <p:tgtEl>
                                          <p:spTgt spid="40"/>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 calcmode="lin" valueType="num">
                                      <p:cBhvr>
                                        <p:cTn id="49" dur="500" fill="hold"/>
                                        <p:tgtEl>
                                          <p:spTgt spid="76"/>
                                        </p:tgtEl>
                                        <p:attrNameLst>
                                          <p:attrName>ppt_w</p:attrName>
                                        </p:attrNameLst>
                                      </p:cBhvr>
                                      <p:tavLst>
                                        <p:tav tm="0">
                                          <p:val>
                                            <p:fltVal val="0"/>
                                          </p:val>
                                        </p:tav>
                                        <p:tav tm="100000">
                                          <p:val>
                                            <p:strVal val="#ppt_w"/>
                                          </p:val>
                                        </p:tav>
                                      </p:tavLst>
                                    </p:anim>
                                    <p:anim calcmode="lin" valueType="num">
                                      <p:cBhvr>
                                        <p:cTn id="50" dur="500" fill="hold"/>
                                        <p:tgtEl>
                                          <p:spTgt spid="76"/>
                                        </p:tgtEl>
                                        <p:attrNameLst>
                                          <p:attrName>ppt_h</p:attrName>
                                        </p:attrNameLst>
                                      </p:cBhvr>
                                      <p:tavLst>
                                        <p:tav tm="0">
                                          <p:val>
                                            <p:fltVal val="0"/>
                                          </p:val>
                                        </p:tav>
                                        <p:tav tm="100000">
                                          <p:val>
                                            <p:strVal val="#ppt_h"/>
                                          </p:val>
                                        </p:tav>
                                      </p:tavLst>
                                    </p:anim>
                                    <p:animEffect transition="in" filter="fade">
                                      <p:cBhvr>
                                        <p:cTn id="51" dur="500"/>
                                        <p:tgtEl>
                                          <p:spTgt spid="76"/>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500" fill="hold"/>
                                        <p:tgtEl>
                                          <p:spTgt spid="71"/>
                                        </p:tgtEl>
                                        <p:attrNameLst>
                                          <p:attrName>ppt_w</p:attrName>
                                        </p:attrNameLst>
                                      </p:cBhvr>
                                      <p:tavLst>
                                        <p:tav tm="0">
                                          <p:val>
                                            <p:fltVal val="0"/>
                                          </p:val>
                                        </p:tav>
                                        <p:tav tm="100000">
                                          <p:val>
                                            <p:strVal val="#ppt_w"/>
                                          </p:val>
                                        </p:tav>
                                      </p:tavLst>
                                    </p:anim>
                                    <p:anim calcmode="lin" valueType="num">
                                      <p:cBhvr>
                                        <p:cTn id="56" dur="500" fill="hold"/>
                                        <p:tgtEl>
                                          <p:spTgt spid="71"/>
                                        </p:tgtEl>
                                        <p:attrNameLst>
                                          <p:attrName>ppt_h</p:attrName>
                                        </p:attrNameLst>
                                      </p:cBhvr>
                                      <p:tavLst>
                                        <p:tav tm="0">
                                          <p:val>
                                            <p:fltVal val="0"/>
                                          </p:val>
                                        </p:tav>
                                        <p:tav tm="100000">
                                          <p:val>
                                            <p:strVal val="#ppt_h"/>
                                          </p:val>
                                        </p:tav>
                                      </p:tavLst>
                                    </p:anim>
                                    <p:animEffect transition="in" filter="fade">
                                      <p:cBhvr>
                                        <p:cTn id="57" dur="500"/>
                                        <p:tgtEl>
                                          <p:spTgt spid="71"/>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77"/>
                                        </p:tgtEl>
                                        <p:attrNameLst>
                                          <p:attrName>style.visibility</p:attrName>
                                        </p:attrNameLst>
                                      </p:cBhvr>
                                      <p:to>
                                        <p:strVal val="visible"/>
                                      </p:to>
                                    </p:set>
                                    <p:anim calcmode="lin" valueType="num">
                                      <p:cBhvr>
                                        <p:cTn id="61" dur="500" fill="hold"/>
                                        <p:tgtEl>
                                          <p:spTgt spid="77"/>
                                        </p:tgtEl>
                                        <p:attrNameLst>
                                          <p:attrName>ppt_w</p:attrName>
                                        </p:attrNameLst>
                                      </p:cBhvr>
                                      <p:tavLst>
                                        <p:tav tm="0">
                                          <p:val>
                                            <p:fltVal val="0"/>
                                          </p:val>
                                        </p:tav>
                                        <p:tav tm="100000">
                                          <p:val>
                                            <p:strVal val="#ppt_w"/>
                                          </p:val>
                                        </p:tav>
                                      </p:tavLst>
                                    </p:anim>
                                    <p:anim calcmode="lin" valueType="num">
                                      <p:cBhvr>
                                        <p:cTn id="62" dur="500" fill="hold"/>
                                        <p:tgtEl>
                                          <p:spTgt spid="77"/>
                                        </p:tgtEl>
                                        <p:attrNameLst>
                                          <p:attrName>ppt_h</p:attrName>
                                        </p:attrNameLst>
                                      </p:cBhvr>
                                      <p:tavLst>
                                        <p:tav tm="0">
                                          <p:val>
                                            <p:fltVal val="0"/>
                                          </p:val>
                                        </p:tav>
                                        <p:tav tm="100000">
                                          <p:val>
                                            <p:strVal val="#ppt_h"/>
                                          </p:val>
                                        </p:tav>
                                      </p:tavLst>
                                    </p:anim>
                                    <p:animEffect transition="in" filter="fade">
                                      <p:cBhvr>
                                        <p:cTn id="63" dur="500"/>
                                        <p:tgtEl>
                                          <p:spTgt spid="77"/>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fltVal val="0"/>
                                          </p:val>
                                        </p:tav>
                                        <p:tav tm="100000">
                                          <p:val>
                                            <p:strVal val="#ppt_w"/>
                                          </p:val>
                                        </p:tav>
                                      </p:tavLst>
                                    </p:anim>
                                    <p:anim calcmode="lin" valueType="num">
                                      <p:cBhvr>
                                        <p:cTn id="68" dur="500" fill="hold"/>
                                        <p:tgtEl>
                                          <p:spTgt spid="70"/>
                                        </p:tgtEl>
                                        <p:attrNameLst>
                                          <p:attrName>ppt_h</p:attrName>
                                        </p:attrNameLst>
                                      </p:cBhvr>
                                      <p:tavLst>
                                        <p:tav tm="0">
                                          <p:val>
                                            <p:fltVal val="0"/>
                                          </p:val>
                                        </p:tav>
                                        <p:tav tm="100000">
                                          <p:val>
                                            <p:strVal val="#ppt_h"/>
                                          </p:val>
                                        </p:tav>
                                      </p:tavLst>
                                    </p:anim>
                                    <p:animEffect transition="in" filter="fade">
                                      <p:cBhvr>
                                        <p:cTn id="69" dur="500"/>
                                        <p:tgtEl>
                                          <p:spTgt spid="70"/>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 calcmode="lin" valueType="num">
                                      <p:cBhvr>
                                        <p:cTn id="73" dur="500" fill="hold"/>
                                        <p:tgtEl>
                                          <p:spTgt spid="78"/>
                                        </p:tgtEl>
                                        <p:attrNameLst>
                                          <p:attrName>ppt_w</p:attrName>
                                        </p:attrNameLst>
                                      </p:cBhvr>
                                      <p:tavLst>
                                        <p:tav tm="0">
                                          <p:val>
                                            <p:fltVal val="0"/>
                                          </p:val>
                                        </p:tav>
                                        <p:tav tm="100000">
                                          <p:val>
                                            <p:strVal val="#ppt_w"/>
                                          </p:val>
                                        </p:tav>
                                      </p:tavLst>
                                    </p:anim>
                                    <p:anim calcmode="lin" valueType="num">
                                      <p:cBhvr>
                                        <p:cTn id="74" dur="500" fill="hold"/>
                                        <p:tgtEl>
                                          <p:spTgt spid="78"/>
                                        </p:tgtEl>
                                        <p:attrNameLst>
                                          <p:attrName>ppt_h</p:attrName>
                                        </p:attrNameLst>
                                      </p:cBhvr>
                                      <p:tavLst>
                                        <p:tav tm="0">
                                          <p:val>
                                            <p:fltVal val="0"/>
                                          </p:val>
                                        </p:tav>
                                        <p:tav tm="100000">
                                          <p:val>
                                            <p:strVal val="#ppt_h"/>
                                          </p:val>
                                        </p:tav>
                                      </p:tavLst>
                                    </p:anim>
                                    <p:animEffect transition="in" filter="fade">
                                      <p:cBhvr>
                                        <p:cTn id="75" dur="500"/>
                                        <p:tgtEl>
                                          <p:spTgt spid="78"/>
                                        </p:tgtEl>
                                      </p:cBhvr>
                                    </p:animEffect>
                                  </p:childTnLst>
                                </p:cTn>
                              </p:par>
                            </p:childTnLst>
                          </p:cTn>
                        </p:par>
                        <p:par>
                          <p:cTn id="76" fill="hold">
                            <p:stCondLst>
                              <p:cond delay="7000"/>
                            </p:stCondLst>
                            <p:childTnLst>
                              <p:par>
                                <p:cTn id="77" presetID="53" presetClass="entr" presetSubtype="16" fill="hold"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Effect transition="in" filter="fade">
                                      <p:cBhvr>
                                        <p:cTn id="81" dur="500"/>
                                        <p:tgtEl>
                                          <p:spTgt spid="72"/>
                                        </p:tgtEl>
                                      </p:cBhvr>
                                    </p:animEffect>
                                  </p:childTnLst>
                                </p:cTn>
                              </p:par>
                            </p:childTnLst>
                          </p:cTn>
                        </p:par>
                        <p:par>
                          <p:cTn id="82" fill="hold">
                            <p:stCondLst>
                              <p:cond delay="7500"/>
                            </p:stCondLst>
                            <p:childTnLst>
                              <p:par>
                                <p:cTn id="83" presetID="53" presetClass="entr" presetSubtype="16" fill="hold" grpId="0" nodeType="afterEffect">
                                  <p:stCondLst>
                                    <p:cond delay="0"/>
                                  </p:stCondLst>
                                  <p:childTnLst>
                                    <p:set>
                                      <p:cBhvr>
                                        <p:cTn id="84" dur="1" fill="hold">
                                          <p:stCondLst>
                                            <p:cond delay="0"/>
                                          </p:stCondLst>
                                        </p:cTn>
                                        <p:tgtEl>
                                          <p:spTgt spid="79"/>
                                        </p:tgtEl>
                                        <p:attrNameLst>
                                          <p:attrName>style.visibility</p:attrName>
                                        </p:attrNameLst>
                                      </p:cBhvr>
                                      <p:to>
                                        <p:strVal val="visible"/>
                                      </p:to>
                                    </p:set>
                                    <p:anim calcmode="lin" valueType="num">
                                      <p:cBhvr>
                                        <p:cTn id="85" dur="500" fill="hold"/>
                                        <p:tgtEl>
                                          <p:spTgt spid="79"/>
                                        </p:tgtEl>
                                        <p:attrNameLst>
                                          <p:attrName>ppt_w</p:attrName>
                                        </p:attrNameLst>
                                      </p:cBhvr>
                                      <p:tavLst>
                                        <p:tav tm="0">
                                          <p:val>
                                            <p:fltVal val="0"/>
                                          </p:val>
                                        </p:tav>
                                        <p:tav tm="100000">
                                          <p:val>
                                            <p:strVal val="#ppt_w"/>
                                          </p:val>
                                        </p:tav>
                                      </p:tavLst>
                                    </p:anim>
                                    <p:anim calcmode="lin" valueType="num">
                                      <p:cBhvr>
                                        <p:cTn id="86" dur="500" fill="hold"/>
                                        <p:tgtEl>
                                          <p:spTgt spid="79"/>
                                        </p:tgtEl>
                                        <p:attrNameLst>
                                          <p:attrName>ppt_h</p:attrName>
                                        </p:attrNameLst>
                                      </p:cBhvr>
                                      <p:tavLst>
                                        <p:tav tm="0">
                                          <p:val>
                                            <p:fltVal val="0"/>
                                          </p:val>
                                        </p:tav>
                                        <p:tav tm="100000">
                                          <p:val>
                                            <p:strVal val="#ppt_h"/>
                                          </p:val>
                                        </p:tav>
                                      </p:tavLst>
                                    </p:anim>
                                    <p:animEffect transition="in" filter="fade">
                                      <p:cBhvr>
                                        <p:cTn id="87" dur="500"/>
                                        <p:tgtEl>
                                          <p:spTgt spid="79"/>
                                        </p:tgtEl>
                                      </p:cBhvr>
                                    </p:animEffect>
                                  </p:childTnLst>
                                </p:cTn>
                              </p:par>
                            </p:childTnLst>
                          </p:cTn>
                        </p:par>
                        <p:par>
                          <p:cTn id="88" fill="hold">
                            <p:stCondLst>
                              <p:cond delay="8000"/>
                            </p:stCondLst>
                            <p:childTnLst>
                              <p:par>
                                <p:cTn id="89" presetID="18" presetClass="entr" presetSubtype="12" fill="hold"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strips(downLeft)">
                                      <p:cBhvr>
                                        <p:cTn id="91" dur="500"/>
                                        <p:tgtEl>
                                          <p:spTgt spid="31"/>
                                        </p:tgtEl>
                                      </p:cBhvr>
                                    </p:animEffect>
                                  </p:childTnLst>
                                </p:cTn>
                              </p:par>
                              <p:par>
                                <p:cTn id="92" presetID="2" presetClass="entr" presetSubtype="8" accel="50000" decel="50000" fill="hold" nodeType="withEffect">
                                  <p:stCondLst>
                                    <p:cond delay="0"/>
                                  </p:stCondLst>
                                  <p:childTnLst>
                                    <p:set>
                                      <p:cBhvr>
                                        <p:cTn id="93" dur="1" fill="hold">
                                          <p:stCondLst>
                                            <p:cond delay="0"/>
                                          </p:stCondLst>
                                        </p:cTn>
                                        <p:tgtEl>
                                          <p:spTgt spid="58"/>
                                        </p:tgtEl>
                                        <p:attrNameLst>
                                          <p:attrName>style.visibility</p:attrName>
                                        </p:attrNameLst>
                                      </p:cBhvr>
                                      <p:to>
                                        <p:strVal val="visible"/>
                                      </p:to>
                                    </p:set>
                                    <p:anim calcmode="lin" valueType="num">
                                      <p:cBhvr additive="base">
                                        <p:cTn id="94" dur="500" fill="hold"/>
                                        <p:tgtEl>
                                          <p:spTgt spid="58"/>
                                        </p:tgtEl>
                                        <p:attrNameLst>
                                          <p:attrName>ppt_x</p:attrName>
                                        </p:attrNameLst>
                                      </p:cBhvr>
                                      <p:tavLst>
                                        <p:tav tm="0">
                                          <p:val>
                                            <p:strVal val="0-#ppt_w/2"/>
                                          </p:val>
                                        </p:tav>
                                        <p:tav tm="100000">
                                          <p:val>
                                            <p:strVal val="#ppt_x"/>
                                          </p:val>
                                        </p:tav>
                                      </p:tavLst>
                                    </p:anim>
                                    <p:anim calcmode="lin" valueType="num">
                                      <p:cBhvr additive="base">
                                        <p:cTn id="95" dur="500" fill="hold"/>
                                        <p:tgtEl>
                                          <p:spTgt spid="58"/>
                                        </p:tgtEl>
                                        <p:attrNameLst>
                                          <p:attrName>ppt_y</p:attrName>
                                        </p:attrNameLst>
                                      </p:cBhvr>
                                      <p:tavLst>
                                        <p:tav tm="0">
                                          <p:val>
                                            <p:strVal val="#ppt_y"/>
                                          </p:val>
                                        </p:tav>
                                        <p:tav tm="100000">
                                          <p:val>
                                            <p:strVal val="#ppt_y"/>
                                          </p:val>
                                        </p:tav>
                                      </p:tavLst>
                                    </p:anim>
                                  </p:childTnLst>
                                </p:cTn>
                              </p:par>
                            </p:childTnLst>
                          </p:cTn>
                        </p:par>
                        <p:par>
                          <p:cTn id="96" fill="hold">
                            <p:stCondLst>
                              <p:cond delay="8500"/>
                            </p:stCondLst>
                            <p:childTnLst>
                              <p:par>
                                <p:cTn id="97" presetID="18" presetClass="entr" presetSubtype="12" fill="hold"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strips(downLeft)">
                                      <p:cBhvr>
                                        <p:cTn id="99" dur="500"/>
                                        <p:tgtEl>
                                          <p:spTgt spid="25"/>
                                        </p:tgtEl>
                                      </p:cBhvr>
                                    </p:animEffect>
                                  </p:childTnLst>
                                </p:cTn>
                              </p:par>
                              <p:par>
                                <p:cTn id="100" presetID="2" presetClass="entr" presetSubtype="8" accel="50000" decel="50000" fill="hold" nodeType="withEffect">
                                  <p:stCondLst>
                                    <p:cond delay="0"/>
                                  </p:stCondLst>
                                  <p:childTnLst>
                                    <p:set>
                                      <p:cBhvr>
                                        <p:cTn id="101" dur="1" fill="hold">
                                          <p:stCondLst>
                                            <p:cond delay="0"/>
                                          </p:stCondLst>
                                        </p:cTn>
                                        <p:tgtEl>
                                          <p:spTgt spid="55"/>
                                        </p:tgtEl>
                                        <p:attrNameLst>
                                          <p:attrName>style.visibility</p:attrName>
                                        </p:attrNameLst>
                                      </p:cBhvr>
                                      <p:to>
                                        <p:strVal val="visible"/>
                                      </p:to>
                                    </p:set>
                                    <p:anim calcmode="lin" valueType="num">
                                      <p:cBhvr additive="base">
                                        <p:cTn id="102" dur="500" fill="hold"/>
                                        <p:tgtEl>
                                          <p:spTgt spid="55"/>
                                        </p:tgtEl>
                                        <p:attrNameLst>
                                          <p:attrName>ppt_x</p:attrName>
                                        </p:attrNameLst>
                                      </p:cBhvr>
                                      <p:tavLst>
                                        <p:tav tm="0">
                                          <p:val>
                                            <p:strVal val="0-#ppt_w/2"/>
                                          </p:val>
                                        </p:tav>
                                        <p:tav tm="100000">
                                          <p:val>
                                            <p:strVal val="#ppt_x"/>
                                          </p:val>
                                        </p:tav>
                                      </p:tavLst>
                                    </p:anim>
                                    <p:anim calcmode="lin" valueType="num">
                                      <p:cBhvr additive="base">
                                        <p:cTn id="103" dur="500" fill="hold"/>
                                        <p:tgtEl>
                                          <p:spTgt spid="55"/>
                                        </p:tgtEl>
                                        <p:attrNameLst>
                                          <p:attrName>ppt_y</p:attrName>
                                        </p:attrNameLst>
                                      </p:cBhvr>
                                      <p:tavLst>
                                        <p:tav tm="0">
                                          <p:val>
                                            <p:strVal val="#ppt_y"/>
                                          </p:val>
                                        </p:tav>
                                        <p:tav tm="100000">
                                          <p:val>
                                            <p:strVal val="#ppt_y"/>
                                          </p:val>
                                        </p:tav>
                                      </p:tavLst>
                                    </p:anim>
                                  </p:childTnLst>
                                </p:cTn>
                              </p:par>
                            </p:childTnLst>
                          </p:cTn>
                        </p:par>
                        <p:par>
                          <p:cTn id="104" fill="hold">
                            <p:stCondLst>
                              <p:cond delay="9000"/>
                            </p:stCondLst>
                            <p:childTnLst>
                              <p:par>
                                <p:cTn id="105" presetID="18" presetClass="entr" presetSubtype="6" fill="hold" nodeType="after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strips(downRight)">
                                      <p:cBhvr>
                                        <p:cTn id="107" dur="500"/>
                                        <p:tgtEl>
                                          <p:spTgt spid="28"/>
                                        </p:tgtEl>
                                      </p:cBhvr>
                                    </p:animEffect>
                                  </p:childTnLst>
                                </p:cTn>
                              </p:par>
                              <p:par>
                                <p:cTn id="108" presetID="2" presetClass="entr" presetSubtype="2" accel="50000" decel="50000" fill="hold" nodeType="withEffect">
                                  <p:stCondLst>
                                    <p:cond delay="0"/>
                                  </p:stCondLst>
                                  <p:childTnLst>
                                    <p:set>
                                      <p:cBhvr>
                                        <p:cTn id="109" dur="1" fill="hold">
                                          <p:stCondLst>
                                            <p:cond delay="0"/>
                                          </p:stCondLst>
                                        </p:cTn>
                                        <p:tgtEl>
                                          <p:spTgt spid="52"/>
                                        </p:tgtEl>
                                        <p:attrNameLst>
                                          <p:attrName>style.visibility</p:attrName>
                                        </p:attrNameLst>
                                      </p:cBhvr>
                                      <p:to>
                                        <p:strVal val="visible"/>
                                      </p:to>
                                    </p:set>
                                    <p:anim calcmode="lin" valueType="num">
                                      <p:cBhvr additive="base">
                                        <p:cTn id="110" dur="500" fill="hold"/>
                                        <p:tgtEl>
                                          <p:spTgt spid="52"/>
                                        </p:tgtEl>
                                        <p:attrNameLst>
                                          <p:attrName>ppt_x</p:attrName>
                                        </p:attrNameLst>
                                      </p:cBhvr>
                                      <p:tavLst>
                                        <p:tav tm="0">
                                          <p:val>
                                            <p:strVal val="1+#ppt_w/2"/>
                                          </p:val>
                                        </p:tav>
                                        <p:tav tm="100000">
                                          <p:val>
                                            <p:strVal val="#ppt_x"/>
                                          </p:val>
                                        </p:tav>
                                      </p:tavLst>
                                    </p:anim>
                                    <p:anim calcmode="lin" valueType="num">
                                      <p:cBhvr additive="base">
                                        <p:cTn id="111" dur="500" fill="hold"/>
                                        <p:tgtEl>
                                          <p:spTgt spid="52"/>
                                        </p:tgtEl>
                                        <p:attrNameLst>
                                          <p:attrName>ppt_y</p:attrName>
                                        </p:attrNameLst>
                                      </p:cBhvr>
                                      <p:tavLst>
                                        <p:tav tm="0">
                                          <p:val>
                                            <p:strVal val="#ppt_y"/>
                                          </p:val>
                                        </p:tav>
                                        <p:tav tm="100000">
                                          <p:val>
                                            <p:strVal val="#ppt_y"/>
                                          </p:val>
                                        </p:tav>
                                      </p:tavLst>
                                    </p:anim>
                                  </p:childTnLst>
                                </p:cTn>
                              </p:par>
                            </p:childTnLst>
                          </p:cTn>
                        </p:par>
                        <p:par>
                          <p:cTn id="112" fill="hold">
                            <p:stCondLst>
                              <p:cond delay="9500"/>
                            </p:stCondLst>
                            <p:childTnLst>
                              <p:par>
                                <p:cTn id="113" presetID="18" presetClass="entr" presetSubtype="3" fill="hold" nodeType="after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strips(upRight)">
                                      <p:cBhvr>
                                        <p:cTn id="115" dur="500"/>
                                        <p:tgtEl>
                                          <p:spTgt spid="34"/>
                                        </p:tgtEl>
                                      </p:cBhvr>
                                    </p:animEffect>
                                  </p:childTnLst>
                                </p:cTn>
                              </p:par>
                              <p:par>
                                <p:cTn id="116" presetID="2" presetClass="entr" presetSubtype="2" accel="50000" decel="50000" fill="hold" nodeType="withEffect">
                                  <p:stCondLst>
                                    <p:cond delay="0"/>
                                  </p:stCondLst>
                                  <p:childTnLst>
                                    <p:set>
                                      <p:cBhvr>
                                        <p:cTn id="117" dur="1" fill="hold">
                                          <p:stCondLst>
                                            <p:cond delay="0"/>
                                          </p:stCondLst>
                                        </p:cTn>
                                        <p:tgtEl>
                                          <p:spTgt spid="49"/>
                                        </p:tgtEl>
                                        <p:attrNameLst>
                                          <p:attrName>style.visibility</p:attrName>
                                        </p:attrNameLst>
                                      </p:cBhvr>
                                      <p:to>
                                        <p:strVal val="visible"/>
                                      </p:to>
                                    </p:set>
                                    <p:anim calcmode="lin" valueType="num">
                                      <p:cBhvr additive="base">
                                        <p:cTn id="118" dur="500" fill="hold"/>
                                        <p:tgtEl>
                                          <p:spTgt spid="49"/>
                                        </p:tgtEl>
                                        <p:attrNameLst>
                                          <p:attrName>ppt_x</p:attrName>
                                        </p:attrNameLst>
                                      </p:cBhvr>
                                      <p:tavLst>
                                        <p:tav tm="0">
                                          <p:val>
                                            <p:strVal val="1+#ppt_w/2"/>
                                          </p:val>
                                        </p:tav>
                                        <p:tav tm="100000">
                                          <p:val>
                                            <p:strVal val="#ppt_x"/>
                                          </p:val>
                                        </p:tav>
                                      </p:tavLst>
                                    </p:anim>
                                    <p:anim calcmode="lin" valueType="num">
                                      <p:cBhvr additive="base">
                                        <p:cTn id="119"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0" grpId="0" animBg="1"/>
      <p:bldP spid="71" grpId="0" animBg="1"/>
      <p:bldP spid="76" grpId="0"/>
      <p:bldP spid="77" grpId="0"/>
      <p:bldP spid="78" grpId="0"/>
      <p:bldP spid="7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矩形 6"/>
          <p:cNvSpPr/>
          <p:nvPr/>
        </p:nvSpPr>
        <p:spPr>
          <a:xfrm flipH="1">
            <a:off x="7106092" y="-5520"/>
            <a:ext cx="5083288" cy="6893049"/>
          </a:xfrm>
          <a:custGeom>
            <a:avLst/>
            <a:gdLst>
              <a:gd name="connsiteX0" fmla="*/ 0 w 4267200"/>
              <a:gd name="connsiteY0" fmla="*/ 0 h 6875842"/>
              <a:gd name="connsiteX1" fmla="*/ 4267200 w 4267200"/>
              <a:gd name="connsiteY1" fmla="*/ 0 h 6875842"/>
              <a:gd name="connsiteX2" fmla="*/ 4267200 w 4267200"/>
              <a:gd name="connsiteY2" fmla="*/ 6875842 h 6875842"/>
              <a:gd name="connsiteX3" fmla="*/ 0 w 4267200"/>
              <a:gd name="connsiteY3" fmla="*/ 6875842 h 6875842"/>
              <a:gd name="connsiteX4" fmla="*/ 0 w 4267200"/>
              <a:gd name="connsiteY4" fmla="*/ 0 h 6875842"/>
              <a:gd name="connsiteX0-1" fmla="*/ 0 w 4267200"/>
              <a:gd name="connsiteY0-2" fmla="*/ 0 h 6890357"/>
              <a:gd name="connsiteX1-3" fmla="*/ 4267200 w 4267200"/>
              <a:gd name="connsiteY1-4" fmla="*/ 0 h 6890357"/>
              <a:gd name="connsiteX2-5" fmla="*/ 2931885 w 4267200"/>
              <a:gd name="connsiteY2-6" fmla="*/ 6890357 h 6890357"/>
              <a:gd name="connsiteX3-7" fmla="*/ 0 w 4267200"/>
              <a:gd name="connsiteY3-8" fmla="*/ 6875842 h 6890357"/>
              <a:gd name="connsiteX4-9" fmla="*/ 0 w 4267200"/>
              <a:gd name="connsiteY4-10" fmla="*/ 0 h 68903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67200" h="6890357">
                <a:moveTo>
                  <a:pt x="0" y="0"/>
                </a:moveTo>
                <a:lnTo>
                  <a:pt x="4267200" y="0"/>
                </a:lnTo>
                <a:lnTo>
                  <a:pt x="2931885" y="6890357"/>
                </a:lnTo>
                <a:lnTo>
                  <a:pt x="0" y="687584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65" y="-5520"/>
            <a:ext cx="4945011" cy="6893048"/>
          </a:xfrm>
          <a:custGeom>
            <a:avLst/>
            <a:gdLst>
              <a:gd name="connsiteX0" fmla="*/ 5043242 w 5043242"/>
              <a:gd name="connsiteY0" fmla="*/ 0 h 6858000"/>
              <a:gd name="connsiteX1" fmla="*/ 0 w 5043242"/>
              <a:gd name="connsiteY1" fmla="*/ 0 h 6858000"/>
              <a:gd name="connsiteX2" fmla="*/ 1592159 w 5043242"/>
              <a:gd name="connsiteY2" fmla="*/ 6858000 h 6858000"/>
              <a:gd name="connsiteX3" fmla="*/ 5043242 w 5043242"/>
              <a:gd name="connsiteY3" fmla="*/ 6843738 h 6858000"/>
            </a:gdLst>
            <a:ahLst/>
            <a:cxnLst>
              <a:cxn ang="0">
                <a:pos x="connsiteX0" y="connsiteY0"/>
              </a:cxn>
              <a:cxn ang="0">
                <a:pos x="connsiteX1" y="connsiteY1"/>
              </a:cxn>
              <a:cxn ang="0">
                <a:pos x="connsiteX2" y="connsiteY2"/>
              </a:cxn>
              <a:cxn ang="0">
                <a:pos x="connsiteX3" y="connsiteY3"/>
              </a:cxn>
            </a:cxnLst>
            <a:rect l="l" t="t" r="r" b="b"/>
            <a:pathLst>
              <a:path w="5043242" h="6858000">
                <a:moveTo>
                  <a:pt x="5043242" y="0"/>
                </a:moveTo>
                <a:lnTo>
                  <a:pt x="0" y="0"/>
                </a:lnTo>
                <a:lnTo>
                  <a:pt x="1592159" y="6858000"/>
                </a:lnTo>
                <a:lnTo>
                  <a:pt x="5043242" y="6843738"/>
                </a:lnTo>
                <a:close/>
              </a:path>
            </a:pathLst>
          </a:custGeom>
          <a:blipFill>
            <a:blip r:embed="rId4"/>
            <a:stretch>
              <a:fillRect/>
            </a:stretch>
          </a:blipFill>
        </p:spPr>
      </p:pic>
      <p:grpSp>
        <p:nvGrpSpPr>
          <p:cNvPr id="8" name="Group 69"/>
          <p:cNvGrpSpPr/>
          <p:nvPr/>
        </p:nvGrpSpPr>
        <p:grpSpPr>
          <a:xfrm>
            <a:off x="406733" y="1688244"/>
            <a:ext cx="825715" cy="607862"/>
            <a:chOff x="8085138" y="895350"/>
            <a:chExt cx="619125" cy="455613"/>
          </a:xfrm>
          <a:solidFill>
            <a:schemeClr val="accent2"/>
          </a:solidFill>
        </p:grpSpPr>
        <p:sp>
          <p:nvSpPr>
            <p:cNvPr id="9" name="Freeform 87"/>
            <p:cNvSpPr>
              <a:spLocks noEditPoints="1"/>
            </p:cNvSpPr>
            <p:nvPr/>
          </p:nvSpPr>
          <p:spPr bwMode="auto">
            <a:xfrm>
              <a:off x="8085138" y="895350"/>
              <a:ext cx="369888" cy="328613"/>
            </a:xfrm>
            <a:custGeom>
              <a:avLst/>
              <a:gdLst/>
              <a:ahLst/>
              <a:cxnLst>
                <a:cxn ang="0">
                  <a:pos x="80" y="113"/>
                </a:cxn>
                <a:cxn ang="0">
                  <a:pos x="82" y="104"/>
                </a:cxn>
                <a:cxn ang="0">
                  <a:pos x="119" y="47"/>
                </a:cxn>
                <a:cxn ang="0">
                  <a:pos x="128" y="41"/>
                </a:cxn>
                <a:cxn ang="0">
                  <a:pos x="72" y="6"/>
                </a:cxn>
                <a:cxn ang="0">
                  <a:pos x="49" y="0"/>
                </a:cxn>
                <a:cxn ang="0">
                  <a:pos x="12" y="21"/>
                </a:cxn>
                <a:cxn ang="0">
                  <a:pos x="26" y="80"/>
                </a:cxn>
                <a:cxn ang="0">
                  <a:pos x="80" y="113"/>
                </a:cxn>
                <a:cxn ang="0">
                  <a:pos x="23" y="28"/>
                </a:cxn>
                <a:cxn ang="0">
                  <a:pos x="49" y="13"/>
                </a:cxn>
                <a:cxn ang="0">
                  <a:pos x="65" y="18"/>
                </a:cxn>
                <a:cxn ang="0">
                  <a:pos x="104" y="41"/>
                </a:cxn>
                <a:cxn ang="0">
                  <a:pos x="72" y="92"/>
                </a:cxn>
                <a:cxn ang="0">
                  <a:pos x="33" y="69"/>
                </a:cxn>
                <a:cxn ang="0">
                  <a:pos x="23" y="28"/>
                </a:cxn>
                <a:cxn ang="0">
                  <a:pos x="23" y="28"/>
                </a:cxn>
                <a:cxn ang="0">
                  <a:pos x="23" y="28"/>
                </a:cxn>
              </a:cxnLst>
              <a:rect l="0" t="0" r="r" b="b"/>
              <a:pathLst>
                <a:path w="128" h="113">
                  <a:moveTo>
                    <a:pt x="80" y="113"/>
                  </a:moveTo>
                  <a:cubicBezTo>
                    <a:pt x="82" y="104"/>
                    <a:pt x="82" y="104"/>
                    <a:pt x="82" y="104"/>
                  </a:cubicBezTo>
                  <a:cubicBezTo>
                    <a:pt x="86" y="86"/>
                    <a:pt x="95" y="61"/>
                    <a:pt x="119" y="47"/>
                  </a:cubicBezTo>
                  <a:cubicBezTo>
                    <a:pt x="128" y="41"/>
                    <a:pt x="128" y="41"/>
                    <a:pt x="128" y="41"/>
                  </a:cubicBezTo>
                  <a:cubicBezTo>
                    <a:pt x="72" y="6"/>
                    <a:pt x="72" y="6"/>
                    <a:pt x="72" y="6"/>
                  </a:cubicBezTo>
                  <a:cubicBezTo>
                    <a:pt x="65" y="2"/>
                    <a:pt x="57" y="0"/>
                    <a:pt x="49" y="0"/>
                  </a:cubicBezTo>
                  <a:cubicBezTo>
                    <a:pt x="34" y="0"/>
                    <a:pt x="20" y="8"/>
                    <a:pt x="12" y="21"/>
                  </a:cubicBezTo>
                  <a:cubicBezTo>
                    <a:pt x="0" y="41"/>
                    <a:pt x="6" y="68"/>
                    <a:pt x="26" y="80"/>
                  </a:cubicBezTo>
                  <a:lnTo>
                    <a:pt x="80" y="113"/>
                  </a:lnTo>
                  <a:close/>
                  <a:moveTo>
                    <a:pt x="23" y="28"/>
                  </a:moveTo>
                  <a:cubicBezTo>
                    <a:pt x="29" y="19"/>
                    <a:pt x="38" y="13"/>
                    <a:pt x="49" y="13"/>
                  </a:cubicBezTo>
                  <a:cubicBezTo>
                    <a:pt x="55" y="13"/>
                    <a:pt x="60" y="15"/>
                    <a:pt x="65" y="18"/>
                  </a:cubicBezTo>
                  <a:cubicBezTo>
                    <a:pt x="104" y="41"/>
                    <a:pt x="104" y="41"/>
                    <a:pt x="104" y="41"/>
                  </a:cubicBezTo>
                  <a:cubicBezTo>
                    <a:pt x="85" y="56"/>
                    <a:pt x="76" y="77"/>
                    <a:pt x="72" y="92"/>
                  </a:cubicBezTo>
                  <a:cubicBezTo>
                    <a:pt x="33" y="69"/>
                    <a:pt x="33" y="69"/>
                    <a:pt x="33" y="69"/>
                  </a:cubicBezTo>
                  <a:cubicBezTo>
                    <a:pt x="19" y="60"/>
                    <a:pt x="15" y="42"/>
                    <a:pt x="23" y="28"/>
                  </a:cubicBezTo>
                  <a:close/>
                  <a:moveTo>
                    <a:pt x="23" y="28"/>
                  </a:moveTo>
                  <a:cubicBezTo>
                    <a:pt x="23" y="28"/>
                    <a:pt x="23" y="28"/>
                    <a:pt x="23" y="2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0" name="Freeform 88"/>
            <p:cNvSpPr>
              <a:spLocks noEditPoints="1"/>
            </p:cNvSpPr>
            <p:nvPr/>
          </p:nvSpPr>
          <p:spPr bwMode="auto">
            <a:xfrm>
              <a:off x="8351838" y="1038225"/>
              <a:ext cx="352425" cy="312738"/>
            </a:xfrm>
            <a:custGeom>
              <a:avLst/>
              <a:gdLst/>
              <a:ahLst/>
              <a:cxnLst>
                <a:cxn ang="0">
                  <a:pos x="97" y="31"/>
                </a:cxn>
                <a:cxn ang="0">
                  <a:pos x="46" y="0"/>
                </a:cxn>
                <a:cxn ang="0">
                  <a:pos x="45" y="1"/>
                </a:cxn>
                <a:cxn ang="0">
                  <a:pos x="30" y="10"/>
                </a:cxn>
                <a:cxn ang="0">
                  <a:pos x="79" y="40"/>
                </a:cxn>
                <a:cxn ang="0">
                  <a:pos x="80" y="45"/>
                </a:cxn>
                <a:cxn ang="0">
                  <a:pos x="77" y="47"/>
                </a:cxn>
                <a:cxn ang="0">
                  <a:pos x="74" y="46"/>
                </a:cxn>
                <a:cxn ang="0">
                  <a:pos x="24" y="15"/>
                </a:cxn>
                <a:cxn ang="0">
                  <a:pos x="0" y="67"/>
                </a:cxn>
                <a:cxn ang="0">
                  <a:pos x="0" y="69"/>
                </a:cxn>
                <a:cxn ang="0">
                  <a:pos x="54" y="102"/>
                </a:cxn>
                <a:cxn ang="0">
                  <a:pos x="75" y="108"/>
                </a:cxn>
                <a:cxn ang="0">
                  <a:pos x="111" y="88"/>
                </a:cxn>
                <a:cxn ang="0">
                  <a:pos x="97" y="31"/>
                </a:cxn>
                <a:cxn ang="0">
                  <a:pos x="97" y="31"/>
                </a:cxn>
                <a:cxn ang="0">
                  <a:pos x="97" y="31"/>
                </a:cxn>
              </a:cxnLst>
              <a:rect l="0" t="0" r="r" b="b"/>
              <a:pathLst>
                <a:path w="122" h="108">
                  <a:moveTo>
                    <a:pt x="97" y="31"/>
                  </a:moveTo>
                  <a:cubicBezTo>
                    <a:pt x="46" y="0"/>
                    <a:pt x="46" y="0"/>
                    <a:pt x="46" y="0"/>
                  </a:cubicBezTo>
                  <a:cubicBezTo>
                    <a:pt x="45" y="1"/>
                    <a:pt x="45" y="1"/>
                    <a:pt x="45" y="1"/>
                  </a:cubicBezTo>
                  <a:cubicBezTo>
                    <a:pt x="39" y="3"/>
                    <a:pt x="34" y="6"/>
                    <a:pt x="30" y="10"/>
                  </a:cubicBezTo>
                  <a:cubicBezTo>
                    <a:pt x="79" y="40"/>
                    <a:pt x="79" y="40"/>
                    <a:pt x="79" y="40"/>
                  </a:cubicBezTo>
                  <a:cubicBezTo>
                    <a:pt x="80" y="41"/>
                    <a:pt x="81" y="43"/>
                    <a:pt x="80" y="45"/>
                  </a:cubicBezTo>
                  <a:cubicBezTo>
                    <a:pt x="79" y="46"/>
                    <a:pt x="78" y="47"/>
                    <a:pt x="77" y="47"/>
                  </a:cubicBezTo>
                  <a:cubicBezTo>
                    <a:pt x="76" y="47"/>
                    <a:pt x="75" y="47"/>
                    <a:pt x="74" y="46"/>
                  </a:cubicBezTo>
                  <a:cubicBezTo>
                    <a:pt x="74" y="46"/>
                    <a:pt x="24" y="15"/>
                    <a:pt x="24" y="15"/>
                  </a:cubicBezTo>
                  <a:cubicBezTo>
                    <a:pt x="6" y="32"/>
                    <a:pt x="1" y="56"/>
                    <a:pt x="0" y="67"/>
                  </a:cubicBezTo>
                  <a:cubicBezTo>
                    <a:pt x="0" y="69"/>
                    <a:pt x="0" y="69"/>
                    <a:pt x="0" y="69"/>
                  </a:cubicBezTo>
                  <a:cubicBezTo>
                    <a:pt x="54" y="102"/>
                    <a:pt x="54" y="102"/>
                    <a:pt x="54" y="102"/>
                  </a:cubicBezTo>
                  <a:cubicBezTo>
                    <a:pt x="60" y="106"/>
                    <a:pt x="68" y="108"/>
                    <a:pt x="75" y="108"/>
                  </a:cubicBezTo>
                  <a:cubicBezTo>
                    <a:pt x="90" y="108"/>
                    <a:pt x="103" y="100"/>
                    <a:pt x="111" y="88"/>
                  </a:cubicBezTo>
                  <a:cubicBezTo>
                    <a:pt x="122" y="69"/>
                    <a:pt x="116" y="43"/>
                    <a:pt x="97" y="31"/>
                  </a:cubicBezTo>
                  <a:close/>
                  <a:moveTo>
                    <a:pt x="97" y="31"/>
                  </a:moveTo>
                  <a:cubicBezTo>
                    <a:pt x="97" y="31"/>
                    <a:pt x="97" y="31"/>
                    <a:pt x="97" y="3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1" name="Group 11"/>
          <p:cNvGrpSpPr>
            <a:grpSpLocks noChangeAspect="1"/>
          </p:cNvGrpSpPr>
          <p:nvPr/>
        </p:nvGrpSpPr>
        <p:grpSpPr bwMode="auto">
          <a:xfrm>
            <a:off x="2330393" y="4937058"/>
            <a:ext cx="586469" cy="806952"/>
            <a:chOff x="1787" y="2114"/>
            <a:chExt cx="277" cy="381"/>
          </a:xfrm>
          <a:solidFill>
            <a:schemeClr val="accent4"/>
          </a:solidFill>
        </p:grpSpPr>
        <p:sp>
          <p:nvSpPr>
            <p:cNvPr id="12" name="Freeform 12"/>
            <p:cNvSpPr>
              <a:spLocks noEditPoints="1"/>
            </p:cNvSpPr>
            <p:nvPr/>
          </p:nvSpPr>
          <p:spPr bwMode="auto">
            <a:xfrm>
              <a:off x="1787" y="2114"/>
              <a:ext cx="277" cy="381"/>
            </a:xfrm>
            <a:custGeom>
              <a:avLst/>
              <a:gdLst/>
              <a:ahLst/>
              <a:cxnLst>
                <a:cxn ang="0">
                  <a:pos x="55" y="19"/>
                </a:cxn>
                <a:cxn ang="0">
                  <a:pos x="55" y="17"/>
                </a:cxn>
                <a:cxn ang="0">
                  <a:pos x="51" y="12"/>
                </a:cxn>
                <a:cxn ang="0">
                  <a:pos x="45" y="12"/>
                </a:cxn>
                <a:cxn ang="0">
                  <a:pos x="46" y="9"/>
                </a:cxn>
                <a:cxn ang="0">
                  <a:pos x="37" y="0"/>
                </a:cxn>
                <a:cxn ang="0">
                  <a:pos x="29" y="9"/>
                </a:cxn>
                <a:cxn ang="0">
                  <a:pos x="30" y="12"/>
                </a:cxn>
                <a:cxn ang="0">
                  <a:pos x="21" y="12"/>
                </a:cxn>
                <a:cxn ang="0">
                  <a:pos x="17" y="17"/>
                </a:cxn>
                <a:cxn ang="0">
                  <a:pos x="17" y="19"/>
                </a:cxn>
                <a:cxn ang="0">
                  <a:pos x="7" y="19"/>
                </a:cxn>
                <a:cxn ang="0">
                  <a:pos x="0" y="26"/>
                </a:cxn>
                <a:cxn ang="0">
                  <a:pos x="0" y="96"/>
                </a:cxn>
                <a:cxn ang="0">
                  <a:pos x="7" y="102"/>
                </a:cxn>
                <a:cxn ang="0">
                  <a:pos x="66" y="102"/>
                </a:cxn>
                <a:cxn ang="0">
                  <a:pos x="73" y="96"/>
                </a:cxn>
                <a:cxn ang="0">
                  <a:pos x="73" y="26"/>
                </a:cxn>
                <a:cxn ang="0">
                  <a:pos x="66" y="19"/>
                </a:cxn>
                <a:cxn ang="0">
                  <a:pos x="55" y="19"/>
                </a:cxn>
                <a:cxn ang="0">
                  <a:pos x="32" y="9"/>
                </a:cxn>
                <a:cxn ang="0">
                  <a:pos x="37" y="3"/>
                </a:cxn>
                <a:cxn ang="0">
                  <a:pos x="42" y="9"/>
                </a:cxn>
                <a:cxn ang="0">
                  <a:pos x="41" y="12"/>
                </a:cxn>
                <a:cxn ang="0">
                  <a:pos x="34" y="12"/>
                </a:cxn>
                <a:cxn ang="0">
                  <a:pos x="32" y="9"/>
                </a:cxn>
                <a:cxn ang="0">
                  <a:pos x="66" y="92"/>
                </a:cxn>
                <a:cxn ang="0">
                  <a:pos x="62" y="95"/>
                </a:cxn>
                <a:cxn ang="0">
                  <a:pos x="10" y="95"/>
                </a:cxn>
                <a:cxn ang="0">
                  <a:pos x="7" y="92"/>
                </a:cxn>
                <a:cxn ang="0">
                  <a:pos x="7" y="30"/>
                </a:cxn>
                <a:cxn ang="0">
                  <a:pos x="10" y="26"/>
                </a:cxn>
                <a:cxn ang="0">
                  <a:pos x="17" y="26"/>
                </a:cxn>
                <a:cxn ang="0">
                  <a:pos x="21" y="30"/>
                </a:cxn>
                <a:cxn ang="0">
                  <a:pos x="52" y="30"/>
                </a:cxn>
                <a:cxn ang="0">
                  <a:pos x="55" y="26"/>
                </a:cxn>
                <a:cxn ang="0">
                  <a:pos x="62" y="26"/>
                </a:cxn>
                <a:cxn ang="0">
                  <a:pos x="66" y="30"/>
                </a:cxn>
                <a:cxn ang="0">
                  <a:pos x="66" y="92"/>
                </a:cxn>
                <a:cxn ang="0">
                  <a:pos x="66" y="92"/>
                </a:cxn>
                <a:cxn ang="0">
                  <a:pos x="66" y="92"/>
                </a:cxn>
              </a:cxnLst>
              <a:rect l="0" t="0" r="r" b="b"/>
              <a:pathLst>
                <a:path w="73" h="102">
                  <a:moveTo>
                    <a:pt x="55" y="19"/>
                  </a:moveTo>
                  <a:cubicBezTo>
                    <a:pt x="55" y="17"/>
                    <a:pt x="55" y="17"/>
                    <a:pt x="55" y="17"/>
                  </a:cubicBezTo>
                  <a:cubicBezTo>
                    <a:pt x="55" y="14"/>
                    <a:pt x="53" y="12"/>
                    <a:pt x="51" y="12"/>
                  </a:cubicBezTo>
                  <a:cubicBezTo>
                    <a:pt x="45" y="12"/>
                    <a:pt x="45" y="12"/>
                    <a:pt x="45" y="12"/>
                  </a:cubicBezTo>
                  <a:cubicBezTo>
                    <a:pt x="46" y="11"/>
                    <a:pt x="46" y="10"/>
                    <a:pt x="46" y="9"/>
                  </a:cubicBezTo>
                  <a:cubicBezTo>
                    <a:pt x="46" y="4"/>
                    <a:pt x="42" y="0"/>
                    <a:pt x="37" y="0"/>
                  </a:cubicBezTo>
                  <a:cubicBezTo>
                    <a:pt x="33" y="0"/>
                    <a:pt x="29" y="4"/>
                    <a:pt x="29" y="9"/>
                  </a:cubicBezTo>
                  <a:cubicBezTo>
                    <a:pt x="29" y="10"/>
                    <a:pt x="29" y="11"/>
                    <a:pt x="30" y="12"/>
                  </a:cubicBezTo>
                  <a:cubicBezTo>
                    <a:pt x="21" y="12"/>
                    <a:pt x="21" y="12"/>
                    <a:pt x="21" y="12"/>
                  </a:cubicBezTo>
                  <a:cubicBezTo>
                    <a:pt x="19" y="12"/>
                    <a:pt x="17" y="14"/>
                    <a:pt x="17" y="17"/>
                  </a:cubicBezTo>
                  <a:cubicBezTo>
                    <a:pt x="17" y="19"/>
                    <a:pt x="17" y="19"/>
                    <a:pt x="17" y="19"/>
                  </a:cubicBezTo>
                  <a:cubicBezTo>
                    <a:pt x="7" y="19"/>
                    <a:pt x="7" y="19"/>
                    <a:pt x="7" y="19"/>
                  </a:cubicBezTo>
                  <a:cubicBezTo>
                    <a:pt x="3" y="19"/>
                    <a:pt x="0" y="22"/>
                    <a:pt x="0" y="26"/>
                  </a:cubicBezTo>
                  <a:cubicBezTo>
                    <a:pt x="0" y="96"/>
                    <a:pt x="0" y="96"/>
                    <a:pt x="0" y="96"/>
                  </a:cubicBezTo>
                  <a:cubicBezTo>
                    <a:pt x="0" y="99"/>
                    <a:pt x="3" y="102"/>
                    <a:pt x="7" y="102"/>
                  </a:cubicBezTo>
                  <a:cubicBezTo>
                    <a:pt x="66" y="102"/>
                    <a:pt x="66" y="102"/>
                    <a:pt x="66" y="102"/>
                  </a:cubicBezTo>
                  <a:cubicBezTo>
                    <a:pt x="70" y="102"/>
                    <a:pt x="73" y="99"/>
                    <a:pt x="73" y="96"/>
                  </a:cubicBezTo>
                  <a:cubicBezTo>
                    <a:pt x="73" y="26"/>
                    <a:pt x="73" y="26"/>
                    <a:pt x="73" y="26"/>
                  </a:cubicBezTo>
                  <a:cubicBezTo>
                    <a:pt x="73" y="22"/>
                    <a:pt x="70" y="19"/>
                    <a:pt x="66" y="19"/>
                  </a:cubicBezTo>
                  <a:lnTo>
                    <a:pt x="55" y="19"/>
                  </a:lnTo>
                  <a:close/>
                  <a:moveTo>
                    <a:pt x="32" y="9"/>
                  </a:moveTo>
                  <a:cubicBezTo>
                    <a:pt x="32" y="6"/>
                    <a:pt x="35" y="3"/>
                    <a:pt x="37" y="3"/>
                  </a:cubicBezTo>
                  <a:cubicBezTo>
                    <a:pt x="40" y="3"/>
                    <a:pt x="42" y="6"/>
                    <a:pt x="42" y="9"/>
                  </a:cubicBezTo>
                  <a:cubicBezTo>
                    <a:pt x="42" y="10"/>
                    <a:pt x="42" y="11"/>
                    <a:pt x="41" y="12"/>
                  </a:cubicBezTo>
                  <a:cubicBezTo>
                    <a:pt x="34" y="12"/>
                    <a:pt x="34" y="12"/>
                    <a:pt x="34" y="12"/>
                  </a:cubicBezTo>
                  <a:cubicBezTo>
                    <a:pt x="33" y="11"/>
                    <a:pt x="32" y="10"/>
                    <a:pt x="32" y="9"/>
                  </a:cubicBezTo>
                  <a:close/>
                  <a:moveTo>
                    <a:pt x="66" y="92"/>
                  </a:moveTo>
                  <a:cubicBezTo>
                    <a:pt x="66" y="94"/>
                    <a:pt x="64" y="95"/>
                    <a:pt x="62" y="95"/>
                  </a:cubicBezTo>
                  <a:cubicBezTo>
                    <a:pt x="10" y="95"/>
                    <a:pt x="10" y="95"/>
                    <a:pt x="10" y="95"/>
                  </a:cubicBezTo>
                  <a:cubicBezTo>
                    <a:pt x="9" y="95"/>
                    <a:pt x="7" y="94"/>
                    <a:pt x="7" y="92"/>
                  </a:cubicBezTo>
                  <a:cubicBezTo>
                    <a:pt x="7" y="30"/>
                    <a:pt x="7" y="30"/>
                    <a:pt x="7" y="30"/>
                  </a:cubicBezTo>
                  <a:cubicBezTo>
                    <a:pt x="7" y="28"/>
                    <a:pt x="9" y="26"/>
                    <a:pt x="10" y="26"/>
                  </a:cubicBezTo>
                  <a:cubicBezTo>
                    <a:pt x="17" y="26"/>
                    <a:pt x="17" y="26"/>
                    <a:pt x="17" y="26"/>
                  </a:cubicBezTo>
                  <a:cubicBezTo>
                    <a:pt x="17" y="28"/>
                    <a:pt x="19" y="30"/>
                    <a:pt x="21" y="30"/>
                  </a:cubicBezTo>
                  <a:cubicBezTo>
                    <a:pt x="52" y="30"/>
                    <a:pt x="52" y="30"/>
                    <a:pt x="52" y="30"/>
                  </a:cubicBezTo>
                  <a:cubicBezTo>
                    <a:pt x="54" y="30"/>
                    <a:pt x="55" y="28"/>
                    <a:pt x="55" y="26"/>
                  </a:cubicBezTo>
                  <a:cubicBezTo>
                    <a:pt x="62" y="26"/>
                    <a:pt x="62" y="26"/>
                    <a:pt x="62" y="26"/>
                  </a:cubicBezTo>
                  <a:cubicBezTo>
                    <a:pt x="64" y="26"/>
                    <a:pt x="66" y="28"/>
                    <a:pt x="66" y="30"/>
                  </a:cubicBezTo>
                  <a:lnTo>
                    <a:pt x="66" y="92"/>
                  </a:lnTo>
                  <a:close/>
                  <a:moveTo>
                    <a:pt x="66" y="92"/>
                  </a:moveTo>
                  <a:cubicBezTo>
                    <a:pt x="66" y="92"/>
                    <a:pt x="66" y="92"/>
                    <a:pt x="66" y="9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 name="Freeform 13"/>
            <p:cNvSpPr>
              <a:spLocks noEditPoints="1"/>
            </p:cNvSpPr>
            <p:nvPr/>
          </p:nvSpPr>
          <p:spPr bwMode="auto">
            <a:xfrm>
              <a:off x="1874" y="2304"/>
              <a:ext cx="99" cy="75"/>
            </a:xfrm>
            <a:custGeom>
              <a:avLst/>
              <a:gdLst/>
              <a:ahLst/>
              <a:cxnLst>
                <a:cxn ang="0">
                  <a:pos x="11" y="12"/>
                </a:cxn>
                <a:cxn ang="0">
                  <a:pos x="6" y="7"/>
                </a:cxn>
                <a:cxn ang="0">
                  <a:pos x="5" y="7"/>
                </a:cxn>
                <a:cxn ang="0">
                  <a:pos x="3" y="7"/>
                </a:cxn>
                <a:cxn ang="0">
                  <a:pos x="1" y="9"/>
                </a:cxn>
                <a:cxn ang="0">
                  <a:pos x="1" y="12"/>
                </a:cxn>
                <a:cxn ang="0">
                  <a:pos x="9" y="20"/>
                </a:cxn>
                <a:cxn ang="0">
                  <a:pos x="11" y="20"/>
                </a:cxn>
                <a:cxn ang="0">
                  <a:pos x="12" y="20"/>
                </a:cxn>
                <a:cxn ang="0">
                  <a:pos x="25" y="6"/>
                </a:cxn>
                <a:cxn ang="0">
                  <a:pos x="25" y="2"/>
                </a:cxn>
                <a:cxn ang="0">
                  <a:pos x="24" y="1"/>
                </a:cxn>
                <a:cxn ang="0">
                  <a:pos x="22" y="0"/>
                </a:cxn>
                <a:cxn ang="0">
                  <a:pos x="20" y="1"/>
                </a:cxn>
                <a:cxn ang="0">
                  <a:pos x="11" y="12"/>
                </a:cxn>
                <a:cxn ang="0">
                  <a:pos x="11" y="12"/>
                </a:cxn>
                <a:cxn ang="0">
                  <a:pos x="11" y="12"/>
                </a:cxn>
              </a:cxnLst>
              <a:rect l="0" t="0" r="r" b="b"/>
              <a:pathLst>
                <a:path w="26" h="20">
                  <a:moveTo>
                    <a:pt x="11" y="12"/>
                  </a:moveTo>
                  <a:cubicBezTo>
                    <a:pt x="6" y="7"/>
                    <a:pt x="6" y="7"/>
                    <a:pt x="6" y="7"/>
                  </a:cubicBezTo>
                  <a:cubicBezTo>
                    <a:pt x="6" y="7"/>
                    <a:pt x="5" y="7"/>
                    <a:pt x="5" y="7"/>
                  </a:cubicBezTo>
                  <a:cubicBezTo>
                    <a:pt x="4" y="7"/>
                    <a:pt x="3" y="7"/>
                    <a:pt x="3" y="7"/>
                  </a:cubicBezTo>
                  <a:cubicBezTo>
                    <a:pt x="1" y="9"/>
                    <a:pt x="1" y="9"/>
                    <a:pt x="1" y="9"/>
                  </a:cubicBezTo>
                  <a:cubicBezTo>
                    <a:pt x="0" y="10"/>
                    <a:pt x="0" y="11"/>
                    <a:pt x="1" y="12"/>
                  </a:cubicBezTo>
                  <a:cubicBezTo>
                    <a:pt x="9" y="20"/>
                    <a:pt x="9" y="20"/>
                    <a:pt x="9" y="20"/>
                  </a:cubicBezTo>
                  <a:cubicBezTo>
                    <a:pt x="9" y="20"/>
                    <a:pt x="10" y="20"/>
                    <a:pt x="11" y="20"/>
                  </a:cubicBezTo>
                  <a:cubicBezTo>
                    <a:pt x="11" y="20"/>
                    <a:pt x="12" y="20"/>
                    <a:pt x="12" y="20"/>
                  </a:cubicBezTo>
                  <a:cubicBezTo>
                    <a:pt x="25" y="6"/>
                    <a:pt x="25" y="6"/>
                    <a:pt x="25" y="6"/>
                  </a:cubicBezTo>
                  <a:cubicBezTo>
                    <a:pt x="26" y="5"/>
                    <a:pt x="26" y="3"/>
                    <a:pt x="25" y="2"/>
                  </a:cubicBezTo>
                  <a:cubicBezTo>
                    <a:pt x="24" y="1"/>
                    <a:pt x="24" y="1"/>
                    <a:pt x="24" y="1"/>
                  </a:cubicBezTo>
                  <a:cubicBezTo>
                    <a:pt x="23" y="1"/>
                    <a:pt x="23" y="0"/>
                    <a:pt x="22" y="0"/>
                  </a:cubicBezTo>
                  <a:cubicBezTo>
                    <a:pt x="21" y="0"/>
                    <a:pt x="21" y="1"/>
                    <a:pt x="20" y="1"/>
                  </a:cubicBezTo>
                  <a:lnTo>
                    <a:pt x="11" y="12"/>
                  </a:lnTo>
                  <a:close/>
                  <a:moveTo>
                    <a:pt x="11" y="12"/>
                  </a:moveTo>
                  <a:cubicBezTo>
                    <a:pt x="11" y="12"/>
                    <a:pt x="11" y="12"/>
                    <a:pt x="11" y="1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4" name="Freeform 14"/>
            <p:cNvSpPr>
              <a:spLocks noEditPoints="1"/>
            </p:cNvSpPr>
            <p:nvPr/>
          </p:nvSpPr>
          <p:spPr bwMode="auto">
            <a:xfrm>
              <a:off x="1829" y="2245"/>
              <a:ext cx="193" cy="186"/>
            </a:xfrm>
            <a:custGeom>
              <a:avLst/>
              <a:gdLst/>
              <a:ahLst/>
              <a:cxnLst>
                <a:cxn ang="0">
                  <a:pos x="25" y="0"/>
                </a:cxn>
                <a:cxn ang="0">
                  <a:pos x="0" y="25"/>
                </a:cxn>
                <a:cxn ang="0">
                  <a:pos x="25" y="50"/>
                </a:cxn>
                <a:cxn ang="0">
                  <a:pos x="51" y="25"/>
                </a:cxn>
                <a:cxn ang="0">
                  <a:pos x="25" y="0"/>
                </a:cxn>
                <a:cxn ang="0">
                  <a:pos x="25" y="44"/>
                </a:cxn>
                <a:cxn ang="0">
                  <a:pos x="7" y="25"/>
                </a:cxn>
                <a:cxn ang="0">
                  <a:pos x="25" y="7"/>
                </a:cxn>
                <a:cxn ang="0">
                  <a:pos x="44" y="25"/>
                </a:cxn>
                <a:cxn ang="0">
                  <a:pos x="25" y="44"/>
                </a:cxn>
                <a:cxn ang="0">
                  <a:pos x="25" y="44"/>
                </a:cxn>
                <a:cxn ang="0">
                  <a:pos x="25" y="44"/>
                </a:cxn>
              </a:cxnLst>
              <a:rect l="0" t="0" r="r" b="b"/>
              <a:pathLst>
                <a:path w="51" h="50">
                  <a:moveTo>
                    <a:pt x="25" y="0"/>
                  </a:moveTo>
                  <a:cubicBezTo>
                    <a:pt x="11" y="0"/>
                    <a:pt x="0" y="11"/>
                    <a:pt x="0" y="25"/>
                  </a:cubicBezTo>
                  <a:cubicBezTo>
                    <a:pt x="0" y="39"/>
                    <a:pt x="11" y="50"/>
                    <a:pt x="25" y="50"/>
                  </a:cubicBezTo>
                  <a:cubicBezTo>
                    <a:pt x="39" y="50"/>
                    <a:pt x="51" y="39"/>
                    <a:pt x="51" y="25"/>
                  </a:cubicBezTo>
                  <a:cubicBezTo>
                    <a:pt x="51" y="11"/>
                    <a:pt x="39" y="0"/>
                    <a:pt x="25" y="0"/>
                  </a:cubicBezTo>
                  <a:close/>
                  <a:moveTo>
                    <a:pt x="25" y="44"/>
                  </a:moveTo>
                  <a:cubicBezTo>
                    <a:pt x="15" y="44"/>
                    <a:pt x="7" y="35"/>
                    <a:pt x="7" y="25"/>
                  </a:cubicBezTo>
                  <a:cubicBezTo>
                    <a:pt x="7" y="15"/>
                    <a:pt x="15" y="7"/>
                    <a:pt x="25" y="7"/>
                  </a:cubicBezTo>
                  <a:cubicBezTo>
                    <a:pt x="35" y="7"/>
                    <a:pt x="44" y="15"/>
                    <a:pt x="44" y="25"/>
                  </a:cubicBezTo>
                  <a:cubicBezTo>
                    <a:pt x="44" y="35"/>
                    <a:pt x="35" y="44"/>
                    <a:pt x="25" y="44"/>
                  </a:cubicBezTo>
                  <a:close/>
                  <a:moveTo>
                    <a:pt x="25" y="44"/>
                  </a:moveTo>
                  <a:cubicBezTo>
                    <a:pt x="25" y="44"/>
                    <a:pt x="25" y="44"/>
                    <a:pt x="25" y="4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5" name="Group 17"/>
          <p:cNvGrpSpPr>
            <a:grpSpLocks noChangeAspect="1"/>
          </p:cNvGrpSpPr>
          <p:nvPr/>
        </p:nvGrpSpPr>
        <p:grpSpPr bwMode="auto">
          <a:xfrm>
            <a:off x="1412957" y="3285722"/>
            <a:ext cx="668985" cy="759771"/>
            <a:chOff x="1340" y="2128"/>
            <a:chExt cx="340" cy="386"/>
          </a:xfrm>
          <a:solidFill>
            <a:schemeClr val="accent3"/>
          </a:solidFill>
        </p:grpSpPr>
        <p:sp>
          <p:nvSpPr>
            <p:cNvPr id="16" name="Freeform 18"/>
            <p:cNvSpPr>
              <a:spLocks noEditPoints="1"/>
            </p:cNvSpPr>
            <p:nvPr/>
          </p:nvSpPr>
          <p:spPr bwMode="auto">
            <a:xfrm>
              <a:off x="1340" y="2128"/>
              <a:ext cx="340" cy="386"/>
            </a:xfrm>
            <a:custGeom>
              <a:avLst/>
              <a:gdLst/>
              <a:ahLst/>
              <a:cxnLst>
                <a:cxn ang="0">
                  <a:pos x="141" y="75"/>
                </a:cxn>
                <a:cxn ang="0">
                  <a:pos x="118" y="53"/>
                </a:cxn>
                <a:cxn ang="0">
                  <a:pos x="96" y="75"/>
                </a:cxn>
                <a:cxn ang="0">
                  <a:pos x="115" y="96"/>
                </a:cxn>
                <a:cxn ang="0">
                  <a:pos x="115" y="120"/>
                </a:cxn>
                <a:cxn ang="0">
                  <a:pos x="82" y="153"/>
                </a:cxn>
                <a:cxn ang="0">
                  <a:pos x="49" y="120"/>
                </a:cxn>
                <a:cxn ang="0">
                  <a:pos x="49" y="93"/>
                </a:cxn>
                <a:cxn ang="0">
                  <a:pos x="73" y="78"/>
                </a:cxn>
                <a:cxn ang="0">
                  <a:pos x="75" y="74"/>
                </a:cxn>
                <a:cxn ang="0">
                  <a:pos x="90" y="30"/>
                </a:cxn>
                <a:cxn ang="0">
                  <a:pos x="66" y="3"/>
                </a:cxn>
                <a:cxn ang="0">
                  <a:pos x="66" y="3"/>
                </a:cxn>
                <a:cxn ang="0">
                  <a:pos x="60" y="0"/>
                </a:cxn>
                <a:cxn ang="0">
                  <a:pos x="55" y="6"/>
                </a:cxn>
                <a:cxn ang="0">
                  <a:pos x="60" y="12"/>
                </a:cxn>
                <a:cxn ang="0">
                  <a:pos x="64" y="10"/>
                </a:cxn>
                <a:cxn ang="0">
                  <a:pos x="64" y="11"/>
                </a:cxn>
                <a:cxn ang="0">
                  <a:pos x="83" y="30"/>
                </a:cxn>
                <a:cxn ang="0">
                  <a:pos x="69" y="69"/>
                </a:cxn>
                <a:cxn ang="0">
                  <a:pos x="65" y="71"/>
                </a:cxn>
                <a:cxn ang="0">
                  <a:pos x="45" y="82"/>
                </a:cxn>
                <a:cxn ang="0">
                  <a:pos x="26" y="71"/>
                </a:cxn>
                <a:cxn ang="0">
                  <a:pos x="22" y="69"/>
                </a:cxn>
                <a:cxn ang="0">
                  <a:pos x="7" y="30"/>
                </a:cxn>
                <a:cxn ang="0">
                  <a:pos x="27" y="11"/>
                </a:cxn>
                <a:cxn ang="0">
                  <a:pos x="27" y="10"/>
                </a:cxn>
                <a:cxn ang="0">
                  <a:pos x="30" y="12"/>
                </a:cxn>
                <a:cxn ang="0">
                  <a:pos x="36" y="6"/>
                </a:cxn>
                <a:cxn ang="0">
                  <a:pos x="30" y="0"/>
                </a:cxn>
                <a:cxn ang="0">
                  <a:pos x="25" y="3"/>
                </a:cxn>
                <a:cxn ang="0">
                  <a:pos x="25" y="3"/>
                </a:cxn>
                <a:cxn ang="0">
                  <a:pos x="0" y="30"/>
                </a:cxn>
                <a:cxn ang="0">
                  <a:pos x="16" y="74"/>
                </a:cxn>
                <a:cxn ang="0">
                  <a:pos x="17" y="78"/>
                </a:cxn>
                <a:cxn ang="0">
                  <a:pos x="42" y="93"/>
                </a:cxn>
                <a:cxn ang="0">
                  <a:pos x="42" y="120"/>
                </a:cxn>
                <a:cxn ang="0">
                  <a:pos x="82" y="160"/>
                </a:cxn>
                <a:cxn ang="0">
                  <a:pos x="122" y="120"/>
                </a:cxn>
                <a:cxn ang="0">
                  <a:pos x="122" y="96"/>
                </a:cxn>
                <a:cxn ang="0">
                  <a:pos x="141" y="75"/>
                </a:cxn>
                <a:cxn ang="0">
                  <a:pos x="118" y="90"/>
                </a:cxn>
                <a:cxn ang="0">
                  <a:pos x="104" y="75"/>
                </a:cxn>
                <a:cxn ang="0">
                  <a:pos x="118" y="60"/>
                </a:cxn>
                <a:cxn ang="0">
                  <a:pos x="133" y="75"/>
                </a:cxn>
                <a:cxn ang="0">
                  <a:pos x="118" y="90"/>
                </a:cxn>
                <a:cxn ang="0">
                  <a:pos x="118" y="90"/>
                </a:cxn>
                <a:cxn ang="0">
                  <a:pos x="118" y="90"/>
                </a:cxn>
              </a:cxnLst>
              <a:rect l="0" t="0" r="r" b="b"/>
              <a:pathLst>
                <a:path w="141" h="160">
                  <a:moveTo>
                    <a:pt x="141" y="75"/>
                  </a:moveTo>
                  <a:cubicBezTo>
                    <a:pt x="141" y="62"/>
                    <a:pt x="131" y="53"/>
                    <a:pt x="118" y="53"/>
                  </a:cubicBezTo>
                  <a:cubicBezTo>
                    <a:pt x="106" y="53"/>
                    <a:pt x="96" y="62"/>
                    <a:pt x="96" y="75"/>
                  </a:cubicBezTo>
                  <a:cubicBezTo>
                    <a:pt x="96" y="86"/>
                    <a:pt x="104" y="95"/>
                    <a:pt x="115" y="96"/>
                  </a:cubicBezTo>
                  <a:cubicBezTo>
                    <a:pt x="115" y="120"/>
                    <a:pt x="115" y="120"/>
                    <a:pt x="115" y="120"/>
                  </a:cubicBezTo>
                  <a:cubicBezTo>
                    <a:pt x="115" y="138"/>
                    <a:pt x="100" y="153"/>
                    <a:pt x="82" y="153"/>
                  </a:cubicBezTo>
                  <a:cubicBezTo>
                    <a:pt x="64" y="153"/>
                    <a:pt x="49" y="138"/>
                    <a:pt x="49" y="120"/>
                  </a:cubicBezTo>
                  <a:cubicBezTo>
                    <a:pt x="49" y="93"/>
                    <a:pt x="49" y="93"/>
                    <a:pt x="49" y="93"/>
                  </a:cubicBezTo>
                  <a:cubicBezTo>
                    <a:pt x="58" y="92"/>
                    <a:pt x="66" y="87"/>
                    <a:pt x="73" y="78"/>
                  </a:cubicBezTo>
                  <a:cubicBezTo>
                    <a:pt x="74" y="77"/>
                    <a:pt x="75" y="75"/>
                    <a:pt x="75" y="74"/>
                  </a:cubicBezTo>
                  <a:cubicBezTo>
                    <a:pt x="84" y="61"/>
                    <a:pt x="90" y="43"/>
                    <a:pt x="90" y="30"/>
                  </a:cubicBezTo>
                  <a:cubicBezTo>
                    <a:pt x="90" y="9"/>
                    <a:pt x="81" y="7"/>
                    <a:pt x="66" y="3"/>
                  </a:cubicBezTo>
                  <a:cubicBezTo>
                    <a:pt x="66" y="3"/>
                    <a:pt x="66" y="3"/>
                    <a:pt x="66" y="3"/>
                  </a:cubicBezTo>
                  <a:cubicBezTo>
                    <a:pt x="65" y="1"/>
                    <a:pt x="63" y="0"/>
                    <a:pt x="60" y="0"/>
                  </a:cubicBezTo>
                  <a:cubicBezTo>
                    <a:pt x="57" y="0"/>
                    <a:pt x="55" y="3"/>
                    <a:pt x="55" y="6"/>
                  </a:cubicBezTo>
                  <a:cubicBezTo>
                    <a:pt x="55" y="9"/>
                    <a:pt x="57" y="12"/>
                    <a:pt x="60" y="12"/>
                  </a:cubicBezTo>
                  <a:cubicBezTo>
                    <a:pt x="62" y="12"/>
                    <a:pt x="63" y="11"/>
                    <a:pt x="64" y="10"/>
                  </a:cubicBezTo>
                  <a:cubicBezTo>
                    <a:pt x="64" y="11"/>
                    <a:pt x="64" y="11"/>
                    <a:pt x="64" y="11"/>
                  </a:cubicBezTo>
                  <a:cubicBezTo>
                    <a:pt x="79" y="14"/>
                    <a:pt x="83" y="15"/>
                    <a:pt x="83" y="30"/>
                  </a:cubicBezTo>
                  <a:cubicBezTo>
                    <a:pt x="83" y="42"/>
                    <a:pt x="77" y="58"/>
                    <a:pt x="69" y="69"/>
                  </a:cubicBezTo>
                  <a:cubicBezTo>
                    <a:pt x="67" y="69"/>
                    <a:pt x="66" y="70"/>
                    <a:pt x="65" y="71"/>
                  </a:cubicBezTo>
                  <a:cubicBezTo>
                    <a:pt x="61" y="76"/>
                    <a:pt x="54" y="82"/>
                    <a:pt x="45" y="82"/>
                  </a:cubicBezTo>
                  <a:cubicBezTo>
                    <a:pt x="37" y="82"/>
                    <a:pt x="30" y="76"/>
                    <a:pt x="26" y="71"/>
                  </a:cubicBezTo>
                  <a:cubicBezTo>
                    <a:pt x="25" y="70"/>
                    <a:pt x="23" y="69"/>
                    <a:pt x="22" y="69"/>
                  </a:cubicBezTo>
                  <a:cubicBezTo>
                    <a:pt x="13" y="58"/>
                    <a:pt x="7" y="42"/>
                    <a:pt x="7" y="30"/>
                  </a:cubicBezTo>
                  <a:cubicBezTo>
                    <a:pt x="7" y="15"/>
                    <a:pt x="11" y="14"/>
                    <a:pt x="27" y="11"/>
                  </a:cubicBezTo>
                  <a:cubicBezTo>
                    <a:pt x="27" y="10"/>
                    <a:pt x="27" y="10"/>
                    <a:pt x="27" y="10"/>
                  </a:cubicBezTo>
                  <a:cubicBezTo>
                    <a:pt x="28" y="11"/>
                    <a:pt x="29" y="12"/>
                    <a:pt x="30" y="12"/>
                  </a:cubicBezTo>
                  <a:cubicBezTo>
                    <a:pt x="33" y="12"/>
                    <a:pt x="36" y="9"/>
                    <a:pt x="36" y="6"/>
                  </a:cubicBezTo>
                  <a:cubicBezTo>
                    <a:pt x="36" y="3"/>
                    <a:pt x="33" y="0"/>
                    <a:pt x="30" y="0"/>
                  </a:cubicBezTo>
                  <a:cubicBezTo>
                    <a:pt x="28" y="0"/>
                    <a:pt x="26" y="1"/>
                    <a:pt x="25" y="3"/>
                  </a:cubicBezTo>
                  <a:cubicBezTo>
                    <a:pt x="25" y="3"/>
                    <a:pt x="25" y="3"/>
                    <a:pt x="25" y="3"/>
                  </a:cubicBezTo>
                  <a:cubicBezTo>
                    <a:pt x="9" y="7"/>
                    <a:pt x="0" y="9"/>
                    <a:pt x="0" y="30"/>
                  </a:cubicBezTo>
                  <a:cubicBezTo>
                    <a:pt x="0" y="43"/>
                    <a:pt x="6" y="61"/>
                    <a:pt x="16" y="74"/>
                  </a:cubicBezTo>
                  <a:cubicBezTo>
                    <a:pt x="16" y="76"/>
                    <a:pt x="16" y="77"/>
                    <a:pt x="17" y="78"/>
                  </a:cubicBezTo>
                  <a:cubicBezTo>
                    <a:pt x="25" y="87"/>
                    <a:pt x="33" y="92"/>
                    <a:pt x="42" y="93"/>
                  </a:cubicBezTo>
                  <a:cubicBezTo>
                    <a:pt x="42" y="120"/>
                    <a:pt x="42" y="120"/>
                    <a:pt x="42" y="120"/>
                  </a:cubicBezTo>
                  <a:cubicBezTo>
                    <a:pt x="42" y="142"/>
                    <a:pt x="60" y="160"/>
                    <a:pt x="82" y="160"/>
                  </a:cubicBezTo>
                  <a:cubicBezTo>
                    <a:pt x="104" y="160"/>
                    <a:pt x="122" y="142"/>
                    <a:pt x="122" y="120"/>
                  </a:cubicBezTo>
                  <a:cubicBezTo>
                    <a:pt x="122" y="96"/>
                    <a:pt x="122" y="96"/>
                    <a:pt x="122" y="96"/>
                  </a:cubicBezTo>
                  <a:cubicBezTo>
                    <a:pt x="133" y="95"/>
                    <a:pt x="141" y="86"/>
                    <a:pt x="141" y="75"/>
                  </a:cubicBezTo>
                  <a:close/>
                  <a:moveTo>
                    <a:pt x="118" y="90"/>
                  </a:moveTo>
                  <a:cubicBezTo>
                    <a:pt x="110" y="90"/>
                    <a:pt x="104" y="83"/>
                    <a:pt x="104" y="75"/>
                  </a:cubicBezTo>
                  <a:cubicBezTo>
                    <a:pt x="104" y="67"/>
                    <a:pt x="110" y="60"/>
                    <a:pt x="118" y="60"/>
                  </a:cubicBezTo>
                  <a:cubicBezTo>
                    <a:pt x="127" y="60"/>
                    <a:pt x="133" y="67"/>
                    <a:pt x="133" y="75"/>
                  </a:cubicBezTo>
                  <a:cubicBezTo>
                    <a:pt x="133" y="83"/>
                    <a:pt x="127" y="90"/>
                    <a:pt x="118" y="90"/>
                  </a:cubicBezTo>
                  <a:close/>
                  <a:moveTo>
                    <a:pt x="118" y="90"/>
                  </a:moveTo>
                  <a:cubicBezTo>
                    <a:pt x="118" y="90"/>
                    <a:pt x="118" y="90"/>
                    <a:pt x="118" y="9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7" name="Freeform 19"/>
            <p:cNvSpPr>
              <a:spLocks noEditPoints="1"/>
            </p:cNvSpPr>
            <p:nvPr/>
          </p:nvSpPr>
          <p:spPr bwMode="auto">
            <a:xfrm>
              <a:off x="1598" y="2282"/>
              <a:ext cx="56" cy="53"/>
            </a:xfrm>
            <a:custGeom>
              <a:avLst/>
              <a:gdLst/>
              <a:ahLst/>
              <a:cxnLst>
                <a:cxn ang="0">
                  <a:pos x="11" y="0"/>
                </a:cxn>
                <a:cxn ang="0">
                  <a:pos x="0" y="11"/>
                </a:cxn>
                <a:cxn ang="0">
                  <a:pos x="11" y="22"/>
                </a:cxn>
                <a:cxn ang="0">
                  <a:pos x="23" y="11"/>
                </a:cxn>
                <a:cxn ang="0">
                  <a:pos x="11" y="0"/>
                </a:cxn>
                <a:cxn ang="0">
                  <a:pos x="11" y="0"/>
                </a:cxn>
                <a:cxn ang="0">
                  <a:pos x="11" y="0"/>
                </a:cxn>
              </a:cxnLst>
              <a:rect l="0" t="0" r="r" b="b"/>
              <a:pathLst>
                <a:path w="23" h="22">
                  <a:moveTo>
                    <a:pt x="11" y="0"/>
                  </a:moveTo>
                  <a:cubicBezTo>
                    <a:pt x="5" y="0"/>
                    <a:pt x="0" y="5"/>
                    <a:pt x="0" y="11"/>
                  </a:cubicBezTo>
                  <a:cubicBezTo>
                    <a:pt x="0" y="17"/>
                    <a:pt x="5" y="22"/>
                    <a:pt x="11" y="22"/>
                  </a:cubicBezTo>
                  <a:cubicBezTo>
                    <a:pt x="18" y="22"/>
                    <a:pt x="23" y="17"/>
                    <a:pt x="23" y="11"/>
                  </a:cubicBezTo>
                  <a:cubicBezTo>
                    <a:pt x="23" y="5"/>
                    <a:pt x="18" y="0"/>
                    <a:pt x="11" y="0"/>
                  </a:cubicBezTo>
                  <a:close/>
                  <a:moveTo>
                    <a:pt x="11" y="0"/>
                  </a:moveTo>
                  <a:cubicBezTo>
                    <a:pt x="11" y="0"/>
                    <a:pt x="11" y="0"/>
                    <a:pt x="11"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18" name="Group 59"/>
          <p:cNvGrpSpPr/>
          <p:nvPr/>
        </p:nvGrpSpPr>
        <p:grpSpPr>
          <a:xfrm>
            <a:off x="1520593" y="1514021"/>
            <a:ext cx="4973724" cy="763195"/>
            <a:chOff x="7154105" y="3205032"/>
            <a:chExt cx="3047163" cy="572041"/>
          </a:xfrm>
        </p:grpSpPr>
        <p:sp>
          <p:nvSpPr>
            <p:cNvPr id="19" name="TextBox 18"/>
            <p:cNvSpPr txBox="1"/>
            <p:nvPr/>
          </p:nvSpPr>
          <p:spPr>
            <a:xfrm>
              <a:off x="7154105" y="3453982"/>
              <a:ext cx="3047163" cy="323091"/>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20" name="Rectangle 62"/>
            <p:cNvSpPr/>
            <p:nvPr/>
          </p:nvSpPr>
          <p:spPr>
            <a:xfrm>
              <a:off x="8281153" y="3205032"/>
              <a:ext cx="707376"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grpSp>
        <p:nvGrpSpPr>
          <p:cNvPr id="21" name="Group 59"/>
          <p:cNvGrpSpPr/>
          <p:nvPr/>
        </p:nvGrpSpPr>
        <p:grpSpPr>
          <a:xfrm>
            <a:off x="2351708" y="3026780"/>
            <a:ext cx="4829652" cy="763195"/>
            <a:chOff x="7154105" y="3205032"/>
            <a:chExt cx="3047163" cy="572041"/>
          </a:xfrm>
        </p:grpSpPr>
        <p:sp>
          <p:nvSpPr>
            <p:cNvPr id="22" name="TextBox 21"/>
            <p:cNvSpPr txBox="1"/>
            <p:nvPr/>
          </p:nvSpPr>
          <p:spPr>
            <a:xfrm>
              <a:off x="7154105" y="3453982"/>
              <a:ext cx="3047163" cy="323091"/>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23" name="Rectangle 62"/>
            <p:cNvSpPr/>
            <p:nvPr/>
          </p:nvSpPr>
          <p:spPr>
            <a:xfrm>
              <a:off x="8335795" y="3205032"/>
              <a:ext cx="728478"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grpSp>
        <p:nvGrpSpPr>
          <p:cNvPr id="24" name="Group 59"/>
          <p:cNvGrpSpPr/>
          <p:nvPr/>
        </p:nvGrpSpPr>
        <p:grpSpPr>
          <a:xfrm>
            <a:off x="3288178" y="4899720"/>
            <a:ext cx="4665212" cy="763195"/>
            <a:chOff x="7154105" y="3205032"/>
            <a:chExt cx="3047163" cy="572041"/>
          </a:xfrm>
        </p:grpSpPr>
        <p:sp>
          <p:nvSpPr>
            <p:cNvPr id="25" name="TextBox 24"/>
            <p:cNvSpPr txBox="1"/>
            <p:nvPr/>
          </p:nvSpPr>
          <p:spPr>
            <a:xfrm>
              <a:off x="7154105" y="3453982"/>
              <a:ext cx="3047163" cy="323091"/>
            </a:xfrm>
            <a:prstGeom prst="rect">
              <a:avLst/>
            </a:prstGeom>
            <a:noFill/>
          </p:spPr>
          <p:txBody>
            <a:bodyPr wrap="square" lIns="0" tIns="0" rIns="0" bIns="0" rtlCol="0">
              <a:spAutoFit/>
            </a:bodyPr>
            <a:lstStyle/>
            <a:p>
              <a:pPr lvl="0"/>
              <a:r>
                <a:rPr lang="zh-CN" altLang="en-US" sz="1400" dirty="0">
                  <a:solidFill>
                    <a:schemeClr val="tx1">
                      <a:lumMod val="75000"/>
                      <a:lumOff val="25000"/>
                    </a:schemeClr>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tx1">
                    <a:lumMod val="75000"/>
                    <a:lumOff val="25000"/>
                  </a:schemeClr>
                </a:solidFill>
                <a:cs typeface="+mn-ea"/>
              </a:endParaRPr>
            </a:p>
          </p:txBody>
        </p:sp>
        <p:sp>
          <p:nvSpPr>
            <p:cNvPr id="26" name="Rectangle 62"/>
            <p:cNvSpPr/>
            <p:nvPr/>
          </p:nvSpPr>
          <p:spPr>
            <a:xfrm>
              <a:off x="8283344" y="3205032"/>
              <a:ext cx="754155" cy="207701"/>
            </a:xfrm>
            <a:prstGeom prst="rect">
              <a:avLst/>
            </a:prstGeom>
          </p:spPr>
          <p:txBody>
            <a:bodyPr wrap="none" lIns="0" tIns="0" rIns="0" bIns="0">
              <a:spAutoFit/>
            </a:bodyPr>
            <a:lstStyle/>
            <a:p>
              <a:r>
                <a:rPr lang="zh-CN" altLang="en-US" sz="1800" b="1" dirty="0">
                  <a:solidFill>
                    <a:schemeClr val="tx1">
                      <a:lumMod val="75000"/>
                      <a:lumOff val="25000"/>
                    </a:schemeClr>
                  </a:solidFill>
                  <a:cs typeface="+mn-ea"/>
                </a:rPr>
                <a:t>文本标题一</a:t>
              </a:r>
              <a:endParaRPr lang="en-US" sz="1800" b="1" dirty="0">
                <a:solidFill>
                  <a:schemeClr val="tx1">
                    <a:lumMod val="75000"/>
                    <a:lumOff val="25000"/>
                  </a:schemeClr>
                </a:solidFill>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1+#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4" accel="50000" decel="5000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3500"/>
                            </p:stCondLst>
                            <p:childTnLst>
                              <p:par>
                                <p:cTn id="41" presetID="2" presetClass="entr" presetSubtype="4" accel="50000" decel="5000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Freeform 7"/>
          <p:cNvSpPr/>
          <p:nvPr/>
        </p:nvSpPr>
        <p:spPr bwMode="auto">
          <a:xfrm>
            <a:off x="1334146" y="2500615"/>
            <a:ext cx="865108" cy="936177"/>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121965" tIns="60982" rIns="121965" bIns="60982" numCol="1" anchor="t" anchorCtr="0" compatLnSpc="1"/>
          <a:lstStyle/>
          <a:p>
            <a:endParaRPr lang="en-US" sz="2100">
              <a:cs typeface="+mn-ea"/>
            </a:endParaRPr>
          </a:p>
        </p:txBody>
      </p:sp>
      <p:sp>
        <p:nvSpPr>
          <p:cNvPr id="7" name="Freeform 8"/>
          <p:cNvSpPr/>
          <p:nvPr/>
        </p:nvSpPr>
        <p:spPr bwMode="auto">
          <a:xfrm>
            <a:off x="1334147" y="4721314"/>
            <a:ext cx="870548" cy="1064086"/>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1"/>
          </a:solidFill>
          <a:ln w="9525">
            <a:noFill/>
            <a:round/>
          </a:ln>
        </p:spPr>
        <p:txBody>
          <a:bodyPr vert="horz" wrap="square" lIns="121965" tIns="60982" rIns="121965" bIns="60982" numCol="1" anchor="t" anchorCtr="0" compatLnSpc="1"/>
          <a:lstStyle/>
          <a:p>
            <a:endParaRPr lang="en-US" sz="2100">
              <a:cs typeface="+mn-ea"/>
            </a:endParaRPr>
          </a:p>
        </p:txBody>
      </p:sp>
      <p:sp>
        <p:nvSpPr>
          <p:cNvPr id="8" name="Rectangle 9"/>
          <p:cNvSpPr>
            <a:spLocks noChangeArrowheads="1"/>
          </p:cNvSpPr>
          <p:nvPr/>
        </p:nvSpPr>
        <p:spPr bwMode="auto">
          <a:xfrm>
            <a:off x="1334147" y="3880390"/>
            <a:ext cx="870548" cy="873584"/>
          </a:xfrm>
          <a:prstGeom prst="rect">
            <a:avLst/>
          </a:prstGeom>
          <a:solidFill>
            <a:schemeClr val="accent2"/>
          </a:solidFill>
          <a:ln w="9525">
            <a:noFill/>
            <a:miter lim="800000"/>
          </a:ln>
        </p:spPr>
        <p:txBody>
          <a:bodyPr vert="horz" wrap="square" lIns="121965" tIns="60982" rIns="121965" bIns="60982" numCol="1" anchor="t" anchorCtr="0" compatLnSpc="1"/>
          <a:lstStyle/>
          <a:p>
            <a:endParaRPr lang="en-US" sz="2100">
              <a:cs typeface="+mn-ea"/>
            </a:endParaRPr>
          </a:p>
        </p:txBody>
      </p:sp>
      <p:sp>
        <p:nvSpPr>
          <p:cNvPr id="9" name="Rectangle 10"/>
          <p:cNvSpPr>
            <a:spLocks noChangeArrowheads="1"/>
          </p:cNvSpPr>
          <p:nvPr/>
        </p:nvSpPr>
        <p:spPr bwMode="auto">
          <a:xfrm>
            <a:off x="1334147" y="3442234"/>
            <a:ext cx="870548" cy="438152"/>
          </a:xfrm>
          <a:prstGeom prst="rect">
            <a:avLst/>
          </a:prstGeom>
          <a:solidFill>
            <a:schemeClr val="accent3"/>
          </a:solidFill>
          <a:ln w="9525">
            <a:noFill/>
            <a:miter lim="800000"/>
          </a:ln>
        </p:spPr>
        <p:txBody>
          <a:bodyPr vert="horz" wrap="square" lIns="121965" tIns="60982" rIns="121965" bIns="60982" numCol="1" anchor="t" anchorCtr="0" compatLnSpc="1"/>
          <a:lstStyle/>
          <a:p>
            <a:endParaRPr lang="en-US" sz="2100">
              <a:cs typeface="+mn-ea"/>
            </a:endParaRPr>
          </a:p>
        </p:txBody>
      </p:sp>
      <p:grpSp>
        <p:nvGrpSpPr>
          <p:cNvPr id="10" name="Group 128"/>
          <p:cNvGrpSpPr/>
          <p:nvPr/>
        </p:nvGrpSpPr>
        <p:grpSpPr>
          <a:xfrm>
            <a:off x="1334145" y="2454350"/>
            <a:ext cx="870549" cy="987883"/>
            <a:chOff x="1173169" y="1789252"/>
            <a:chExt cx="652742" cy="740451"/>
          </a:xfrm>
        </p:grpSpPr>
        <p:sp>
          <p:nvSpPr>
            <p:cNvPr id="11" name="Rectangle 6"/>
            <p:cNvSpPr>
              <a:spLocks noChangeArrowheads="1"/>
            </p:cNvSpPr>
            <p:nvPr/>
          </p:nvSpPr>
          <p:spPr bwMode="auto">
            <a:xfrm>
              <a:off x="1173169" y="1823928"/>
              <a:ext cx="652741" cy="705775"/>
            </a:xfrm>
            <a:prstGeom prst="rect">
              <a:avLst/>
            </a:prstGeom>
            <a:solidFill>
              <a:schemeClr val="accent4"/>
            </a:solidFill>
            <a:ln w="9525">
              <a:noFill/>
              <a:miter lim="800000"/>
            </a:ln>
          </p:spPr>
          <p:txBody>
            <a:bodyPr vert="horz" wrap="square" lIns="91476" tIns="45738" rIns="91476" bIns="45738" numCol="1" anchor="t" anchorCtr="0" compatLnSpc="1"/>
            <a:lstStyle/>
            <a:p>
              <a:endParaRPr lang="en-US" sz="2100">
                <a:cs typeface="+mn-ea"/>
              </a:endParaRPr>
            </a:p>
          </p:txBody>
        </p:sp>
        <p:sp>
          <p:nvSpPr>
            <p:cNvPr id="12" name="Oval 11"/>
            <p:cNvSpPr>
              <a:spLocks noChangeArrowheads="1"/>
            </p:cNvSpPr>
            <p:nvPr/>
          </p:nvSpPr>
          <p:spPr bwMode="auto">
            <a:xfrm>
              <a:off x="1173170" y="1789252"/>
              <a:ext cx="652741" cy="63235"/>
            </a:xfrm>
            <a:prstGeom prst="ellipse">
              <a:avLst/>
            </a:prstGeom>
            <a:solidFill>
              <a:schemeClr val="accent4">
                <a:lumMod val="40000"/>
                <a:lumOff val="60000"/>
              </a:schemeClr>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13" name="Group 26"/>
          <p:cNvGrpSpPr/>
          <p:nvPr/>
        </p:nvGrpSpPr>
        <p:grpSpPr>
          <a:xfrm>
            <a:off x="873193" y="1624311"/>
            <a:ext cx="1721868" cy="4333448"/>
            <a:chOff x="5381376" y="1311276"/>
            <a:chExt cx="1004780" cy="2527830"/>
          </a:xfrm>
        </p:grpSpPr>
        <p:sp>
          <p:nvSpPr>
            <p:cNvPr id="14" name="Arc 14"/>
            <p:cNvSpPr/>
            <p:nvPr/>
          </p:nvSpPr>
          <p:spPr>
            <a:xfrm rot="5400000">
              <a:off x="5562231" y="3168259"/>
              <a:ext cx="660399" cy="681296"/>
            </a:xfrm>
            <a:prstGeom prst="arc">
              <a:avLst>
                <a:gd name="adj1" fmla="val 16200000"/>
                <a:gd name="adj2" fmla="val 558229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cxnSp>
          <p:nvCxnSpPr>
            <p:cNvPr id="15" name="Straight Connector 16"/>
            <p:cNvCxnSpPr/>
            <p:nvPr/>
          </p:nvCxnSpPr>
          <p:spPr>
            <a:xfrm flipH="1" flipV="1">
              <a:off x="5551319" y="1599574"/>
              <a:ext cx="464" cy="1898973"/>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7"/>
            <p:cNvCxnSpPr/>
            <p:nvPr/>
          </p:nvCxnSpPr>
          <p:spPr>
            <a:xfrm flipH="1" flipV="1">
              <a:off x="6232615" y="1601956"/>
              <a:ext cx="464" cy="1916474"/>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Arc 21"/>
            <p:cNvSpPr/>
            <p:nvPr/>
          </p:nvSpPr>
          <p:spPr>
            <a:xfrm>
              <a:off x="6098121" y="1311276"/>
              <a:ext cx="288035" cy="288035"/>
            </a:xfrm>
            <a:prstGeom prst="arc">
              <a:avLst>
                <a:gd name="adj1" fmla="val 16200000"/>
                <a:gd name="adj2" fmla="val 5619728"/>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cxnSp>
          <p:nvCxnSpPr>
            <p:cNvPr id="18" name="Straight Connector 23"/>
            <p:cNvCxnSpPr>
              <a:stCxn id="17" idx="0"/>
            </p:cNvCxnSpPr>
            <p:nvPr/>
          </p:nvCxnSpPr>
          <p:spPr>
            <a:xfrm flipH="1">
              <a:off x="5525394" y="1311276"/>
              <a:ext cx="716745" cy="0"/>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Arc 25"/>
            <p:cNvSpPr/>
            <p:nvPr/>
          </p:nvSpPr>
          <p:spPr>
            <a:xfrm flipH="1">
              <a:off x="5381376" y="1311276"/>
              <a:ext cx="288035" cy="288035"/>
            </a:xfrm>
            <a:prstGeom prst="arc">
              <a:avLst>
                <a:gd name="adj1" fmla="val 16200000"/>
                <a:gd name="adj2" fmla="val 5619728"/>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00">
                <a:cs typeface="+mn-ea"/>
              </a:endParaRPr>
            </a:p>
          </p:txBody>
        </p:sp>
      </p:grpSp>
      <p:grpSp>
        <p:nvGrpSpPr>
          <p:cNvPr id="20" name="Group 91"/>
          <p:cNvGrpSpPr/>
          <p:nvPr/>
        </p:nvGrpSpPr>
        <p:grpSpPr>
          <a:xfrm>
            <a:off x="1496058" y="1422937"/>
            <a:ext cx="605405" cy="809891"/>
            <a:chOff x="802535" y="1904963"/>
            <a:chExt cx="370651" cy="495666"/>
          </a:xfrm>
          <a:solidFill>
            <a:schemeClr val="accent4"/>
          </a:solidFill>
        </p:grpSpPr>
        <p:sp>
          <p:nvSpPr>
            <p:cNvPr id="21" name="Oval 92"/>
            <p:cNvSpPr/>
            <p:nvPr/>
          </p:nvSpPr>
          <p:spPr>
            <a:xfrm>
              <a:off x="935957" y="2063300"/>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sp>
          <p:nvSpPr>
            <p:cNvPr id="22" name="Oval 93"/>
            <p:cNvSpPr>
              <a:spLocks noChangeAspect="1"/>
            </p:cNvSpPr>
            <p:nvPr/>
          </p:nvSpPr>
          <p:spPr>
            <a:xfrm>
              <a:off x="802535" y="2282014"/>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sp>
          <p:nvSpPr>
            <p:cNvPr id="23" name="Oval 94"/>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grpSp>
      <p:cxnSp>
        <p:nvCxnSpPr>
          <p:cNvPr id="24" name="Elbow Connector 101"/>
          <p:cNvCxnSpPr/>
          <p:nvPr/>
        </p:nvCxnSpPr>
        <p:spPr>
          <a:xfrm flipV="1">
            <a:off x="1775544" y="2114902"/>
            <a:ext cx="2401311" cy="931137"/>
          </a:xfrm>
          <a:prstGeom prst="bentConnector3">
            <a:avLst>
              <a:gd name="adj1" fmla="val 50000"/>
            </a:avLst>
          </a:prstGeom>
          <a:ln w="19050" cmpd="sng">
            <a:solidFill>
              <a:schemeClr val="tx1">
                <a:lumMod val="50000"/>
                <a:lumOff val="50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Elbow Connector 108"/>
          <p:cNvCxnSpPr/>
          <p:nvPr/>
        </p:nvCxnSpPr>
        <p:spPr>
          <a:xfrm flipV="1">
            <a:off x="1775544" y="3267760"/>
            <a:ext cx="2401311" cy="380785"/>
          </a:xfrm>
          <a:prstGeom prst="bentConnector3">
            <a:avLst>
              <a:gd name="adj1" fmla="val 50000"/>
            </a:avLst>
          </a:prstGeom>
          <a:ln w="19050" cmpd="sng">
            <a:solidFill>
              <a:schemeClr val="tx1">
                <a:lumMod val="50000"/>
                <a:lumOff val="50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Elbow Connector 112"/>
          <p:cNvCxnSpPr/>
          <p:nvPr/>
        </p:nvCxnSpPr>
        <p:spPr>
          <a:xfrm>
            <a:off x="1775544" y="5224412"/>
            <a:ext cx="2401311" cy="195347"/>
          </a:xfrm>
          <a:prstGeom prst="bentConnector3">
            <a:avLst>
              <a:gd name="adj1" fmla="val 50000"/>
            </a:avLst>
          </a:prstGeom>
          <a:ln w="19050" cmpd="sng">
            <a:solidFill>
              <a:schemeClr val="tx1">
                <a:lumMod val="50000"/>
                <a:lumOff val="50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7" name="Text Placeholder 3"/>
          <p:cNvSpPr txBox="1"/>
          <p:nvPr/>
        </p:nvSpPr>
        <p:spPr>
          <a:xfrm>
            <a:off x="4877558" y="1758030"/>
            <a:ext cx="2300571" cy="70816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800" b="1" dirty="0">
                <a:solidFill>
                  <a:schemeClr val="tx1">
                    <a:lumMod val="75000"/>
                    <a:lumOff val="25000"/>
                  </a:schemeClr>
                </a:solidFill>
                <a:cs typeface="+mn-ea"/>
              </a:rPr>
              <a:t>文本标题</a:t>
            </a:r>
            <a:endParaRPr lang="en-US" altLang="zh-CN" sz="1800" b="1" dirty="0">
              <a:solidFill>
                <a:schemeClr val="tx1">
                  <a:lumMod val="75000"/>
                  <a:lumOff val="25000"/>
                </a:schemeClr>
              </a:solidFill>
              <a:cs typeface="+mn-ea"/>
            </a:endParaRPr>
          </a:p>
          <a:p>
            <a:pPr algn="l"/>
            <a:r>
              <a:rPr lang="zh-CN" altLang="en-US" sz="1400" dirty="0">
                <a:solidFill>
                  <a:schemeClr val="tx1">
                    <a:lumMod val="75000"/>
                    <a:lumOff val="25000"/>
                  </a:schemeClr>
                </a:solidFill>
                <a:latin typeface="时尚中黑简体"/>
                <a:cs typeface="+mn-ea"/>
              </a:rPr>
              <a:t>单击此处添加文字阐述，添加简短问题说明文字</a:t>
            </a:r>
            <a:endParaRPr lang="en-US" sz="1300" dirty="0">
              <a:solidFill>
                <a:schemeClr val="tx1">
                  <a:lumMod val="75000"/>
                  <a:lumOff val="25000"/>
                </a:schemeClr>
              </a:solidFill>
              <a:cs typeface="+mn-ea"/>
            </a:endParaRPr>
          </a:p>
        </p:txBody>
      </p:sp>
      <p:sp>
        <p:nvSpPr>
          <p:cNvPr id="28" name="Text Placeholder 3"/>
          <p:cNvSpPr txBox="1"/>
          <p:nvPr/>
        </p:nvSpPr>
        <p:spPr>
          <a:xfrm>
            <a:off x="4877558" y="2853505"/>
            <a:ext cx="2300571" cy="70816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800" b="1" dirty="0">
                <a:solidFill>
                  <a:prstClr val="black">
                    <a:lumMod val="75000"/>
                    <a:lumOff val="25000"/>
                  </a:prstClr>
                </a:solidFill>
                <a:cs typeface="+mn-ea"/>
              </a:rPr>
              <a:t>文本标题</a:t>
            </a:r>
            <a:endParaRPr lang="en-US" altLang="zh-CN" sz="1800" b="1" dirty="0">
              <a:solidFill>
                <a:prstClr val="black">
                  <a:lumMod val="75000"/>
                  <a:lumOff val="25000"/>
                </a:prstClr>
              </a:solidFill>
              <a:cs typeface="+mn-ea"/>
            </a:endParaRPr>
          </a:p>
          <a:p>
            <a:pPr lvl="0" algn="l"/>
            <a:r>
              <a:rPr lang="zh-CN" altLang="en-US" sz="1400" dirty="0">
                <a:solidFill>
                  <a:prstClr val="black">
                    <a:lumMod val="75000"/>
                    <a:lumOff val="25000"/>
                  </a:prstClr>
                </a:solidFill>
                <a:latin typeface="时尚中黑简体"/>
                <a:cs typeface="+mn-ea"/>
              </a:rPr>
              <a:t>单击此处添加文字阐述，添加简短问题说明文字</a:t>
            </a:r>
            <a:endParaRPr lang="en-US" altLang="zh-CN" sz="1300" dirty="0">
              <a:solidFill>
                <a:prstClr val="black">
                  <a:lumMod val="75000"/>
                  <a:lumOff val="25000"/>
                </a:prstClr>
              </a:solidFill>
              <a:cs typeface="+mn-ea"/>
            </a:endParaRPr>
          </a:p>
        </p:txBody>
      </p:sp>
      <p:sp>
        <p:nvSpPr>
          <p:cNvPr id="29" name="Text Placeholder 3"/>
          <p:cNvSpPr txBox="1"/>
          <p:nvPr/>
        </p:nvSpPr>
        <p:spPr>
          <a:xfrm>
            <a:off x="4877558" y="3930721"/>
            <a:ext cx="2300571" cy="70816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800" b="1" dirty="0">
                <a:solidFill>
                  <a:prstClr val="black">
                    <a:lumMod val="75000"/>
                    <a:lumOff val="25000"/>
                  </a:prstClr>
                </a:solidFill>
                <a:cs typeface="+mn-ea"/>
              </a:rPr>
              <a:t>文本标题</a:t>
            </a:r>
            <a:endParaRPr lang="en-US" altLang="zh-CN" sz="1800" b="1" dirty="0">
              <a:solidFill>
                <a:prstClr val="black">
                  <a:lumMod val="75000"/>
                  <a:lumOff val="25000"/>
                </a:prstClr>
              </a:solidFill>
              <a:cs typeface="+mn-ea"/>
            </a:endParaRPr>
          </a:p>
          <a:p>
            <a:pPr lvl="0" algn="l"/>
            <a:r>
              <a:rPr lang="zh-CN" altLang="en-US" sz="1400" dirty="0">
                <a:solidFill>
                  <a:prstClr val="black">
                    <a:lumMod val="75000"/>
                    <a:lumOff val="25000"/>
                  </a:prstClr>
                </a:solidFill>
                <a:latin typeface="时尚中黑简体"/>
                <a:cs typeface="+mn-ea"/>
              </a:rPr>
              <a:t>单击此处添加文字阐述，添加简短问题说明文字</a:t>
            </a:r>
            <a:endParaRPr lang="en-US" altLang="zh-CN" sz="1300" dirty="0">
              <a:solidFill>
                <a:prstClr val="black">
                  <a:lumMod val="75000"/>
                  <a:lumOff val="25000"/>
                </a:prstClr>
              </a:solidFill>
              <a:cs typeface="+mn-ea"/>
            </a:endParaRPr>
          </a:p>
        </p:txBody>
      </p:sp>
      <p:sp>
        <p:nvSpPr>
          <p:cNvPr id="30" name="Text Placeholder 3"/>
          <p:cNvSpPr txBox="1"/>
          <p:nvPr/>
        </p:nvSpPr>
        <p:spPr>
          <a:xfrm>
            <a:off x="4877558" y="5007937"/>
            <a:ext cx="2300571" cy="70816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800" b="1" dirty="0">
                <a:solidFill>
                  <a:prstClr val="black">
                    <a:lumMod val="75000"/>
                    <a:lumOff val="25000"/>
                  </a:prstClr>
                </a:solidFill>
                <a:cs typeface="+mn-ea"/>
              </a:rPr>
              <a:t>文本标题</a:t>
            </a:r>
            <a:endParaRPr lang="en-US" altLang="zh-CN" sz="1800" b="1" dirty="0">
              <a:solidFill>
                <a:prstClr val="black">
                  <a:lumMod val="75000"/>
                  <a:lumOff val="25000"/>
                </a:prstClr>
              </a:solidFill>
              <a:cs typeface="+mn-ea"/>
            </a:endParaRPr>
          </a:p>
          <a:p>
            <a:pPr lvl="0" algn="l"/>
            <a:r>
              <a:rPr lang="zh-CN" altLang="en-US" sz="1400" dirty="0">
                <a:solidFill>
                  <a:prstClr val="black">
                    <a:lumMod val="75000"/>
                    <a:lumOff val="25000"/>
                  </a:prstClr>
                </a:solidFill>
                <a:latin typeface="时尚中黑简体"/>
                <a:cs typeface="+mn-ea"/>
              </a:rPr>
              <a:t>单击此处添加文字阐述，添加简短问题说明文字</a:t>
            </a:r>
            <a:endParaRPr lang="en-US" altLang="zh-CN" sz="1300" dirty="0">
              <a:solidFill>
                <a:prstClr val="black">
                  <a:lumMod val="75000"/>
                  <a:lumOff val="25000"/>
                </a:prstClr>
              </a:solidFill>
              <a:cs typeface="+mn-ea"/>
            </a:endParaRPr>
          </a:p>
        </p:txBody>
      </p:sp>
      <p:cxnSp>
        <p:nvCxnSpPr>
          <p:cNvPr id="31" name="Straight Connector 51"/>
          <p:cNvCxnSpPr/>
          <p:nvPr/>
        </p:nvCxnSpPr>
        <p:spPr>
          <a:xfrm>
            <a:off x="1737814" y="4337051"/>
            <a:ext cx="2439042" cy="0"/>
          </a:xfrm>
          <a:prstGeom prst="line">
            <a:avLst/>
          </a:prstGeom>
          <a:ln w="19050" cap="rnd">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graphicFrame>
        <p:nvGraphicFramePr>
          <p:cNvPr id="32" name="Chart 56"/>
          <p:cNvGraphicFramePr/>
          <p:nvPr/>
        </p:nvGraphicFramePr>
        <p:xfrm>
          <a:off x="7326857" y="1651478"/>
          <a:ext cx="3924561" cy="4133923"/>
        </p:xfrm>
        <a:graphic>
          <a:graphicData uri="http://schemas.openxmlformats.org/drawingml/2006/chart">
            <c:chart xmlns:c="http://schemas.openxmlformats.org/drawingml/2006/chart" xmlns:r="http://schemas.openxmlformats.org/officeDocument/2006/relationships" r:id="rId1"/>
          </a:graphicData>
        </a:graphic>
      </p:graphicFrame>
      <p:sp>
        <p:nvSpPr>
          <p:cNvPr id="33" name="Freeform 45"/>
          <p:cNvSpPr>
            <a:spLocks noEditPoints="1"/>
          </p:cNvSpPr>
          <p:nvPr/>
        </p:nvSpPr>
        <p:spPr bwMode="auto">
          <a:xfrm>
            <a:off x="4304184" y="1935209"/>
            <a:ext cx="414732" cy="41488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ln>
        </p:spPr>
        <p:txBody>
          <a:bodyPr vert="horz" wrap="square" lIns="121965" tIns="60982" rIns="121965" bIns="60982" numCol="1" anchor="t" anchorCtr="0" compatLnSpc="1"/>
          <a:lstStyle/>
          <a:p>
            <a:endParaRPr lang="en-US" sz="2100">
              <a:cs typeface="+mn-ea"/>
            </a:endParaRPr>
          </a:p>
        </p:txBody>
      </p:sp>
      <p:sp>
        <p:nvSpPr>
          <p:cNvPr id="34" name="Freeform 45"/>
          <p:cNvSpPr>
            <a:spLocks noEditPoints="1"/>
          </p:cNvSpPr>
          <p:nvPr/>
        </p:nvSpPr>
        <p:spPr bwMode="auto">
          <a:xfrm>
            <a:off x="4304184" y="3058443"/>
            <a:ext cx="414732" cy="41488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vert="horz" wrap="square" lIns="121965" tIns="60982" rIns="121965" bIns="60982" numCol="1" anchor="t" anchorCtr="0" compatLnSpc="1"/>
          <a:lstStyle/>
          <a:p>
            <a:endParaRPr lang="en-US" sz="2100">
              <a:cs typeface="+mn-ea"/>
            </a:endParaRPr>
          </a:p>
        </p:txBody>
      </p:sp>
      <p:sp>
        <p:nvSpPr>
          <p:cNvPr id="35" name="Freeform 45"/>
          <p:cNvSpPr>
            <a:spLocks noEditPoints="1"/>
          </p:cNvSpPr>
          <p:nvPr/>
        </p:nvSpPr>
        <p:spPr bwMode="auto">
          <a:xfrm>
            <a:off x="4304184" y="4144250"/>
            <a:ext cx="414732" cy="41488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121965" tIns="60982" rIns="121965" bIns="60982" numCol="1" anchor="t" anchorCtr="0" compatLnSpc="1"/>
          <a:lstStyle/>
          <a:p>
            <a:endParaRPr lang="en-US" sz="2100">
              <a:cs typeface="+mn-ea"/>
            </a:endParaRPr>
          </a:p>
        </p:txBody>
      </p:sp>
      <p:sp>
        <p:nvSpPr>
          <p:cNvPr id="36" name="Freeform 45"/>
          <p:cNvSpPr>
            <a:spLocks noEditPoints="1"/>
          </p:cNvSpPr>
          <p:nvPr/>
        </p:nvSpPr>
        <p:spPr bwMode="auto">
          <a:xfrm>
            <a:off x="4304184" y="5219537"/>
            <a:ext cx="414732" cy="414882"/>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121965" tIns="60982" rIns="121965" bIns="60982" numCol="1" anchor="t" anchorCtr="0" compatLnSpc="1"/>
          <a:lstStyle/>
          <a:p>
            <a:endParaRPr lang="en-US" sz="2100">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 presetClass="entr" presetSubtype="1" accel="50000" decel="5000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 presetClass="entr" presetSubtype="1" accel="50000" decel="5000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2" presetClass="entr" presetSubtype="1" accel="50000" decel="50000"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childTnLst>
                          </p:cTn>
                        </p:par>
                        <p:par>
                          <p:cTn id="47" fill="hold">
                            <p:stCondLst>
                              <p:cond delay="4500"/>
                            </p:stCondLst>
                            <p:childTnLst>
                              <p:par>
                                <p:cTn id="48" presetID="42" presetClass="entr" presetSubtype="0"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anim calcmode="lin" valueType="num">
                                      <p:cBhvr>
                                        <p:cTn id="51" dur="500" fill="hold"/>
                                        <p:tgtEl>
                                          <p:spTgt spid="20"/>
                                        </p:tgtEl>
                                        <p:attrNameLst>
                                          <p:attrName>ppt_x</p:attrName>
                                        </p:attrNameLst>
                                      </p:cBhvr>
                                      <p:tavLst>
                                        <p:tav tm="0">
                                          <p:val>
                                            <p:strVal val="#ppt_x"/>
                                          </p:val>
                                        </p:tav>
                                        <p:tav tm="100000">
                                          <p:val>
                                            <p:strVal val="#ppt_x"/>
                                          </p:val>
                                        </p:tav>
                                      </p:tavLst>
                                    </p:anim>
                                    <p:anim calcmode="lin" valueType="num">
                                      <p:cBhvr>
                                        <p:cTn id="52" dur="500" fill="hold"/>
                                        <p:tgtEl>
                                          <p:spTgt spid="20"/>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18" presetClass="entr" presetSubtype="3"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upRight)">
                                      <p:cBhvr>
                                        <p:cTn id="56" dur="500"/>
                                        <p:tgtEl>
                                          <p:spTgt spid="24"/>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2" presetClass="entr" presetSubtype="2" accel="50000" decel="5000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1+#ppt_w/2"/>
                                          </p:val>
                                        </p:tav>
                                        <p:tav tm="100000">
                                          <p:val>
                                            <p:strVal val="#ppt_x"/>
                                          </p:val>
                                        </p:tav>
                                      </p:tavLst>
                                    </p:anim>
                                    <p:anim calcmode="lin" valueType="num">
                                      <p:cBhvr additive="base">
                                        <p:cTn id="66" dur="500" fill="hold"/>
                                        <p:tgtEl>
                                          <p:spTgt spid="27"/>
                                        </p:tgtEl>
                                        <p:attrNameLst>
                                          <p:attrName>ppt_y</p:attrName>
                                        </p:attrNameLst>
                                      </p:cBhvr>
                                      <p:tavLst>
                                        <p:tav tm="0">
                                          <p:val>
                                            <p:strVal val="#ppt_y"/>
                                          </p:val>
                                        </p:tav>
                                        <p:tav tm="100000">
                                          <p:val>
                                            <p:strVal val="#ppt_y"/>
                                          </p:val>
                                        </p:tav>
                                      </p:tavLst>
                                    </p:anim>
                                  </p:childTnLst>
                                </p:cTn>
                              </p:par>
                            </p:childTnLst>
                          </p:cTn>
                        </p:par>
                        <p:par>
                          <p:cTn id="67" fill="hold">
                            <p:stCondLst>
                              <p:cond delay="6000"/>
                            </p:stCondLst>
                            <p:childTnLst>
                              <p:par>
                                <p:cTn id="68" presetID="18" presetClass="entr" presetSubtype="3"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strips(upRight)">
                                      <p:cBhvr>
                                        <p:cTn id="70" dur="500"/>
                                        <p:tgtEl>
                                          <p:spTgt spid="25"/>
                                        </p:tgtEl>
                                      </p:cBhvr>
                                    </p:animEffect>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 calcmode="lin" valueType="num">
                                      <p:cBhvr>
                                        <p:cTn id="74" dur="500" fill="hold"/>
                                        <p:tgtEl>
                                          <p:spTgt spid="34"/>
                                        </p:tgtEl>
                                        <p:attrNameLst>
                                          <p:attrName>ppt_w</p:attrName>
                                        </p:attrNameLst>
                                      </p:cBhvr>
                                      <p:tavLst>
                                        <p:tav tm="0">
                                          <p:val>
                                            <p:fltVal val="0"/>
                                          </p:val>
                                        </p:tav>
                                        <p:tav tm="100000">
                                          <p:val>
                                            <p:strVal val="#ppt_w"/>
                                          </p:val>
                                        </p:tav>
                                      </p:tavLst>
                                    </p:anim>
                                    <p:anim calcmode="lin" valueType="num">
                                      <p:cBhvr>
                                        <p:cTn id="75" dur="500" fill="hold"/>
                                        <p:tgtEl>
                                          <p:spTgt spid="34"/>
                                        </p:tgtEl>
                                        <p:attrNameLst>
                                          <p:attrName>ppt_h</p:attrName>
                                        </p:attrNameLst>
                                      </p:cBhvr>
                                      <p:tavLst>
                                        <p:tav tm="0">
                                          <p:val>
                                            <p:fltVal val="0"/>
                                          </p:val>
                                        </p:tav>
                                        <p:tav tm="100000">
                                          <p:val>
                                            <p:strVal val="#ppt_h"/>
                                          </p:val>
                                        </p:tav>
                                      </p:tavLst>
                                    </p:anim>
                                    <p:animEffect transition="in" filter="fade">
                                      <p:cBhvr>
                                        <p:cTn id="76" dur="500"/>
                                        <p:tgtEl>
                                          <p:spTgt spid="34"/>
                                        </p:tgtEl>
                                      </p:cBhvr>
                                    </p:animEffect>
                                  </p:childTnLst>
                                </p:cTn>
                              </p:par>
                              <p:par>
                                <p:cTn id="77" presetID="2" presetClass="entr" presetSubtype="2" accel="50000" decel="5000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fill="hold"/>
                                        <p:tgtEl>
                                          <p:spTgt spid="28"/>
                                        </p:tgtEl>
                                        <p:attrNameLst>
                                          <p:attrName>ppt_x</p:attrName>
                                        </p:attrNameLst>
                                      </p:cBhvr>
                                      <p:tavLst>
                                        <p:tav tm="0">
                                          <p:val>
                                            <p:strVal val="1+#ppt_w/2"/>
                                          </p:val>
                                        </p:tav>
                                        <p:tav tm="100000">
                                          <p:val>
                                            <p:strVal val="#ppt_x"/>
                                          </p:val>
                                        </p:tav>
                                      </p:tavLst>
                                    </p:anim>
                                    <p:anim calcmode="lin" valueType="num">
                                      <p:cBhvr additive="base">
                                        <p:cTn id="80" dur="500" fill="hold"/>
                                        <p:tgtEl>
                                          <p:spTgt spid="28"/>
                                        </p:tgtEl>
                                        <p:attrNameLst>
                                          <p:attrName>ppt_y</p:attrName>
                                        </p:attrNameLst>
                                      </p:cBhvr>
                                      <p:tavLst>
                                        <p:tav tm="0">
                                          <p:val>
                                            <p:strVal val="#ppt_y"/>
                                          </p:val>
                                        </p:tav>
                                        <p:tav tm="100000">
                                          <p:val>
                                            <p:strVal val="#ppt_y"/>
                                          </p:val>
                                        </p:tav>
                                      </p:tavLst>
                                    </p:anim>
                                  </p:childTnLst>
                                </p:cTn>
                              </p:par>
                            </p:childTnLst>
                          </p:cTn>
                        </p:par>
                        <p:par>
                          <p:cTn id="81" fill="hold">
                            <p:stCondLst>
                              <p:cond delay="7000"/>
                            </p:stCondLst>
                            <p:childTnLst>
                              <p:par>
                                <p:cTn id="82" presetID="18" presetClass="entr" presetSubtype="3" fill="hold" nodeType="after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strips(upRight)">
                                      <p:cBhvr>
                                        <p:cTn id="84" dur="500"/>
                                        <p:tgtEl>
                                          <p:spTgt spid="31"/>
                                        </p:tgtEl>
                                      </p:cBhvr>
                                    </p:animEffect>
                                  </p:childTnLst>
                                </p:cTn>
                              </p:par>
                            </p:childTnLst>
                          </p:cTn>
                        </p:par>
                        <p:par>
                          <p:cTn id="85" fill="hold">
                            <p:stCondLst>
                              <p:cond delay="7500"/>
                            </p:stCondLst>
                            <p:childTnLst>
                              <p:par>
                                <p:cTn id="86" presetID="53" presetClass="entr" presetSubtype="16" fill="hold" grpId="0" nodeType="after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p:cTn id="88" dur="500" fill="hold"/>
                                        <p:tgtEl>
                                          <p:spTgt spid="35"/>
                                        </p:tgtEl>
                                        <p:attrNameLst>
                                          <p:attrName>ppt_w</p:attrName>
                                        </p:attrNameLst>
                                      </p:cBhvr>
                                      <p:tavLst>
                                        <p:tav tm="0">
                                          <p:val>
                                            <p:fltVal val="0"/>
                                          </p:val>
                                        </p:tav>
                                        <p:tav tm="100000">
                                          <p:val>
                                            <p:strVal val="#ppt_w"/>
                                          </p:val>
                                        </p:tav>
                                      </p:tavLst>
                                    </p:anim>
                                    <p:anim calcmode="lin" valueType="num">
                                      <p:cBhvr>
                                        <p:cTn id="89" dur="500" fill="hold"/>
                                        <p:tgtEl>
                                          <p:spTgt spid="35"/>
                                        </p:tgtEl>
                                        <p:attrNameLst>
                                          <p:attrName>ppt_h</p:attrName>
                                        </p:attrNameLst>
                                      </p:cBhvr>
                                      <p:tavLst>
                                        <p:tav tm="0">
                                          <p:val>
                                            <p:fltVal val="0"/>
                                          </p:val>
                                        </p:tav>
                                        <p:tav tm="100000">
                                          <p:val>
                                            <p:strVal val="#ppt_h"/>
                                          </p:val>
                                        </p:tav>
                                      </p:tavLst>
                                    </p:anim>
                                    <p:animEffect transition="in" filter="fade">
                                      <p:cBhvr>
                                        <p:cTn id="90" dur="500"/>
                                        <p:tgtEl>
                                          <p:spTgt spid="35"/>
                                        </p:tgtEl>
                                      </p:cBhvr>
                                    </p:animEffect>
                                  </p:childTnLst>
                                </p:cTn>
                              </p:par>
                              <p:par>
                                <p:cTn id="91" presetID="2" presetClass="entr" presetSubtype="2" accel="50000" decel="50000"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additive="base">
                                        <p:cTn id="93" dur="500" fill="hold"/>
                                        <p:tgtEl>
                                          <p:spTgt spid="29"/>
                                        </p:tgtEl>
                                        <p:attrNameLst>
                                          <p:attrName>ppt_x</p:attrName>
                                        </p:attrNameLst>
                                      </p:cBhvr>
                                      <p:tavLst>
                                        <p:tav tm="0">
                                          <p:val>
                                            <p:strVal val="1+#ppt_w/2"/>
                                          </p:val>
                                        </p:tav>
                                        <p:tav tm="100000">
                                          <p:val>
                                            <p:strVal val="#ppt_x"/>
                                          </p:val>
                                        </p:tav>
                                      </p:tavLst>
                                    </p:anim>
                                    <p:anim calcmode="lin" valueType="num">
                                      <p:cBhvr additive="base">
                                        <p:cTn id="94" dur="500" fill="hold"/>
                                        <p:tgtEl>
                                          <p:spTgt spid="29"/>
                                        </p:tgtEl>
                                        <p:attrNameLst>
                                          <p:attrName>ppt_y</p:attrName>
                                        </p:attrNameLst>
                                      </p:cBhvr>
                                      <p:tavLst>
                                        <p:tav tm="0">
                                          <p:val>
                                            <p:strVal val="#ppt_y"/>
                                          </p:val>
                                        </p:tav>
                                        <p:tav tm="100000">
                                          <p:val>
                                            <p:strVal val="#ppt_y"/>
                                          </p:val>
                                        </p:tav>
                                      </p:tavLst>
                                    </p:anim>
                                  </p:childTnLst>
                                </p:cTn>
                              </p:par>
                            </p:childTnLst>
                          </p:cTn>
                        </p:par>
                        <p:par>
                          <p:cTn id="95" fill="hold">
                            <p:stCondLst>
                              <p:cond delay="8000"/>
                            </p:stCondLst>
                            <p:childTnLst>
                              <p:par>
                                <p:cTn id="96" presetID="18" presetClass="entr" presetSubtype="3" fill="hold"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strips(upRight)">
                                      <p:cBhvr>
                                        <p:cTn id="98" dur="500"/>
                                        <p:tgtEl>
                                          <p:spTgt spid="26"/>
                                        </p:tgtEl>
                                      </p:cBhvr>
                                    </p:animEffect>
                                  </p:childTnLst>
                                </p:cTn>
                              </p:par>
                            </p:childTnLst>
                          </p:cTn>
                        </p:par>
                        <p:par>
                          <p:cTn id="99" fill="hold">
                            <p:stCondLst>
                              <p:cond delay="8500"/>
                            </p:stCondLst>
                            <p:childTnLst>
                              <p:par>
                                <p:cTn id="100" presetID="53" presetClass="entr" presetSubtype="16" fill="hold" grpId="0"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p:cTn id="102" dur="500" fill="hold"/>
                                        <p:tgtEl>
                                          <p:spTgt spid="36"/>
                                        </p:tgtEl>
                                        <p:attrNameLst>
                                          <p:attrName>ppt_w</p:attrName>
                                        </p:attrNameLst>
                                      </p:cBhvr>
                                      <p:tavLst>
                                        <p:tav tm="0">
                                          <p:val>
                                            <p:fltVal val="0"/>
                                          </p:val>
                                        </p:tav>
                                        <p:tav tm="100000">
                                          <p:val>
                                            <p:strVal val="#ppt_w"/>
                                          </p:val>
                                        </p:tav>
                                      </p:tavLst>
                                    </p:anim>
                                    <p:anim calcmode="lin" valueType="num">
                                      <p:cBhvr>
                                        <p:cTn id="103" dur="500" fill="hold"/>
                                        <p:tgtEl>
                                          <p:spTgt spid="36"/>
                                        </p:tgtEl>
                                        <p:attrNameLst>
                                          <p:attrName>ppt_h</p:attrName>
                                        </p:attrNameLst>
                                      </p:cBhvr>
                                      <p:tavLst>
                                        <p:tav tm="0">
                                          <p:val>
                                            <p:fltVal val="0"/>
                                          </p:val>
                                        </p:tav>
                                        <p:tav tm="100000">
                                          <p:val>
                                            <p:strVal val="#ppt_h"/>
                                          </p:val>
                                        </p:tav>
                                      </p:tavLst>
                                    </p:anim>
                                    <p:animEffect transition="in" filter="fade">
                                      <p:cBhvr>
                                        <p:cTn id="104" dur="500"/>
                                        <p:tgtEl>
                                          <p:spTgt spid="36"/>
                                        </p:tgtEl>
                                      </p:cBhvr>
                                    </p:animEffect>
                                  </p:childTnLst>
                                </p:cTn>
                              </p:par>
                              <p:par>
                                <p:cTn id="105" presetID="2" presetClass="entr" presetSubtype="2" accel="50000" decel="50000" fill="hold" grpId="0" nodeType="with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additive="base">
                                        <p:cTn id="107" dur="500" fill="hold"/>
                                        <p:tgtEl>
                                          <p:spTgt spid="30"/>
                                        </p:tgtEl>
                                        <p:attrNameLst>
                                          <p:attrName>ppt_x</p:attrName>
                                        </p:attrNameLst>
                                      </p:cBhvr>
                                      <p:tavLst>
                                        <p:tav tm="0">
                                          <p:val>
                                            <p:strVal val="1+#ppt_w/2"/>
                                          </p:val>
                                        </p:tav>
                                        <p:tav tm="100000">
                                          <p:val>
                                            <p:strVal val="#ppt_x"/>
                                          </p:val>
                                        </p:tav>
                                      </p:tavLst>
                                    </p:anim>
                                    <p:anim calcmode="lin" valueType="num">
                                      <p:cBhvr additive="base">
                                        <p:cTn id="108" dur="500" fill="hold"/>
                                        <p:tgtEl>
                                          <p:spTgt spid="30"/>
                                        </p:tgtEl>
                                        <p:attrNameLst>
                                          <p:attrName>ppt_y</p:attrName>
                                        </p:attrNameLst>
                                      </p:cBhvr>
                                      <p:tavLst>
                                        <p:tav tm="0">
                                          <p:val>
                                            <p:strVal val="#ppt_y"/>
                                          </p:val>
                                        </p:tav>
                                        <p:tav tm="100000">
                                          <p:val>
                                            <p:strVal val="#ppt_y"/>
                                          </p:val>
                                        </p:tav>
                                      </p:tavLst>
                                    </p:anim>
                                  </p:childTnLst>
                                </p:cTn>
                              </p:par>
                            </p:childTnLst>
                          </p:cTn>
                        </p:par>
                        <p:par>
                          <p:cTn id="109" fill="hold">
                            <p:stCondLst>
                              <p:cond delay="9000"/>
                            </p:stCondLst>
                            <p:childTnLst>
                              <p:par>
                                <p:cTn id="110" presetID="10" presetClass="entr" presetSubtype="0" fill="hold" grpId="0" nodeType="afterEffect">
                                  <p:stCondLst>
                                    <p:cond delay="0"/>
                                  </p:stCondLst>
                                  <p:childTnLst>
                                    <p:set>
                                      <p:cBhvr>
                                        <p:cTn id="111" dur="1" fill="hold">
                                          <p:stCondLst>
                                            <p:cond delay="0"/>
                                          </p:stCondLst>
                                        </p:cTn>
                                        <p:tgtEl>
                                          <p:spTgt spid="32">
                                            <p:graphicEl>
                                              <a:chart seriesIdx="-3" categoryIdx="-3" bldStep="gridLegend"/>
                                            </p:graphicEl>
                                          </p:spTgt>
                                        </p:tgtEl>
                                        <p:attrNameLst>
                                          <p:attrName>style.visibility</p:attrName>
                                        </p:attrNameLst>
                                      </p:cBhvr>
                                      <p:to>
                                        <p:strVal val="visible"/>
                                      </p:to>
                                    </p:set>
                                    <p:animEffect transition="in" filter="fade">
                                      <p:cBhvr>
                                        <p:cTn id="112" dur="500"/>
                                        <p:tgtEl>
                                          <p:spTgt spid="32">
                                            <p:graphicEl>
                                              <a:chart seriesIdx="-3" categoryIdx="-3" bldStep="gridLegend"/>
                                            </p:graphicEl>
                                          </p:spTgt>
                                        </p:tgtEl>
                                      </p:cBhvr>
                                    </p:animEffect>
                                  </p:childTnLst>
                                </p:cTn>
                              </p:par>
                            </p:childTnLst>
                          </p:cTn>
                        </p:par>
                        <p:par>
                          <p:cTn id="113" fill="hold">
                            <p:stCondLst>
                              <p:cond delay="9500"/>
                            </p:stCondLst>
                            <p:childTnLst>
                              <p:par>
                                <p:cTn id="114" presetID="12" presetClass="entr" presetSubtype="4" fill="hold" grpId="0" nodeType="afterEffect">
                                  <p:stCondLst>
                                    <p:cond delay="0"/>
                                  </p:stCondLst>
                                  <p:childTnLst>
                                    <p:set>
                                      <p:cBhvr>
                                        <p:cTn id="115" dur="1" fill="hold">
                                          <p:stCondLst>
                                            <p:cond delay="0"/>
                                          </p:stCondLst>
                                        </p:cTn>
                                        <p:tgtEl>
                                          <p:spTgt spid="32">
                                            <p:graphicEl>
                                              <a:chart seriesIdx="0" categoryIdx="-4" bldStep="series"/>
                                            </p:graphicEl>
                                          </p:spTgt>
                                        </p:tgtEl>
                                        <p:attrNameLst>
                                          <p:attrName>style.visibility</p:attrName>
                                        </p:attrNameLst>
                                      </p:cBhvr>
                                      <p:to>
                                        <p:strVal val="visible"/>
                                      </p:to>
                                    </p:set>
                                    <p:animEffect transition="in" filter="slide(fromBottom)">
                                      <p:cBhvr>
                                        <p:cTn id="116" dur="500"/>
                                        <p:tgtEl>
                                          <p:spTgt spid="32">
                                            <p:graphicEl>
                                              <a:chart seriesIdx="0" categoryIdx="-4" bldStep="series"/>
                                            </p:graphicEl>
                                          </p:spTgt>
                                        </p:tgtEl>
                                      </p:cBhvr>
                                    </p:animEffect>
                                  </p:childTnLst>
                                </p:cTn>
                              </p:par>
                            </p:childTnLst>
                          </p:cTn>
                        </p:par>
                        <p:par>
                          <p:cTn id="117" fill="hold">
                            <p:stCondLst>
                              <p:cond delay="10000"/>
                            </p:stCondLst>
                            <p:childTnLst>
                              <p:par>
                                <p:cTn id="118" presetID="12" presetClass="entr" presetSubtype="4" fill="hold" grpId="0" nodeType="afterEffect">
                                  <p:stCondLst>
                                    <p:cond delay="0"/>
                                  </p:stCondLst>
                                  <p:childTnLst>
                                    <p:set>
                                      <p:cBhvr>
                                        <p:cTn id="119" dur="1" fill="hold">
                                          <p:stCondLst>
                                            <p:cond delay="0"/>
                                          </p:stCondLst>
                                        </p:cTn>
                                        <p:tgtEl>
                                          <p:spTgt spid="32">
                                            <p:graphicEl>
                                              <a:chart seriesIdx="1" categoryIdx="-4" bldStep="series"/>
                                            </p:graphicEl>
                                          </p:spTgt>
                                        </p:tgtEl>
                                        <p:attrNameLst>
                                          <p:attrName>style.visibility</p:attrName>
                                        </p:attrNameLst>
                                      </p:cBhvr>
                                      <p:to>
                                        <p:strVal val="visible"/>
                                      </p:to>
                                    </p:set>
                                    <p:animEffect transition="in" filter="slide(fromBottom)">
                                      <p:cBhvr>
                                        <p:cTn id="120" dur="500"/>
                                        <p:tgtEl>
                                          <p:spTgt spid="32">
                                            <p:graphicEl>
                                              <a:chart seriesIdx="1" categoryIdx="-4" bldStep="series"/>
                                            </p:graphicEl>
                                          </p:spTgt>
                                        </p:tgtEl>
                                      </p:cBhvr>
                                    </p:animEffect>
                                  </p:childTnLst>
                                </p:cTn>
                              </p:par>
                            </p:childTnLst>
                          </p:cTn>
                        </p:par>
                        <p:par>
                          <p:cTn id="121" fill="hold">
                            <p:stCondLst>
                              <p:cond delay="10500"/>
                            </p:stCondLst>
                            <p:childTnLst>
                              <p:par>
                                <p:cTn id="122" presetID="12" presetClass="entr" presetSubtype="4" fill="hold" grpId="0" nodeType="afterEffect">
                                  <p:stCondLst>
                                    <p:cond delay="0"/>
                                  </p:stCondLst>
                                  <p:childTnLst>
                                    <p:set>
                                      <p:cBhvr>
                                        <p:cTn id="123" dur="1" fill="hold">
                                          <p:stCondLst>
                                            <p:cond delay="0"/>
                                          </p:stCondLst>
                                        </p:cTn>
                                        <p:tgtEl>
                                          <p:spTgt spid="32">
                                            <p:graphicEl>
                                              <a:chart seriesIdx="2" categoryIdx="-4" bldStep="series"/>
                                            </p:graphicEl>
                                          </p:spTgt>
                                        </p:tgtEl>
                                        <p:attrNameLst>
                                          <p:attrName>style.visibility</p:attrName>
                                        </p:attrNameLst>
                                      </p:cBhvr>
                                      <p:to>
                                        <p:strVal val="visible"/>
                                      </p:to>
                                    </p:set>
                                    <p:animEffect transition="in" filter="slide(fromBottom)">
                                      <p:cBhvr>
                                        <p:cTn id="124" dur="500"/>
                                        <p:tgtEl>
                                          <p:spTgt spid="32">
                                            <p:graphicEl>
                                              <a:chart seriesIdx="2" categoryIdx="-4" bldStep="series"/>
                                            </p:graphicEl>
                                          </p:spTgt>
                                        </p:tgtEl>
                                      </p:cBhvr>
                                    </p:animEffect>
                                  </p:childTnLst>
                                </p:cTn>
                              </p:par>
                            </p:childTnLst>
                          </p:cTn>
                        </p:par>
                        <p:par>
                          <p:cTn id="125" fill="hold">
                            <p:stCondLst>
                              <p:cond delay="11000"/>
                            </p:stCondLst>
                            <p:childTnLst>
                              <p:par>
                                <p:cTn id="126" presetID="12" presetClass="entr" presetSubtype="4" fill="hold" grpId="0" nodeType="afterEffect">
                                  <p:stCondLst>
                                    <p:cond delay="0"/>
                                  </p:stCondLst>
                                  <p:childTnLst>
                                    <p:set>
                                      <p:cBhvr>
                                        <p:cTn id="127" dur="1" fill="hold">
                                          <p:stCondLst>
                                            <p:cond delay="0"/>
                                          </p:stCondLst>
                                        </p:cTn>
                                        <p:tgtEl>
                                          <p:spTgt spid="32">
                                            <p:graphicEl>
                                              <a:chart seriesIdx="3" categoryIdx="-4" bldStep="series"/>
                                            </p:graphicEl>
                                          </p:spTgt>
                                        </p:tgtEl>
                                        <p:attrNameLst>
                                          <p:attrName>style.visibility</p:attrName>
                                        </p:attrNameLst>
                                      </p:cBhvr>
                                      <p:to>
                                        <p:strVal val="visible"/>
                                      </p:to>
                                    </p:set>
                                    <p:animEffect transition="in" filter="slide(fromBottom)">
                                      <p:cBhvr>
                                        <p:cTn id="128" dur="500"/>
                                        <p:tgtEl>
                                          <p:spTgt spid="32">
                                            <p:graphicEl>
                                              <a:chart seriesIdx="3" categoryIdx="-4" bldStep="series"/>
                                            </p:graphicEl>
                                          </p:spTgt>
                                        </p:tgtEl>
                                      </p:cBhvr>
                                    </p:animEffect>
                                  </p:childTnLst>
                                </p:cTn>
                              </p:par>
                            </p:childTnLst>
                          </p:cTn>
                        </p:par>
                        <p:par>
                          <p:cTn id="129" fill="hold">
                            <p:stCondLst>
                              <p:cond delay="11500"/>
                            </p:stCondLst>
                            <p:childTnLst>
                              <p:par>
                                <p:cTn id="130" presetID="12" presetClass="entr" presetSubtype="4" fill="hold" grpId="0" nodeType="afterEffect">
                                  <p:stCondLst>
                                    <p:cond delay="0"/>
                                  </p:stCondLst>
                                  <p:childTnLst>
                                    <p:set>
                                      <p:cBhvr>
                                        <p:cTn id="131" dur="1" fill="hold">
                                          <p:stCondLst>
                                            <p:cond delay="0"/>
                                          </p:stCondLst>
                                        </p:cTn>
                                        <p:tgtEl>
                                          <p:spTgt spid="32">
                                            <p:graphicEl>
                                              <a:chart seriesIdx="4" categoryIdx="-4" bldStep="series"/>
                                            </p:graphicEl>
                                          </p:spTgt>
                                        </p:tgtEl>
                                        <p:attrNameLst>
                                          <p:attrName>style.visibility</p:attrName>
                                        </p:attrNameLst>
                                      </p:cBhvr>
                                      <p:to>
                                        <p:strVal val="visible"/>
                                      </p:to>
                                    </p:set>
                                    <p:animEffect transition="in" filter="slide(fromBottom)">
                                      <p:cBhvr>
                                        <p:cTn id="132" dur="500"/>
                                        <p:tgtEl>
                                          <p:spTgt spid="32">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27" grpId="0"/>
      <p:bldP spid="28" grpId="0"/>
      <p:bldP spid="29" grpId="0"/>
      <p:bldP spid="30" grpId="0"/>
      <p:bldGraphic spid="32" grpId="0">
        <p:bldSub>
          <a:bldChart bld="series"/>
        </p:bldSub>
      </p:bldGraphic>
      <p:bldP spid="33" grpId="0" animBg="1"/>
      <p:bldP spid="34" grpId="0" animBg="1"/>
      <p:bldP spid="35" grpId="0" animBg="1"/>
      <p:bldP spid="3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矩形 108"/>
          <p:cNvSpPr/>
          <p:nvPr/>
        </p:nvSpPr>
        <p:spPr>
          <a:xfrm>
            <a:off x="0" y="-1340"/>
            <a:ext cx="12195176" cy="443964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cs typeface="+mn-ea"/>
            </a:endParaRPr>
          </a:p>
        </p:txBody>
      </p:sp>
      <p:grpSp>
        <p:nvGrpSpPr>
          <p:cNvPr id="6293" name="组合 6292"/>
          <p:cNvGrpSpPr/>
          <p:nvPr/>
        </p:nvGrpSpPr>
        <p:grpSpPr>
          <a:xfrm>
            <a:off x="1057449" y="194000"/>
            <a:ext cx="3562153" cy="3474807"/>
            <a:chOff x="2058988" y="1846263"/>
            <a:chExt cx="3560762" cy="3473450"/>
          </a:xfrm>
          <a:solidFill>
            <a:schemeClr val="bg1">
              <a:alpha val="18000"/>
            </a:schemeClr>
          </a:solidFill>
        </p:grpSpPr>
        <p:sp>
          <p:nvSpPr>
            <p:cNvPr id="6274" name="Freeform 1187"/>
            <p:cNvSpPr>
              <a:spLocks noEditPoints="1"/>
            </p:cNvSpPr>
            <p:nvPr/>
          </p:nvSpPr>
          <p:spPr bwMode="auto">
            <a:xfrm>
              <a:off x="3389313" y="2963863"/>
              <a:ext cx="993775" cy="99377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75" name="Freeform 1188"/>
            <p:cNvSpPr>
              <a:spLocks noEditPoints="1"/>
            </p:cNvSpPr>
            <p:nvPr/>
          </p:nvSpPr>
          <p:spPr bwMode="auto">
            <a:xfrm>
              <a:off x="4649788" y="4002088"/>
              <a:ext cx="273050" cy="28892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76" name="Freeform 1189"/>
            <p:cNvSpPr/>
            <p:nvPr/>
          </p:nvSpPr>
          <p:spPr bwMode="auto">
            <a:xfrm>
              <a:off x="4262438" y="3751263"/>
              <a:ext cx="409575" cy="322263"/>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77" name="Freeform 1190"/>
            <p:cNvSpPr>
              <a:spLocks noEditPoints="1"/>
            </p:cNvSpPr>
            <p:nvPr/>
          </p:nvSpPr>
          <p:spPr bwMode="auto">
            <a:xfrm>
              <a:off x="5349875" y="3635376"/>
              <a:ext cx="269875" cy="288925"/>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78" name="Freeform 1191"/>
            <p:cNvSpPr/>
            <p:nvPr/>
          </p:nvSpPr>
          <p:spPr bwMode="auto">
            <a:xfrm>
              <a:off x="4903788" y="3849688"/>
              <a:ext cx="461962" cy="239713"/>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79" name="Freeform 1192"/>
            <p:cNvSpPr>
              <a:spLocks noEditPoints="1"/>
            </p:cNvSpPr>
            <p:nvPr/>
          </p:nvSpPr>
          <p:spPr bwMode="auto">
            <a:xfrm>
              <a:off x="4679950" y="4625976"/>
              <a:ext cx="193675" cy="201613"/>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0" name="Freeform 1193"/>
            <p:cNvSpPr/>
            <p:nvPr/>
          </p:nvSpPr>
          <p:spPr bwMode="auto">
            <a:xfrm>
              <a:off x="4768850" y="4279901"/>
              <a:ext cx="11112" cy="35242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1" name="Freeform 1194"/>
            <p:cNvSpPr>
              <a:spLocks noEditPoints="1"/>
            </p:cNvSpPr>
            <p:nvPr/>
          </p:nvSpPr>
          <p:spPr bwMode="auto">
            <a:xfrm>
              <a:off x="5178425" y="4384676"/>
              <a:ext cx="187325" cy="20320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2" name="Freeform 1195"/>
            <p:cNvSpPr/>
            <p:nvPr/>
          </p:nvSpPr>
          <p:spPr bwMode="auto">
            <a:xfrm>
              <a:off x="4897438" y="4216401"/>
              <a:ext cx="292100" cy="220663"/>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3" name="Freeform 1196"/>
            <p:cNvSpPr>
              <a:spLocks noEditPoints="1"/>
            </p:cNvSpPr>
            <p:nvPr/>
          </p:nvSpPr>
          <p:spPr bwMode="auto">
            <a:xfrm>
              <a:off x="2058988" y="1868488"/>
              <a:ext cx="644525" cy="652463"/>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4" name="Freeform 1197"/>
            <p:cNvSpPr/>
            <p:nvPr/>
          </p:nvSpPr>
          <p:spPr bwMode="auto">
            <a:xfrm>
              <a:off x="2628900" y="2382838"/>
              <a:ext cx="869950" cy="795338"/>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5" name="Freeform 1198"/>
            <p:cNvSpPr>
              <a:spLocks noEditPoints="1"/>
            </p:cNvSpPr>
            <p:nvPr/>
          </p:nvSpPr>
          <p:spPr bwMode="auto">
            <a:xfrm>
              <a:off x="3221038" y="4789488"/>
              <a:ext cx="523875" cy="5302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6" name="Freeform 1199"/>
            <p:cNvSpPr/>
            <p:nvPr/>
          </p:nvSpPr>
          <p:spPr bwMode="auto">
            <a:xfrm>
              <a:off x="3527425" y="3930651"/>
              <a:ext cx="277812" cy="877888"/>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7" name="Freeform 1200"/>
            <p:cNvSpPr>
              <a:spLocks noEditPoints="1"/>
            </p:cNvSpPr>
            <p:nvPr/>
          </p:nvSpPr>
          <p:spPr bwMode="auto">
            <a:xfrm>
              <a:off x="4848225" y="2776538"/>
              <a:ext cx="314325" cy="33020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8" name="Freeform 1201"/>
            <p:cNvSpPr/>
            <p:nvPr/>
          </p:nvSpPr>
          <p:spPr bwMode="auto">
            <a:xfrm>
              <a:off x="4344988" y="3024188"/>
              <a:ext cx="525462" cy="284163"/>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89" name="Freeform 1202"/>
            <p:cNvSpPr>
              <a:spLocks noEditPoints="1"/>
            </p:cNvSpPr>
            <p:nvPr/>
          </p:nvSpPr>
          <p:spPr bwMode="auto">
            <a:xfrm>
              <a:off x="3851275" y="1846263"/>
              <a:ext cx="396875" cy="438150"/>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90" name="Freeform 1203"/>
            <p:cNvSpPr/>
            <p:nvPr/>
          </p:nvSpPr>
          <p:spPr bwMode="auto">
            <a:xfrm>
              <a:off x="3940175" y="2270126"/>
              <a:ext cx="104775" cy="74295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91" name="Freeform 1204"/>
            <p:cNvSpPr>
              <a:spLocks noEditPoints="1"/>
            </p:cNvSpPr>
            <p:nvPr/>
          </p:nvSpPr>
          <p:spPr bwMode="auto">
            <a:xfrm>
              <a:off x="2362200" y="3844926"/>
              <a:ext cx="404812" cy="439738"/>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292" name="Freeform 1205"/>
            <p:cNvSpPr/>
            <p:nvPr/>
          </p:nvSpPr>
          <p:spPr bwMode="auto">
            <a:xfrm>
              <a:off x="2747963" y="3616326"/>
              <a:ext cx="701675" cy="344488"/>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grpSp>
        <p:nvGrpSpPr>
          <p:cNvPr id="1207" name="组合 1206"/>
          <p:cNvGrpSpPr/>
          <p:nvPr/>
        </p:nvGrpSpPr>
        <p:grpSpPr>
          <a:xfrm rot="712769">
            <a:off x="10238156" y="123050"/>
            <a:ext cx="1997551" cy="1881251"/>
            <a:chOff x="2058988" y="1846263"/>
            <a:chExt cx="3560762" cy="3473450"/>
          </a:xfrm>
          <a:solidFill>
            <a:schemeClr val="bg1">
              <a:alpha val="14000"/>
            </a:schemeClr>
          </a:solidFill>
        </p:grpSpPr>
        <p:sp>
          <p:nvSpPr>
            <p:cNvPr id="1208" name="Freeform 1187"/>
            <p:cNvSpPr>
              <a:spLocks noEditPoints="1"/>
            </p:cNvSpPr>
            <p:nvPr/>
          </p:nvSpPr>
          <p:spPr bwMode="auto">
            <a:xfrm>
              <a:off x="3389313" y="2963863"/>
              <a:ext cx="993775" cy="99377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09" name="Freeform 1188"/>
            <p:cNvSpPr>
              <a:spLocks noEditPoints="1"/>
            </p:cNvSpPr>
            <p:nvPr/>
          </p:nvSpPr>
          <p:spPr bwMode="auto">
            <a:xfrm>
              <a:off x="4649788" y="4002088"/>
              <a:ext cx="273050" cy="28892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0" name="Freeform 1189"/>
            <p:cNvSpPr/>
            <p:nvPr/>
          </p:nvSpPr>
          <p:spPr bwMode="auto">
            <a:xfrm>
              <a:off x="4262438" y="3751263"/>
              <a:ext cx="409575" cy="322263"/>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1" name="Freeform 1190"/>
            <p:cNvSpPr>
              <a:spLocks noEditPoints="1"/>
            </p:cNvSpPr>
            <p:nvPr/>
          </p:nvSpPr>
          <p:spPr bwMode="auto">
            <a:xfrm>
              <a:off x="5349875" y="3635376"/>
              <a:ext cx="269875" cy="288925"/>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2" name="Freeform 1191"/>
            <p:cNvSpPr/>
            <p:nvPr/>
          </p:nvSpPr>
          <p:spPr bwMode="auto">
            <a:xfrm>
              <a:off x="4903788" y="3849688"/>
              <a:ext cx="461962" cy="239713"/>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3" name="Freeform 1192"/>
            <p:cNvSpPr>
              <a:spLocks noEditPoints="1"/>
            </p:cNvSpPr>
            <p:nvPr/>
          </p:nvSpPr>
          <p:spPr bwMode="auto">
            <a:xfrm>
              <a:off x="4679950" y="4625976"/>
              <a:ext cx="193675" cy="201613"/>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4" name="Freeform 1193"/>
            <p:cNvSpPr/>
            <p:nvPr/>
          </p:nvSpPr>
          <p:spPr bwMode="auto">
            <a:xfrm>
              <a:off x="4768850" y="4279901"/>
              <a:ext cx="11112" cy="35242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5" name="Freeform 1194"/>
            <p:cNvSpPr>
              <a:spLocks noEditPoints="1"/>
            </p:cNvSpPr>
            <p:nvPr/>
          </p:nvSpPr>
          <p:spPr bwMode="auto">
            <a:xfrm>
              <a:off x="5178425" y="4384676"/>
              <a:ext cx="187325" cy="20320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6" name="Freeform 1195"/>
            <p:cNvSpPr/>
            <p:nvPr/>
          </p:nvSpPr>
          <p:spPr bwMode="auto">
            <a:xfrm>
              <a:off x="4897438" y="4216401"/>
              <a:ext cx="292100" cy="220663"/>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7" name="Freeform 1196"/>
            <p:cNvSpPr>
              <a:spLocks noEditPoints="1"/>
            </p:cNvSpPr>
            <p:nvPr/>
          </p:nvSpPr>
          <p:spPr bwMode="auto">
            <a:xfrm>
              <a:off x="2058988" y="1868488"/>
              <a:ext cx="644525" cy="652463"/>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8" name="Freeform 1197"/>
            <p:cNvSpPr/>
            <p:nvPr/>
          </p:nvSpPr>
          <p:spPr bwMode="auto">
            <a:xfrm>
              <a:off x="2628900" y="2382838"/>
              <a:ext cx="869950" cy="795338"/>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19" name="Freeform 1198"/>
            <p:cNvSpPr>
              <a:spLocks noEditPoints="1"/>
            </p:cNvSpPr>
            <p:nvPr/>
          </p:nvSpPr>
          <p:spPr bwMode="auto">
            <a:xfrm>
              <a:off x="3221038" y="4789488"/>
              <a:ext cx="523875" cy="5302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0" name="Freeform 1199"/>
            <p:cNvSpPr/>
            <p:nvPr/>
          </p:nvSpPr>
          <p:spPr bwMode="auto">
            <a:xfrm>
              <a:off x="3527425" y="3930651"/>
              <a:ext cx="277812" cy="877888"/>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1" name="Freeform 1200"/>
            <p:cNvSpPr>
              <a:spLocks noEditPoints="1"/>
            </p:cNvSpPr>
            <p:nvPr/>
          </p:nvSpPr>
          <p:spPr bwMode="auto">
            <a:xfrm>
              <a:off x="4848225" y="2776538"/>
              <a:ext cx="314325" cy="33020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2" name="Freeform 1201"/>
            <p:cNvSpPr/>
            <p:nvPr/>
          </p:nvSpPr>
          <p:spPr bwMode="auto">
            <a:xfrm>
              <a:off x="4344988" y="3024188"/>
              <a:ext cx="525462" cy="284163"/>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3" name="Freeform 1202"/>
            <p:cNvSpPr>
              <a:spLocks noEditPoints="1"/>
            </p:cNvSpPr>
            <p:nvPr/>
          </p:nvSpPr>
          <p:spPr bwMode="auto">
            <a:xfrm>
              <a:off x="3851275" y="1846263"/>
              <a:ext cx="396875" cy="438150"/>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4" name="Freeform 1203"/>
            <p:cNvSpPr/>
            <p:nvPr/>
          </p:nvSpPr>
          <p:spPr bwMode="auto">
            <a:xfrm>
              <a:off x="3940175" y="2270126"/>
              <a:ext cx="104775" cy="74295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5" name="Freeform 1204"/>
            <p:cNvSpPr>
              <a:spLocks noEditPoints="1"/>
            </p:cNvSpPr>
            <p:nvPr/>
          </p:nvSpPr>
          <p:spPr bwMode="auto">
            <a:xfrm>
              <a:off x="2362200" y="3844926"/>
              <a:ext cx="404812" cy="439738"/>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6" name="Freeform 1205"/>
            <p:cNvSpPr/>
            <p:nvPr/>
          </p:nvSpPr>
          <p:spPr bwMode="auto">
            <a:xfrm>
              <a:off x="2747963" y="3616326"/>
              <a:ext cx="701675" cy="344488"/>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grpSp>
        <p:nvGrpSpPr>
          <p:cNvPr id="1227" name="组合 1226"/>
          <p:cNvGrpSpPr/>
          <p:nvPr/>
        </p:nvGrpSpPr>
        <p:grpSpPr>
          <a:xfrm rot="18496441">
            <a:off x="4397981" y="667569"/>
            <a:ext cx="3615350" cy="3526699"/>
            <a:chOff x="2058988" y="1846263"/>
            <a:chExt cx="3560762" cy="3473450"/>
          </a:xfrm>
          <a:solidFill>
            <a:schemeClr val="bg1">
              <a:alpha val="13000"/>
            </a:schemeClr>
          </a:solidFill>
        </p:grpSpPr>
        <p:sp>
          <p:nvSpPr>
            <p:cNvPr id="1228" name="Freeform 1187"/>
            <p:cNvSpPr>
              <a:spLocks noEditPoints="1"/>
            </p:cNvSpPr>
            <p:nvPr/>
          </p:nvSpPr>
          <p:spPr bwMode="auto">
            <a:xfrm>
              <a:off x="3389313" y="2963863"/>
              <a:ext cx="993775" cy="99377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29" name="Freeform 1188"/>
            <p:cNvSpPr>
              <a:spLocks noEditPoints="1"/>
            </p:cNvSpPr>
            <p:nvPr/>
          </p:nvSpPr>
          <p:spPr bwMode="auto">
            <a:xfrm>
              <a:off x="4649788" y="4002088"/>
              <a:ext cx="273050" cy="28892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0" name="Freeform 1189"/>
            <p:cNvSpPr/>
            <p:nvPr/>
          </p:nvSpPr>
          <p:spPr bwMode="auto">
            <a:xfrm>
              <a:off x="4262438" y="3751263"/>
              <a:ext cx="409575" cy="322263"/>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1" name="Freeform 1190"/>
            <p:cNvSpPr>
              <a:spLocks noEditPoints="1"/>
            </p:cNvSpPr>
            <p:nvPr/>
          </p:nvSpPr>
          <p:spPr bwMode="auto">
            <a:xfrm>
              <a:off x="5349875" y="3635376"/>
              <a:ext cx="269875" cy="288925"/>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2" name="Freeform 1191"/>
            <p:cNvSpPr/>
            <p:nvPr/>
          </p:nvSpPr>
          <p:spPr bwMode="auto">
            <a:xfrm>
              <a:off x="4903788" y="3849688"/>
              <a:ext cx="461962" cy="239713"/>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3" name="Freeform 1192"/>
            <p:cNvSpPr>
              <a:spLocks noEditPoints="1"/>
            </p:cNvSpPr>
            <p:nvPr/>
          </p:nvSpPr>
          <p:spPr bwMode="auto">
            <a:xfrm>
              <a:off x="4679950" y="4625976"/>
              <a:ext cx="193675" cy="201613"/>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4" name="Freeform 1193"/>
            <p:cNvSpPr/>
            <p:nvPr/>
          </p:nvSpPr>
          <p:spPr bwMode="auto">
            <a:xfrm>
              <a:off x="4768850" y="4279901"/>
              <a:ext cx="11112" cy="35242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5" name="Freeform 1194"/>
            <p:cNvSpPr>
              <a:spLocks noEditPoints="1"/>
            </p:cNvSpPr>
            <p:nvPr/>
          </p:nvSpPr>
          <p:spPr bwMode="auto">
            <a:xfrm>
              <a:off x="5178425" y="4384676"/>
              <a:ext cx="187325" cy="20320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6" name="Freeform 1195"/>
            <p:cNvSpPr/>
            <p:nvPr/>
          </p:nvSpPr>
          <p:spPr bwMode="auto">
            <a:xfrm>
              <a:off x="4897438" y="4216401"/>
              <a:ext cx="292100" cy="220663"/>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7" name="Freeform 1196"/>
            <p:cNvSpPr>
              <a:spLocks noEditPoints="1"/>
            </p:cNvSpPr>
            <p:nvPr/>
          </p:nvSpPr>
          <p:spPr bwMode="auto">
            <a:xfrm>
              <a:off x="2058988" y="1868488"/>
              <a:ext cx="644525" cy="652463"/>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8" name="Freeform 1197"/>
            <p:cNvSpPr/>
            <p:nvPr/>
          </p:nvSpPr>
          <p:spPr bwMode="auto">
            <a:xfrm>
              <a:off x="2628900" y="2382838"/>
              <a:ext cx="869950" cy="795338"/>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39" name="Freeform 1198"/>
            <p:cNvSpPr>
              <a:spLocks noEditPoints="1"/>
            </p:cNvSpPr>
            <p:nvPr/>
          </p:nvSpPr>
          <p:spPr bwMode="auto">
            <a:xfrm>
              <a:off x="3221038" y="4789488"/>
              <a:ext cx="523875" cy="5302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0" name="Freeform 1199"/>
            <p:cNvSpPr/>
            <p:nvPr/>
          </p:nvSpPr>
          <p:spPr bwMode="auto">
            <a:xfrm>
              <a:off x="3527425" y="3930651"/>
              <a:ext cx="277812" cy="877888"/>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1" name="Freeform 1200"/>
            <p:cNvSpPr>
              <a:spLocks noEditPoints="1"/>
            </p:cNvSpPr>
            <p:nvPr/>
          </p:nvSpPr>
          <p:spPr bwMode="auto">
            <a:xfrm>
              <a:off x="4848225" y="2776538"/>
              <a:ext cx="314325" cy="33020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2" name="Freeform 1201"/>
            <p:cNvSpPr/>
            <p:nvPr/>
          </p:nvSpPr>
          <p:spPr bwMode="auto">
            <a:xfrm>
              <a:off x="4344988" y="3024188"/>
              <a:ext cx="525462" cy="284163"/>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3" name="Freeform 1202"/>
            <p:cNvSpPr>
              <a:spLocks noEditPoints="1"/>
            </p:cNvSpPr>
            <p:nvPr/>
          </p:nvSpPr>
          <p:spPr bwMode="auto">
            <a:xfrm>
              <a:off x="3851275" y="1846263"/>
              <a:ext cx="396875" cy="438150"/>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4" name="Freeform 1203"/>
            <p:cNvSpPr/>
            <p:nvPr/>
          </p:nvSpPr>
          <p:spPr bwMode="auto">
            <a:xfrm>
              <a:off x="3940175" y="2270126"/>
              <a:ext cx="104775" cy="74295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5" name="Freeform 1204"/>
            <p:cNvSpPr>
              <a:spLocks noEditPoints="1"/>
            </p:cNvSpPr>
            <p:nvPr/>
          </p:nvSpPr>
          <p:spPr bwMode="auto">
            <a:xfrm>
              <a:off x="2362200" y="3844926"/>
              <a:ext cx="404812" cy="439738"/>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246" name="Freeform 1205"/>
            <p:cNvSpPr/>
            <p:nvPr/>
          </p:nvSpPr>
          <p:spPr bwMode="auto">
            <a:xfrm>
              <a:off x="2747963" y="3616326"/>
              <a:ext cx="701675" cy="344488"/>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grpSp>
        <p:nvGrpSpPr>
          <p:cNvPr id="67" name="组合 66"/>
          <p:cNvGrpSpPr/>
          <p:nvPr/>
        </p:nvGrpSpPr>
        <p:grpSpPr>
          <a:xfrm rot="712769">
            <a:off x="8076961" y="518265"/>
            <a:ext cx="2371688" cy="2233605"/>
            <a:chOff x="2058988" y="1846263"/>
            <a:chExt cx="3560762" cy="3473450"/>
          </a:xfrm>
          <a:solidFill>
            <a:schemeClr val="bg1">
              <a:alpha val="28000"/>
            </a:schemeClr>
          </a:solidFill>
        </p:grpSpPr>
        <p:sp>
          <p:nvSpPr>
            <p:cNvPr id="68" name="Freeform 1187"/>
            <p:cNvSpPr>
              <a:spLocks noEditPoints="1"/>
            </p:cNvSpPr>
            <p:nvPr/>
          </p:nvSpPr>
          <p:spPr bwMode="auto">
            <a:xfrm>
              <a:off x="3389313" y="2963863"/>
              <a:ext cx="993775" cy="99377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69" name="Freeform 1188"/>
            <p:cNvSpPr>
              <a:spLocks noEditPoints="1"/>
            </p:cNvSpPr>
            <p:nvPr/>
          </p:nvSpPr>
          <p:spPr bwMode="auto">
            <a:xfrm>
              <a:off x="4649788" y="4002088"/>
              <a:ext cx="273050" cy="28892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0" name="Freeform 1189"/>
            <p:cNvSpPr/>
            <p:nvPr/>
          </p:nvSpPr>
          <p:spPr bwMode="auto">
            <a:xfrm>
              <a:off x="4262438" y="3751263"/>
              <a:ext cx="409575" cy="322263"/>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1" name="Freeform 1190"/>
            <p:cNvSpPr>
              <a:spLocks noEditPoints="1"/>
            </p:cNvSpPr>
            <p:nvPr/>
          </p:nvSpPr>
          <p:spPr bwMode="auto">
            <a:xfrm>
              <a:off x="5349875" y="3635376"/>
              <a:ext cx="269875" cy="288925"/>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2" name="Freeform 1191"/>
            <p:cNvSpPr/>
            <p:nvPr/>
          </p:nvSpPr>
          <p:spPr bwMode="auto">
            <a:xfrm>
              <a:off x="4903788" y="3849688"/>
              <a:ext cx="461962" cy="239713"/>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3" name="Freeform 1192"/>
            <p:cNvSpPr>
              <a:spLocks noEditPoints="1"/>
            </p:cNvSpPr>
            <p:nvPr/>
          </p:nvSpPr>
          <p:spPr bwMode="auto">
            <a:xfrm>
              <a:off x="4679950" y="4625976"/>
              <a:ext cx="193675" cy="201613"/>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4" name="Freeform 1193"/>
            <p:cNvSpPr/>
            <p:nvPr/>
          </p:nvSpPr>
          <p:spPr bwMode="auto">
            <a:xfrm>
              <a:off x="4768850" y="4279901"/>
              <a:ext cx="11112" cy="35242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5" name="Freeform 1194"/>
            <p:cNvSpPr>
              <a:spLocks noEditPoints="1"/>
            </p:cNvSpPr>
            <p:nvPr/>
          </p:nvSpPr>
          <p:spPr bwMode="auto">
            <a:xfrm>
              <a:off x="5178425" y="4384676"/>
              <a:ext cx="187325" cy="20320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6" name="Freeform 1195"/>
            <p:cNvSpPr/>
            <p:nvPr/>
          </p:nvSpPr>
          <p:spPr bwMode="auto">
            <a:xfrm>
              <a:off x="4897438" y="4216401"/>
              <a:ext cx="292100" cy="220663"/>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7" name="Freeform 1196"/>
            <p:cNvSpPr>
              <a:spLocks noEditPoints="1"/>
            </p:cNvSpPr>
            <p:nvPr/>
          </p:nvSpPr>
          <p:spPr bwMode="auto">
            <a:xfrm>
              <a:off x="2058988" y="1868488"/>
              <a:ext cx="644525" cy="652463"/>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8" name="Freeform 1197"/>
            <p:cNvSpPr/>
            <p:nvPr/>
          </p:nvSpPr>
          <p:spPr bwMode="auto">
            <a:xfrm>
              <a:off x="2628900" y="2382838"/>
              <a:ext cx="869950" cy="795338"/>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79" name="Freeform 1198"/>
            <p:cNvSpPr>
              <a:spLocks noEditPoints="1"/>
            </p:cNvSpPr>
            <p:nvPr/>
          </p:nvSpPr>
          <p:spPr bwMode="auto">
            <a:xfrm>
              <a:off x="3221038" y="4789488"/>
              <a:ext cx="523875" cy="5302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0" name="Freeform 1199"/>
            <p:cNvSpPr/>
            <p:nvPr/>
          </p:nvSpPr>
          <p:spPr bwMode="auto">
            <a:xfrm>
              <a:off x="3527425" y="3930651"/>
              <a:ext cx="277812" cy="877888"/>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1" name="Freeform 1200"/>
            <p:cNvSpPr>
              <a:spLocks noEditPoints="1"/>
            </p:cNvSpPr>
            <p:nvPr/>
          </p:nvSpPr>
          <p:spPr bwMode="auto">
            <a:xfrm>
              <a:off x="4848225" y="2776538"/>
              <a:ext cx="314325" cy="33020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2" name="Freeform 1201"/>
            <p:cNvSpPr/>
            <p:nvPr/>
          </p:nvSpPr>
          <p:spPr bwMode="auto">
            <a:xfrm>
              <a:off x="4344988" y="3024188"/>
              <a:ext cx="525462" cy="284163"/>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3" name="Freeform 1202"/>
            <p:cNvSpPr>
              <a:spLocks noEditPoints="1"/>
            </p:cNvSpPr>
            <p:nvPr/>
          </p:nvSpPr>
          <p:spPr bwMode="auto">
            <a:xfrm>
              <a:off x="3851275" y="1846263"/>
              <a:ext cx="396875" cy="438150"/>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4" name="Freeform 1203"/>
            <p:cNvSpPr/>
            <p:nvPr/>
          </p:nvSpPr>
          <p:spPr bwMode="auto">
            <a:xfrm>
              <a:off x="3940175" y="2270126"/>
              <a:ext cx="104775" cy="74295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5" name="Freeform 1204"/>
            <p:cNvSpPr>
              <a:spLocks noEditPoints="1"/>
            </p:cNvSpPr>
            <p:nvPr/>
          </p:nvSpPr>
          <p:spPr bwMode="auto">
            <a:xfrm>
              <a:off x="2362200" y="3844926"/>
              <a:ext cx="404812" cy="439738"/>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6" name="Freeform 1205"/>
            <p:cNvSpPr/>
            <p:nvPr/>
          </p:nvSpPr>
          <p:spPr bwMode="auto">
            <a:xfrm>
              <a:off x="2747963" y="3616326"/>
              <a:ext cx="701675" cy="344488"/>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grpSp>
        <p:nvGrpSpPr>
          <p:cNvPr id="87" name="组合 86"/>
          <p:cNvGrpSpPr/>
          <p:nvPr/>
        </p:nvGrpSpPr>
        <p:grpSpPr>
          <a:xfrm rot="712769">
            <a:off x="103962" y="1437520"/>
            <a:ext cx="1746316" cy="1644643"/>
            <a:chOff x="2058988" y="1846263"/>
            <a:chExt cx="3560762" cy="3473450"/>
          </a:xfrm>
          <a:solidFill>
            <a:schemeClr val="bg1">
              <a:alpha val="12000"/>
            </a:schemeClr>
          </a:solidFill>
        </p:grpSpPr>
        <p:sp>
          <p:nvSpPr>
            <p:cNvPr id="88" name="Freeform 1187"/>
            <p:cNvSpPr>
              <a:spLocks noEditPoints="1"/>
            </p:cNvSpPr>
            <p:nvPr/>
          </p:nvSpPr>
          <p:spPr bwMode="auto">
            <a:xfrm>
              <a:off x="3389313" y="2963863"/>
              <a:ext cx="993775" cy="993775"/>
            </a:xfrm>
            <a:custGeom>
              <a:avLst/>
              <a:gdLst>
                <a:gd name="T0" fmla="*/ 0 w 626"/>
                <a:gd name="T1" fmla="*/ 428 h 626"/>
                <a:gd name="T2" fmla="*/ 262 w 626"/>
                <a:gd name="T3" fmla="*/ 626 h 626"/>
                <a:gd name="T4" fmla="*/ 574 w 626"/>
                <a:gd name="T5" fmla="*/ 513 h 626"/>
                <a:gd name="T6" fmla="*/ 626 w 626"/>
                <a:gd name="T7" fmla="*/ 198 h 626"/>
                <a:gd name="T8" fmla="*/ 364 w 626"/>
                <a:gd name="T9" fmla="*/ 0 h 626"/>
                <a:gd name="T10" fmla="*/ 50 w 626"/>
                <a:gd name="T11" fmla="*/ 113 h 626"/>
                <a:gd name="T12" fmla="*/ 0 w 626"/>
                <a:gd name="T13" fmla="*/ 428 h 626"/>
                <a:gd name="T14" fmla="*/ 593 w 626"/>
                <a:gd name="T15" fmla="*/ 210 h 626"/>
                <a:gd name="T16" fmla="*/ 548 w 626"/>
                <a:gd name="T17" fmla="*/ 489 h 626"/>
                <a:gd name="T18" fmla="*/ 267 w 626"/>
                <a:gd name="T19" fmla="*/ 593 h 626"/>
                <a:gd name="T20" fmla="*/ 33 w 626"/>
                <a:gd name="T21" fmla="*/ 413 h 626"/>
                <a:gd name="T22" fmla="*/ 78 w 626"/>
                <a:gd name="T23" fmla="*/ 135 h 626"/>
                <a:gd name="T24" fmla="*/ 357 w 626"/>
                <a:gd name="T25" fmla="*/ 33 h 626"/>
                <a:gd name="T26" fmla="*/ 593 w 626"/>
                <a:gd name="T27" fmla="*/ 21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6" h="626">
                  <a:moveTo>
                    <a:pt x="0" y="428"/>
                  </a:moveTo>
                  <a:lnTo>
                    <a:pt x="262" y="626"/>
                  </a:lnTo>
                  <a:lnTo>
                    <a:pt x="574" y="513"/>
                  </a:lnTo>
                  <a:lnTo>
                    <a:pt x="626" y="198"/>
                  </a:lnTo>
                  <a:lnTo>
                    <a:pt x="364" y="0"/>
                  </a:lnTo>
                  <a:lnTo>
                    <a:pt x="50" y="113"/>
                  </a:lnTo>
                  <a:lnTo>
                    <a:pt x="0" y="428"/>
                  </a:lnTo>
                  <a:close/>
                  <a:moveTo>
                    <a:pt x="593" y="210"/>
                  </a:moveTo>
                  <a:lnTo>
                    <a:pt x="548" y="489"/>
                  </a:lnTo>
                  <a:lnTo>
                    <a:pt x="267" y="593"/>
                  </a:lnTo>
                  <a:lnTo>
                    <a:pt x="33" y="413"/>
                  </a:lnTo>
                  <a:lnTo>
                    <a:pt x="78" y="135"/>
                  </a:lnTo>
                  <a:lnTo>
                    <a:pt x="357" y="33"/>
                  </a:lnTo>
                  <a:lnTo>
                    <a:pt x="593"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89" name="Freeform 1188"/>
            <p:cNvSpPr>
              <a:spLocks noEditPoints="1"/>
            </p:cNvSpPr>
            <p:nvPr/>
          </p:nvSpPr>
          <p:spPr bwMode="auto">
            <a:xfrm>
              <a:off x="4649788" y="4002088"/>
              <a:ext cx="273050" cy="288925"/>
            </a:xfrm>
            <a:custGeom>
              <a:avLst/>
              <a:gdLst>
                <a:gd name="T0" fmla="*/ 0 w 172"/>
                <a:gd name="T1" fmla="*/ 133 h 182"/>
                <a:gd name="T2" fmla="*/ 80 w 172"/>
                <a:gd name="T3" fmla="*/ 182 h 182"/>
                <a:gd name="T4" fmla="*/ 165 w 172"/>
                <a:gd name="T5" fmla="*/ 142 h 182"/>
                <a:gd name="T6" fmla="*/ 172 w 172"/>
                <a:gd name="T7" fmla="*/ 50 h 182"/>
                <a:gd name="T8" fmla="*/ 92 w 172"/>
                <a:gd name="T9" fmla="*/ 0 h 182"/>
                <a:gd name="T10" fmla="*/ 4 w 172"/>
                <a:gd name="T11" fmla="*/ 41 h 182"/>
                <a:gd name="T12" fmla="*/ 0 w 172"/>
                <a:gd name="T13" fmla="*/ 133 h 182"/>
                <a:gd name="T14" fmla="*/ 163 w 172"/>
                <a:gd name="T15" fmla="*/ 55 h 182"/>
                <a:gd name="T16" fmla="*/ 158 w 172"/>
                <a:gd name="T17" fmla="*/ 135 h 182"/>
                <a:gd name="T18" fmla="*/ 80 w 172"/>
                <a:gd name="T19" fmla="*/ 173 h 182"/>
                <a:gd name="T20" fmla="*/ 9 w 172"/>
                <a:gd name="T21" fmla="*/ 128 h 182"/>
                <a:gd name="T22" fmla="*/ 14 w 172"/>
                <a:gd name="T23" fmla="*/ 48 h 182"/>
                <a:gd name="T24" fmla="*/ 92 w 172"/>
                <a:gd name="T25" fmla="*/ 10 h 182"/>
                <a:gd name="T26" fmla="*/ 163 w 172"/>
                <a:gd name="T27" fmla="*/ 5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182">
                  <a:moveTo>
                    <a:pt x="0" y="133"/>
                  </a:moveTo>
                  <a:lnTo>
                    <a:pt x="80" y="182"/>
                  </a:lnTo>
                  <a:lnTo>
                    <a:pt x="165" y="142"/>
                  </a:lnTo>
                  <a:lnTo>
                    <a:pt x="172" y="50"/>
                  </a:lnTo>
                  <a:lnTo>
                    <a:pt x="92" y="0"/>
                  </a:lnTo>
                  <a:lnTo>
                    <a:pt x="4" y="41"/>
                  </a:lnTo>
                  <a:lnTo>
                    <a:pt x="0" y="133"/>
                  </a:lnTo>
                  <a:close/>
                  <a:moveTo>
                    <a:pt x="163" y="55"/>
                  </a:moveTo>
                  <a:lnTo>
                    <a:pt x="158" y="135"/>
                  </a:lnTo>
                  <a:lnTo>
                    <a:pt x="80" y="173"/>
                  </a:lnTo>
                  <a:lnTo>
                    <a:pt x="9" y="128"/>
                  </a:lnTo>
                  <a:lnTo>
                    <a:pt x="14" y="48"/>
                  </a:lnTo>
                  <a:lnTo>
                    <a:pt x="92" y="10"/>
                  </a:lnTo>
                  <a:lnTo>
                    <a:pt x="16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0" name="Freeform 1189"/>
            <p:cNvSpPr/>
            <p:nvPr/>
          </p:nvSpPr>
          <p:spPr bwMode="auto">
            <a:xfrm>
              <a:off x="4262438" y="3751263"/>
              <a:ext cx="409575" cy="322263"/>
            </a:xfrm>
            <a:custGeom>
              <a:avLst/>
              <a:gdLst>
                <a:gd name="T0" fmla="*/ 0 w 258"/>
                <a:gd name="T1" fmla="*/ 5 h 203"/>
                <a:gd name="T2" fmla="*/ 5 w 258"/>
                <a:gd name="T3" fmla="*/ 0 h 203"/>
                <a:gd name="T4" fmla="*/ 258 w 258"/>
                <a:gd name="T5" fmla="*/ 199 h 203"/>
                <a:gd name="T6" fmla="*/ 253 w 258"/>
                <a:gd name="T7" fmla="*/ 203 h 203"/>
                <a:gd name="T8" fmla="*/ 0 w 258"/>
                <a:gd name="T9" fmla="*/ 5 h 203"/>
              </a:gdLst>
              <a:ahLst/>
              <a:cxnLst>
                <a:cxn ang="0">
                  <a:pos x="T0" y="T1"/>
                </a:cxn>
                <a:cxn ang="0">
                  <a:pos x="T2" y="T3"/>
                </a:cxn>
                <a:cxn ang="0">
                  <a:pos x="T4" y="T5"/>
                </a:cxn>
                <a:cxn ang="0">
                  <a:pos x="T6" y="T7"/>
                </a:cxn>
                <a:cxn ang="0">
                  <a:pos x="T8" y="T9"/>
                </a:cxn>
              </a:cxnLst>
              <a:rect l="0" t="0" r="r" b="b"/>
              <a:pathLst>
                <a:path w="258" h="203">
                  <a:moveTo>
                    <a:pt x="0" y="5"/>
                  </a:moveTo>
                  <a:lnTo>
                    <a:pt x="5" y="0"/>
                  </a:lnTo>
                  <a:lnTo>
                    <a:pt x="258" y="199"/>
                  </a:lnTo>
                  <a:lnTo>
                    <a:pt x="253" y="203"/>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1" name="Freeform 1190"/>
            <p:cNvSpPr>
              <a:spLocks noEditPoints="1"/>
            </p:cNvSpPr>
            <p:nvPr/>
          </p:nvSpPr>
          <p:spPr bwMode="auto">
            <a:xfrm>
              <a:off x="5349875" y="3635376"/>
              <a:ext cx="269875" cy="288925"/>
            </a:xfrm>
            <a:custGeom>
              <a:avLst/>
              <a:gdLst>
                <a:gd name="T0" fmla="*/ 90 w 170"/>
                <a:gd name="T1" fmla="*/ 182 h 182"/>
                <a:gd name="T2" fmla="*/ 170 w 170"/>
                <a:gd name="T3" fmla="*/ 130 h 182"/>
                <a:gd name="T4" fmla="*/ 163 w 170"/>
                <a:gd name="T5" fmla="*/ 40 h 182"/>
                <a:gd name="T6" fmla="*/ 78 w 170"/>
                <a:gd name="T7" fmla="*/ 0 h 182"/>
                <a:gd name="T8" fmla="*/ 0 w 170"/>
                <a:gd name="T9" fmla="*/ 49 h 182"/>
                <a:gd name="T10" fmla="*/ 5 w 170"/>
                <a:gd name="T11" fmla="*/ 142 h 182"/>
                <a:gd name="T12" fmla="*/ 90 w 170"/>
                <a:gd name="T13" fmla="*/ 182 h 182"/>
                <a:gd name="T14" fmla="*/ 78 w 170"/>
                <a:gd name="T15" fmla="*/ 9 h 182"/>
                <a:gd name="T16" fmla="*/ 156 w 170"/>
                <a:gd name="T17" fmla="*/ 45 h 182"/>
                <a:gd name="T18" fmla="*/ 161 w 170"/>
                <a:gd name="T19" fmla="*/ 125 h 182"/>
                <a:gd name="T20" fmla="*/ 90 w 170"/>
                <a:gd name="T21" fmla="*/ 172 h 182"/>
                <a:gd name="T22" fmla="*/ 15 w 170"/>
                <a:gd name="T23" fmla="*/ 137 h 182"/>
                <a:gd name="T24" fmla="*/ 7 w 170"/>
                <a:gd name="T25" fmla="*/ 54 h 182"/>
                <a:gd name="T26" fmla="*/ 78 w 170"/>
                <a:gd name="T27"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182">
                  <a:moveTo>
                    <a:pt x="90" y="182"/>
                  </a:moveTo>
                  <a:lnTo>
                    <a:pt x="170" y="130"/>
                  </a:lnTo>
                  <a:lnTo>
                    <a:pt x="163" y="40"/>
                  </a:lnTo>
                  <a:lnTo>
                    <a:pt x="78" y="0"/>
                  </a:lnTo>
                  <a:lnTo>
                    <a:pt x="0" y="49"/>
                  </a:lnTo>
                  <a:lnTo>
                    <a:pt x="5" y="142"/>
                  </a:lnTo>
                  <a:lnTo>
                    <a:pt x="90" y="182"/>
                  </a:lnTo>
                  <a:close/>
                  <a:moveTo>
                    <a:pt x="78" y="9"/>
                  </a:moveTo>
                  <a:lnTo>
                    <a:pt x="156" y="45"/>
                  </a:lnTo>
                  <a:lnTo>
                    <a:pt x="161" y="125"/>
                  </a:lnTo>
                  <a:lnTo>
                    <a:pt x="90" y="172"/>
                  </a:lnTo>
                  <a:lnTo>
                    <a:pt x="15" y="137"/>
                  </a:lnTo>
                  <a:lnTo>
                    <a:pt x="7" y="54"/>
                  </a:lnTo>
                  <a:lnTo>
                    <a:pt x="7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2" name="Freeform 1191"/>
            <p:cNvSpPr/>
            <p:nvPr/>
          </p:nvSpPr>
          <p:spPr bwMode="auto">
            <a:xfrm>
              <a:off x="4903788" y="3849688"/>
              <a:ext cx="461962" cy="239713"/>
            </a:xfrm>
            <a:custGeom>
              <a:avLst/>
              <a:gdLst>
                <a:gd name="T0" fmla="*/ 3 w 291"/>
                <a:gd name="T1" fmla="*/ 151 h 151"/>
                <a:gd name="T2" fmla="*/ 0 w 291"/>
                <a:gd name="T3" fmla="*/ 146 h 151"/>
                <a:gd name="T4" fmla="*/ 288 w 291"/>
                <a:gd name="T5" fmla="*/ 0 h 151"/>
                <a:gd name="T6" fmla="*/ 291 w 291"/>
                <a:gd name="T7" fmla="*/ 4 h 151"/>
                <a:gd name="T8" fmla="*/ 3 w 291"/>
                <a:gd name="T9" fmla="*/ 151 h 151"/>
              </a:gdLst>
              <a:ahLst/>
              <a:cxnLst>
                <a:cxn ang="0">
                  <a:pos x="T0" y="T1"/>
                </a:cxn>
                <a:cxn ang="0">
                  <a:pos x="T2" y="T3"/>
                </a:cxn>
                <a:cxn ang="0">
                  <a:pos x="T4" y="T5"/>
                </a:cxn>
                <a:cxn ang="0">
                  <a:pos x="T6" y="T7"/>
                </a:cxn>
                <a:cxn ang="0">
                  <a:pos x="T8" y="T9"/>
                </a:cxn>
              </a:cxnLst>
              <a:rect l="0" t="0" r="r" b="b"/>
              <a:pathLst>
                <a:path w="291" h="151">
                  <a:moveTo>
                    <a:pt x="3" y="151"/>
                  </a:moveTo>
                  <a:lnTo>
                    <a:pt x="0" y="146"/>
                  </a:lnTo>
                  <a:lnTo>
                    <a:pt x="288" y="0"/>
                  </a:lnTo>
                  <a:lnTo>
                    <a:pt x="291" y="4"/>
                  </a:lnTo>
                  <a:lnTo>
                    <a:pt x="3"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3" name="Freeform 1192"/>
            <p:cNvSpPr>
              <a:spLocks noEditPoints="1"/>
            </p:cNvSpPr>
            <p:nvPr/>
          </p:nvSpPr>
          <p:spPr bwMode="auto">
            <a:xfrm>
              <a:off x="4679950" y="4625976"/>
              <a:ext cx="193675" cy="201613"/>
            </a:xfrm>
            <a:custGeom>
              <a:avLst/>
              <a:gdLst>
                <a:gd name="T0" fmla="*/ 0 w 122"/>
                <a:gd name="T1" fmla="*/ 35 h 127"/>
                <a:gd name="T2" fmla="*/ 7 w 122"/>
                <a:gd name="T3" fmla="*/ 99 h 127"/>
                <a:gd name="T4" fmla="*/ 68 w 122"/>
                <a:gd name="T5" fmla="*/ 127 h 127"/>
                <a:gd name="T6" fmla="*/ 122 w 122"/>
                <a:gd name="T7" fmla="*/ 92 h 127"/>
                <a:gd name="T8" fmla="*/ 118 w 122"/>
                <a:gd name="T9" fmla="*/ 25 h 127"/>
                <a:gd name="T10" fmla="*/ 56 w 122"/>
                <a:gd name="T11" fmla="*/ 0 h 127"/>
                <a:gd name="T12" fmla="*/ 0 w 122"/>
                <a:gd name="T13" fmla="*/ 35 h 127"/>
                <a:gd name="T14" fmla="*/ 115 w 122"/>
                <a:gd name="T15" fmla="*/ 87 h 127"/>
                <a:gd name="T16" fmla="*/ 66 w 122"/>
                <a:gd name="T17" fmla="*/ 120 h 127"/>
                <a:gd name="T18" fmla="*/ 11 w 122"/>
                <a:gd name="T19" fmla="*/ 96 h 127"/>
                <a:gd name="T20" fmla="*/ 7 w 122"/>
                <a:gd name="T21" fmla="*/ 37 h 127"/>
                <a:gd name="T22" fmla="*/ 56 w 122"/>
                <a:gd name="T23" fmla="*/ 7 h 127"/>
                <a:gd name="T24" fmla="*/ 111 w 122"/>
                <a:gd name="T25" fmla="*/ 30 h 127"/>
                <a:gd name="T26" fmla="*/ 115 w 122"/>
                <a:gd name="T27" fmla="*/ 8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27">
                  <a:moveTo>
                    <a:pt x="0" y="35"/>
                  </a:moveTo>
                  <a:lnTo>
                    <a:pt x="7" y="99"/>
                  </a:lnTo>
                  <a:lnTo>
                    <a:pt x="68" y="127"/>
                  </a:lnTo>
                  <a:lnTo>
                    <a:pt x="122" y="92"/>
                  </a:lnTo>
                  <a:lnTo>
                    <a:pt x="118" y="25"/>
                  </a:lnTo>
                  <a:lnTo>
                    <a:pt x="56" y="0"/>
                  </a:lnTo>
                  <a:lnTo>
                    <a:pt x="0" y="35"/>
                  </a:lnTo>
                  <a:close/>
                  <a:moveTo>
                    <a:pt x="115" y="87"/>
                  </a:moveTo>
                  <a:lnTo>
                    <a:pt x="66" y="120"/>
                  </a:lnTo>
                  <a:lnTo>
                    <a:pt x="11" y="96"/>
                  </a:lnTo>
                  <a:lnTo>
                    <a:pt x="7" y="37"/>
                  </a:lnTo>
                  <a:lnTo>
                    <a:pt x="56" y="7"/>
                  </a:lnTo>
                  <a:lnTo>
                    <a:pt x="111" y="30"/>
                  </a:lnTo>
                  <a:lnTo>
                    <a:pt x="11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4" name="Freeform 1193"/>
            <p:cNvSpPr/>
            <p:nvPr/>
          </p:nvSpPr>
          <p:spPr bwMode="auto">
            <a:xfrm>
              <a:off x="4768850" y="4279901"/>
              <a:ext cx="11112" cy="352425"/>
            </a:xfrm>
            <a:custGeom>
              <a:avLst/>
              <a:gdLst>
                <a:gd name="T0" fmla="*/ 3 w 7"/>
                <a:gd name="T1" fmla="*/ 0 h 222"/>
                <a:gd name="T2" fmla="*/ 7 w 7"/>
                <a:gd name="T3" fmla="*/ 0 h 222"/>
                <a:gd name="T4" fmla="*/ 3 w 7"/>
                <a:gd name="T5" fmla="*/ 220 h 222"/>
                <a:gd name="T6" fmla="*/ 0 w 7"/>
                <a:gd name="T7" fmla="*/ 222 h 222"/>
                <a:gd name="T8" fmla="*/ 3 w 7"/>
                <a:gd name="T9" fmla="*/ 0 h 222"/>
              </a:gdLst>
              <a:ahLst/>
              <a:cxnLst>
                <a:cxn ang="0">
                  <a:pos x="T0" y="T1"/>
                </a:cxn>
                <a:cxn ang="0">
                  <a:pos x="T2" y="T3"/>
                </a:cxn>
                <a:cxn ang="0">
                  <a:pos x="T4" y="T5"/>
                </a:cxn>
                <a:cxn ang="0">
                  <a:pos x="T6" y="T7"/>
                </a:cxn>
                <a:cxn ang="0">
                  <a:pos x="T8" y="T9"/>
                </a:cxn>
              </a:cxnLst>
              <a:rect l="0" t="0" r="r" b="b"/>
              <a:pathLst>
                <a:path w="7" h="222">
                  <a:moveTo>
                    <a:pt x="3" y="0"/>
                  </a:moveTo>
                  <a:lnTo>
                    <a:pt x="7" y="0"/>
                  </a:lnTo>
                  <a:lnTo>
                    <a:pt x="3" y="220"/>
                  </a:lnTo>
                  <a:lnTo>
                    <a:pt x="0" y="2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5" name="Freeform 1194"/>
            <p:cNvSpPr>
              <a:spLocks noEditPoints="1"/>
            </p:cNvSpPr>
            <p:nvPr/>
          </p:nvSpPr>
          <p:spPr bwMode="auto">
            <a:xfrm>
              <a:off x="5178425" y="4384676"/>
              <a:ext cx="187325" cy="203200"/>
            </a:xfrm>
            <a:custGeom>
              <a:avLst/>
              <a:gdLst>
                <a:gd name="T0" fmla="*/ 0 w 118"/>
                <a:gd name="T1" fmla="*/ 95 h 128"/>
                <a:gd name="T2" fmla="*/ 56 w 118"/>
                <a:gd name="T3" fmla="*/ 128 h 128"/>
                <a:gd name="T4" fmla="*/ 115 w 118"/>
                <a:gd name="T5" fmla="*/ 100 h 128"/>
                <a:gd name="T6" fmla="*/ 118 w 118"/>
                <a:gd name="T7" fmla="*/ 36 h 128"/>
                <a:gd name="T8" fmla="*/ 61 w 118"/>
                <a:gd name="T9" fmla="*/ 0 h 128"/>
                <a:gd name="T10" fmla="*/ 2 w 118"/>
                <a:gd name="T11" fmla="*/ 31 h 128"/>
                <a:gd name="T12" fmla="*/ 0 w 118"/>
                <a:gd name="T13" fmla="*/ 95 h 128"/>
                <a:gd name="T14" fmla="*/ 113 w 118"/>
                <a:gd name="T15" fmla="*/ 38 h 128"/>
                <a:gd name="T16" fmla="*/ 111 w 118"/>
                <a:gd name="T17" fmla="*/ 95 h 128"/>
                <a:gd name="T18" fmla="*/ 56 w 118"/>
                <a:gd name="T19" fmla="*/ 123 h 128"/>
                <a:gd name="T20" fmla="*/ 4 w 118"/>
                <a:gd name="T21" fmla="*/ 92 h 128"/>
                <a:gd name="T22" fmla="*/ 7 w 118"/>
                <a:gd name="T23" fmla="*/ 36 h 128"/>
                <a:gd name="T24" fmla="*/ 61 w 118"/>
                <a:gd name="T25" fmla="*/ 7 h 128"/>
                <a:gd name="T26" fmla="*/ 113 w 118"/>
                <a:gd name="T27"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128">
                  <a:moveTo>
                    <a:pt x="0" y="95"/>
                  </a:moveTo>
                  <a:lnTo>
                    <a:pt x="56" y="128"/>
                  </a:lnTo>
                  <a:lnTo>
                    <a:pt x="115" y="100"/>
                  </a:lnTo>
                  <a:lnTo>
                    <a:pt x="118" y="36"/>
                  </a:lnTo>
                  <a:lnTo>
                    <a:pt x="61" y="0"/>
                  </a:lnTo>
                  <a:lnTo>
                    <a:pt x="2" y="31"/>
                  </a:lnTo>
                  <a:lnTo>
                    <a:pt x="0" y="95"/>
                  </a:lnTo>
                  <a:close/>
                  <a:moveTo>
                    <a:pt x="113" y="38"/>
                  </a:moveTo>
                  <a:lnTo>
                    <a:pt x="111" y="95"/>
                  </a:lnTo>
                  <a:lnTo>
                    <a:pt x="56" y="123"/>
                  </a:lnTo>
                  <a:lnTo>
                    <a:pt x="4" y="92"/>
                  </a:lnTo>
                  <a:lnTo>
                    <a:pt x="7" y="36"/>
                  </a:lnTo>
                  <a:lnTo>
                    <a:pt x="61" y="7"/>
                  </a:lnTo>
                  <a:lnTo>
                    <a:pt x="1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6" name="Freeform 1195"/>
            <p:cNvSpPr/>
            <p:nvPr/>
          </p:nvSpPr>
          <p:spPr bwMode="auto">
            <a:xfrm>
              <a:off x="4897438" y="4216401"/>
              <a:ext cx="292100" cy="220663"/>
            </a:xfrm>
            <a:custGeom>
              <a:avLst/>
              <a:gdLst>
                <a:gd name="T0" fmla="*/ 0 w 184"/>
                <a:gd name="T1" fmla="*/ 5 h 139"/>
                <a:gd name="T2" fmla="*/ 2 w 184"/>
                <a:gd name="T3" fmla="*/ 0 h 139"/>
                <a:gd name="T4" fmla="*/ 184 w 184"/>
                <a:gd name="T5" fmla="*/ 137 h 139"/>
                <a:gd name="T6" fmla="*/ 179 w 184"/>
                <a:gd name="T7" fmla="*/ 139 h 139"/>
                <a:gd name="T8" fmla="*/ 0 w 184"/>
                <a:gd name="T9" fmla="*/ 5 h 139"/>
              </a:gdLst>
              <a:ahLst/>
              <a:cxnLst>
                <a:cxn ang="0">
                  <a:pos x="T0" y="T1"/>
                </a:cxn>
                <a:cxn ang="0">
                  <a:pos x="T2" y="T3"/>
                </a:cxn>
                <a:cxn ang="0">
                  <a:pos x="T4" y="T5"/>
                </a:cxn>
                <a:cxn ang="0">
                  <a:pos x="T6" y="T7"/>
                </a:cxn>
                <a:cxn ang="0">
                  <a:pos x="T8" y="T9"/>
                </a:cxn>
              </a:cxnLst>
              <a:rect l="0" t="0" r="r" b="b"/>
              <a:pathLst>
                <a:path w="184" h="139">
                  <a:moveTo>
                    <a:pt x="0" y="5"/>
                  </a:moveTo>
                  <a:lnTo>
                    <a:pt x="2" y="0"/>
                  </a:lnTo>
                  <a:lnTo>
                    <a:pt x="184" y="137"/>
                  </a:lnTo>
                  <a:lnTo>
                    <a:pt x="179" y="139"/>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7" name="Freeform 1196"/>
            <p:cNvSpPr>
              <a:spLocks noEditPoints="1"/>
            </p:cNvSpPr>
            <p:nvPr/>
          </p:nvSpPr>
          <p:spPr bwMode="auto">
            <a:xfrm>
              <a:off x="2058988" y="1868488"/>
              <a:ext cx="644525" cy="652463"/>
            </a:xfrm>
            <a:custGeom>
              <a:avLst/>
              <a:gdLst>
                <a:gd name="T0" fmla="*/ 406 w 406"/>
                <a:gd name="T1" fmla="*/ 125 h 411"/>
                <a:gd name="T2" fmla="*/ 231 w 406"/>
                <a:gd name="T3" fmla="*/ 0 h 411"/>
                <a:gd name="T4" fmla="*/ 28 w 406"/>
                <a:gd name="T5" fmla="*/ 78 h 411"/>
                <a:gd name="T6" fmla="*/ 0 w 406"/>
                <a:gd name="T7" fmla="*/ 284 h 411"/>
                <a:gd name="T8" fmla="*/ 174 w 406"/>
                <a:gd name="T9" fmla="*/ 411 h 411"/>
                <a:gd name="T10" fmla="*/ 375 w 406"/>
                <a:gd name="T11" fmla="*/ 331 h 411"/>
                <a:gd name="T12" fmla="*/ 406 w 406"/>
                <a:gd name="T13" fmla="*/ 125 h 411"/>
                <a:gd name="T14" fmla="*/ 21 w 406"/>
                <a:gd name="T15" fmla="*/ 277 h 411"/>
                <a:gd name="T16" fmla="*/ 47 w 406"/>
                <a:gd name="T17" fmla="*/ 92 h 411"/>
                <a:gd name="T18" fmla="*/ 226 w 406"/>
                <a:gd name="T19" fmla="*/ 21 h 411"/>
                <a:gd name="T20" fmla="*/ 382 w 406"/>
                <a:gd name="T21" fmla="*/ 135 h 411"/>
                <a:gd name="T22" fmla="*/ 359 w 406"/>
                <a:gd name="T23" fmla="*/ 319 h 411"/>
                <a:gd name="T24" fmla="*/ 177 w 406"/>
                <a:gd name="T25" fmla="*/ 388 h 411"/>
                <a:gd name="T26" fmla="*/ 21 w 406"/>
                <a:gd name="T27" fmla="*/ 27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6" h="411">
                  <a:moveTo>
                    <a:pt x="406" y="125"/>
                  </a:moveTo>
                  <a:lnTo>
                    <a:pt x="231" y="0"/>
                  </a:lnTo>
                  <a:lnTo>
                    <a:pt x="28" y="78"/>
                  </a:lnTo>
                  <a:lnTo>
                    <a:pt x="0" y="284"/>
                  </a:lnTo>
                  <a:lnTo>
                    <a:pt x="174" y="411"/>
                  </a:lnTo>
                  <a:lnTo>
                    <a:pt x="375" y="331"/>
                  </a:lnTo>
                  <a:lnTo>
                    <a:pt x="406" y="125"/>
                  </a:lnTo>
                  <a:close/>
                  <a:moveTo>
                    <a:pt x="21" y="277"/>
                  </a:moveTo>
                  <a:lnTo>
                    <a:pt x="47" y="92"/>
                  </a:lnTo>
                  <a:lnTo>
                    <a:pt x="226" y="21"/>
                  </a:lnTo>
                  <a:lnTo>
                    <a:pt x="382" y="135"/>
                  </a:lnTo>
                  <a:lnTo>
                    <a:pt x="359" y="319"/>
                  </a:lnTo>
                  <a:lnTo>
                    <a:pt x="177" y="388"/>
                  </a:lnTo>
                  <a:lnTo>
                    <a:pt x="21"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8" name="Freeform 1197"/>
            <p:cNvSpPr/>
            <p:nvPr/>
          </p:nvSpPr>
          <p:spPr bwMode="auto">
            <a:xfrm>
              <a:off x="2628900" y="2382838"/>
              <a:ext cx="869950" cy="795338"/>
            </a:xfrm>
            <a:custGeom>
              <a:avLst/>
              <a:gdLst>
                <a:gd name="T0" fmla="*/ 548 w 548"/>
                <a:gd name="T1" fmla="*/ 491 h 501"/>
                <a:gd name="T2" fmla="*/ 541 w 548"/>
                <a:gd name="T3" fmla="*/ 501 h 501"/>
                <a:gd name="T4" fmla="*/ 0 w 548"/>
                <a:gd name="T5" fmla="*/ 7 h 501"/>
                <a:gd name="T6" fmla="*/ 9 w 548"/>
                <a:gd name="T7" fmla="*/ 0 h 501"/>
                <a:gd name="T8" fmla="*/ 548 w 548"/>
                <a:gd name="T9" fmla="*/ 491 h 501"/>
              </a:gdLst>
              <a:ahLst/>
              <a:cxnLst>
                <a:cxn ang="0">
                  <a:pos x="T0" y="T1"/>
                </a:cxn>
                <a:cxn ang="0">
                  <a:pos x="T2" y="T3"/>
                </a:cxn>
                <a:cxn ang="0">
                  <a:pos x="T4" y="T5"/>
                </a:cxn>
                <a:cxn ang="0">
                  <a:pos x="T6" y="T7"/>
                </a:cxn>
                <a:cxn ang="0">
                  <a:pos x="T8" y="T9"/>
                </a:cxn>
              </a:cxnLst>
              <a:rect l="0" t="0" r="r" b="b"/>
              <a:pathLst>
                <a:path w="548" h="501">
                  <a:moveTo>
                    <a:pt x="548" y="491"/>
                  </a:moveTo>
                  <a:lnTo>
                    <a:pt x="541" y="501"/>
                  </a:lnTo>
                  <a:lnTo>
                    <a:pt x="0" y="7"/>
                  </a:lnTo>
                  <a:lnTo>
                    <a:pt x="9" y="0"/>
                  </a:lnTo>
                  <a:lnTo>
                    <a:pt x="548" y="4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99" name="Freeform 1198"/>
            <p:cNvSpPr>
              <a:spLocks noEditPoints="1"/>
            </p:cNvSpPr>
            <p:nvPr/>
          </p:nvSpPr>
          <p:spPr bwMode="auto">
            <a:xfrm>
              <a:off x="3221038" y="4789488"/>
              <a:ext cx="523875" cy="530225"/>
            </a:xfrm>
            <a:custGeom>
              <a:avLst/>
              <a:gdLst>
                <a:gd name="T0" fmla="*/ 31 w 330"/>
                <a:gd name="T1" fmla="*/ 57 h 334"/>
                <a:gd name="T2" fmla="*/ 0 w 330"/>
                <a:gd name="T3" fmla="*/ 222 h 334"/>
                <a:gd name="T4" fmla="*/ 137 w 330"/>
                <a:gd name="T5" fmla="*/ 334 h 334"/>
                <a:gd name="T6" fmla="*/ 300 w 330"/>
                <a:gd name="T7" fmla="*/ 277 h 334"/>
                <a:gd name="T8" fmla="*/ 330 w 330"/>
                <a:gd name="T9" fmla="*/ 109 h 334"/>
                <a:gd name="T10" fmla="*/ 196 w 330"/>
                <a:gd name="T11" fmla="*/ 0 h 334"/>
                <a:gd name="T12" fmla="*/ 31 w 330"/>
                <a:gd name="T13" fmla="*/ 57 h 334"/>
                <a:gd name="T14" fmla="*/ 286 w 330"/>
                <a:gd name="T15" fmla="*/ 263 h 334"/>
                <a:gd name="T16" fmla="*/ 139 w 330"/>
                <a:gd name="T17" fmla="*/ 315 h 334"/>
                <a:gd name="T18" fmla="*/ 19 w 330"/>
                <a:gd name="T19" fmla="*/ 218 h 334"/>
                <a:gd name="T20" fmla="*/ 47 w 330"/>
                <a:gd name="T21" fmla="*/ 69 h 334"/>
                <a:gd name="T22" fmla="*/ 193 w 330"/>
                <a:gd name="T23" fmla="*/ 19 h 334"/>
                <a:gd name="T24" fmla="*/ 312 w 330"/>
                <a:gd name="T25" fmla="*/ 116 h 334"/>
                <a:gd name="T26" fmla="*/ 286 w 330"/>
                <a:gd name="T27" fmla="*/ 26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34">
                  <a:moveTo>
                    <a:pt x="31" y="57"/>
                  </a:moveTo>
                  <a:lnTo>
                    <a:pt x="0" y="222"/>
                  </a:lnTo>
                  <a:lnTo>
                    <a:pt x="137" y="334"/>
                  </a:lnTo>
                  <a:lnTo>
                    <a:pt x="300" y="277"/>
                  </a:lnTo>
                  <a:lnTo>
                    <a:pt x="330" y="109"/>
                  </a:lnTo>
                  <a:lnTo>
                    <a:pt x="196" y="0"/>
                  </a:lnTo>
                  <a:lnTo>
                    <a:pt x="31" y="57"/>
                  </a:lnTo>
                  <a:close/>
                  <a:moveTo>
                    <a:pt x="286" y="263"/>
                  </a:moveTo>
                  <a:lnTo>
                    <a:pt x="139" y="315"/>
                  </a:lnTo>
                  <a:lnTo>
                    <a:pt x="19" y="218"/>
                  </a:lnTo>
                  <a:lnTo>
                    <a:pt x="47" y="69"/>
                  </a:lnTo>
                  <a:lnTo>
                    <a:pt x="193" y="19"/>
                  </a:lnTo>
                  <a:lnTo>
                    <a:pt x="312" y="116"/>
                  </a:lnTo>
                  <a:lnTo>
                    <a:pt x="286"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0" name="Freeform 1199"/>
            <p:cNvSpPr/>
            <p:nvPr/>
          </p:nvSpPr>
          <p:spPr bwMode="auto">
            <a:xfrm>
              <a:off x="3527425" y="3930651"/>
              <a:ext cx="277812" cy="877888"/>
            </a:xfrm>
            <a:custGeom>
              <a:avLst/>
              <a:gdLst>
                <a:gd name="T0" fmla="*/ 166 w 175"/>
                <a:gd name="T1" fmla="*/ 0 h 553"/>
                <a:gd name="T2" fmla="*/ 175 w 175"/>
                <a:gd name="T3" fmla="*/ 3 h 553"/>
                <a:gd name="T4" fmla="*/ 10 w 175"/>
                <a:gd name="T5" fmla="*/ 553 h 553"/>
                <a:gd name="T6" fmla="*/ 0 w 175"/>
                <a:gd name="T7" fmla="*/ 551 h 553"/>
                <a:gd name="T8" fmla="*/ 166 w 175"/>
                <a:gd name="T9" fmla="*/ 0 h 553"/>
              </a:gdLst>
              <a:ahLst/>
              <a:cxnLst>
                <a:cxn ang="0">
                  <a:pos x="T0" y="T1"/>
                </a:cxn>
                <a:cxn ang="0">
                  <a:pos x="T2" y="T3"/>
                </a:cxn>
                <a:cxn ang="0">
                  <a:pos x="T4" y="T5"/>
                </a:cxn>
                <a:cxn ang="0">
                  <a:pos x="T6" y="T7"/>
                </a:cxn>
                <a:cxn ang="0">
                  <a:pos x="T8" y="T9"/>
                </a:cxn>
              </a:cxnLst>
              <a:rect l="0" t="0" r="r" b="b"/>
              <a:pathLst>
                <a:path w="175" h="553">
                  <a:moveTo>
                    <a:pt x="166" y="0"/>
                  </a:moveTo>
                  <a:lnTo>
                    <a:pt x="175" y="3"/>
                  </a:lnTo>
                  <a:lnTo>
                    <a:pt x="10" y="553"/>
                  </a:lnTo>
                  <a:lnTo>
                    <a:pt x="0" y="551"/>
                  </a:lnTo>
                  <a:lnTo>
                    <a:pt x="1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1" name="Freeform 1200"/>
            <p:cNvSpPr>
              <a:spLocks noEditPoints="1"/>
            </p:cNvSpPr>
            <p:nvPr/>
          </p:nvSpPr>
          <p:spPr bwMode="auto">
            <a:xfrm>
              <a:off x="4848225" y="2776538"/>
              <a:ext cx="314325" cy="330200"/>
            </a:xfrm>
            <a:custGeom>
              <a:avLst/>
              <a:gdLst>
                <a:gd name="T0" fmla="*/ 106 w 198"/>
                <a:gd name="T1" fmla="*/ 208 h 208"/>
                <a:gd name="T2" fmla="*/ 198 w 198"/>
                <a:gd name="T3" fmla="*/ 146 h 208"/>
                <a:gd name="T4" fmla="*/ 189 w 198"/>
                <a:gd name="T5" fmla="*/ 42 h 208"/>
                <a:gd name="T6" fmla="*/ 90 w 198"/>
                <a:gd name="T7" fmla="*/ 0 h 208"/>
                <a:gd name="T8" fmla="*/ 0 w 198"/>
                <a:gd name="T9" fmla="*/ 59 h 208"/>
                <a:gd name="T10" fmla="*/ 7 w 198"/>
                <a:gd name="T11" fmla="*/ 165 h 208"/>
                <a:gd name="T12" fmla="*/ 106 w 198"/>
                <a:gd name="T13" fmla="*/ 208 h 208"/>
                <a:gd name="T14" fmla="*/ 90 w 198"/>
                <a:gd name="T15" fmla="*/ 9 h 208"/>
                <a:gd name="T16" fmla="*/ 179 w 198"/>
                <a:gd name="T17" fmla="*/ 50 h 208"/>
                <a:gd name="T18" fmla="*/ 186 w 198"/>
                <a:gd name="T19" fmla="*/ 144 h 208"/>
                <a:gd name="T20" fmla="*/ 106 w 198"/>
                <a:gd name="T21" fmla="*/ 196 h 208"/>
                <a:gd name="T22" fmla="*/ 19 w 198"/>
                <a:gd name="T23" fmla="*/ 158 h 208"/>
                <a:gd name="T24" fmla="*/ 9 w 198"/>
                <a:gd name="T25" fmla="*/ 64 h 208"/>
                <a:gd name="T26" fmla="*/ 90 w 198"/>
                <a:gd name="T27"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08">
                  <a:moveTo>
                    <a:pt x="106" y="208"/>
                  </a:moveTo>
                  <a:lnTo>
                    <a:pt x="198" y="146"/>
                  </a:lnTo>
                  <a:lnTo>
                    <a:pt x="189" y="42"/>
                  </a:lnTo>
                  <a:lnTo>
                    <a:pt x="90" y="0"/>
                  </a:lnTo>
                  <a:lnTo>
                    <a:pt x="0" y="59"/>
                  </a:lnTo>
                  <a:lnTo>
                    <a:pt x="7" y="165"/>
                  </a:lnTo>
                  <a:lnTo>
                    <a:pt x="106" y="208"/>
                  </a:lnTo>
                  <a:close/>
                  <a:moveTo>
                    <a:pt x="90" y="9"/>
                  </a:moveTo>
                  <a:lnTo>
                    <a:pt x="179" y="50"/>
                  </a:lnTo>
                  <a:lnTo>
                    <a:pt x="186" y="144"/>
                  </a:lnTo>
                  <a:lnTo>
                    <a:pt x="106" y="196"/>
                  </a:lnTo>
                  <a:lnTo>
                    <a:pt x="19" y="158"/>
                  </a:lnTo>
                  <a:lnTo>
                    <a:pt x="9" y="64"/>
                  </a:lnTo>
                  <a:lnTo>
                    <a:pt x="9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2" name="Freeform 1201"/>
            <p:cNvSpPr/>
            <p:nvPr/>
          </p:nvSpPr>
          <p:spPr bwMode="auto">
            <a:xfrm>
              <a:off x="4344988" y="3024188"/>
              <a:ext cx="525462" cy="284163"/>
            </a:xfrm>
            <a:custGeom>
              <a:avLst/>
              <a:gdLst>
                <a:gd name="T0" fmla="*/ 3 w 331"/>
                <a:gd name="T1" fmla="*/ 179 h 179"/>
                <a:gd name="T2" fmla="*/ 0 w 331"/>
                <a:gd name="T3" fmla="*/ 175 h 179"/>
                <a:gd name="T4" fmla="*/ 329 w 331"/>
                <a:gd name="T5" fmla="*/ 0 h 179"/>
                <a:gd name="T6" fmla="*/ 331 w 331"/>
                <a:gd name="T7" fmla="*/ 5 h 179"/>
                <a:gd name="T8" fmla="*/ 3 w 331"/>
                <a:gd name="T9" fmla="*/ 179 h 179"/>
              </a:gdLst>
              <a:ahLst/>
              <a:cxnLst>
                <a:cxn ang="0">
                  <a:pos x="T0" y="T1"/>
                </a:cxn>
                <a:cxn ang="0">
                  <a:pos x="T2" y="T3"/>
                </a:cxn>
                <a:cxn ang="0">
                  <a:pos x="T4" y="T5"/>
                </a:cxn>
                <a:cxn ang="0">
                  <a:pos x="T6" y="T7"/>
                </a:cxn>
                <a:cxn ang="0">
                  <a:pos x="T8" y="T9"/>
                </a:cxn>
              </a:cxnLst>
              <a:rect l="0" t="0" r="r" b="b"/>
              <a:pathLst>
                <a:path w="331" h="179">
                  <a:moveTo>
                    <a:pt x="3" y="179"/>
                  </a:moveTo>
                  <a:lnTo>
                    <a:pt x="0" y="175"/>
                  </a:lnTo>
                  <a:lnTo>
                    <a:pt x="329" y="0"/>
                  </a:lnTo>
                  <a:lnTo>
                    <a:pt x="331" y="5"/>
                  </a:lnTo>
                  <a:lnTo>
                    <a:pt x="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3" name="Freeform 1202"/>
            <p:cNvSpPr>
              <a:spLocks noEditPoints="1"/>
            </p:cNvSpPr>
            <p:nvPr/>
          </p:nvSpPr>
          <p:spPr bwMode="auto">
            <a:xfrm>
              <a:off x="3851275" y="1846263"/>
              <a:ext cx="396875" cy="438150"/>
            </a:xfrm>
            <a:custGeom>
              <a:avLst/>
              <a:gdLst>
                <a:gd name="T0" fmla="*/ 248 w 250"/>
                <a:gd name="T1" fmla="*/ 210 h 276"/>
                <a:gd name="T2" fmla="*/ 250 w 250"/>
                <a:gd name="T3" fmla="*/ 73 h 276"/>
                <a:gd name="T4" fmla="*/ 125 w 250"/>
                <a:gd name="T5" fmla="*/ 0 h 276"/>
                <a:gd name="T6" fmla="*/ 2 w 250"/>
                <a:gd name="T7" fmla="*/ 66 h 276"/>
                <a:gd name="T8" fmla="*/ 0 w 250"/>
                <a:gd name="T9" fmla="*/ 206 h 276"/>
                <a:gd name="T10" fmla="*/ 122 w 250"/>
                <a:gd name="T11" fmla="*/ 276 h 276"/>
                <a:gd name="T12" fmla="*/ 248 w 250"/>
                <a:gd name="T13" fmla="*/ 210 h 276"/>
                <a:gd name="T14" fmla="*/ 14 w 250"/>
                <a:gd name="T15" fmla="*/ 76 h 276"/>
                <a:gd name="T16" fmla="*/ 125 w 250"/>
                <a:gd name="T17" fmla="*/ 17 h 276"/>
                <a:gd name="T18" fmla="*/ 236 w 250"/>
                <a:gd name="T19" fmla="*/ 80 h 276"/>
                <a:gd name="T20" fmla="*/ 233 w 250"/>
                <a:gd name="T21" fmla="*/ 203 h 276"/>
                <a:gd name="T22" fmla="*/ 122 w 250"/>
                <a:gd name="T23" fmla="*/ 262 h 276"/>
                <a:gd name="T24" fmla="*/ 11 w 250"/>
                <a:gd name="T25" fmla="*/ 198 h 276"/>
                <a:gd name="T26" fmla="*/ 14 w 250"/>
                <a:gd name="T27" fmla="*/ 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276">
                  <a:moveTo>
                    <a:pt x="248" y="210"/>
                  </a:moveTo>
                  <a:lnTo>
                    <a:pt x="250" y="73"/>
                  </a:lnTo>
                  <a:lnTo>
                    <a:pt x="125" y="0"/>
                  </a:lnTo>
                  <a:lnTo>
                    <a:pt x="2" y="66"/>
                  </a:lnTo>
                  <a:lnTo>
                    <a:pt x="0" y="206"/>
                  </a:lnTo>
                  <a:lnTo>
                    <a:pt x="122" y="276"/>
                  </a:lnTo>
                  <a:lnTo>
                    <a:pt x="248" y="210"/>
                  </a:lnTo>
                  <a:close/>
                  <a:moveTo>
                    <a:pt x="14" y="76"/>
                  </a:moveTo>
                  <a:lnTo>
                    <a:pt x="125" y="17"/>
                  </a:lnTo>
                  <a:lnTo>
                    <a:pt x="236" y="80"/>
                  </a:lnTo>
                  <a:lnTo>
                    <a:pt x="233" y="203"/>
                  </a:lnTo>
                  <a:lnTo>
                    <a:pt x="122" y="262"/>
                  </a:lnTo>
                  <a:lnTo>
                    <a:pt x="11" y="198"/>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4" name="Freeform 1203"/>
            <p:cNvSpPr/>
            <p:nvPr/>
          </p:nvSpPr>
          <p:spPr bwMode="auto">
            <a:xfrm>
              <a:off x="3940175" y="2270126"/>
              <a:ext cx="104775" cy="742950"/>
            </a:xfrm>
            <a:custGeom>
              <a:avLst/>
              <a:gdLst>
                <a:gd name="T0" fmla="*/ 7 w 66"/>
                <a:gd name="T1" fmla="*/ 468 h 468"/>
                <a:gd name="T2" fmla="*/ 0 w 66"/>
                <a:gd name="T3" fmla="*/ 468 h 468"/>
                <a:gd name="T4" fmla="*/ 59 w 66"/>
                <a:gd name="T5" fmla="*/ 0 h 468"/>
                <a:gd name="T6" fmla="*/ 66 w 66"/>
                <a:gd name="T7" fmla="*/ 2 h 468"/>
                <a:gd name="T8" fmla="*/ 7 w 66"/>
                <a:gd name="T9" fmla="*/ 468 h 468"/>
              </a:gdLst>
              <a:ahLst/>
              <a:cxnLst>
                <a:cxn ang="0">
                  <a:pos x="T0" y="T1"/>
                </a:cxn>
                <a:cxn ang="0">
                  <a:pos x="T2" y="T3"/>
                </a:cxn>
                <a:cxn ang="0">
                  <a:pos x="T4" y="T5"/>
                </a:cxn>
                <a:cxn ang="0">
                  <a:pos x="T6" y="T7"/>
                </a:cxn>
                <a:cxn ang="0">
                  <a:pos x="T8" y="T9"/>
                </a:cxn>
              </a:cxnLst>
              <a:rect l="0" t="0" r="r" b="b"/>
              <a:pathLst>
                <a:path w="66" h="468">
                  <a:moveTo>
                    <a:pt x="7" y="468"/>
                  </a:moveTo>
                  <a:lnTo>
                    <a:pt x="0" y="468"/>
                  </a:lnTo>
                  <a:lnTo>
                    <a:pt x="59" y="0"/>
                  </a:lnTo>
                  <a:lnTo>
                    <a:pt x="66" y="2"/>
                  </a:lnTo>
                  <a:lnTo>
                    <a:pt x="7" y="4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5" name="Freeform 1204"/>
            <p:cNvSpPr>
              <a:spLocks noEditPoints="1"/>
            </p:cNvSpPr>
            <p:nvPr/>
          </p:nvSpPr>
          <p:spPr bwMode="auto">
            <a:xfrm>
              <a:off x="2362200" y="3844926"/>
              <a:ext cx="404812" cy="439738"/>
            </a:xfrm>
            <a:custGeom>
              <a:avLst/>
              <a:gdLst>
                <a:gd name="T0" fmla="*/ 123 w 255"/>
                <a:gd name="T1" fmla="*/ 0 h 277"/>
                <a:gd name="T2" fmla="*/ 0 w 255"/>
                <a:gd name="T3" fmla="*/ 76 h 277"/>
                <a:gd name="T4" fmla="*/ 7 w 255"/>
                <a:gd name="T5" fmla="*/ 213 h 277"/>
                <a:gd name="T6" fmla="*/ 135 w 255"/>
                <a:gd name="T7" fmla="*/ 277 h 277"/>
                <a:gd name="T8" fmla="*/ 255 w 255"/>
                <a:gd name="T9" fmla="*/ 201 h 277"/>
                <a:gd name="T10" fmla="*/ 250 w 255"/>
                <a:gd name="T11" fmla="*/ 64 h 277"/>
                <a:gd name="T12" fmla="*/ 123 w 255"/>
                <a:gd name="T13" fmla="*/ 0 h 277"/>
                <a:gd name="T14" fmla="*/ 135 w 255"/>
                <a:gd name="T15" fmla="*/ 262 h 277"/>
                <a:gd name="T16" fmla="*/ 21 w 255"/>
                <a:gd name="T17" fmla="*/ 206 h 277"/>
                <a:gd name="T18" fmla="*/ 14 w 255"/>
                <a:gd name="T19" fmla="*/ 83 h 277"/>
                <a:gd name="T20" fmla="*/ 123 w 255"/>
                <a:gd name="T21" fmla="*/ 14 h 277"/>
                <a:gd name="T22" fmla="*/ 239 w 255"/>
                <a:gd name="T23" fmla="*/ 71 h 277"/>
                <a:gd name="T24" fmla="*/ 243 w 255"/>
                <a:gd name="T25" fmla="*/ 194 h 277"/>
                <a:gd name="T26" fmla="*/ 135 w 255"/>
                <a:gd name="T27" fmla="*/ 26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5" h="277">
                  <a:moveTo>
                    <a:pt x="123" y="0"/>
                  </a:moveTo>
                  <a:lnTo>
                    <a:pt x="0" y="76"/>
                  </a:lnTo>
                  <a:lnTo>
                    <a:pt x="7" y="213"/>
                  </a:lnTo>
                  <a:lnTo>
                    <a:pt x="135" y="277"/>
                  </a:lnTo>
                  <a:lnTo>
                    <a:pt x="255" y="201"/>
                  </a:lnTo>
                  <a:lnTo>
                    <a:pt x="250" y="64"/>
                  </a:lnTo>
                  <a:lnTo>
                    <a:pt x="123" y="0"/>
                  </a:lnTo>
                  <a:close/>
                  <a:moveTo>
                    <a:pt x="135" y="262"/>
                  </a:moveTo>
                  <a:lnTo>
                    <a:pt x="21" y="206"/>
                  </a:lnTo>
                  <a:lnTo>
                    <a:pt x="14" y="83"/>
                  </a:lnTo>
                  <a:lnTo>
                    <a:pt x="123" y="14"/>
                  </a:lnTo>
                  <a:lnTo>
                    <a:pt x="239" y="71"/>
                  </a:lnTo>
                  <a:lnTo>
                    <a:pt x="243" y="194"/>
                  </a:lnTo>
                  <a:lnTo>
                    <a:pt x="135"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sp>
          <p:nvSpPr>
            <p:cNvPr id="106" name="Freeform 1205"/>
            <p:cNvSpPr/>
            <p:nvPr/>
          </p:nvSpPr>
          <p:spPr bwMode="auto">
            <a:xfrm>
              <a:off x="2747963" y="3616326"/>
              <a:ext cx="701675" cy="344488"/>
            </a:xfrm>
            <a:custGeom>
              <a:avLst/>
              <a:gdLst>
                <a:gd name="T0" fmla="*/ 440 w 442"/>
                <a:gd name="T1" fmla="*/ 0 h 217"/>
                <a:gd name="T2" fmla="*/ 442 w 442"/>
                <a:gd name="T3" fmla="*/ 7 h 217"/>
                <a:gd name="T4" fmla="*/ 3 w 442"/>
                <a:gd name="T5" fmla="*/ 217 h 217"/>
                <a:gd name="T6" fmla="*/ 0 w 442"/>
                <a:gd name="T7" fmla="*/ 210 h 217"/>
                <a:gd name="T8" fmla="*/ 440 w 442"/>
                <a:gd name="T9" fmla="*/ 0 h 217"/>
              </a:gdLst>
              <a:ahLst/>
              <a:cxnLst>
                <a:cxn ang="0">
                  <a:pos x="T0" y="T1"/>
                </a:cxn>
                <a:cxn ang="0">
                  <a:pos x="T2" y="T3"/>
                </a:cxn>
                <a:cxn ang="0">
                  <a:pos x="T4" y="T5"/>
                </a:cxn>
                <a:cxn ang="0">
                  <a:pos x="T6" y="T7"/>
                </a:cxn>
                <a:cxn ang="0">
                  <a:pos x="T8" y="T9"/>
                </a:cxn>
              </a:cxnLst>
              <a:rect l="0" t="0" r="r" b="b"/>
              <a:pathLst>
                <a:path w="442" h="217">
                  <a:moveTo>
                    <a:pt x="440" y="0"/>
                  </a:moveTo>
                  <a:lnTo>
                    <a:pt x="442" y="7"/>
                  </a:lnTo>
                  <a:lnTo>
                    <a:pt x="3" y="217"/>
                  </a:lnTo>
                  <a:lnTo>
                    <a:pt x="0" y="210"/>
                  </a:lnTo>
                  <a:lnTo>
                    <a:pt x="4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sp>
        <p:nvSpPr>
          <p:cNvPr id="107" name="TextBox 106"/>
          <p:cNvSpPr txBox="1"/>
          <p:nvPr/>
        </p:nvSpPr>
        <p:spPr>
          <a:xfrm>
            <a:off x="4008539" y="2133144"/>
            <a:ext cx="8140083" cy="1862775"/>
          </a:xfrm>
          <a:prstGeom prst="rect">
            <a:avLst/>
          </a:prstGeom>
          <a:noFill/>
        </p:spPr>
        <p:txBody>
          <a:bodyPr wrap="square" rtlCol="0">
            <a:spAutoFit/>
          </a:bodyPr>
          <a:lstStyle/>
          <a:p>
            <a:pPr algn="ctr"/>
            <a:r>
              <a:rPr lang="zh-CN" altLang="en-US" sz="11505" dirty="0">
                <a:solidFill>
                  <a:schemeClr val="bg1"/>
                </a:solidFill>
                <a:effectLst>
                  <a:outerShdw blurRad="38100" dist="38100" dir="2700000" algn="tl">
                    <a:srgbClr val="000000">
                      <a:alpha val="43137"/>
                    </a:srgbClr>
                  </a:outerShdw>
                </a:effectLst>
                <a:latin typeface="+mj-lt"/>
                <a:cs typeface="+mn-ea"/>
              </a:rPr>
              <a:t>感谢聆听！</a:t>
            </a:r>
            <a:endParaRPr lang="zh-CN" altLang="en-US" sz="11505" dirty="0">
              <a:solidFill>
                <a:schemeClr val="bg1"/>
              </a:solidFill>
              <a:effectLst>
                <a:outerShdw blurRad="38100" dist="38100" dir="2700000" algn="tl">
                  <a:srgbClr val="000000">
                    <a:alpha val="43137"/>
                  </a:srgbClr>
                </a:outerShdw>
              </a:effectLst>
              <a:latin typeface="+mj-lt"/>
              <a:cs typeface="+mn-ea"/>
            </a:endParaRPr>
          </a:p>
        </p:txBody>
      </p:sp>
      <p:grpSp>
        <p:nvGrpSpPr>
          <p:cNvPr id="5" name="组合 4"/>
          <p:cNvGrpSpPr/>
          <p:nvPr/>
        </p:nvGrpSpPr>
        <p:grpSpPr>
          <a:xfrm>
            <a:off x="7948309" y="5538226"/>
            <a:ext cx="846549" cy="846855"/>
            <a:chOff x="7945205" y="5537403"/>
            <a:chExt cx="846218" cy="846524"/>
          </a:xfrm>
        </p:grpSpPr>
        <p:sp>
          <p:nvSpPr>
            <p:cNvPr id="121" name="椭圆 120"/>
            <p:cNvSpPr/>
            <p:nvPr/>
          </p:nvSpPr>
          <p:spPr>
            <a:xfrm>
              <a:off x="7945205" y="5537403"/>
              <a:ext cx="846218" cy="8465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123" name="Freeform 74"/>
            <p:cNvSpPr>
              <a:spLocks noEditPoints="1"/>
            </p:cNvSpPr>
            <p:nvPr/>
          </p:nvSpPr>
          <p:spPr bwMode="auto">
            <a:xfrm>
              <a:off x="8106760" y="5727024"/>
              <a:ext cx="523108" cy="467282"/>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4" name="组合 3"/>
          <p:cNvGrpSpPr/>
          <p:nvPr/>
        </p:nvGrpSpPr>
        <p:grpSpPr>
          <a:xfrm>
            <a:off x="9273753" y="5538226"/>
            <a:ext cx="846549" cy="846855"/>
            <a:chOff x="9270132" y="5537403"/>
            <a:chExt cx="846218" cy="846524"/>
          </a:xfrm>
        </p:grpSpPr>
        <p:sp>
          <p:nvSpPr>
            <p:cNvPr id="118" name="椭圆 117"/>
            <p:cNvSpPr/>
            <p:nvPr/>
          </p:nvSpPr>
          <p:spPr>
            <a:xfrm>
              <a:off x="9270132" y="5537403"/>
              <a:ext cx="846218" cy="8465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126" name="Group 151"/>
            <p:cNvGrpSpPr/>
            <p:nvPr/>
          </p:nvGrpSpPr>
          <p:grpSpPr>
            <a:xfrm>
              <a:off x="9409363" y="5682373"/>
              <a:ext cx="556788" cy="538566"/>
              <a:chOff x="5659438" y="2249488"/>
              <a:chExt cx="623887" cy="603250"/>
            </a:xfrm>
            <a:solidFill>
              <a:schemeClr val="bg1"/>
            </a:solidFill>
          </p:grpSpPr>
          <p:sp>
            <p:nvSpPr>
              <p:cNvPr id="127" name="Freeform 67"/>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8" name="Freeform 68"/>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29" name="Freeform 69"/>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0" name="Freeform 70"/>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grpSp>
        <p:nvGrpSpPr>
          <p:cNvPr id="2" name="组合 1"/>
          <p:cNvGrpSpPr/>
          <p:nvPr/>
        </p:nvGrpSpPr>
        <p:grpSpPr>
          <a:xfrm>
            <a:off x="10599197" y="5538226"/>
            <a:ext cx="846549" cy="846855"/>
            <a:chOff x="10595058" y="5537403"/>
            <a:chExt cx="846218" cy="846524"/>
          </a:xfrm>
        </p:grpSpPr>
        <p:sp>
          <p:nvSpPr>
            <p:cNvPr id="115" name="椭圆 114"/>
            <p:cNvSpPr/>
            <p:nvPr/>
          </p:nvSpPr>
          <p:spPr>
            <a:xfrm>
              <a:off x="10595058" y="5537403"/>
              <a:ext cx="846218" cy="8465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132" name="Group 17"/>
            <p:cNvGrpSpPr>
              <a:grpSpLocks noChangeAspect="1"/>
            </p:cNvGrpSpPr>
            <p:nvPr/>
          </p:nvGrpSpPr>
          <p:grpSpPr bwMode="auto">
            <a:xfrm>
              <a:off x="10773389" y="5682373"/>
              <a:ext cx="513438" cy="583115"/>
              <a:chOff x="1340" y="2128"/>
              <a:chExt cx="340" cy="386"/>
            </a:xfrm>
            <a:solidFill>
              <a:schemeClr val="bg1"/>
            </a:solidFill>
          </p:grpSpPr>
          <p:sp>
            <p:nvSpPr>
              <p:cNvPr id="133" name="Freeform 18"/>
              <p:cNvSpPr>
                <a:spLocks noEditPoints="1"/>
              </p:cNvSpPr>
              <p:nvPr/>
            </p:nvSpPr>
            <p:spPr bwMode="auto">
              <a:xfrm>
                <a:off x="1340" y="2128"/>
                <a:ext cx="340" cy="386"/>
              </a:xfrm>
              <a:custGeom>
                <a:avLst/>
                <a:gdLst/>
                <a:ahLst/>
                <a:cxnLst>
                  <a:cxn ang="0">
                    <a:pos x="141" y="75"/>
                  </a:cxn>
                  <a:cxn ang="0">
                    <a:pos x="118" y="53"/>
                  </a:cxn>
                  <a:cxn ang="0">
                    <a:pos x="96" y="75"/>
                  </a:cxn>
                  <a:cxn ang="0">
                    <a:pos x="115" y="96"/>
                  </a:cxn>
                  <a:cxn ang="0">
                    <a:pos x="115" y="120"/>
                  </a:cxn>
                  <a:cxn ang="0">
                    <a:pos x="82" y="153"/>
                  </a:cxn>
                  <a:cxn ang="0">
                    <a:pos x="49" y="120"/>
                  </a:cxn>
                  <a:cxn ang="0">
                    <a:pos x="49" y="93"/>
                  </a:cxn>
                  <a:cxn ang="0">
                    <a:pos x="73" y="78"/>
                  </a:cxn>
                  <a:cxn ang="0">
                    <a:pos x="75" y="74"/>
                  </a:cxn>
                  <a:cxn ang="0">
                    <a:pos x="90" y="30"/>
                  </a:cxn>
                  <a:cxn ang="0">
                    <a:pos x="66" y="3"/>
                  </a:cxn>
                  <a:cxn ang="0">
                    <a:pos x="66" y="3"/>
                  </a:cxn>
                  <a:cxn ang="0">
                    <a:pos x="60" y="0"/>
                  </a:cxn>
                  <a:cxn ang="0">
                    <a:pos x="55" y="6"/>
                  </a:cxn>
                  <a:cxn ang="0">
                    <a:pos x="60" y="12"/>
                  </a:cxn>
                  <a:cxn ang="0">
                    <a:pos x="64" y="10"/>
                  </a:cxn>
                  <a:cxn ang="0">
                    <a:pos x="64" y="11"/>
                  </a:cxn>
                  <a:cxn ang="0">
                    <a:pos x="83" y="30"/>
                  </a:cxn>
                  <a:cxn ang="0">
                    <a:pos x="69" y="69"/>
                  </a:cxn>
                  <a:cxn ang="0">
                    <a:pos x="65" y="71"/>
                  </a:cxn>
                  <a:cxn ang="0">
                    <a:pos x="45" y="82"/>
                  </a:cxn>
                  <a:cxn ang="0">
                    <a:pos x="26" y="71"/>
                  </a:cxn>
                  <a:cxn ang="0">
                    <a:pos x="22" y="69"/>
                  </a:cxn>
                  <a:cxn ang="0">
                    <a:pos x="7" y="30"/>
                  </a:cxn>
                  <a:cxn ang="0">
                    <a:pos x="27" y="11"/>
                  </a:cxn>
                  <a:cxn ang="0">
                    <a:pos x="27" y="10"/>
                  </a:cxn>
                  <a:cxn ang="0">
                    <a:pos x="30" y="12"/>
                  </a:cxn>
                  <a:cxn ang="0">
                    <a:pos x="36" y="6"/>
                  </a:cxn>
                  <a:cxn ang="0">
                    <a:pos x="30" y="0"/>
                  </a:cxn>
                  <a:cxn ang="0">
                    <a:pos x="25" y="3"/>
                  </a:cxn>
                  <a:cxn ang="0">
                    <a:pos x="25" y="3"/>
                  </a:cxn>
                  <a:cxn ang="0">
                    <a:pos x="0" y="30"/>
                  </a:cxn>
                  <a:cxn ang="0">
                    <a:pos x="16" y="74"/>
                  </a:cxn>
                  <a:cxn ang="0">
                    <a:pos x="17" y="78"/>
                  </a:cxn>
                  <a:cxn ang="0">
                    <a:pos x="42" y="93"/>
                  </a:cxn>
                  <a:cxn ang="0">
                    <a:pos x="42" y="120"/>
                  </a:cxn>
                  <a:cxn ang="0">
                    <a:pos x="82" y="160"/>
                  </a:cxn>
                  <a:cxn ang="0">
                    <a:pos x="122" y="120"/>
                  </a:cxn>
                  <a:cxn ang="0">
                    <a:pos x="122" y="96"/>
                  </a:cxn>
                  <a:cxn ang="0">
                    <a:pos x="141" y="75"/>
                  </a:cxn>
                  <a:cxn ang="0">
                    <a:pos x="118" y="90"/>
                  </a:cxn>
                  <a:cxn ang="0">
                    <a:pos x="104" y="75"/>
                  </a:cxn>
                  <a:cxn ang="0">
                    <a:pos x="118" y="60"/>
                  </a:cxn>
                  <a:cxn ang="0">
                    <a:pos x="133" y="75"/>
                  </a:cxn>
                  <a:cxn ang="0">
                    <a:pos x="118" y="90"/>
                  </a:cxn>
                  <a:cxn ang="0">
                    <a:pos x="118" y="90"/>
                  </a:cxn>
                  <a:cxn ang="0">
                    <a:pos x="118" y="90"/>
                  </a:cxn>
                </a:cxnLst>
                <a:rect l="0" t="0" r="r" b="b"/>
                <a:pathLst>
                  <a:path w="141" h="160">
                    <a:moveTo>
                      <a:pt x="141" y="75"/>
                    </a:moveTo>
                    <a:cubicBezTo>
                      <a:pt x="141" y="62"/>
                      <a:pt x="131" y="53"/>
                      <a:pt x="118" y="53"/>
                    </a:cubicBezTo>
                    <a:cubicBezTo>
                      <a:pt x="106" y="53"/>
                      <a:pt x="96" y="62"/>
                      <a:pt x="96" y="75"/>
                    </a:cubicBezTo>
                    <a:cubicBezTo>
                      <a:pt x="96" y="86"/>
                      <a:pt x="104" y="95"/>
                      <a:pt x="115" y="96"/>
                    </a:cubicBezTo>
                    <a:cubicBezTo>
                      <a:pt x="115" y="120"/>
                      <a:pt x="115" y="120"/>
                      <a:pt x="115" y="120"/>
                    </a:cubicBezTo>
                    <a:cubicBezTo>
                      <a:pt x="115" y="138"/>
                      <a:pt x="100" y="153"/>
                      <a:pt x="82" y="153"/>
                    </a:cubicBezTo>
                    <a:cubicBezTo>
                      <a:pt x="64" y="153"/>
                      <a:pt x="49" y="138"/>
                      <a:pt x="49" y="120"/>
                    </a:cubicBezTo>
                    <a:cubicBezTo>
                      <a:pt x="49" y="93"/>
                      <a:pt x="49" y="93"/>
                      <a:pt x="49" y="93"/>
                    </a:cubicBezTo>
                    <a:cubicBezTo>
                      <a:pt x="58" y="92"/>
                      <a:pt x="66" y="87"/>
                      <a:pt x="73" y="78"/>
                    </a:cubicBezTo>
                    <a:cubicBezTo>
                      <a:pt x="74" y="77"/>
                      <a:pt x="75" y="75"/>
                      <a:pt x="75" y="74"/>
                    </a:cubicBezTo>
                    <a:cubicBezTo>
                      <a:pt x="84" y="61"/>
                      <a:pt x="90" y="43"/>
                      <a:pt x="90" y="30"/>
                    </a:cubicBezTo>
                    <a:cubicBezTo>
                      <a:pt x="90" y="9"/>
                      <a:pt x="81" y="7"/>
                      <a:pt x="66" y="3"/>
                    </a:cubicBezTo>
                    <a:cubicBezTo>
                      <a:pt x="66" y="3"/>
                      <a:pt x="66" y="3"/>
                      <a:pt x="66" y="3"/>
                    </a:cubicBezTo>
                    <a:cubicBezTo>
                      <a:pt x="65" y="1"/>
                      <a:pt x="63" y="0"/>
                      <a:pt x="60" y="0"/>
                    </a:cubicBezTo>
                    <a:cubicBezTo>
                      <a:pt x="57" y="0"/>
                      <a:pt x="55" y="3"/>
                      <a:pt x="55" y="6"/>
                    </a:cubicBezTo>
                    <a:cubicBezTo>
                      <a:pt x="55" y="9"/>
                      <a:pt x="57" y="12"/>
                      <a:pt x="60" y="12"/>
                    </a:cubicBezTo>
                    <a:cubicBezTo>
                      <a:pt x="62" y="12"/>
                      <a:pt x="63" y="11"/>
                      <a:pt x="64" y="10"/>
                    </a:cubicBezTo>
                    <a:cubicBezTo>
                      <a:pt x="64" y="11"/>
                      <a:pt x="64" y="11"/>
                      <a:pt x="64" y="11"/>
                    </a:cubicBezTo>
                    <a:cubicBezTo>
                      <a:pt x="79" y="14"/>
                      <a:pt x="83" y="15"/>
                      <a:pt x="83" y="30"/>
                    </a:cubicBezTo>
                    <a:cubicBezTo>
                      <a:pt x="83" y="42"/>
                      <a:pt x="77" y="58"/>
                      <a:pt x="69" y="69"/>
                    </a:cubicBezTo>
                    <a:cubicBezTo>
                      <a:pt x="67" y="69"/>
                      <a:pt x="66" y="70"/>
                      <a:pt x="65" y="71"/>
                    </a:cubicBezTo>
                    <a:cubicBezTo>
                      <a:pt x="61" y="76"/>
                      <a:pt x="54" y="82"/>
                      <a:pt x="45" y="82"/>
                    </a:cubicBezTo>
                    <a:cubicBezTo>
                      <a:pt x="37" y="82"/>
                      <a:pt x="30" y="76"/>
                      <a:pt x="26" y="71"/>
                    </a:cubicBezTo>
                    <a:cubicBezTo>
                      <a:pt x="25" y="70"/>
                      <a:pt x="23" y="69"/>
                      <a:pt x="22" y="69"/>
                    </a:cubicBezTo>
                    <a:cubicBezTo>
                      <a:pt x="13" y="58"/>
                      <a:pt x="7" y="42"/>
                      <a:pt x="7" y="30"/>
                    </a:cubicBezTo>
                    <a:cubicBezTo>
                      <a:pt x="7" y="15"/>
                      <a:pt x="11" y="14"/>
                      <a:pt x="27" y="11"/>
                    </a:cubicBezTo>
                    <a:cubicBezTo>
                      <a:pt x="27" y="10"/>
                      <a:pt x="27" y="10"/>
                      <a:pt x="27" y="10"/>
                    </a:cubicBezTo>
                    <a:cubicBezTo>
                      <a:pt x="28" y="11"/>
                      <a:pt x="29" y="12"/>
                      <a:pt x="30" y="12"/>
                    </a:cubicBezTo>
                    <a:cubicBezTo>
                      <a:pt x="33" y="12"/>
                      <a:pt x="36" y="9"/>
                      <a:pt x="36" y="6"/>
                    </a:cubicBezTo>
                    <a:cubicBezTo>
                      <a:pt x="36" y="3"/>
                      <a:pt x="33" y="0"/>
                      <a:pt x="30" y="0"/>
                    </a:cubicBezTo>
                    <a:cubicBezTo>
                      <a:pt x="28" y="0"/>
                      <a:pt x="26" y="1"/>
                      <a:pt x="25" y="3"/>
                    </a:cubicBezTo>
                    <a:cubicBezTo>
                      <a:pt x="25" y="3"/>
                      <a:pt x="25" y="3"/>
                      <a:pt x="25" y="3"/>
                    </a:cubicBezTo>
                    <a:cubicBezTo>
                      <a:pt x="9" y="7"/>
                      <a:pt x="0" y="9"/>
                      <a:pt x="0" y="30"/>
                    </a:cubicBezTo>
                    <a:cubicBezTo>
                      <a:pt x="0" y="43"/>
                      <a:pt x="6" y="61"/>
                      <a:pt x="16" y="74"/>
                    </a:cubicBezTo>
                    <a:cubicBezTo>
                      <a:pt x="16" y="76"/>
                      <a:pt x="16" y="77"/>
                      <a:pt x="17" y="78"/>
                    </a:cubicBezTo>
                    <a:cubicBezTo>
                      <a:pt x="25" y="87"/>
                      <a:pt x="33" y="92"/>
                      <a:pt x="42" y="93"/>
                    </a:cubicBezTo>
                    <a:cubicBezTo>
                      <a:pt x="42" y="120"/>
                      <a:pt x="42" y="120"/>
                      <a:pt x="42" y="120"/>
                    </a:cubicBezTo>
                    <a:cubicBezTo>
                      <a:pt x="42" y="142"/>
                      <a:pt x="60" y="160"/>
                      <a:pt x="82" y="160"/>
                    </a:cubicBezTo>
                    <a:cubicBezTo>
                      <a:pt x="104" y="160"/>
                      <a:pt x="122" y="142"/>
                      <a:pt x="122" y="120"/>
                    </a:cubicBezTo>
                    <a:cubicBezTo>
                      <a:pt x="122" y="96"/>
                      <a:pt x="122" y="96"/>
                      <a:pt x="122" y="96"/>
                    </a:cubicBezTo>
                    <a:cubicBezTo>
                      <a:pt x="133" y="95"/>
                      <a:pt x="141" y="86"/>
                      <a:pt x="141" y="75"/>
                    </a:cubicBezTo>
                    <a:close/>
                    <a:moveTo>
                      <a:pt x="118" y="90"/>
                    </a:moveTo>
                    <a:cubicBezTo>
                      <a:pt x="110" y="90"/>
                      <a:pt x="104" y="83"/>
                      <a:pt x="104" y="75"/>
                    </a:cubicBezTo>
                    <a:cubicBezTo>
                      <a:pt x="104" y="67"/>
                      <a:pt x="110" y="60"/>
                      <a:pt x="118" y="60"/>
                    </a:cubicBezTo>
                    <a:cubicBezTo>
                      <a:pt x="127" y="60"/>
                      <a:pt x="133" y="67"/>
                      <a:pt x="133" y="75"/>
                    </a:cubicBezTo>
                    <a:cubicBezTo>
                      <a:pt x="133" y="83"/>
                      <a:pt x="127" y="90"/>
                      <a:pt x="118" y="90"/>
                    </a:cubicBezTo>
                    <a:close/>
                    <a:moveTo>
                      <a:pt x="118" y="90"/>
                    </a:moveTo>
                    <a:cubicBezTo>
                      <a:pt x="118" y="90"/>
                      <a:pt x="118" y="90"/>
                      <a:pt x="118" y="9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134" name="Freeform 19"/>
              <p:cNvSpPr>
                <a:spLocks noEditPoints="1"/>
              </p:cNvSpPr>
              <p:nvPr/>
            </p:nvSpPr>
            <p:spPr bwMode="auto">
              <a:xfrm>
                <a:off x="1598" y="2282"/>
                <a:ext cx="56" cy="53"/>
              </a:xfrm>
              <a:custGeom>
                <a:avLst/>
                <a:gdLst/>
                <a:ahLst/>
                <a:cxnLst>
                  <a:cxn ang="0">
                    <a:pos x="11" y="0"/>
                  </a:cxn>
                  <a:cxn ang="0">
                    <a:pos x="0" y="11"/>
                  </a:cxn>
                  <a:cxn ang="0">
                    <a:pos x="11" y="22"/>
                  </a:cxn>
                  <a:cxn ang="0">
                    <a:pos x="23" y="11"/>
                  </a:cxn>
                  <a:cxn ang="0">
                    <a:pos x="11" y="0"/>
                  </a:cxn>
                  <a:cxn ang="0">
                    <a:pos x="11" y="0"/>
                  </a:cxn>
                  <a:cxn ang="0">
                    <a:pos x="11" y="0"/>
                  </a:cxn>
                </a:cxnLst>
                <a:rect l="0" t="0" r="r" b="b"/>
                <a:pathLst>
                  <a:path w="23" h="22">
                    <a:moveTo>
                      <a:pt x="11" y="0"/>
                    </a:moveTo>
                    <a:cubicBezTo>
                      <a:pt x="5" y="0"/>
                      <a:pt x="0" y="5"/>
                      <a:pt x="0" y="11"/>
                    </a:cubicBezTo>
                    <a:cubicBezTo>
                      <a:pt x="0" y="17"/>
                      <a:pt x="5" y="22"/>
                      <a:pt x="11" y="22"/>
                    </a:cubicBezTo>
                    <a:cubicBezTo>
                      <a:pt x="18" y="22"/>
                      <a:pt x="23" y="17"/>
                      <a:pt x="23" y="11"/>
                    </a:cubicBezTo>
                    <a:cubicBezTo>
                      <a:pt x="23" y="5"/>
                      <a:pt x="18" y="0"/>
                      <a:pt x="11" y="0"/>
                    </a:cubicBezTo>
                    <a:close/>
                    <a:moveTo>
                      <a:pt x="11" y="0"/>
                    </a:moveTo>
                    <a:cubicBezTo>
                      <a:pt x="11" y="0"/>
                      <a:pt x="11" y="0"/>
                      <a:pt x="11" y="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pic>
        <p:nvPicPr>
          <p:cNvPr id="1247" name="Picture 85" descr="C:\Users\Administrator\各行业\医疗\sdsss.g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992" y="940377"/>
            <a:ext cx="5539889" cy="554912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8000">
        <p:blinds dir="vert"/>
      </p:transition>
    </mc:Choice>
    <mc:Fallback>
      <p:transition spd="slow"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up)">
                                      <p:cBhvr>
                                        <p:cTn id="7" dur="500"/>
                                        <p:tgtEl>
                                          <p:spTgt spid="10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93"/>
                                        </p:tgtEl>
                                        <p:attrNameLst>
                                          <p:attrName>style.visibility</p:attrName>
                                        </p:attrNameLst>
                                      </p:cBhvr>
                                      <p:to>
                                        <p:strVal val="visible"/>
                                      </p:to>
                                    </p:set>
                                    <p:animEffect transition="in" filter="fade">
                                      <p:cBhvr>
                                        <p:cTn id="11" dur="500"/>
                                        <p:tgtEl>
                                          <p:spTgt spid="6293"/>
                                        </p:tgtEl>
                                      </p:cBhvr>
                                    </p:animEffect>
                                  </p:childTnLst>
                                </p:cTn>
                              </p:par>
                              <p:par>
                                <p:cTn id="12" presetID="10" presetClass="entr" presetSubtype="0" fill="hold" nodeType="withEffect">
                                  <p:stCondLst>
                                    <p:cond delay="0"/>
                                  </p:stCondLst>
                                  <p:childTnLst>
                                    <p:set>
                                      <p:cBhvr>
                                        <p:cTn id="13" dur="1" fill="hold">
                                          <p:stCondLst>
                                            <p:cond delay="0"/>
                                          </p:stCondLst>
                                        </p:cTn>
                                        <p:tgtEl>
                                          <p:spTgt spid="1207"/>
                                        </p:tgtEl>
                                        <p:attrNameLst>
                                          <p:attrName>style.visibility</p:attrName>
                                        </p:attrNameLst>
                                      </p:cBhvr>
                                      <p:to>
                                        <p:strVal val="visible"/>
                                      </p:to>
                                    </p:set>
                                    <p:animEffect transition="in" filter="fade">
                                      <p:cBhvr>
                                        <p:cTn id="14" dur="500"/>
                                        <p:tgtEl>
                                          <p:spTgt spid="1207"/>
                                        </p:tgtEl>
                                      </p:cBhvr>
                                    </p:animEffect>
                                  </p:childTnLst>
                                </p:cTn>
                              </p:par>
                              <p:par>
                                <p:cTn id="15" presetID="10" presetClass="entr" presetSubtype="0" fill="hold" nodeType="withEffect">
                                  <p:stCondLst>
                                    <p:cond delay="0"/>
                                  </p:stCondLst>
                                  <p:childTnLst>
                                    <p:set>
                                      <p:cBhvr>
                                        <p:cTn id="16" dur="1" fill="hold">
                                          <p:stCondLst>
                                            <p:cond delay="0"/>
                                          </p:stCondLst>
                                        </p:cTn>
                                        <p:tgtEl>
                                          <p:spTgt spid="1227"/>
                                        </p:tgtEl>
                                        <p:attrNameLst>
                                          <p:attrName>style.visibility</p:attrName>
                                        </p:attrNameLst>
                                      </p:cBhvr>
                                      <p:to>
                                        <p:strVal val="visible"/>
                                      </p:to>
                                    </p:set>
                                    <p:animEffect transition="in" filter="fade">
                                      <p:cBhvr>
                                        <p:cTn id="17" dur="500"/>
                                        <p:tgtEl>
                                          <p:spTgt spid="1227"/>
                                        </p:tgtEl>
                                      </p:cBhvr>
                                    </p:animEffect>
                                  </p:childTnLst>
                                </p:cTn>
                              </p:par>
                              <p:par>
                                <p:cTn id="18" presetID="10" presetClass="entr" presetSubtype="0" fill="hold" nodeType="with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par>
                                <p:cTn id="21" presetID="10" presetClass="entr" presetSubtype="0" fill="hold" nodeType="withEffect">
                                  <p:stCondLst>
                                    <p:cond delay="250"/>
                                  </p:stCondLst>
                                  <p:childTnLst>
                                    <p:set>
                                      <p:cBhvr>
                                        <p:cTn id="22" dur="1" fill="hold">
                                          <p:stCondLst>
                                            <p:cond delay="0"/>
                                          </p:stCondLst>
                                        </p:cTn>
                                        <p:tgtEl>
                                          <p:spTgt spid="87"/>
                                        </p:tgtEl>
                                        <p:attrNameLst>
                                          <p:attrName>style.visibility</p:attrName>
                                        </p:attrNameLst>
                                      </p:cBhvr>
                                      <p:to>
                                        <p:strVal val="visible"/>
                                      </p:to>
                                    </p:set>
                                    <p:animEffect transition="in" filter="fade">
                                      <p:cBhvr>
                                        <p:cTn id="23" dur="500"/>
                                        <p:tgtEl>
                                          <p:spTgt spid="87"/>
                                        </p:tgtEl>
                                      </p:cBhvr>
                                    </p:animEffect>
                                  </p:childTnLst>
                                </p:cTn>
                              </p:par>
                              <p:par>
                                <p:cTn id="24" presetID="42" presetClass="entr" presetSubtype="0" fill="hold" nodeType="withEffect">
                                  <p:stCondLst>
                                    <p:cond delay="0"/>
                                  </p:stCondLst>
                                  <p:childTnLst>
                                    <p:set>
                                      <p:cBhvr>
                                        <p:cTn id="25" dur="1" fill="hold">
                                          <p:stCondLst>
                                            <p:cond delay="0"/>
                                          </p:stCondLst>
                                        </p:cTn>
                                        <p:tgtEl>
                                          <p:spTgt spid="1247"/>
                                        </p:tgtEl>
                                        <p:attrNameLst>
                                          <p:attrName>style.visibility</p:attrName>
                                        </p:attrNameLst>
                                      </p:cBhvr>
                                      <p:to>
                                        <p:strVal val="visible"/>
                                      </p:to>
                                    </p:set>
                                    <p:animEffect transition="in" filter="fade">
                                      <p:cBhvr>
                                        <p:cTn id="26" dur="750"/>
                                        <p:tgtEl>
                                          <p:spTgt spid="1247"/>
                                        </p:tgtEl>
                                      </p:cBhvr>
                                    </p:animEffect>
                                    <p:anim calcmode="lin" valueType="num">
                                      <p:cBhvr>
                                        <p:cTn id="27" dur="750" fill="hold"/>
                                        <p:tgtEl>
                                          <p:spTgt spid="1247"/>
                                        </p:tgtEl>
                                        <p:attrNameLst>
                                          <p:attrName>ppt_x</p:attrName>
                                        </p:attrNameLst>
                                      </p:cBhvr>
                                      <p:tavLst>
                                        <p:tav tm="0">
                                          <p:val>
                                            <p:strVal val="#ppt_x"/>
                                          </p:val>
                                        </p:tav>
                                        <p:tav tm="100000">
                                          <p:val>
                                            <p:strVal val="#ppt_x"/>
                                          </p:val>
                                        </p:tav>
                                      </p:tavLst>
                                    </p:anim>
                                    <p:anim calcmode="lin" valueType="num">
                                      <p:cBhvr>
                                        <p:cTn id="28" dur="750" fill="hold"/>
                                        <p:tgtEl>
                                          <p:spTgt spid="1247"/>
                                        </p:tgtEl>
                                        <p:attrNameLst>
                                          <p:attrName>ppt_y</p:attrName>
                                        </p:attrNameLst>
                                      </p:cBhvr>
                                      <p:tavLst>
                                        <p:tav tm="0">
                                          <p:val>
                                            <p:strVal val="#ppt_y+.1"/>
                                          </p:val>
                                        </p:tav>
                                        <p:tav tm="100000">
                                          <p:val>
                                            <p:strVal val="#ppt_y"/>
                                          </p:val>
                                        </p:tav>
                                      </p:tavLst>
                                    </p:anim>
                                  </p:childTnLst>
                                </p:cTn>
                              </p:par>
                              <p:par>
                                <p:cTn id="29" presetID="8" presetClass="emph" presetSubtype="0" repeatCount="4000" fill="hold" nodeType="withEffect">
                                  <p:stCondLst>
                                    <p:cond delay="0"/>
                                  </p:stCondLst>
                                  <p:childTnLst>
                                    <p:animRot by="21600000">
                                      <p:cBhvr>
                                        <p:cTn id="30" dur="4000" fill="hold"/>
                                        <p:tgtEl>
                                          <p:spTgt spid="6293"/>
                                        </p:tgtEl>
                                        <p:attrNameLst>
                                          <p:attrName>r</p:attrName>
                                        </p:attrNameLst>
                                      </p:cBhvr>
                                    </p:animRot>
                                  </p:childTnLst>
                                </p:cTn>
                              </p:par>
                              <p:par>
                                <p:cTn id="31" presetID="8" presetClass="emph" presetSubtype="0" repeatCount="4000" fill="hold" nodeType="withEffect">
                                  <p:stCondLst>
                                    <p:cond delay="900"/>
                                  </p:stCondLst>
                                  <p:childTnLst>
                                    <p:animRot by="21600000">
                                      <p:cBhvr>
                                        <p:cTn id="32" dur="4000" fill="hold"/>
                                        <p:tgtEl>
                                          <p:spTgt spid="1207"/>
                                        </p:tgtEl>
                                        <p:attrNameLst>
                                          <p:attrName>r</p:attrName>
                                        </p:attrNameLst>
                                      </p:cBhvr>
                                    </p:animRot>
                                  </p:childTnLst>
                                </p:cTn>
                              </p:par>
                              <p:par>
                                <p:cTn id="33" presetID="8" presetClass="emph" presetSubtype="0" repeatCount="4000" fill="hold" nodeType="withEffect">
                                  <p:stCondLst>
                                    <p:cond delay="1250"/>
                                  </p:stCondLst>
                                  <p:childTnLst>
                                    <p:animRot by="21600000">
                                      <p:cBhvr>
                                        <p:cTn id="34" dur="4000" fill="hold"/>
                                        <p:tgtEl>
                                          <p:spTgt spid="1227"/>
                                        </p:tgtEl>
                                        <p:attrNameLst>
                                          <p:attrName>r</p:attrName>
                                        </p:attrNameLst>
                                      </p:cBhvr>
                                    </p:animRot>
                                  </p:childTnLst>
                                </p:cTn>
                              </p:par>
                              <p:par>
                                <p:cTn id="35" presetID="8" presetClass="emph" presetSubtype="0" repeatCount="4000" fill="hold" nodeType="withEffect">
                                  <p:stCondLst>
                                    <p:cond delay="500"/>
                                  </p:stCondLst>
                                  <p:childTnLst>
                                    <p:animRot by="21600000">
                                      <p:cBhvr>
                                        <p:cTn id="36" dur="4000" fill="hold"/>
                                        <p:tgtEl>
                                          <p:spTgt spid="67"/>
                                        </p:tgtEl>
                                        <p:attrNameLst>
                                          <p:attrName>r</p:attrName>
                                        </p:attrNameLst>
                                      </p:cBhvr>
                                    </p:animRot>
                                  </p:childTnLst>
                                </p:cTn>
                              </p:par>
                              <p:par>
                                <p:cTn id="37" presetID="8" presetClass="emph" presetSubtype="0" repeatCount="4000" fill="hold" nodeType="withEffect">
                                  <p:stCondLst>
                                    <p:cond delay="250"/>
                                  </p:stCondLst>
                                  <p:childTnLst>
                                    <p:animRot by="21600000">
                                      <p:cBhvr>
                                        <p:cTn id="38" dur="4000" fill="hold"/>
                                        <p:tgtEl>
                                          <p:spTgt spid="87"/>
                                        </p:tgtEl>
                                        <p:attrNameLst>
                                          <p:attrName>r</p:attrName>
                                        </p:attrNameLst>
                                      </p:cBhvr>
                                    </p:animRot>
                                  </p:childTnLst>
                                </p:cTn>
                              </p:par>
                              <p:par>
                                <p:cTn id="39" presetID="53" presetClass="entr" presetSubtype="16" fill="hold" grpId="0" nodeType="withEffect">
                                  <p:stCondLst>
                                    <p:cond delay="750"/>
                                  </p:stCondLst>
                                  <p:iterate type="lt">
                                    <p:tmPct val="10000"/>
                                  </p:iterate>
                                  <p:childTnLst>
                                    <p:set>
                                      <p:cBhvr>
                                        <p:cTn id="40" dur="1" fill="hold">
                                          <p:stCondLst>
                                            <p:cond delay="0"/>
                                          </p:stCondLst>
                                        </p:cTn>
                                        <p:tgtEl>
                                          <p:spTgt spid="107"/>
                                        </p:tgtEl>
                                        <p:attrNameLst>
                                          <p:attrName>style.visibility</p:attrName>
                                        </p:attrNameLst>
                                      </p:cBhvr>
                                      <p:to>
                                        <p:strVal val="visible"/>
                                      </p:to>
                                    </p:set>
                                    <p:anim calcmode="lin" valueType="num">
                                      <p:cBhvr>
                                        <p:cTn id="41" dur="500" fill="hold"/>
                                        <p:tgtEl>
                                          <p:spTgt spid="107"/>
                                        </p:tgtEl>
                                        <p:attrNameLst>
                                          <p:attrName>ppt_w</p:attrName>
                                        </p:attrNameLst>
                                      </p:cBhvr>
                                      <p:tavLst>
                                        <p:tav tm="0">
                                          <p:val>
                                            <p:fltVal val="0"/>
                                          </p:val>
                                        </p:tav>
                                        <p:tav tm="100000">
                                          <p:val>
                                            <p:strVal val="#ppt_w"/>
                                          </p:val>
                                        </p:tav>
                                      </p:tavLst>
                                    </p:anim>
                                    <p:anim calcmode="lin" valueType="num">
                                      <p:cBhvr>
                                        <p:cTn id="42" dur="500" fill="hold"/>
                                        <p:tgtEl>
                                          <p:spTgt spid="107"/>
                                        </p:tgtEl>
                                        <p:attrNameLst>
                                          <p:attrName>ppt_h</p:attrName>
                                        </p:attrNameLst>
                                      </p:cBhvr>
                                      <p:tavLst>
                                        <p:tav tm="0">
                                          <p:val>
                                            <p:fltVal val="0"/>
                                          </p:val>
                                        </p:tav>
                                        <p:tav tm="100000">
                                          <p:val>
                                            <p:strVal val="#ppt_h"/>
                                          </p:val>
                                        </p:tav>
                                      </p:tavLst>
                                    </p:anim>
                                    <p:animEffect transition="in" filter="fade">
                                      <p:cBhvr>
                                        <p:cTn id="43" dur="500"/>
                                        <p:tgtEl>
                                          <p:spTgt spid="107"/>
                                        </p:tgtEl>
                                      </p:cBhvr>
                                    </p:animEffect>
                                  </p:childTnLst>
                                </p:cTn>
                              </p:par>
                              <p:par>
                                <p:cTn id="44" presetID="53" presetClass="entr" presetSubtype="16" fill="hold" nodeType="withEffect">
                                  <p:stCondLst>
                                    <p:cond delay="175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53" presetClass="entr" presetSubtype="16" fill="hold" nodeType="withEffect">
                                  <p:stCondLst>
                                    <p:cond delay="2250"/>
                                  </p:stCondLst>
                                  <p:childTnLst>
                                    <p:set>
                                      <p:cBhvr>
                                        <p:cTn id="50" dur="1" fill="hold">
                                          <p:stCondLst>
                                            <p:cond delay="0"/>
                                          </p:stCondLst>
                                        </p:cTn>
                                        <p:tgtEl>
                                          <p:spTgt spid="4"/>
                                        </p:tgtEl>
                                        <p:attrNameLst>
                                          <p:attrName>style.visibility</p:attrName>
                                        </p:attrNameLst>
                                      </p:cBhvr>
                                      <p:to>
                                        <p:strVal val="visible"/>
                                      </p:to>
                                    </p:set>
                                    <p:anim calcmode="lin" valueType="num">
                                      <p:cBhvr>
                                        <p:cTn id="51" dur="400" fill="hold"/>
                                        <p:tgtEl>
                                          <p:spTgt spid="4"/>
                                        </p:tgtEl>
                                        <p:attrNameLst>
                                          <p:attrName>ppt_w</p:attrName>
                                        </p:attrNameLst>
                                      </p:cBhvr>
                                      <p:tavLst>
                                        <p:tav tm="0">
                                          <p:val>
                                            <p:fltVal val="0"/>
                                          </p:val>
                                        </p:tav>
                                        <p:tav tm="100000">
                                          <p:val>
                                            <p:strVal val="#ppt_w"/>
                                          </p:val>
                                        </p:tav>
                                      </p:tavLst>
                                    </p:anim>
                                    <p:anim calcmode="lin" valueType="num">
                                      <p:cBhvr>
                                        <p:cTn id="52" dur="400" fill="hold"/>
                                        <p:tgtEl>
                                          <p:spTgt spid="4"/>
                                        </p:tgtEl>
                                        <p:attrNameLst>
                                          <p:attrName>ppt_h</p:attrName>
                                        </p:attrNameLst>
                                      </p:cBhvr>
                                      <p:tavLst>
                                        <p:tav tm="0">
                                          <p:val>
                                            <p:fltVal val="0"/>
                                          </p:val>
                                        </p:tav>
                                        <p:tav tm="100000">
                                          <p:val>
                                            <p:strVal val="#ppt_h"/>
                                          </p:val>
                                        </p:tav>
                                      </p:tavLst>
                                    </p:anim>
                                    <p:animEffect transition="in" filter="fade">
                                      <p:cBhvr>
                                        <p:cTn id="53" dur="400"/>
                                        <p:tgtEl>
                                          <p:spTgt spid="4"/>
                                        </p:tgtEl>
                                      </p:cBhvr>
                                    </p:animEffect>
                                  </p:childTnLst>
                                </p:cTn>
                              </p:par>
                              <p:par>
                                <p:cTn id="54" presetID="53" presetClass="entr" presetSubtype="16" fill="hold" nodeType="withEffect">
                                  <p:stCondLst>
                                    <p:cond delay="2750"/>
                                  </p:stCondLst>
                                  <p:childTnLst>
                                    <p:set>
                                      <p:cBhvr>
                                        <p:cTn id="55" dur="1" fill="hold">
                                          <p:stCondLst>
                                            <p:cond delay="0"/>
                                          </p:stCondLst>
                                        </p:cTn>
                                        <p:tgtEl>
                                          <p:spTgt spid="2"/>
                                        </p:tgtEl>
                                        <p:attrNameLst>
                                          <p:attrName>style.visibility</p:attrName>
                                        </p:attrNameLst>
                                      </p:cBhvr>
                                      <p:to>
                                        <p:strVal val="visible"/>
                                      </p:to>
                                    </p:set>
                                    <p:anim calcmode="lin" valueType="num">
                                      <p:cBhvr>
                                        <p:cTn id="56" dur="500" fill="hold"/>
                                        <p:tgtEl>
                                          <p:spTgt spid="2"/>
                                        </p:tgtEl>
                                        <p:attrNameLst>
                                          <p:attrName>ppt_w</p:attrName>
                                        </p:attrNameLst>
                                      </p:cBhvr>
                                      <p:tavLst>
                                        <p:tav tm="0">
                                          <p:val>
                                            <p:fltVal val="0"/>
                                          </p:val>
                                        </p:tav>
                                        <p:tav tm="100000">
                                          <p:val>
                                            <p:strVal val="#ppt_w"/>
                                          </p:val>
                                        </p:tav>
                                      </p:tavLst>
                                    </p:anim>
                                    <p:anim calcmode="lin" valueType="num">
                                      <p:cBhvr>
                                        <p:cTn id="57" dur="500" fill="hold"/>
                                        <p:tgtEl>
                                          <p:spTgt spid="2"/>
                                        </p:tgtEl>
                                        <p:attrNameLst>
                                          <p:attrName>ppt_h</p:attrName>
                                        </p:attrNameLst>
                                      </p:cBhvr>
                                      <p:tavLst>
                                        <p:tav tm="0">
                                          <p:val>
                                            <p:fltVal val="0"/>
                                          </p:val>
                                        </p:tav>
                                        <p:tav tm="100000">
                                          <p:val>
                                            <p:strVal val="#ppt_h"/>
                                          </p:val>
                                        </p:tav>
                                      </p:tavLst>
                                    </p:anim>
                                    <p:animEffect transition="in" filter="fade">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0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1610279" y="1213312"/>
            <a:ext cx="7497580" cy="4953855"/>
          </a:xfrm>
          <a:prstGeom prst="parallelogram">
            <a:avLst/>
          </a:prstGeom>
          <a:blipFill>
            <a:blip r:embed="rId1"/>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3" name="组合 2"/>
          <p:cNvGrpSpPr/>
          <p:nvPr/>
        </p:nvGrpSpPr>
        <p:grpSpPr>
          <a:xfrm>
            <a:off x="3825908" y="2172750"/>
            <a:ext cx="9836499" cy="2871308"/>
            <a:chOff x="3824414" y="1711735"/>
            <a:chExt cx="9832658" cy="2870187"/>
          </a:xfrm>
        </p:grpSpPr>
        <p:sp>
          <p:nvSpPr>
            <p:cNvPr id="5" name="平行四边形 4"/>
            <p:cNvSpPr/>
            <p:nvPr/>
          </p:nvSpPr>
          <p:spPr>
            <a:xfrm>
              <a:off x="3824414" y="1721145"/>
              <a:ext cx="9832658" cy="2860777"/>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13" name="Freeform 10"/>
            <p:cNvSpPr/>
            <p:nvPr/>
          </p:nvSpPr>
          <p:spPr bwMode="auto">
            <a:xfrm>
              <a:off x="10971372" y="1711735"/>
              <a:ext cx="1219041" cy="2870187"/>
            </a:xfrm>
            <a:custGeom>
              <a:avLst/>
              <a:gdLst>
                <a:gd name="T0" fmla="*/ 457 w 1102"/>
                <a:gd name="T1" fmla="*/ 592 h 3214"/>
                <a:gd name="T2" fmla="*/ 0 w 1102"/>
                <a:gd name="T3" fmla="*/ 592 h 3214"/>
                <a:gd name="T4" fmla="*/ 0 w 1102"/>
                <a:gd name="T5" fmla="*/ 195 h 3214"/>
                <a:gd name="T6" fmla="*/ 457 w 1102"/>
                <a:gd name="T7" fmla="*/ 0 h 3214"/>
                <a:gd name="T8" fmla="*/ 1102 w 1102"/>
                <a:gd name="T9" fmla="*/ 0 h 3214"/>
                <a:gd name="T10" fmla="*/ 1102 w 1102"/>
                <a:gd name="T11" fmla="*/ 3214 h 3214"/>
                <a:gd name="T12" fmla="*/ 457 w 1102"/>
                <a:gd name="T13" fmla="*/ 3214 h 3214"/>
                <a:gd name="T14" fmla="*/ 457 w 1102"/>
                <a:gd name="T15" fmla="*/ 592 h 3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2" h="3214">
                  <a:moveTo>
                    <a:pt x="457" y="592"/>
                  </a:moveTo>
                  <a:lnTo>
                    <a:pt x="0" y="592"/>
                  </a:lnTo>
                  <a:lnTo>
                    <a:pt x="0" y="195"/>
                  </a:lnTo>
                  <a:lnTo>
                    <a:pt x="457" y="0"/>
                  </a:lnTo>
                  <a:lnTo>
                    <a:pt x="1102" y="0"/>
                  </a:lnTo>
                  <a:lnTo>
                    <a:pt x="1102" y="3214"/>
                  </a:lnTo>
                  <a:lnTo>
                    <a:pt x="457" y="3214"/>
                  </a:lnTo>
                  <a:lnTo>
                    <a:pt x="457" y="59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76" tIns="45738" rIns="91476" bIns="45738" numCol="1" anchor="t" anchorCtr="0" compatLnSpc="1"/>
            <a:lstStyle/>
            <a:p>
              <a:endParaRPr lang="zh-CN" altLang="en-US" sz="2100">
                <a:cs typeface="+mn-ea"/>
              </a:endParaRPr>
            </a:p>
          </p:txBody>
        </p:sp>
      </p:grpSp>
      <p:sp>
        <p:nvSpPr>
          <p:cNvPr id="6" name="文本框 5"/>
          <p:cNvSpPr txBox="1"/>
          <p:nvPr/>
        </p:nvSpPr>
        <p:spPr>
          <a:xfrm>
            <a:off x="4296684" y="3141650"/>
            <a:ext cx="6915469" cy="1200798"/>
          </a:xfrm>
          <a:prstGeom prst="rect">
            <a:avLst/>
          </a:prstGeom>
          <a:noFill/>
        </p:spPr>
        <p:txBody>
          <a:bodyPr wrap="square" rtlCol="0">
            <a:spAutoFit/>
          </a:bodyPr>
          <a:lstStyle/>
          <a:p>
            <a:pPr algn="ctr"/>
            <a:r>
              <a:rPr lang="zh-CN" altLang="en-US" sz="7205" dirty="0">
                <a:solidFill>
                  <a:schemeClr val="bg1"/>
                </a:solidFill>
                <a:latin typeface="+mn-ea"/>
                <a:cs typeface="+mn-ea"/>
              </a:rPr>
              <a:t>上半年工作总结 </a:t>
            </a:r>
            <a:endParaRPr lang="zh-CN" altLang="en-US" sz="7205" dirty="0">
              <a:solidFill>
                <a:schemeClr val="bg1"/>
              </a:solidFill>
              <a:latin typeface="+mn-ea"/>
              <a:cs typeface="+mn-ea"/>
            </a:endParaRPr>
          </a:p>
        </p:txBody>
      </p:sp>
      <p:sp>
        <p:nvSpPr>
          <p:cNvPr id="9" name="矩形 8"/>
          <p:cNvSpPr/>
          <p:nvPr/>
        </p:nvSpPr>
        <p:spPr>
          <a:xfrm>
            <a:off x="1" y="170216"/>
            <a:ext cx="480186" cy="629042"/>
          </a:xfrm>
          <a:prstGeom prst="rect">
            <a:avLst/>
          </a:prstGeom>
          <a:solidFill>
            <a:srgbClr val="F66E0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accent1"/>
              </a:solidFill>
              <a:cs typeface="+mn-ea"/>
            </a:endParaRPr>
          </a:p>
        </p:txBody>
      </p:sp>
      <p:sp>
        <p:nvSpPr>
          <p:cNvPr id="12" name="文本框 5"/>
          <p:cNvSpPr txBox="1"/>
          <p:nvPr/>
        </p:nvSpPr>
        <p:spPr>
          <a:xfrm>
            <a:off x="491618" y="199201"/>
            <a:ext cx="3865067" cy="585003"/>
          </a:xfrm>
          <a:prstGeom prst="rect">
            <a:avLst/>
          </a:prstGeom>
          <a:noFill/>
        </p:spPr>
        <p:txBody>
          <a:bodyPr wrap="none" rtlCol="0">
            <a:spAutoFit/>
          </a:bodyPr>
          <a:lstStyle/>
          <a:p>
            <a:r>
              <a:rPr lang="zh-CN" altLang="en-US" sz="3200" b="1" dirty="0">
                <a:solidFill>
                  <a:schemeClr val="accent1"/>
                </a:solidFill>
                <a:latin typeface="+mn-ea"/>
                <a:cs typeface="+mn-ea"/>
              </a:rPr>
              <a:t>过渡</a:t>
            </a:r>
            <a:r>
              <a:rPr lang="en-US" altLang="zh-CN" sz="3200" b="1" dirty="0">
                <a:solidFill>
                  <a:schemeClr val="accent1"/>
                </a:solidFill>
                <a:latin typeface="+mn-ea"/>
                <a:cs typeface="+mn-ea"/>
              </a:rPr>
              <a:t>/TRANSITION</a:t>
            </a:r>
            <a:endParaRPr lang="zh-CN" altLang="en-US" sz="3200" b="1" dirty="0">
              <a:solidFill>
                <a:schemeClr val="accent1"/>
              </a:solidFill>
              <a:latin typeface="+mn-ea"/>
              <a:cs typeface="+mn-ea"/>
            </a:endParaRPr>
          </a:p>
        </p:txBody>
      </p:sp>
      <p:sp>
        <p:nvSpPr>
          <p:cNvPr id="14" name="TextBox 111"/>
          <p:cNvSpPr txBox="1">
            <a:spLocks noChangeArrowheads="1"/>
          </p:cNvSpPr>
          <p:nvPr/>
        </p:nvSpPr>
        <p:spPr bwMode="auto">
          <a:xfrm>
            <a:off x="5305190" y="5116094"/>
            <a:ext cx="6699360"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a:defRPr>
                <a:solidFill>
                  <a:schemeClr val="tx1"/>
                </a:solidFill>
                <a:latin typeface="Lao UI" panose="020B0502040204020203" pitchFamily="34" charset="0"/>
                <a:ea typeface="微软雅黑" pitchFamily="34" charset="-122"/>
              </a:defRPr>
            </a:lvl1pPr>
            <a:lvl2pPr marL="742950" indent="-285750">
              <a:defRPr>
                <a:solidFill>
                  <a:schemeClr val="tx1"/>
                </a:solidFill>
                <a:latin typeface="Lao UI" panose="020B0502040204020203" pitchFamily="34" charset="0"/>
                <a:ea typeface="微软雅黑" pitchFamily="34" charset="-122"/>
              </a:defRPr>
            </a:lvl2pPr>
            <a:lvl3pPr marL="1143000" indent="-228600">
              <a:defRPr>
                <a:solidFill>
                  <a:schemeClr val="tx1"/>
                </a:solidFill>
                <a:latin typeface="Lao UI" panose="020B0502040204020203" pitchFamily="34" charset="0"/>
                <a:ea typeface="微软雅黑" pitchFamily="34" charset="-122"/>
              </a:defRPr>
            </a:lvl3pPr>
            <a:lvl4pPr marL="1600200" indent="-228600">
              <a:defRPr>
                <a:solidFill>
                  <a:schemeClr val="tx1"/>
                </a:solidFill>
                <a:latin typeface="Lao UI" panose="020B0502040204020203" pitchFamily="34" charset="0"/>
                <a:ea typeface="微软雅黑" pitchFamily="34" charset="-122"/>
              </a:defRPr>
            </a:lvl4pPr>
            <a:lvl5pPr marL="2057400" indent="-228600">
              <a:defRPr>
                <a:solidFill>
                  <a:schemeClr val="tx1"/>
                </a:solidFill>
                <a:latin typeface="Lao UI" panose="020B0502040204020203" pitchFamily="34" charset="0"/>
                <a:ea typeface="微软雅黑"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itchFamily="34" charset="-122"/>
              </a:defRPr>
            </a:lvl9pPr>
          </a:lstStyle>
          <a:p>
            <a:pPr defTabSz="914400">
              <a:lnSpc>
                <a:spcPct val="120000"/>
              </a:lnSpc>
              <a:defRPr/>
            </a:pPr>
            <a:r>
              <a:rPr lang="zh-CN" altLang="en-US" sz="1600" dirty="0">
                <a:solidFill>
                  <a:schemeClr val="accent2"/>
                </a:solidFill>
                <a:latin typeface="+mn-ea"/>
                <a:ea typeface="+mn-ea"/>
                <a:cs typeface="+mn-ea"/>
              </a:rPr>
              <a:t>可在此处添加简短问题说明文字，具体说明文字在此处添加此处单击此处添加文字阐述。单击此处添加文字阐述，添加简短问题说明文字。</a:t>
            </a:r>
            <a:endParaRPr lang="zh-CN" altLang="en-US" sz="1600" baseline="-3000" dirty="0">
              <a:solidFill>
                <a:schemeClr val="accent2"/>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14:presetBounceEnd="60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60000">
                                          <p:cBhvr additive="base">
                                            <p:cTn id="15" dur="75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6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60000">
                                          <p:cBhvr additive="base">
                                            <p:cTn id="19" dur="75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6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9" grpId="0" animBg="1"/>
          <p:bldP spid="12"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0-#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1+#ppt_w/2"/>
                                              </p:val>
                                            </p:tav>
                                            <p:tav tm="100000">
                                              <p:val>
                                                <p:strVal val="#ppt_x"/>
                                              </p:val>
                                            </p:tav>
                                          </p:tavLst>
                                        </p:anim>
                                        <p:anim calcmode="lin" valueType="num">
                                          <p:cBhvr additive="base">
                                            <p:cTn id="20" dur="75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6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9" grpId="0" animBg="1"/>
          <p:bldP spid="12" grpId="0"/>
          <p:bldP spid="14"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6985" y="1129030"/>
            <a:ext cx="12181840" cy="1014095"/>
            <a:chOff x="6985" y="1129030"/>
            <a:chExt cx="12181840" cy="1014095"/>
          </a:xfrm>
        </p:grpSpPr>
        <p:sp>
          <p:nvSpPr>
            <p:cNvPr id="749" name="矩形"/>
            <p:cNvSpPr>
              <a:spLocks/>
            </p:cNvSpPr>
            <p:nvPr/>
          </p:nvSpPr>
          <p:spPr>
            <a:xfrm rot="0">
              <a:off x="6985" y="1129030"/>
              <a:ext cx="12182475" cy="1014730"/>
            </a:xfrm>
            <a:prstGeom prst="rect"/>
            <a:solidFill>
              <a:srgbClr val="00B0F0"/>
            </a:solidFill>
            <a:ln w="0">
              <a:noFill/>
              <a:prstDash/>
            </a:ln>
          </p:spPr>
          <p:txBody>
            <a:bodyPr wrap="square" lIns="45720" tIns="45720" rIns="45720" bIns="45720" numCol="1" vert="horz" anchor="ctr">
              <a:noAutofit/>
            </a:bodyPr>
            <a:lstStyle/>
            <a:p>
              <a:pPr marL="0" indent="0" algn="ctr" fontAlgn="auto" defTabSz="1088390" eaLnBrk="0" latinLnBrk="0">
                <a:lnSpc>
                  <a:spcPct val="100000"/>
                </a:lnSpc>
                <a:spcBef>
                  <a:spcPts val="0"/>
                </a:spcBef>
                <a:spcAft>
                  <a:spcPts val="0"/>
                </a:spcAft>
                <a:buFontTx/>
                <a:buNone/>
              </a:pPr>
              <a:endParaRPr lang="ko-KR" altLang="en-US" sz="1600" cap="none" dirty="0" smtClean="0" b="0" strike="noStrike">
                <a:solidFill>
                  <a:srgbClr val="FFFFFF"/>
                </a:solidFill>
                <a:latin typeface="Arial" charset="0"/>
                <a:ea typeface="Arial" charset="0"/>
              </a:endParaRPr>
            </a:p>
          </p:txBody>
        </p:sp>
        <p:sp>
          <p:nvSpPr>
            <p:cNvPr id="750" name="更多资源请关注微信公众号：学苑君"/>
            <p:cNvSpPr txBox="1">
              <a:spLocks/>
            </p:cNvSpPr>
            <p:nvPr/>
          </p:nvSpPr>
          <p:spPr>
            <a:xfrm rot="0">
              <a:off x="6985" y="1435735"/>
              <a:ext cx="12182475" cy="400685"/>
            </a:xfrm>
            <a:prstGeom prst="rect"/>
            <a:noFill/>
            <a:ln w="0">
              <a:noFill/>
              <a:prstDash/>
            </a:ln>
          </p:spPr>
          <p:txBody>
            <a:bodyPr wrap="square" lIns="0" tIns="0" rIns="0" bIns="0" numCol="1" vert="horz" anchor="ctr">
              <a:spAutoFit/>
            </a:bodyPr>
            <a:lstStyle/>
            <a:p>
              <a:pPr marL="0" indent="0" algn="ctr" fontAlgn="auto" defTabSz="1088390" eaLnBrk="0" latinLnBrk="0">
                <a:lnSpc>
                  <a:spcPct val="100000"/>
                </a:lnSpc>
                <a:spcBef>
                  <a:spcPts val="0"/>
                </a:spcBef>
                <a:spcAft>
                  <a:spcPts val="0"/>
                </a:spcAft>
                <a:buFontTx/>
                <a:buNone/>
              </a:pPr>
              <a:r>
                <a:rPr lang="en-US" altLang="ko-KR" sz="260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260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4552_11132656/fImage27348841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4655185" y="2715260"/>
            <a:ext cx="2884805" cy="288480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6" name="Group 59"/>
          <p:cNvGrpSpPr/>
          <p:nvPr/>
        </p:nvGrpSpPr>
        <p:grpSpPr>
          <a:xfrm>
            <a:off x="8415171" y="5219606"/>
            <a:ext cx="3035720" cy="977193"/>
            <a:chOff x="7154103" y="3206176"/>
            <a:chExt cx="2276196" cy="732439"/>
          </a:xfrm>
        </p:grpSpPr>
        <p:sp>
          <p:nvSpPr>
            <p:cNvPr id="7" name="TextBox 6"/>
            <p:cNvSpPr txBox="1"/>
            <p:nvPr/>
          </p:nvSpPr>
          <p:spPr>
            <a:xfrm>
              <a:off x="7154105" y="3453979"/>
              <a:ext cx="2276194" cy="484636"/>
            </a:xfrm>
            <a:prstGeom prst="rect">
              <a:avLst/>
            </a:prstGeom>
            <a:noFill/>
          </p:spPr>
          <p:txBody>
            <a:bodyPr wrap="square" lIns="0" tIns="0" rIns="0" bIns="0" rtlCol="0">
              <a:spAutoFit/>
            </a:bodyPr>
            <a:lstStyle/>
            <a:p>
              <a:pPr lvl="0"/>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300" dirty="0">
                <a:solidFill>
                  <a:prstClr val="black">
                    <a:lumMod val="75000"/>
                    <a:lumOff val="25000"/>
                  </a:prstClr>
                </a:solidFill>
                <a:cs typeface="+mn-ea"/>
              </a:endParaRPr>
            </a:p>
          </p:txBody>
        </p:sp>
        <p:sp>
          <p:nvSpPr>
            <p:cNvPr id="8" name="Rectangle 181"/>
            <p:cNvSpPr/>
            <p:nvPr/>
          </p:nvSpPr>
          <p:spPr>
            <a:xfrm>
              <a:off x="7154103" y="3206176"/>
              <a:ext cx="913830" cy="219240"/>
            </a:xfrm>
            <a:prstGeom prst="rect">
              <a:avLst/>
            </a:prstGeom>
          </p:spPr>
          <p:txBody>
            <a:bodyPr wrap="none" lIns="0" tIns="0" rIns="0" bIns="0">
              <a:spAutoFit/>
            </a:bodyPr>
            <a:lstStyle/>
            <a:p>
              <a:r>
                <a:rPr lang="zh-CN" altLang="en-US" sz="1900" b="1" dirty="0">
                  <a:solidFill>
                    <a:schemeClr val="accent5"/>
                  </a:solidFill>
                  <a:cs typeface="+mn-ea"/>
                </a:rPr>
                <a:t>文本内容五</a:t>
              </a:r>
              <a:endParaRPr lang="zh-CN" altLang="en-US" sz="1900" b="1" dirty="0">
                <a:solidFill>
                  <a:schemeClr val="accent5"/>
                </a:solidFill>
                <a:cs typeface="+mn-ea"/>
              </a:endParaRPr>
            </a:p>
          </p:txBody>
        </p:sp>
      </p:grpSp>
      <p:grpSp>
        <p:nvGrpSpPr>
          <p:cNvPr id="9" name="Group 57"/>
          <p:cNvGrpSpPr/>
          <p:nvPr/>
        </p:nvGrpSpPr>
        <p:grpSpPr>
          <a:xfrm>
            <a:off x="838949" y="3284669"/>
            <a:ext cx="2723826" cy="1192721"/>
            <a:chOff x="-62652" y="3168889"/>
            <a:chExt cx="2042337" cy="893985"/>
          </a:xfrm>
        </p:grpSpPr>
        <p:sp>
          <p:nvSpPr>
            <p:cNvPr id="10" name="TextBox 9"/>
            <p:cNvSpPr txBox="1"/>
            <p:nvPr/>
          </p:nvSpPr>
          <p:spPr>
            <a:xfrm>
              <a:off x="-62652" y="3416693"/>
              <a:ext cx="2042337" cy="646181"/>
            </a:xfrm>
            <a:prstGeom prst="rect">
              <a:avLst/>
            </a:prstGeom>
            <a:noFill/>
          </p:spPr>
          <p:txBody>
            <a:bodyPr wrap="square" lIns="0" tIns="0" rIns="0" bIns="0" rtlCol="0">
              <a:spAutoFit/>
            </a:bodyPr>
            <a:lstStyle/>
            <a:p>
              <a:pPr lvl="0" algn="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300" dirty="0">
                <a:solidFill>
                  <a:prstClr val="black">
                    <a:lumMod val="75000"/>
                    <a:lumOff val="25000"/>
                  </a:prstClr>
                </a:solidFill>
                <a:cs typeface="+mn-ea"/>
              </a:endParaRPr>
            </a:p>
          </p:txBody>
        </p:sp>
        <p:sp>
          <p:nvSpPr>
            <p:cNvPr id="11" name="Rectangle 184"/>
            <p:cNvSpPr/>
            <p:nvPr/>
          </p:nvSpPr>
          <p:spPr>
            <a:xfrm>
              <a:off x="1065855" y="3168889"/>
              <a:ext cx="913830" cy="219240"/>
            </a:xfrm>
            <a:prstGeom prst="rect">
              <a:avLst/>
            </a:prstGeom>
          </p:spPr>
          <p:txBody>
            <a:bodyPr wrap="none" lIns="0" tIns="0" rIns="0" bIns="0">
              <a:spAutoFit/>
            </a:bodyPr>
            <a:lstStyle/>
            <a:p>
              <a:pPr algn="r"/>
              <a:r>
                <a:rPr lang="zh-CN" altLang="en-US" sz="1900" b="1" dirty="0">
                  <a:solidFill>
                    <a:schemeClr val="accent1"/>
                  </a:solidFill>
                  <a:cs typeface="+mn-ea"/>
                </a:rPr>
                <a:t>文本内容一</a:t>
              </a:r>
              <a:endParaRPr lang="zh-CN" altLang="en-US" sz="1900" b="1" dirty="0">
                <a:solidFill>
                  <a:schemeClr val="accent1"/>
                </a:solidFill>
                <a:cs typeface="+mn-ea"/>
              </a:endParaRPr>
            </a:p>
          </p:txBody>
        </p:sp>
      </p:grpSp>
      <p:grpSp>
        <p:nvGrpSpPr>
          <p:cNvPr id="12" name="Group 58"/>
          <p:cNvGrpSpPr/>
          <p:nvPr/>
        </p:nvGrpSpPr>
        <p:grpSpPr>
          <a:xfrm>
            <a:off x="8415171" y="1585223"/>
            <a:ext cx="3035718" cy="977193"/>
            <a:chOff x="7174424" y="1352592"/>
            <a:chExt cx="2276195" cy="732439"/>
          </a:xfrm>
        </p:grpSpPr>
        <p:sp>
          <p:nvSpPr>
            <p:cNvPr id="13" name="TextBox 12"/>
            <p:cNvSpPr txBox="1"/>
            <p:nvPr/>
          </p:nvSpPr>
          <p:spPr>
            <a:xfrm>
              <a:off x="7174424" y="1600395"/>
              <a:ext cx="2276195" cy="484636"/>
            </a:xfrm>
            <a:prstGeom prst="rect">
              <a:avLst/>
            </a:prstGeom>
            <a:noFill/>
          </p:spPr>
          <p:txBody>
            <a:bodyPr wrap="square" lIns="0" tIns="0" rIns="0" bIns="0" rtlCol="0">
              <a:spAutoFit/>
            </a:bodyPr>
            <a:lstStyle/>
            <a:p>
              <a:pPr lvl="0"/>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300" dirty="0">
                <a:solidFill>
                  <a:prstClr val="black">
                    <a:lumMod val="75000"/>
                    <a:lumOff val="25000"/>
                  </a:prstClr>
                </a:solidFill>
                <a:cs typeface="+mn-ea"/>
              </a:endParaRPr>
            </a:p>
          </p:txBody>
        </p:sp>
        <p:sp>
          <p:nvSpPr>
            <p:cNvPr id="14" name="Rectangle 187"/>
            <p:cNvSpPr/>
            <p:nvPr/>
          </p:nvSpPr>
          <p:spPr>
            <a:xfrm>
              <a:off x="7174424" y="1352592"/>
              <a:ext cx="913830" cy="219240"/>
            </a:xfrm>
            <a:prstGeom prst="rect">
              <a:avLst/>
            </a:prstGeom>
          </p:spPr>
          <p:txBody>
            <a:bodyPr wrap="none" lIns="0" tIns="0" rIns="0" bIns="0">
              <a:spAutoFit/>
            </a:bodyPr>
            <a:lstStyle/>
            <a:p>
              <a:r>
                <a:rPr lang="zh-CN" altLang="en-US" sz="1900" b="1" dirty="0">
                  <a:solidFill>
                    <a:schemeClr val="accent3"/>
                  </a:solidFill>
                  <a:cs typeface="+mn-ea"/>
                </a:rPr>
                <a:t>文本内容三</a:t>
              </a:r>
              <a:endParaRPr lang="zh-CN" altLang="en-US" sz="1900" b="1" dirty="0">
                <a:solidFill>
                  <a:schemeClr val="accent3"/>
                </a:solidFill>
                <a:cs typeface="+mn-ea"/>
              </a:endParaRPr>
            </a:p>
          </p:txBody>
        </p:sp>
      </p:grpSp>
      <p:grpSp>
        <p:nvGrpSpPr>
          <p:cNvPr id="15" name="Group 56"/>
          <p:cNvGrpSpPr/>
          <p:nvPr/>
        </p:nvGrpSpPr>
        <p:grpSpPr>
          <a:xfrm>
            <a:off x="642705" y="1549488"/>
            <a:ext cx="3035719" cy="977193"/>
            <a:chOff x="-296510" y="1363501"/>
            <a:chExt cx="2276196" cy="732439"/>
          </a:xfrm>
        </p:grpSpPr>
        <p:sp>
          <p:nvSpPr>
            <p:cNvPr id="16" name="TextBox 15"/>
            <p:cNvSpPr txBox="1"/>
            <p:nvPr/>
          </p:nvSpPr>
          <p:spPr>
            <a:xfrm>
              <a:off x="-296510" y="1611304"/>
              <a:ext cx="2276196" cy="484636"/>
            </a:xfrm>
            <a:prstGeom prst="rect">
              <a:avLst/>
            </a:prstGeom>
            <a:noFill/>
          </p:spPr>
          <p:txBody>
            <a:bodyPr wrap="square" lIns="0" tIns="0" rIns="0" bIns="0" rtlCol="0">
              <a:spAutoFit/>
            </a:bodyPr>
            <a:lstStyle/>
            <a:p>
              <a:pPr lvl="0" algn="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300" dirty="0">
                <a:solidFill>
                  <a:prstClr val="black">
                    <a:lumMod val="75000"/>
                    <a:lumOff val="25000"/>
                  </a:prstClr>
                </a:solidFill>
                <a:cs typeface="+mn-ea"/>
              </a:endParaRPr>
            </a:p>
          </p:txBody>
        </p:sp>
        <p:sp>
          <p:nvSpPr>
            <p:cNvPr id="17" name="Rectangle 190"/>
            <p:cNvSpPr/>
            <p:nvPr/>
          </p:nvSpPr>
          <p:spPr>
            <a:xfrm>
              <a:off x="1065853" y="1363501"/>
              <a:ext cx="913830" cy="219240"/>
            </a:xfrm>
            <a:prstGeom prst="rect">
              <a:avLst/>
            </a:prstGeom>
          </p:spPr>
          <p:txBody>
            <a:bodyPr wrap="none" lIns="0" tIns="0" rIns="0" bIns="0">
              <a:spAutoFit/>
            </a:bodyPr>
            <a:lstStyle/>
            <a:p>
              <a:pPr algn="r"/>
              <a:r>
                <a:rPr lang="zh-CN" altLang="en-US" sz="1900" b="1" dirty="0">
                  <a:solidFill>
                    <a:schemeClr val="accent2"/>
                  </a:solidFill>
                  <a:cs typeface="+mn-ea"/>
                </a:rPr>
                <a:t>文本内容二</a:t>
              </a:r>
              <a:endParaRPr lang="en-US" sz="1900" b="1" dirty="0">
                <a:solidFill>
                  <a:schemeClr val="accent2"/>
                </a:solidFill>
                <a:cs typeface="+mn-ea"/>
              </a:endParaRPr>
            </a:p>
          </p:txBody>
        </p:sp>
      </p:grpSp>
      <p:grpSp>
        <p:nvGrpSpPr>
          <p:cNvPr id="18" name="Group 56"/>
          <p:cNvGrpSpPr/>
          <p:nvPr/>
        </p:nvGrpSpPr>
        <p:grpSpPr>
          <a:xfrm>
            <a:off x="642705" y="5112096"/>
            <a:ext cx="3035719" cy="977193"/>
            <a:chOff x="-296510" y="1363501"/>
            <a:chExt cx="2276196" cy="732439"/>
          </a:xfrm>
        </p:grpSpPr>
        <p:sp>
          <p:nvSpPr>
            <p:cNvPr id="19" name="TextBox 18"/>
            <p:cNvSpPr txBox="1"/>
            <p:nvPr/>
          </p:nvSpPr>
          <p:spPr>
            <a:xfrm>
              <a:off x="-296510" y="1611304"/>
              <a:ext cx="2276196" cy="484636"/>
            </a:xfrm>
            <a:prstGeom prst="rect">
              <a:avLst/>
            </a:prstGeom>
            <a:noFill/>
          </p:spPr>
          <p:txBody>
            <a:bodyPr wrap="square" lIns="0" tIns="0" rIns="0" bIns="0" rtlCol="0">
              <a:spAutoFit/>
            </a:bodyPr>
            <a:lstStyle/>
            <a:p>
              <a:pPr lvl="0" algn="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300" dirty="0">
                <a:solidFill>
                  <a:prstClr val="black">
                    <a:lumMod val="75000"/>
                    <a:lumOff val="25000"/>
                  </a:prstClr>
                </a:solidFill>
                <a:cs typeface="+mn-ea"/>
              </a:endParaRPr>
            </a:p>
          </p:txBody>
        </p:sp>
        <p:sp>
          <p:nvSpPr>
            <p:cNvPr id="20" name="Rectangle 193"/>
            <p:cNvSpPr/>
            <p:nvPr/>
          </p:nvSpPr>
          <p:spPr>
            <a:xfrm>
              <a:off x="1065853" y="1363501"/>
              <a:ext cx="913830" cy="219240"/>
            </a:xfrm>
            <a:prstGeom prst="rect">
              <a:avLst/>
            </a:prstGeom>
          </p:spPr>
          <p:txBody>
            <a:bodyPr wrap="none" lIns="0" tIns="0" rIns="0" bIns="0">
              <a:spAutoFit/>
            </a:bodyPr>
            <a:lstStyle/>
            <a:p>
              <a:pPr algn="r"/>
              <a:r>
                <a:rPr lang="zh-CN" altLang="en-US" sz="1900" b="1" dirty="0">
                  <a:solidFill>
                    <a:schemeClr val="accent6"/>
                  </a:solidFill>
                  <a:cs typeface="+mn-ea"/>
                </a:rPr>
                <a:t>文本内容六</a:t>
              </a:r>
              <a:endParaRPr lang="zh-CN" altLang="en-US" sz="1900" b="1" dirty="0">
                <a:solidFill>
                  <a:schemeClr val="accent6"/>
                </a:solidFill>
                <a:cs typeface="+mn-ea"/>
              </a:endParaRPr>
            </a:p>
          </p:txBody>
        </p:sp>
      </p:grpSp>
      <p:grpSp>
        <p:nvGrpSpPr>
          <p:cNvPr id="21" name="Group 58"/>
          <p:cNvGrpSpPr/>
          <p:nvPr/>
        </p:nvGrpSpPr>
        <p:grpSpPr>
          <a:xfrm>
            <a:off x="8632956" y="3289910"/>
            <a:ext cx="3035718" cy="977191"/>
            <a:chOff x="7174424" y="1352592"/>
            <a:chExt cx="2276195" cy="732437"/>
          </a:xfrm>
        </p:grpSpPr>
        <p:sp>
          <p:nvSpPr>
            <p:cNvPr id="22" name="TextBox 21"/>
            <p:cNvSpPr txBox="1"/>
            <p:nvPr/>
          </p:nvSpPr>
          <p:spPr>
            <a:xfrm>
              <a:off x="7174424" y="1600393"/>
              <a:ext cx="2276195" cy="484636"/>
            </a:xfrm>
            <a:prstGeom prst="rect">
              <a:avLst/>
            </a:prstGeom>
            <a:noFill/>
          </p:spPr>
          <p:txBody>
            <a:bodyPr wrap="square" lIns="0" tIns="0" rIns="0" bIns="0" rtlCol="0">
              <a:spAutoFit/>
            </a:bodyPr>
            <a:lstStyle/>
            <a:p>
              <a:pPr lvl="0"/>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a:t>
              </a:r>
              <a:endParaRPr lang="en-US" altLang="zh-CN" sz="1300" dirty="0">
                <a:solidFill>
                  <a:prstClr val="black">
                    <a:lumMod val="75000"/>
                    <a:lumOff val="25000"/>
                  </a:prstClr>
                </a:solidFill>
                <a:cs typeface="+mn-ea"/>
              </a:endParaRPr>
            </a:p>
          </p:txBody>
        </p:sp>
        <p:sp>
          <p:nvSpPr>
            <p:cNvPr id="23" name="Rectangle 196"/>
            <p:cNvSpPr/>
            <p:nvPr/>
          </p:nvSpPr>
          <p:spPr>
            <a:xfrm>
              <a:off x="7174424" y="1352592"/>
              <a:ext cx="913830" cy="219240"/>
            </a:xfrm>
            <a:prstGeom prst="rect">
              <a:avLst/>
            </a:prstGeom>
          </p:spPr>
          <p:txBody>
            <a:bodyPr wrap="none" lIns="0" tIns="0" rIns="0" bIns="0">
              <a:spAutoFit/>
            </a:bodyPr>
            <a:lstStyle/>
            <a:p>
              <a:r>
                <a:rPr lang="zh-CN" altLang="en-US" sz="1900" b="1" dirty="0">
                  <a:solidFill>
                    <a:schemeClr val="accent4"/>
                  </a:solidFill>
                  <a:cs typeface="+mn-ea"/>
                </a:rPr>
                <a:t>文本内容四</a:t>
              </a:r>
              <a:endParaRPr lang="zh-CN" altLang="en-US" sz="1900" b="1" dirty="0">
                <a:solidFill>
                  <a:schemeClr val="accent4"/>
                </a:solidFill>
                <a:cs typeface="+mn-ea"/>
              </a:endParaRPr>
            </a:p>
          </p:txBody>
        </p:sp>
      </p:grpSp>
      <p:grpSp>
        <p:nvGrpSpPr>
          <p:cNvPr id="24" name="Group 73"/>
          <p:cNvGrpSpPr/>
          <p:nvPr/>
        </p:nvGrpSpPr>
        <p:grpSpPr>
          <a:xfrm>
            <a:off x="3869537" y="1992887"/>
            <a:ext cx="1240774" cy="288980"/>
            <a:chOff x="2901397" y="1460250"/>
            <a:chExt cx="930338" cy="220268"/>
          </a:xfrm>
        </p:grpSpPr>
        <p:cxnSp>
          <p:nvCxnSpPr>
            <p:cNvPr id="25" name="Straight Connector 69"/>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6" name="Straight Connector 72"/>
            <p:cNvCxnSpPr/>
            <p:nvPr/>
          </p:nvCxnSpPr>
          <p:spPr>
            <a:xfrm flipH="1">
              <a:off x="2901397" y="1461496"/>
              <a:ext cx="691284" cy="0"/>
            </a:xfrm>
            <a:prstGeom prst="line">
              <a:avLst/>
            </a:prstGeom>
            <a:ln w="19050" cap="rnd">
              <a:solidFill>
                <a:schemeClr val="accent2"/>
              </a:solidFill>
              <a:prstDash val="soli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7" name="Group 74"/>
          <p:cNvGrpSpPr/>
          <p:nvPr/>
        </p:nvGrpSpPr>
        <p:grpSpPr>
          <a:xfrm flipH="1">
            <a:off x="6998097" y="1986534"/>
            <a:ext cx="1243949" cy="295333"/>
            <a:chOff x="2899016" y="1459156"/>
            <a:chExt cx="932719" cy="221362"/>
          </a:xfrm>
        </p:grpSpPr>
        <p:cxnSp>
          <p:nvCxnSpPr>
            <p:cNvPr id="28" name="Straight Connector 75"/>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76"/>
            <p:cNvCxnSpPr/>
            <p:nvPr/>
          </p:nvCxnSpPr>
          <p:spPr>
            <a:xfrm flipH="1">
              <a:off x="2899016" y="1459156"/>
              <a:ext cx="691284" cy="0"/>
            </a:xfrm>
            <a:prstGeom prst="line">
              <a:avLst/>
            </a:prstGeom>
            <a:ln w="19050" cap="rnd">
              <a:solidFill>
                <a:schemeClr val="accent3"/>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30" name="Group 81"/>
          <p:cNvGrpSpPr/>
          <p:nvPr/>
        </p:nvGrpSpPr>
        <p:grpSpPr>
          <a:xfrm flipV="1">
            <a:off x="3866362" y="5283104"/>
            <a:ext cx="1243949" cy="288980"/>
            <a:chOff x="2899016" y="1460250"/>
            <a:chExt cx="932719" cy="220268"/>
          </a:xfrm>
        </p:grpSpPr>
        <p:cxnSp>
          <p:nvCxnSpPr>
            <p:cNvPr id="31" name="Straight Connector 82"/>
            <p:cNvCxnSpPr/>
            <p:nvPr/>
          </p:nvCxnSpPr>
          <p:spPr>
            <a:xfrm flipH="1" flipV="1">
              <a:off x="3592681" y="1460250"/>
              <a:ext cx="239054" cy="220268"/>
            </a:xfrm>
            <a:prstGeom prst="line">
              <a:avLst/>
            </a:prstGeom>
            <a:ln w="19050" cap="rnd">
              <a:solidFill>
                <a:schemeClr val="accent6"/>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83"/>
            <p:cNvCxnSpPr/>
            <p:nvPr/>
          </p:nvCxnSpPr>
          <p:spPr>
            <a:xfrm flipH="1">
              <a:off x="2899016" y="1461496"/>
              <a:ext cx="691284" cy="0"/>
            </a:xfrm>
            <a:prstGeom prst="line">
              <a:avLst/>
            </a:prstGeom>
            <a:ln w="19050" cap="rnd">
              <a:solidFill>
                <a:schemeClr val="accent6"/>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33" name="Group 84"/>
          <p:cNvGrpSpPr/>
          <p:nvPr/>
        </p:nvGrpSpPr>
        <p:grpSpPr>
          <a:xfrm flipH="1" flipV="1">
            <a:off x="6998096" y="5329042"/>
            <a:ext cx="1240774" cy="295333"/>
            <a:chOff x="2901397" y="1459156"/>
            <a:chExt cx="930338" cy="221362"/>
          </a:xfrm>
        </p:grpSpPr>
        <p:cxnSp>
          <p:nvCxnSpPr>
            <p:cNvPr id="34" name="Straight Connector 85"/>
            <p:cNvCxnSpPr/>
            <p:nvPr/>
          </p:nvCxnSpPr>
          <p:spPr>
            <a:xfrm flipH="1" flipV="1">
              <a:off x="3592681" y="1460250"/>
              <a:ext cx="239054" cy="220268"/>
            </a:xfrm>
            <a:prstGeom prst="line">
              <a:avLst/>
            </a:prstGeom>
            <a:ln w="19050" cap="rnd">
              <a:solidFill>
                <a:schemeClr val="accent5"/>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86"/>
            <p:cNvCxnSpPr/>
            <p:nvPr/>
          </p:nvCxnSpPr>
          <p:spPr>
            <a:xfrm flipH="1">
              <a:off x="2901397" y="1459156"/>
              <a:ext cx="691284" cy="0"/>
            </a:xfrm>
            <a:prstGeom prst="line">
              <a:avLst/>
            </a:prstGeom>
            <a:ln w="19050" cap="rnd">
              <a:solidFill>
                <a:schemeClr val="accent5"/>
              </a:solidFill>
              <a:prstDash val="solid"/>
              <a:tailEnd type="oval"/>
            </a:ln>
          </p:spPr>
          <p:style>
            <a:lnRef idx="1">
              <a:schemeClr val="accent1"/>
            </a:lnRef>
            <a:fillRef idx="0">
              <a:schemeClr val="accent1"/>
            </a:fillRef>
            <a:effectRef idx="0">
              <a:schemeClr val="accent1"/>
            </a:effectRef>
            <a:fontRef idx="minor">
              <a:schemeClr val="tx1"/>
            </a:fontRef>
          </p:style>
        </p:cxnSp>
      </p:grpSp>
      <p:cxnSp>
        <p:nvCxnSpPr>
          <p:cNvPr id="36" name="Straight Connector 87"/>
          <p:cNvCxnSpPr/>
          <p:nvPr/>
        </p:nvCxnSpPr>
        <p:spPr>
          <a:xfrm flipH="1">
            <a:off x="3691128" y="3778344"/>
            <a:ext cx="614329" cy="0"/>
          </a:xfrm>
          <a:prstGeom prst="line">
            <a:avLst/>
          </a:prstGeom>
          <a:ln w="19050" cap="rnd">
            <a:solidFill>
              <a:schemeClr val="accent1"/>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89"/>
          <p:cNvCxnSpPr/>
          <p:nvPr/>
        </p:nvCxnSpPr>
        <p:spPr>
          <a:xfrm flipH="1">
            <a:off x="7889720" y="3778344"/>
            <a:ext cx="614329" cy="0"/>
          </a:xfrm>
          <a:prstGeom prst="line">
            <a:avLst/>
          </a:prstGeom>
          <a:ln w="19050" cap="rnd">
            <a:solidFill>
              <a:schemeClr val="accent4"/>
            </a:solidFill>
            <a:prstDash val="solid"/>
            <a:headEnd type="oval"/>
            <a:tailEnd type="none"/>
          </a:ln>
        </p:spPr>
        <p:style>
          <a:lnRef idx="1">
            <a:schemeClr val="accent1"/>
          </a:lnRef>
          <a:fillRef idx="0">
            <a:schemeClr val="accent1"/>
          </a:fillRef>
          <a:effectRef idx="0">
            <a:schemeClr val="accent1"/>
          </a:effectRef>
          <a:fontRef idx="minor">
            <a:schemeClr val="tx1"/>
          </a:fontRef>
        </p:style>
      </p:cxnSp>
      <p:grpSp>
        <p:nvGrpSpPr>
          <p:cNvPr id="38" name="Group 98"/>
          <p:cNvGrpSpPr/>
          <p:nvPr/>
        </p:nvGrpSpPr>
        <p:grpSpPr>
          <a:xfrm>
            <a:off x="6156280" y="1992886"/>
            <a:ext cx="1489356" cy="1355339"/>
            <a:chOff x="4616008" y="1463917"/>
            <a:chExt cx="1116726" cy="1015872"/>
          </a:xfrm>
        </p:grpSpPr>
        <p:sp>
          <p:nvSpPr>
            <p:cNvPr id="39" name="Freeform 59"/>
            <p:cNvSpPr/>
            <p:nvPr/>
          </p:nvSpPr>
          <p:spPr bwMode="auto">
            <a:xfrm>
              <a:off x="4616008" y="1463917"/>
              <a:ext cx="1116726" cy="1015872"/>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chemeClr val="accent3"/>
            </a:solidFill>
            <a:ln w="9525">
              <a:noFill/>
              <a:round/>
            </a:ln>
          </p:spPr>
          <p:txBody>
            <a:bodyPr vert="horz" wrap="square" lIns="91476" tIns="45738" rIns="91476" bIns="45738" numCol="1" anchor="t" anchorCtr="0" compatLnSpc="1"/>
            <a:lstStyle/>
            <a:p>
              <a:endParaRPr lang="en-US" sz="2100">
                <a:cs typeface="+mn-ea"/>
              </a:endParaRPr>
            </a:p>
          </p:txBody>
        </p:sp>
        <p:grpSp>
          <p:nvGrpSpPr>
            <p:cNvPr id="40" name="Group 57"/>
            <p:cNvGrpSpPr/>
            <p:nvPr/>
          </p:nvGrpSpPr>
          <p:grpSpPr>
            <a:xfrm>
              <a:off x="4743404" y="1718036"/>
              <a:ext cx="535010" cy="517313"/>
              <a:chOff x="5659438" y="2249488"/>
              <a:chExt cx="623887" cy="603250"/>
            </a:xfrm>
            <a:solidFill>
              <a:schemeClr val="accent3">
                <a:lumMod val="50000"/>
              </a:schemeClr>
            </a:solidFill>
          </p:grpSpPr>
          <p:sp>
            <p:nvSpPr>
              <p:cNvPr id="41" name="Freeform 67"/>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42" name="Freeform 68"/>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43" name="Freeform 69"/>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44" name="Freeform 70"/>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grpSp>
        <p:nvGrpSpPr>
          <p:cNvPr id="45" name="Group 100"/>
          <p:cNvGrpSpPr/>
          <p:nvPr/>
        </p:nvGrpSpPr>
        <p:grpSpPr>
          <a:xfrm>
            <a:off x="4292752" y="2927434"/>
            <a:ext cx="1093173" cy="1717415"/>
            <a:chOff x="3218726" y="2164392"/>
            <a:chExt cx="819666" cy="1287260"/>
          </a:xfrm>
        </p:grpSpPr>
        <p:sp>
          <p:nvSpPr>
            <p:cNvPr id="46" name="Freeform 62"/>
            <p:cNvSpPr/>
            <p:nvPr/>
          </p:nvSpPr>
          <p:spPr bwMode="auto">
            <a:xfrm>
              <a:off x="3218726" y="2164392"/>
              <a:ext cx="819666" cy="128726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chemeClr val="accent1"/>
            </a:solidFill>
            <a:ln w="9525">
              <a:noFill/>
              <a:round/>
            </a:ln>
          </p:spPr>
          <p:txBody>
            <a:bodyPr vert="horz" wrap="square" lIns="91476" tIns="45738" rIns="91476" bIns="45738" numCol="1" anchor="t" anchorCtr="0" compatLnSpc="1"/>
            <a:lstStyle/>
            <a:p>
              <a:endParaRPr lang="en-US" sz="2100">
                <a:cs typeface="+mn-ea"/>
              </a:endParaRPr>
            </a:p>
          </p:txBody>
        </p:sp>
        <p:sp>
          <p:nvSpPr>
            <p:cNvPr id="47" name="Freeform 74"/>
            <p:cNvSpPr>
              <a:spLocks noEditPoints="1"/>
            </p:cNvSpPr>
            <p:nvPr/>
          </p:nvSpPr>
          <p:spPr bwMode="auto">
            <a:xfrm>
              <a:off x="3392943" y="2597627"/>
              <a:ext cx="471233" cy="420791"/>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48" name="Group 99"/>
          <p:cNvGrpSpPr/>
          <p:nvPr/>
        </p:nvGrpSpPr>
        <p:grpSpPr>
          <a:xfrm>
            <a:off x="4569103" y="1987994"/>
            <a:ext cx="1489356" cy="1333322"/>
            <a:chOff x="3425935" y="1460250"/>
            <a:chExt cx="1116726" cy="999369"/>
          </a:xfrm>
        </p:grpSpPr>
        <p:sp>
          <p:nvSpPr>
            <p:cNvPr id="49" name="Freeform 64"/>
            <p:cNvSpPr/>
            <p:nvPr/>
          </p:nvSpPr>
          <p:spPr bwMode="auto">
            <a:xfrm>
              <a:off x="3425935" y="1460250"/>
              <a:ext cx="1116726" cy="99936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chemeClr val="accent2"/>
            </a:solidFill>
            <a:ln w="9525">
              <a:noFill/>
              <a:round/>
            </a:ln>
          </p:spPr>
          <p:txBody>
            <a:bodyPr vert="horz" wrap="square" lIns="91476" tIns="45738" rIns="91476" bIns="45738" numCol="1" anchor="t" anchorCtr="0" compatLnSpc="1"/>
            <a:lstStyle/>
            <a:p>
              <a:endParaRPr lang="en-US" sz="2100">
                <a:cs typeface="+mn-ea"/>
              </a:endParaRPr>
            </a:p>
          </p:txBody>
        </p:sp>
        <p:sp>
          <p:nvSpPr>
            <p:cNvPr id="50" name="Freeform 121"/>
            <p:cNvSpPr>
              <a:spLocks noEditPoints="1"/>
            </p:cNvSpPr>
            <p:nvPr/>
          </p:nvSpPr>
          <p:spPr bwMode="auto">
            <a:xfrm>
              <a:off x="3823326" y="1680519"/>
              <a:ext cx="484906" cy="557590"/>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51" name="Group 101"/>
          <p:cNvGrpSpPr/>
          <p:nvPr/>
        </p:nvGrpSpPr>
        <p:grpSpPr>
          <a:xfrm>
            <a:off x="4554429" y="4238739"/>
            <a:ext cx="1494248" cy="1345552"/>
            <a:chOff x="3414933" y="3147258"/>
            <a:chExt cx="1120394" cy="1008537"/>
          </a:xfrm>
        </p:grpSpPr>
        <p:sp>
          <p:nvSpPr>
            <p:cNvPr id="52" name="Freeform 61"/>
            <p:cNvSpPr/>
            <p:nvPr/>
          </p:nvSpPr>
          <p:spPr bwMode="auto">
            <a:xfrm>
              <a:off x="3414933" y="3147258"/>
              <a:ext cx="1120394" cy="1008537"/>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chemeClr val="accent6"/>
            </a:solidFill>
            <a:ln w="9525">
              <a:noFill/>
              <a:round/>
            </a:ln>
          </p:spPr>
          <p:txBody>
            <a:bodyPr vert="horz" wrap="square" lIns="91476" tIns="45738" rIns="91476" bIns="45738" numCol="1" anchor="t" anchorCtr="0" compatLnSpc="1"/>
            <a:lstStyle/>
            <a:p>
              <a:endParaRPr lang="en-US" sz="2100">
                <a:cs typeface="+mn-ea"/>
              </a:endParaRPr>
            </a:p>
          </p:txBody>
        </p:sp>
        <p:grpSp>
          <p:nvGrpSpPr>
            <p:cNvPr id="53" name="Group 70"/>
            <p:cNvGrpSpPr/>
            <p:nvPr/>
          </p:nvGrpSpPr>
          <p:grpSpPr>
            <a:xfrm>
              <a:off x="3786015" y="3459473"/>
              <a:ext cx="580546" cy="365363"/>
              <a:chOff x="3871913" y="3771900"/>
              <a:chExt cx="411163" cy="258763"/>
            </a:xfrm>
            <a:solidFill>
              <a:schemeClr val="accent6">
                <a:lumMod val="50000"/>
              </a:schemeClr>
            </a:solidFill>
          </p:grpSpPr>
          <p:sp>
            <p:nvSpPr>
              <p:cNvPr id="54" name="Freeform 92"/>
              <p:cNvSpPr>
                <a:spLocks noEditPoints="1"/>
              </p:cNvSpPr>
              <p:nvPr/>
            </p:nvSpPr>
            <p:spPr bwMode="auto">
              <a:xfrm>
                <a:off x="3871913" y="3771900"/>
                <a:ext cx="411163" cy="231775"/>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55" name="Freeform 93"/>
              <p:cNvSpPr>
                <a:spLocks noEditPoints="1"/>
              </p:cNvSpPr>
              <p:nvPr/>
            </p:nvSpPr>
            <p:spPr bwMode="auto">
              <a:xfrm>
                <a:off x="3924300" y="3960813"/>
                <a:ext cx="69850" cy="69850"/>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56" name="Freeform 94"/>
              <p:cNvSpPr>
                <a:spLocks noEditPoints="1"/>
              </p:cNvSpPr>
              <p:nvPr/>
            </p:nvSpPr>
            <p:spPr bwMode="auto">
              <a:xfrm>
                <a:off x="4149725" y="3960813"/>
                <a:ext cx="73025" cy="69850"/>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grpSp>
        <p:nvGrpSpPr>
          <p:cNvPr id="57" name="Group 102"/>
          <p:cNvGrpSpPr/>
          <p:nvPr/>
        </p:nvGrpSpPr>
        <p:grpSpPr>
          <a:xfrm>
            <a:off x="6146498" y="4255861"/>
            <a:ext cx="1477127" cy="1355339"/>
            <a:chOff x="4608673" y="3160093"/>
            <a:chExt cx="1107557" cy="1015872"/>
          </a:xfrm>
        </p:grpSpPr>
        <p:sp>
          <p:nvSpPr>
            <p:cNvPr id="58" name="Freeform 60"/>
            <p:cNvSpPr/>
            <p:nvPr/>
          </p:nvSpPr>
          <p:spPr bwMode="auto">
            <a:xfrm>
              <a:off x="4608673" y="3160093"/>
              <a:ext cx="1107557" cy="1015872"/>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chemeClr val="accent5"/>
            </a:solidFill>
            <a:ln w="9525">
              <a:noFill/>
              <a:round/>
            </a:ln>
          </p:spPr>
          <p:txBody>
            <a:bodyPr vert="horz" wrap="square" lIns="91476" tIns="45738" rIns="91476" bIns="45738" numCol="1" anchor="t" anchorCtr="0" compatLnSpc="1"/>
            <a:lstStyle/>
            <a:p>
              <a:endParaRPr lang="en-US" sz="2100">
                <a:cs typeface="+mn-ea"/>
              </a:endParaRPr>
            </a:p>
          </p:txBody>
        </p:sp>
        <p:grpSp>
          <p:nvGrpSpPr>
            <p:cNvPr id="59" name="Group 78"/>
            <p:cNvGrpSpPr/>
            <p:nvPr/>
          </p:nvGrpSpPr>
          <p:grpSpPr>
            <a:xfrm>
              <a:off x="4888721" y="3416805"/>
              <a:ext cx="336006" cy="470573"/>
              <a:chOff x="4938713" y="2352675"/>
              <a:chExt cx="646113" cy="904875"/>
            </a:xfrm>
            <a:solidFill>
              <a:schemeClr val="accent5">
                <a:lumMod val="50000"/>
              </a:schemeClr>
            </a:solidFill>
          </p:grpSpPr>
          <p:sp>
            <p:nvSpPr>
              <p:cNvPr id="60" name="Freeform 111"/>
              <p:cNvSpPr>
                <a:spLocks noEditPoints="1"/>
              </p:cNvSpPr>
              <p:nvPr/>
            </p:nvSpPr>
            <p:spPr bwMode="auto">
              <a:xfrm>
                <a:off x="4938713" y="2352675"/>
                <a:ext cx="646113" cy="904875"/>
              </a:xfrm>
              <a:custGeom>
                <a:avLst/>
                <a:gdLst/>
                <a:ahLst/>
                <a:cxnLst>
                  <a:cxn ang="0">
                    <a:pos x="209" y="53"/>
                  </a:cxn>
                  <a:cxn ang="0">
                    <a:pos x="188" y="53"/>
                  </a:cxn>
                  <a:cxn ang="0">
                    <a:pos x="188" y="24"/>
                  </a:cxn>
                  <a:cxn ang="0">
                    <a:pos x="174" y="10"/>
                  </a:cxn>
                  <a:cxn ang="0">
                    <a:pos x="130" y="10"/>
                  </a:cxn>
                  <a:cxn ang="0">
                    <a:pos x="130" y="6"/>
                  </a:cxn>
                  <a:cxn ang="0">
                    <a:pos x="123" y="0"/>
                  </a:cxn>
                  <a:cxn ang="0">
                    <a:pos x="65" y="0"/>
                  </a:cxn>
                  <a:cxn ang="0">
                    <a:pos x="59" y="6"/>
                  </a:cxn>
                  <a:cxn ang="0">
                    <a:pos x="59" y="10"/>
                  </a:cxn>
                  <a:cxn ang="0">
                    <a:pos x="14" y="10"/>
                  </a:cxn>
                  <a:cxn ang="0">
                    <a:pos x="0" y="24"/>
                  </a:cxn>
                  <a:cxn ang="0">
                    <a:pos x="0" y="254"/>
                  </a:cxn>
                  <a:cxn ang="0">
                    <a:pos x="14" y="268"/>
                  </a:cxn>
                  <a:cxn ang="0">
                    <a:pos x="35" y="268"/>
                  </a:cxn>
                  <a:cxn ang="0">
                    <a:pos x="35" y="298"/>
                  </a:cxn>
                  <a:cxn ang="0">
                    <a:pos x="49" y="312"/>
                  </a:cxn>
                  <a:cxn ang="0">
                    <a:pos x="209" y="312"/>
                  </a:cxn>
                  <a:cxn ang="0">
                    <a:pos x="223" y="298"/>
                  </a:cxn>
                  <a:cxn ang="0">
                    <a:pos x="223" y="67"/>
                  </a:cxn>
                  <a:cxn ang="0">
                    <a:pos x="209" y="53"/>
                  </a:cxn>
                  <a:cxn ang="0">
                    <a:pos x="35" y="67"/>
                  </a:cxn>
                  <a:cxn ang="0">
                    <a:pos x="35" y="253"/>
                  </a:cxn>
                  <a:cxn ang="0">
                    <a:pos x="15" y="253"/>
                  </a:cxn>
                  <a:cxn ang="0">
                    <a:pos x="15" y="25"/>
                  </a:cxn>
                  <a:cxn ang="0">
                    <a:pos x="59" y="25"/>
                  </a:cxn>
                  <a:cxn ang="0">
                    <a:pos x="59" y="27"/>
                  </a:cxn>
                  <a:cxn ang="0">
                    <a:pos x="65" y="33"/>
                  </a:cxn>
                  <a:cxn ang="0">
                    <a:pos x="123" y="33"/>
                  </a:cxn>
                  <a:cxn ang="0">
                    <a:pos x="130" y="27"/>
                  </a:cxn>
                  <a:cxn ang="0">
                    <a:pos x="130" y="25"/>
                  </a:cxn>
                  <a:cxn ang="0">
                    <a:pos x="173" y="25"/>
                  </a:cxn>
                  <a:cxn ang="0">
                    <a:pos x="173" y="53"/>
                  </a:cxn>
                  <a:cxn ang="0">
                    <a:pos x="164" y="53"/>
                  </a:cxn>
                  <a:cxn ang="0">
                    <a:pos x="164" y="50"/>
                  </a:cxn>
                  <a:cxn ang="0">
                    <a:pos x="158" y="44"/>
                  </a:cxn>
                  <a:cxn ang="0">
                    <a:pos x="100" y="44"/>
                  </a:cxn>
                  <a:cxn ang="0">
                    <a:pos x="93" y="50"/>
                  </a:cxn>
                  <a:cxn ang="0">
                    <a:pos x="93" y="53"/>
                  </a:cxn>
                  <a:cxn ang="0">
                    <a:pos x="49" y="53"/>
                  </a:cxn>
                  <a:cxn ang="0">
                    <a:pos x="35" y="67"/>
                  </a:cxn>
                  <a:cxn ang="0">
                    <a:pos x="208" y="296"/>
                  </a:cxn>
                  <a:cxn ang="0">
                    <a:pos x="50" y="296"/>
                  </a:cxn>
                  <a:cxn ang="0">
                    <a:pos x="50" y="69"/>
                  </a:cxn>
                  <a:cxn ang="0">
                    <a:pos x="93" y="69"/>
                  </a:cxn>
                  <a:cxn ang="0">
                    <a:pos x="93" y="70"/>
                  </a:cxn>
                  <a:cxn ang="0">
                    <a:pos x="100" y="77"/>
                  </a:cxn>
                  <a:cxn ang="0">
                    <a:pos x="158" y="77"/>
                  </a:cxn>
                  <a:cxn ang="0">
                    <a:pos x="164" y="70"/>
                  </a:cxn>
                  <a:cxn ang="0">
                    <a:pos x="164" y="69"/>
                  </a:cxn>
                  <a:cxn ang="0">
                    <a:pos x="208" y="69"/>
                  </a:cxn>
                  <a:cxn ang="0">
                    <a:pos x="208" y="296"/>
                  </a:cxn>
                  <a:cxn ang="0">
                    <a:pos x="208" y="296"/>
                  </a:cxn>
                  <a:cxn ang="0">
                    <a:pos x="208" y="296"/>
                  </a:cxn>
                </a:cxnLst>
                <a:rect l="0" t="0" r="r" b="b"/>
                <a:pathLst>
                  <a:path w="223" h="312">
                    <a:moveTo>
                      <a:pt x="209" y="53"/>
                    </a:moveTo>
                    <a:cubicBezTo>
                      <a:pt x="188" y="53"/>
                      <a:pt x="188" y="53"/>
                      <a:pt x="188" y="53"/>
                    </a:cubicBezTo>
                    <a:cubicBezTo>
                      <a:pt x="188" y="24"/>
                      <a:pt x="188" y="24"/>
                      <a:pt x="188" y="24"/>
                    </a:cubicBezTo>
                    <a:cubicBezTo>
                      <a:pt x="188" y="16"/>
                      <a:pt x="182" y="10"/>
                      <a:pt x="174" y="10"/>
                    </a:cubicBezTo>
                    <a:cubicBezTo>
                      <a:pt x="130" y="10"/>
                      <a:pt x="130" y="10"/>
                      <a:pt x="130" y="10"/>
                    </a:cubicBezTo>
                    <a:cubicBezTo>
                      <a:pt x="130" y="6"/>
                      <a:pt x="130" y="6"/>
                      <a:pt x="130" y="6"/>
                    </a:cubicBezTo>
                    <a:cubicBezTo>
                      <a:pt x="130" y="3"/>
                      <a:pt x="127" y="0"/>
                      <a:pt x="123" y="0"/>
                    </a:cubicBezTo>
                    <a:cubicBezTo>
                      <a:pt x="65" y="0"/>
                      <a:pt x="65" y="0"/>
                      <a:pt x="65" y="0"/>
                    </a:cubicBezTo>
                    <a:cubicBezTo>
                      <a:pt x="61" y="0"/>
                      <a:pt x="59" y="3"/>
                      <a:pt x="59" y="6"/>
                    </a:cubicBezTo>
                    <a:cubicBezTo>
                      <a:pt x="59" y="10"/>
                      <a:pt x="59" y="10"/>
                      <a:pt x="59" y="10"/>
                    </a:cubicBezTo>
                    <a:cubicBezTo>
                      <a:pt x="14" y="10"/>
                      <a:pt x="14" y="10"/>
                      <a:pt x="14" y="10"/>
                    </a:cubicBezTo>
                    <a:cubicBezTo>
                      <a:pt x="6" y="10"/>
                      <a:pt x="0" y="16"/>
                      <a:pt x="0" y="24"/>
                    </a:cubicBezTo>
                    <a:cubicBezTo>
                      <a:pt x="0" y="254"/>
                      <a:pt x="0" y="254"/>
                      <a:pt x="0" y="254"/>
                    </a:cubicBezTo>
                    <a:cubicBezTo>
                      <a:pt x="0" y="262"/>
                      <a:pt x="6" y="268"/>
                      <a:pt x="14" y="268"/>
                    </a:cubicBezTo>
                    <a:cubicBezTo>
                      <a:pt x="35" y="268"/>
                      <a:pt x="35" y="268"/>
                      <a:pt x="35" y="268"/>
                    </a:cubicBezTo>
                    <a:cubicBezTo>
                      <a:pt x="35" y="298"/>
                      <a:pt x="35" y="298"/>
                      <a:pt x="35" y="298"/>
                    </a:cubicBezTo>
                    <a:cubicBezTo>
                      <a:pt x="35" y="306"/>
                      <a:pt x="41" y="312"/>
                      <a:pt x="49" y="312"/>
                    </a:cubicBezTo>
                    <a:cubicBezTo>
                      <a:pt x="209" y="312"/>
                      <a:pt x="209" y="312"/>
                      <a:pt x="209" y="312"/>
                    </a:cubicBezTo>
                    <a:cubicBezTo>
                      <a:pt x="217" y="312"/>
                      <a:pt x="223" y="306"/>
                      <a:pt x="223" y="298"/>
                    </a:cubicBezTo>
                    <a:cubicBezTo>
                      <a:pt x="223" y="67"/>
                      <a:pt x="223" y="67"/>
                      <a:pt x="223" y="67"/>
                    </a:cubicBezTo>
                    <a:cubicBezTo>
                      <a:pt x="223" y="59"/>
                      <a:pt x="217" y="53"/>
                      <a:pt x="209" y="53"/>
                    </a:cubicBezTo>
                    <a:close/>
                    <a:moveTo>
                      <a:pt x="35" y="67"/>
                    </a:moveTo>
                    <a:cubicBezTo>
                      <a:pt x="35" y="253"/>
                      <a:pt x="35" y="253"/>
                      <a:pt x="35" y="253"/>
                    </a:cubicBezTo>
                    <a:cubicBezTo>
                      <a:pt x="15" y="253"/>
                      <a:pt x="15" y="253"/>
                      <a:pt x="15" y="253"/>
                    </a:cubicBezTo>
                    <a:cubicBezTo>
                      <a:pt x="15" y="25"/>
                      <a:pt x="15" y="25"/>
                      <a:pt x="15" y="25"/>
                    </a:cubicBezTo>
                    <a:cubicBezTo>
                      <a:pt x="59" y="25"/>
                      <a:pt x="59" y="25"/>
                      <a:pt x="59" y="25"/>
                    </a:cubicBezTo>
                    <a:cubicBezTo>
                      <a:pt x="59" y="27"/>
                      <a:pt x="59" y="27"/>
                      <a:pt x="59" y="27"/>
                    </a:cubicBezTo>
                    <a:cubicBezTo>
                      <a:pt x="59" y="30"/>
                      <a:pt x="61" y="33"/>
                      <a:pt x="65" y="33"/>
                    </a:cubicBezTo>
                    <a:cubicBezTo>
                      <a:pt x="123" y="33"/>
                      <a:pt x="123" y="33"/>
                      <a:pt x="123" y="33"/>
                    </a:cubicBezTo>
                    <a:cubicBezTo>
                      <a:pt x="127" y="33"/>
                      <a:pt x="130" y="30"/>
                      <a:pt x="130" y="27"/>
                    </a:cubicBezTo>
                    <a:cubicBezTo>
                      <a:pt x="130" y="25"/>
                      <a:pt x="130" y="25"/>
                      <a:pt x="130" y="25"/>
                    </a:cubicBezTo>
                    <a:cubicBezTo>
                      <a:pt x="173" y="25"/>
                      <a:pt x="173" y="25"/>
                      <a:pt x="173" y="25"/>
                    </a:cubicBezTo>
                    <a:cubicBezTo>
                      <a:pt x="173" y="53"/>
                      <a:pt x="173" y="53"/>
                      <a:pt x="173" y="53"/>
                    </a:cubicBezTo>
                    <a:cubicBezTo>
                      <a:pt x="164" y="53"/>
                      <a:pt x="164" y="53"/>
                      <a:pt x="164" y="53"/>
                    </a:cubicBezTo>
                    <a:cubicBezTo>
                      <a:pt x="164" y="50"/>
                      <a:pt x="164" y="50"/>
                      <a:pt x="164" y="50"/>
                    </a:cubicBezTo>
                    <a:cubicBezTo>
                      <a:pt x="164" y="46"/>
                      <a:pt x="162" y="44"/>
                      <a:pt x="158" y="44"/>
                    </a:cubicBezTo>
                    <a:cubicBezTo>
                      <a:pt x="100" y="44"/>
                      <a:pt x="100" y="44"/>
                      <a:pt x="100" y="44"/>
                    </a:cubicBezTo>
                    <a:cubicBezTo>
                      <a:pt x="96" y="44"/>
                      <a:pt x="93" y="46"/>
                      <a:pt x="93" y="50"/>
                    </a:cubicBezTo>
                    <a:cubicBezTo>
                      <a:pt x="93" y="53"/>
                      <a:pt x="93" y="53"/>
                      <a:pt x="93" y="53"/>
                    </a:cubicBezTo>
                    <a:cubicBezTo>
                      <a:pt x="49" y="53"/>
                      <a:pt x="49" y="53"/>
                      <a:pt x="49" y="53"/>
                    </a:cubicBezTo>
                    <a:cubicBezTo>
                      <a:pt x="41" y="53"/>
                      <a:pt x="35" y="59"/>
                      <a:pt x="35" y="67"/>
                    </a:cubicBezTo>
                    <a:close/>
                    <a:moveTo>
                      <a:pt x="208" y="296"/>
                    </a:moveTo>
                    <a:cubicBezTo>
                      <a:pt x="50" y="296"/>
                      <a:pt x="50" y="296"/>
                      <a:pt x="50" y="296"/>
                    </a:cubicBezTo>
                    <a:cubicBezTo>
                      <a:pt x="50" y="69"/>
                      <a:pt x="50" y="69"/>
                      <a:pt x="50" y="69"/>
                    </a:cubicBezTo>
                    <a:cubicBezTo>
                      <a:pt x="93" y="69"/>
                      <a:pt x="93" y="69"/>
                      <a:pt x="93" y="69"/>
                    </a:cubicBezTo>
                    <a:cubicBezTo>
                      <a:pt x="93" y="70"/>
                      <a:pt x="93" y="70"/>
                      <a:pt x="93" y="70"/>
                    </a:cubicBezTo>
                    <a:cubicBezTo>
                      <a:pt x="93" y="74"/>
                      <a:pt x="96" y="77"/>
                      <a:pt x="100" y="77"/>
                    </a:cubicBezTo>
                    <a:cubicBezTo>
                      <a:pt x="158" y="77"/>
                      <a:pt x="158" y="77"/>
                      <a:pt x="158" y="77"/>
                    </a:cubicBezTo>
                    <a:cubicBezTo>
                      <a:pt x="162" y="77"/>
                      <a:pt x="164" y="74"/>
                      <a:pt x="164" y="70"/>
                    </a:cubicBezTo>
                    <a:cubicBezTo>
                      <a:pt x="164" y="69"/>
                      <a:pt x="164" y="69"/>
                      <a:pt x="164" y="69"/>
                    </a:cubicBezTo>
                    <a:cubicBezTo>
                      <a:pt x="208" y="69"/>
                      <a:pt x="208" y="69"/>
                      <a:pt x="208" y="69"/>
                    </a:cubicBezTo>
                    <a:cubicBezTo>
                      <a:pt x="208" y="296"/>
                      <a:pt x="208" y="296"/>
                      <a:pt x="208" y="296"/>
                    </a:cubicBezTo>
                    <a:close/>
                    <a:moveTo>
                      <a:pt x="208" y="296"/>
                    </a:moveTo>
                    <a:cubicBezTo>
                      <a:pt x="208" y="296"/>
                      <a:pt x="208" y="296"/>
                      <a:pt x="208" y="296"/>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61" name="Rectangle 112"/>
              <p:cNvSpPr>
                <a:spLocks noChangeArrowheads="1"/>
              </p:cNvSpPr>
              <p:nvPr/>
            </p:nvSpPr>
            <p:spPr bwMode="auto">
              <a:xfrm>
                <a:off x="5156200" y="2906713"/>
                <a:ext cx="312738" cy="63500"/>
              </a:xfrm>
              <a:prstGeom prst="rect">
                <a:avLst/>
              </a:prstGeom>
              <a:solidFill>
                <a:schemeClr val="bg1"/>
              </a:solidFill>
              <a:ln w="9525">
                <a:noFill/>
                <a:miter lim="800000"/>
              </a:ln>
            </p:spPr>
            <p:txBody>
              <a:bodyPr vert="horz" wrap="square" lIns="91476" tIns="45738" rIns="91476" bIns="45738" numCol="1" anchor="t" anchorCtr="0" compatLnSpc="1"/>
              <a:lstStyle/>
              <a:p>
                <a:endParaRPr lang="en-US" sz="2100">
                  <a:cs typeface="+mn-ea"/>
                </a:endParaRPr>
              </a:p>
            </p:txBody>
          </p:sp>
          <p:sp>
            <p:nvSpPr>
              <p:cNvPr id="62" name="Rectangle 113"/>
              <p:cNvSpPr>
                <a:spLocks noChangeArrowheads="1"/>
              </p:cNvSpPr>
              <p:nvPr/>
            </p:nvSpPr>
            <p:spPr bwMode="auto">
              <a:xfrm>
                <a:off x="5156200" y="3036888"/>
                <a:ext cx="312738" cy="63500"/>
              </a:xfrm>
              <a:prstGeom prst="rect">
                <a:avLst/>
              </a:prstGeom>
              <a:solidFill>
                <a:schemeClr val="bg1"/>
              </a:solidFill>
              <a:ln w="9525">
                <a:noFill/>
                <a:miter lim="800000"/>
              </a:ln>
            </p:spPr>
            <p:txBody>
              <a:bodyPr vert="horz" wrap="square" lIns="91476" tIns="45738" rIns="91476" bIns="45738" numCol="1" anchor="t" anchorCtr="0" compatLnSpc="1"/>
              <a:lstStyle/>
              <a:p>
                <a:endParaRPr lang="en-US" sz="2100">
                  <a:cs typeface="+mn-ea"/>
                </a:endParaRPr>
              </a:p>
            </p:txBody>
          </p:sp>
          <p:sp>
            <p:nvSpPr>
              <p:cNvPr id="63" name="Freeform 114"/>
              <p:cNvSpPr>
                <a:spLocks noEditPoints="1"/>
              </p:cNvSpPr>
              <p:nvPr/>
            </p:nvSpPr>
            <p:spPr bwMode="auto">
              <a:xfrm>
                <a:off x="5213350" y="2643188"/>
                <a:ext cx="196850" cy="196850"/>
              </a:xfrm>
              <a:custGeom>
                <a:avLst/>
                <a:gdLst/>
                <a:ahLst/>
                <a:cxnLst>
                  <a:cxn ang="0">
                    <a:pos x="44" y="124"/>
                  </a:cxn>
                  <a:cxn ang="0">
                    <a:pos x="81" y="124"/>
                  </a:cxn>
                  <a:cxn ang="0">
                    <a:pos x="81" y="78"/>
                  </a:cxn>
                  <a:cxn ang="0">
                    <a:pos x="124" y="78"/>
                  </a:cxn>
                  <a:cxn ang="0">
                    <a:pos x="124" y="44"/>
                  </a:cxn>
                  <a:cxn ang="0">
                    <a:pos x="81" y="44"/>
                  </a:cxn>
                  <a:cxn ang="0">
                    <a:pos x="81" y="0"/>
                  </a:cxn>
                  <a:cxn ang="0">
                    <a:pos x="44" y="0"/>
                  </a:cxn>
                  <a:cxn ang="0">
                    <a:pos x="44" y="44"/>
                  </a:cxn>
                  <a:cxn ang="0">
                    <a:pos x="0" y="44"/>
                  </a:cxn>
                  <a:cxn ang="0">
                    <a:pos x="0" y="78"/>
                  </a:cxn>
                  <a:cxn ang="0">
                    <a:pos x="44" y="78"/>
                  </a:cxn>
                  <a:cxn ang="0">
                    <a:pos x="44" y="124"/>
                  </a:cxn>
                  <a:cxn ang="0">
                    <a:pos x="44" y="124"/>
                  </a:cxn>
                  <a:cxn ang="0">
                    <a:pos x="44" y="124"/>
                  </a:cxn>
                </a:cxnLst>
                <a:rect l="0" t="0" r="r" b="b"/>
                <a:pathLst>
                  <a:path w="124" h="124">
                    <a:moveTo>
                      <a:pt x="44" y="124"/>
                    </a:moveTo>
                    <a:lnTo>
                      <a:pt x="81" y="124"/>
                    </a:lnTo>
                    <a:lnTo>
                      <a:pt x="81" y="78"/>
                    </a:lnTo>
                    <a:lnTo>
                      <a:pt x="124" y="78"/>
                    </a:lnTo>
                    <a:lnTo>
                      <a:pt x="124" y="44"/>
                    </a:lnTo>
                    <a:lnTo>
                      <a:pt x="81" y="44"/>
                    </a:lnTo>
                    <a:lnTo>
                      <a:pt x="81" y="0"/>
                    </a:lnTo>
                    <a:lnTo>
                      <a:pt x="44" y="0"/>
                    </a:lnTo>
                    <a:lnTo>
                      <a:pt x="44" y="44"/>
                    </a:lnTo>
                    <a:lnTo>
                      <a:pt x="0" y="44"/>
                    </a:lnTo>
                    <a:lnTo>
                      <a:pt x="0" y="78"/>
                    </a:lnTo>
                    <a:lnTo>
                      <a:pt x="44" y="78"/>
                    </a:lnTo>
                    <a:lnTo>
                      <a:pt x="44" y="124"/>
                    </a:lnTo>
                    <a:close/>
                    <a:moveTo>
                      <a:pt x="44" y="124"/>
                    </a:moveTo>
                    <a:lnTo>
                      <a:pt x="44" y="124"/>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64" name="Freeform 115"/>
              <p:cNvSpPr>
                <a:spLocks noEditPoints="1"/>
              </p:cNvSpPr>
              <p:nvPr/>
            </p:nvSpPr>
            <p:spPr bwMode="auto">
              <a:xfrm>
                <a:off x="5213350" y="2643188"/>
                <a:ext cx="196850" cy="196850"/>
              </a:xfrm>
              <a:custGeom>
                <a:avLst/>
                <a:gdLst/>
                <a:ahLst/>
                <a:cxnLst>
                  <a:cxn ang="0">
                    <a:pos x="44" y="124"/>
                  </a:cxn>
                  <a:cxn ang="0">
                    <a:pos x="81" y="124"/>
                  </a:cxn>
                  <a:cxn ang="0">
                    <a:pos x="81" y="78"/>
                  </a:cxn>
                  <a:cxn ang="0">
                    <a:pos x="124" y="78"/>
                  </a:cxn>
                  <a:cxn ang="0">
                    <a:pos x="124" y="44"/>
                  </a:cxn>
                  <a:cxn ang="0">
                    <a:pos x="81" y="44"/>
                  </a:cxn>
                  <a:cxn ang="0">
                    <a:pos x="81" y="0"/>
                  </a:cxn>
                  <a:cxn ang="0">
                    <a:pos x="44" y="0"/>
                  </a:cxn>
                  <a:cxn ang="0">
                    <a:pos x="44" y="44"/>
                  </a:cxn>
                  <a:cxn ang="0">
                    <a:pos x="0" y="44"/>
                  </a:cxn>
                  <a:cxn ang="0">
                    <a:pos x="0" y="78"/>
                  </a:cxn>
                  <a:cxn ang="0">
                    <a:pos x="44" y="78"/>
                  </a:cxn>
                  <a:cxn ang="0">
                    <a:pos x="44" y="124"/>
                  </a:cxn>
                  <a:cxn ang="0">
                    <a:pos x="44" y="124"/>
                  </a:cxn>
                  <a:cxn ang="0">
                    <a:pos x="44" y="124"/>
                  </a:cxn>
                </a:cxnLst>
                <a:rect l="0" t="0" r="r" b="b"/>
                <a:pathLst>
                  <a:path w="124" h="124">
                    <a:moveTo>
                      <a:pt x="44" y="124"/>
                    </a:moveTo>
                    <a:lnTo>
                      <a:pt x="81" y="124"/>
                    </a:lnTo>
                    <a:lnTo>
                      <a:pt x="81" y="78"/>
                    </a:lnTo>
                    <a:lnTo>
                      <a:pt x="124" y="78"/>
                    </a:lnTo>
                    <a:lnTo>
                      <a:pt x="124" y="44"/>
                    </a:lnTo>
                    <a:lnTo>
                      <a:pt x="81" y="44"/>
                    </a:lnTo>
                    <a:lnTo>
                      <a:pt x="81" y="0"/>
                    </a:lnTo>
                    <a:lnTo>
                      <a:pt x="44" y="0"/>
                    </a:lnTo>
                    <a:lnTo>
                      <a:pt x="44" y="44"/>
                    </a:lnTo>
                    <a:lnTo>
                      <a:pt x="0" y="44"/>
                    </a:lnTo>
                    <a:lnTo>
                      <a:pt x="0" y="78"/>
                    </a:lnTo>
                    <a:lnTo>
                      <a:pt x="44" y="78"/>
                    </a:lnTo>
                    <a:lnTo>
                      <a:pt x="44" y="124"/>
                    </a:lnTo>
                    <a:moveTo>
                      <a:pt x="44" y="124"/>
                    </a:moveTo>
                    <a:lnTo>
                      <a:pt x="44" y="124"/>
                    </a:ln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grpSp>
        <p:nvGrpSpPr>
          <p:cNvPr id="65" name="Group 103"/>
          <p:cNvGrpSpPr/>
          <p:nvPr/>
        </p:nvGrpSpPr>
        <p:grpSpPr>
          <a:xfrm>
            <a:off x="6809250" y="2924987"/>
            <a:ext cx="1093173" cy="1714970"/>
            <a:chOff x="5105608" y="2162558"/>
            <a:chExt cx="819666" cy="1285427"/>
          </a:xfrm>
        </p:grpSpPr>
        <p:sp>
          <p:nvSpPr>
            <p:cNvPr id="66" name="Freeform 58"/>
            <p:cNvSpPr/>
            <p:nvPr/>
          </p:nvSpPr>
          <p:spPr bwMode="auto">
            <a:xfrm>
              <a:off x="5105608" y="2162558"/>
              <a:ext cx="819666" cy="1285427"/>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chemeClr val="accent4"/>
            </a:solidFill>
            <a:ln w="9525">
              <a:noFill/>
              <a:round/>
            </a:ln>
          </p:spPr>
          <p:txBody>
            <a:bodyPr vert="horz" wrap="square" lIns="91476" tIns="45738" rIns="91476" bIns="45738" numCol="1" anchor="t" anchorCtr="0" compatLnSpc="1"/>
            <a:lstStyle/>
            <a:p>
              <a:endParaRPr lang="en-US" sz="2100">
                <a:cs typeface="+mn-ea"/>
              </a:endParaRPr>
            </a:p>
          </p:txBody>
        </p:sp>
        <p:grpSp>
          <p:nvGrpSpPr>
            <p:cNvPr id="67" name="Group 90"/>
            <p:cNvGrpSpPr/>
            <p:nvPr/>
          </p:nvGrpSpPr>
          <p:grpSpPr>
            <a:xfrm>
              <a:off x="5287939" y="2561768"/>
              <a:ext cx="473076" cy="457200"/>
              <a:chOff x="8048625" y="3005138"/>
              <a:chExt cx="473076" cy="457200"/>
            </a:xfrm>
            <a:solidFill>
              <a:schemeClr val="accent4">
                <a:lumMod val="50000"/>
              </a:schemeClr>
            </a:solidFill>
          </p:grpSpPr>
          <p:sp>
            <p:nvSpPr>
              <p:cNvPr id="68" name="Freeform 81"/>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69" name="Freeform 82"/>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70" name="Freeform 83"/>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71" name="Freeform 84"/>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sp>
            <p:nvSpPr>
              <p:cNvPr id="72" name="Freeform 85"/>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sp>
        <p:nvSpPr>
          <p:cNvPr id="73" name="Freeform 110"/>
          <p:cNvSpPr>
            <a:spLocks noEditPoints="1"/>
          </p:cNvSpPr>
          <p:nvPr/>
        </p:nvSpPr>
        <p:spPr bwMode="auto">
          <a:xfrm>
            <a:off x="5617670" y="3433281"/>
            <a:ext cx="952500" cy="652491"/>
          </a:xfrm>
          <a:custGeom>
            <a:avLst/>
            <a:gdLst/>
            <a:ahLst/>
            <a:cxnLst>
              <a:cxn ang="0">
                <a:pos x="286" y="182"/>
              </a:cxn>
              <a:cxn ang="0">
                <a:pos x="276" y="47"/>
              </a:cxn>
              <a:cxn ang="0">
                <a:pos x="216" y="179"/>
              </a:cxn>
              <a:cxn ang="0">
                <a:pos x="208" y="185"/>
              </a:cxn>
              <a:cxn ang="0">
                <a:pos x="209" y="11"/>
              </a:cxn>
              <a:cxn ang="0">
                <a:pos x="105" y="0"/>
              </a:cxn>
              <a:cxn ang="0">
                <a:pos x="94" y="182"/>
              </a:cxn>
              <a:cxn ang="0">
                <a:pos x="88" y="185"/>
              </a:cxn>
              <a:cxn ang="0">
                <a:pos x="87" y="47"/>
              </a:cxn>
              <a:cxn ang="0">
                <a:pos x="18" y="57"/>
              </a:cxn>
              <a:cxn ang="0">
                <a:pos x="19" y="185"/>
              </a:cxn>
              <a:cxn ang="0">
                <a:pos x="0" y="207"/>
              </a:cxn>
              <a:cxn ang="0">
                <a:pos x="303" y="185"/>
              </a:cxn>
              <a:cxn ang="0">
                <a:pos x="50" y="142"/>
              </a:cxn>
              <a:cxn ang="0">
                <a:pos x="35" y="126"/>
              </a:cxn>
              <a:cxn ang="0">
                <a:pos x="50" y="142"/>
              </a:cxn>
              <a:cxn ang="0">
                <a:pos x="35" y="115"/>
              </a:cxn>
              <a:cxn ang="0">
                <a:pos x="50" y="99"/>
              </a:cxn>
              <a:cxn ang="0">
                <a:pos x="50" y="89"/>
              </a:cxn>
              <a:cxn ang="0">
                <a:pos x="35" y="73"/>
              </a:cxn>
              <a:cxn ang="0">
                <a:pos x="50" y="89"/>
              </a:cxn>
              <a:cxn ang="0">
                <a:pos x="59" y="142"/>
              </a:cxn>
              <a:cxn ang="0">
                <a:pos x="74" y="126"/>
              </a:cxn>
              <a:cxn ang="0">
                <a:pos x="74" y="115"/>
              </a:cxn>
              <a:cxn ang="0">
                <a:pos x="59" y="99"/>
              </a:cxn>
              <a:cxn ang="0">
                <a:pos x="74" y="115"/>
              </a:cxn>
              <a:cxn ang="0">
                <a:pos x="59" y="89"/>
              </a:cxn>
              <a:cxn ang="0">
                <a:pos x="74" y="73"/>
              </a:cxn>
              <a:cxn ang="0">
                <a:pos x="175" y="184"/>
              </a:cxn>
              <a:cxn ang="0">
                <a:pos x="130" y="128"/>
              </a:cxn>
              <a:cxn ang="0">
                <a:pos x="175" y="184"/>
              </a:cxn>
              <a:cxn ang="0">
                <a:pos x="114" y="43"/>
              </a:cxn>
              <a:cxn ang="0">
                <a:pos x="189" y="43"/>
              </a:cxn>
              <a:cxn ang="0">
                <a:pos x="249" y="142"/>
              </a:cxn>
              <a:cxn ang="0">
                <a:pos x="233" y="126"/>
              </a:cxn>
              <a:cxn ang="0">
                <a:pos x="249" y="142"/>
              </a:cxn>
              <a:cxn ang="0">
                <a:pos x="233" y="115"/>
              </a:cxn>
              <a:cxn ang="0">
                <a:pos x="249" y="99"/>
              </a:cxn>
              <a:cxn ang="0">
                <a:pos x="249" y="89"/>
              </a:cxn>
              <a:cxn ang="0">
                <a:pos x="233" y="73"/>
              </a:cxn>
              <a:cxn ang="0">
                <a:pos x="249" y="89"/>
              </a:cxn>
              <a:cxn ang="0">
                <a:pos x="257" y="142"/>
              </a:cxn>
              <a:cxn ang="0">
                <a:pos x="272" y="126"/>
              </a:cxn>
              <a:cxn ang="0">
                <a:pos x="272" y="115"/>
              </a:cxn>
              <a:cxn ang="0">
                <a:pos x="257" y="99"/>
              </a:cxn>
              <a:cxn ang="0">
                <a:pos x="272" y="115"/>
              </a:cxn>
              <a:cxn ang="0">
                <a:pos x="257" y="89"/>
              </a:cxn>
              <a:cxn ang="0">
                <a:pos x="272" y="73"/>
              </a:cxn>
              <a:cxn ang="0">
                <a:pos x="161" y="33"/>
              </a:cxn>
              <a:cxn ang="0">
                <a:pos x="175" y="52"/>
              </a:cxn>
              <a:cxn ang="0">
                <a:pos x="161" y="66"/>
              </a:cxn>
              <a:cxn ang="0">
                <a:pos x="142" y="52"/>
              </a:cxn>
              <a:cxn ang="0">
                <a:pos x="128" y="33"/>
              </a:cxn>
              <a:cxn ang="0">
                <a:pos x="142" y="19"/>
              </a:cxn>
              <a:cxn ang="0">
                <a:pos x="161" y="33"/>
              </a:cxn>
              <a:cxn ang="0">
                <a:pos x="161" y="33"/>
              </a:cxn>
            </a:cxnLst>
            <a:rect l="0" t="0" r="r" b="b"/>
            <a:pathLst>
              <a:path w="303" h="207">
                <a:moveTo>
                  <a:pt x="286" y="185"/>
                </a:moveTo>
                <a:cubicBezTo>
                  <a:pt x="286" y="184"/>
                  <a:pt x="286" y="183"/>
                  <a:pt x="286" y="182"/>
                </a:cubicBezTo>
                <a:cubicBezTo>
                  <a:pt x="286" y="57"/>
                  <a:pt x="286" y="57"/>
                  <a:pt x="286" y="57"/>
                </a:cubicBezTo>
                <a:cubicBezTo>
                  <a:pt x="286" y="51"/>
                  <a:pt x="282" y="47"/>
                  <a:pt x="276" y="47"/>
                </a:cubicBezTo>
                <a:cubicBezTo>
                  <a:pt x="216" y="47"/>
                  <a:pt x="216" y="47"/>
                  <a:pt x="216" y="47"/>
                </a:cubicBezTo>
                <a:cubicBezTo>
                  <a:pt x="216" y="179"/>
                  <a:pt x="216" y="179"/>
                  <a:pt x="216" y="179"/>
                </a:cubicBezTo>
                <a:cubicBezTo>
                  <a:pt x="216" y="181"/>
                  <a:pt x="216" y="183"/>
                  <a:pt x="215" y="185"/>
                </a:cubicBezTo>
                <a:cubicBezTo>
                  <a:pt x="208" y="185"/>
                  <a:pt x="208" y="185"/>
                  <a:pt x="208" y="185"/>
                </a:cubicBezTo>
                <a:cubicBezTo>
                  <a:pt x="209" y="184"/>
                  <a:pt x="209" y="183"/>
                  <a:pt x="209" y="182"/>
                </a:cubicBezTo>
                <a:cubicBezTo>
                  <a:pt x="209" y="11"/>
                  <a:pt x="209" y="11"/>
                  <a:pt x="209" y="11"/>
                </a:cubicBezTo>
                <a:cubicBezTo>
                  <a:pt x="209" y="5"/>
                  <a:pt x="204" y="0"/>
                  <a:pt x="198" y="0"/>
                </a:cubicBezTo>
                <a:cubicBezTo>
                  <a:pt x="105" y="0"/>
                  <a:pt x="105" y="0"/>
                  <a:pt x="105" y="0"/>
                </a:cubicBezTo>
                <a:cubicBezTo>
                  <a:pt x="99" y="0"/>
                  <a:pt x="94" y="5"/>
                  <a:pt x="94" y="11"/>
                </a:cubicBezTo>
                <a:cubicBezTo>
                  <a:pt x="94" y="182"/>
                  <a:pt x="94" y="182"/>
                  <a:pt x="94" y="182"/>
                </a:cubicBezTo>
                <a:cubicBezTo>
                  <a:pt x="94" y="183"/>
                  <a:pt x="94" y="184"/>
                  <a:pt x="95" y="185"/>
                </a:cubicBezTo>
                <a:cubicBezTo>
                  <a:pt x="88" y="185"/>
                  <a:pt x="88" y="185"/>
                  <a:pt x="88" y="185"/>
                </a:cubicBezTo>
                <a:cubicBezTo>
                  <a:pt x="87" y="183"/>
                  <a:pt x="87" y="181"/>
                  <a:pt x="87" y="179"/>
                </a:cubicBezTo>
                <a:cubicBezTo>
                  <a:pt x="87" y="47"/>
                  <a:pt x="87" y="47"/>
                  <a:pt x="87" y="47"/>
                </a:cubicBezTo>
                <a:cubicBezTo>
                  <a:pt x="29" y="47"/>
                  <a:pt x="29" y="47"/>
                  <a:pt x="29" y="47"/>
                </a:cubicBezTo>
                <a:cubicBezTo>
                  <a:pt x="23" y="47"/>
                  <a:pt x="18" y="51"/>
                  <a:pt x="18" y="57"/>
                </a:cubicBezTo>
                <a:cubicBezTo>
                  <a:pt x="18" y="182"/>
                  <a:pt x="18" y="182"/>
                  <a:pt x="18" y="182"/>
                </a:cubicBezTo>
                <a:cubicBezTo>
                  <a:pt x="18" y="183"/>
                  <a:pt x="18" y="184"/>
                  <a:pt x="19" y="185"/>
                </a:cubicBezTo>
                <a:cubicBezTo>
                  <a:pt x="0" y="185"/>
                  <a:pt x="0" y="185"/>
                  <a:pt x="0" y="185"/>
                </a:cubicBezTo>
                <a:cubicBezTo>
                  <a:pt x="0" y="207"/>
                  <a:pt x="0" y="207"/>
                  <a:pt x="0" y="207"/>
                </a:cubicBezTo>
                <a:cubicBezTo>
                  <a:pt x="303" y="207"/>
                  <a:pt x="303" y="207"/>
                  <a:pt x="303" y="207"/>
                </a:cubicBezTo>
                <a:cubicBezTo>
                  <a:pt x="303" y="185"/>
                  <a:pt x="303" y="185"/>
                  <a:pt x="303" y="185"/>
                </a:cubicBezTo>
                <a:lnTo>
                  <a:pt x="286" y="185"/>
                </a:lnTo>
                <a:close/>
                <a:moveTo>
                  <a:pt x="50" y="142"/>
                </a:moveTo>
                <a:cubicBezTo>
                  <a:pt x="35" y="142"/>
                  <a:pt x="35" y="142"/>
                  <a:pt x="35" y="142"/>
                </a:cubicBezTo>
                <a:cubicBezTo>
                  <a:pt x="35" y="126"/>
                  <a:pt x="35" y="126"/>
                  <a:pt x="35" y="126"/>
                </a:cubicBezTo>
                <a:cubicBezTo>
                  <a:pt x="50" y="126"/>
                  <a:pt x="50" y="126"/>
                  <a:pt x="50" y="126"/>
                </a:cubicBezTo>
                <a:lnTo>
                  <a:pt x="50" y="142"/>
                </a:lnTo>
                <a:close/>
                <a:moveTo>
                  <a:pt x="50" y="115"/>
                </a:moveTo>
                <a:cubicBezTo>
                  <a:pt x="35" y="115"/>
                  <a:pt x="35" y="115"/>
                  <a:pt x="35" y="115"/>
                </a:cubicBezTo>
                <a:cubicBezTo>
                  <a:pt x="35" y="99"/>
                  <a:pt x="35" y="99"/>
                  <a:pt x="35" y="99"/>
                </a:cubicBezTo>
                <a:cubicBezTo>
                  <a:pt x="50" y="99"/>
                  <a:pt x="50" y="99"/>
                  <a:pt x="50" y="99"/>
                </a:cubicBezTo>
                <a:lnTo>
                  <a:pt x="50" y="115"/>
                </a:lnTo>
                <a:close/>
                <a:moveTo>
                  <a:pt x="50" y="89"/>
                </a:moveTo>
                <a:cubicBezTo>
                  <a:pt x="35" y="89"/>
                  <a:pt x="35" y="89"/>
                  <a:pt x="35" y="89"/>
                </a:cubicBezTo>
                <a:cubicBezTo>
                  <a:pt x="35" y="73"/>
                  <a:pt x="35" y="73"/>
                  <a:pt x="35" y="73"/>
                </a:cubicBezTo>
                <a:cubicBezTo>
                  <a:pt x="50" y="73"/>
                  <a:pt x="50" y="73"/>
                  <a:pt x="50" y="73"/>
                </a:cubicBezTo>
                <a:lnTo>
                  <a:pt x="50" y="89"/>
                </a:lnTo>
                <a:close/>
                <a:moveTo>
                  <a:pt x="74" y="142"/>
                </a:moveTo>
                <a:cubicBezTo>
                  <a:pt x="59" y="142"/>
                  <a:pt x="59" y="142"/>
                  <a:pt x="59" y="142"/>
                </a:cubicBezTo>
                <a:cubicBezTo>
                  <a:pt x="59" y="126"/>
                  <a:pt x="59" y="126"/>
                  <a:pt x="59" y="126"/>
                </a:cubicBezTo>
                <a:cubicBezTo>
                  <a:pt x="74" y="126"/>
                  <a:pt x="74" y="126"/>
                  <a:pt x="74" y="126"/>
                </a:cubicBezTo>
                <a:lnTo>
                  <a:pt x="74" y="142"/>
                </a:lnTo>
                <a:close/>
                <a:moveTo>
                  <a:pt x="74" y="115"/>
                </a:moveTo>
                <a:cubicBezTo>
                  <a:pt x="59" y="115"/>
                  <a:pt x="59" y="115"/>
                  <a:pt x="59" y="115"/>
                </a:cubicBezTo>
                <a:cubicBezTo>
                  <a:pt x="59" y="99"/>
                  <a:pt x="59" y="99"/>
                  <a:pt x="59" y="99"/>
                </a:cubicBezTo>
                <a:cubicBezTo>
                  <a:pt x="74" y="99"/>
                  <a:pt x="74" y="99"/>
                  <a:pt x="74" y="99"/>
                </a:cubicBezTo>
                <a:lnTo>
                  <a:pt x="74" y="115"/>
                </a:lnTo>
                <a:close/>
                <a:moveTo>
                  <a:pt x="74" y="89"/>
                </a:moveTo>
                <a:cubicBezTo>
                  <a:pt x="59" y="89"/>
                  <a:pt x="59" y="89"/>
                  <a:pt x="59" y="89"/>
                </a:cubicBezTo>
                <a:cubicBezTo>
                  <a:pt x="59" y="73"/>
                  <a:pt x="59" y="73"/>
                  <a:pt x="59" y="73"/>
                </a:cubicBezTo>
                <a:cubicBezTo>
                  <a:pt x="74" y="73"/>
                  <a:pt x="74" y="73"/>
                  <a:pt x="74" y="73"/>
                </a:cubicBezTo>
                <a:lnTo>
                  <a:pt x="74" y="89"/>
                </a:lnTo>
                <a:close/>
                <a:moveTo>
                  <a:pt x="175" y="184"/>
                </a:moveTo>
                <a:cubicBezTo>
                  <a:pt x="130" y="184"/>
                  <a:pt x="130" y="184"/>
                  <a:pt x="130" y="184"/>
                </a:cubicBezTo>
                <a:cubicBezTo>
                  <a:pt x="130" y="128"/>
                  <a:pt x="130" y="128"/>
                  <a:pt x="130" y="128"/>
                </a:cubicBezTo>
                <a:cubicBezTo>
                  <a:pt x="175" y="128"/>
                  <a:pt x="175" y="128"/>
                  <a:pt x="175" y="128"/>
                </a:cubicBezTo>
                <a:lnTo>
                  <a:pt x="175" y="184"/>
                </a:lnTo>
                <a:close/>
                <a:moveTo>
                  <a:pt x="152" y="80"/>
                </a:moveTo>
                <a:cubicBezTo>
                  <a:pt x="131" y="80"/>
                  <a:pt x="114" y="63"/>
                  <a:pt x="114" y="43"/>
                </a:cubicBezTo>
                <a:cubicBezTo>
                  <a:pt x="114" y="22"/>
                  <a:pt x="131" y="5"/>
                  <a:pt x="152" y="5"/>
                </a:cubicBezTo>
                <a:cubicBezTo>
                  <a:pt x="172" y="5"/>
                  <a:pt x="189" y="22"/>
                  <a:pt x="189" y="43"/>
                </a:cubicBezTo>
                <a:cubicBezTo>
                  <a:pt x="189" y="63"/>
                  <a:pt x="172" y="80"/>
                  <a:pt x="152" y="80"/>
                </a:cubicBezTo>
                <a:close/>
                <a:moveTo>
                  <a:pt x="249" y="142"/>
                </a:moveTo>
                <a:cubicBezTo>
                  <a:pt x="233" y="142"/>
                  <a:pt x="233" y="142"/>
                  <a:pt x="233" y="142"/>
                </a:cubicBezTo>
                <a:cubicBezTo>
                  <a:pt x="233" y="126"/>
                  <a:pt x="233" y="126"/>
                  <a:pt x="233" y="126"/>
                </a:cubicBezTo>
                <a:cubicBezTo>
                  <a:pt x="249" y="126"/>
                  <a:pt x="249" y="126"/>
                  <a:pt x="249" y="126"/>
                </a:cubicBezTo>
                <a:lnTo>
                  <a:pt x="249" y="142"/>
                </a:lnTo>
                <a:close/>
                <a:moveTo>
                  <a:pt x="249" y="115"/>
                </a:moveTo>
                <a:cubicBezTo>
                  <a:pt x="233" y="115"/>
                  <a:pt x="233" y="115"/>
                  <a:pt x="233" y="115"/>
                </a:cubicBezTo>
                <a:cubicBezTo>
                  <a:pt x="233" y="99"/>
                  <a:pt x="233" y="99"/>
                  <a:pt x="233" y="99"/>
                </a:cubicBezTo>
                <a:cubicBezTo>
                  <a:pt x="249" y="99"/>
                  <a:pt x="249" y="99"/>
                  <a:pt x="249" y="99"/>
                </a:cubicBezTo>
                <a:lnTo>
                  <a:pt x="249" y="115"/>
                </a:lnTo>
                <a:close/>
                <a:moveTo>
                  <a:pt x="249" y="89"/>
                </a:moveTo>
                <a:cubicBezTo>
                  <a:pt x="233" y="89"/>
                  <a:pt x="233" y="89"/>
                  <a:pt x="233" y="89"/>
                </a:cubicBezTo>
                <a:cubicBezTo>
                  <a:pt x="233" y="73"/>
                  <a:pt x="233" y="73"/>
                  <a:pt x="233" y="73"/>
                </a:cubicBezTo>
                <a:cubicBezTo>
                  <a:pt x="249" y="73"/>
                  <a:pt x="249" y="73"/>
                  <a:pt x="249" y="73"/>
                </a:cubicBezTo>
                <a:lnTo>
                  <a:pt x="249" y="89"/>
                </a:lnTo>
                <a:close/>
                <a:moveTo>
                  <a:pt x="272" y="142"/>
                </a:moveTo>
                <a:cubicBezTo>
                  <a:pt x="257" y="142"/>
                  <a:pt x="257" y="142"/>
                  <a:pt x="257" y="142"/>
                </a:cubicBezTo>
                <a:cubicBezTo>
                  <a:pt x="257" y="126"/>
                  <a:pt x="257" y="126"/>
                  <a:pt x="257" y="126"/>
                </a:cubicBezTo>
                <a:cubicBezTo>
                  <a:pt x="272" y="126"/>
                  <a:pt x="272" y="126"/>
                  <a:pt x="272" y="126"/>
                </a:cubicBezTo>
                <a:lnTo>
                  <a:pt x="272" y="142"/>
                </a:lnTo>
                <a:close/>
                <a:moveTo>
                  <a:pt x="272" y="115"/>
                </a:moveTo>
                <a:cubicBezTo>
                  <a:pt x="257" y="115"/>
                  <a:pt x="257" y="115"/>
                  <a:pt x="257" y="115"/>
                </a:cubicBezTo>
                <a:cubicBezTo>
                  <a:pt x="257" y="99"/>
                  <a:pt x="257" y="99"/>
                  <a:pt x="257" y="99"/>
                </a:cubicBezTo>
                <a:cubicBezTo>
                  <a:pt x="272" y="99"/>
                  <a:pt x="272" y="99"/>
                  <a:pt x="272" y="99"/>
                </a:cubicBezTo>
                <a:lnTo>
                  <a:pt x="272" y="115"/>
                </a:lnTo>
                <a:close/>
                <a:moveTo>
                  <a:pt x="272" y="89"/>
                </a:moveTo>
                <a:cubicBezTo>
                  <a:pt x="257" y="89"/>
                  <a:pt x="257" y="89"/>
                  <a:pt x="257" y="89"/>
                </a:cubicBezTo>
                <a:cubicBezTo>
                  <a:pt x="257" y="73"/>
                  <a:pt x="257" y="73"/>
                  <a:pt x="257" y="73"/>
                </a:cubicBezTo>
                <a:cubicBezTo>
                  <a:pt x="272" y="73"/>
                  <a:pt x="272" y="73"/>
                  <a:pt x="272" y="73"/>
                </a:cubicBezTo>
                <a:lnTo>
                  <a:pt x="272" y="89"/>
                </a:lnTo>
                <a:close/>
                <a:moveTo>
                  <a:pt x="161" y="33"/>
                </a:moveTo>
                <a:cubicBezTo>
                  <a:pt x="175" y="33"/>
                  <a:pt x="175" y="33"/>
                  <a:pt x="175" y="33"/>
                </a:cubicBezTo>
                <a:cubicBezTo>
                  <a:pt x="175" y="52"/>
                  <a:pt x="175" y="52"/>
                  <a:pt x="175" y="52"/>
                </a:cubicBezTo>
                <a:cubicBezTo>
                  <a:pt x="161" y="52"/>
                  <a:pt x="161" y="52"/>
                  <a:pt x="161" y="52"/>
                </a:cubicBezTo>
                <a:cubicBezTo>
                  <a:pt x="161" y="66"/>
                  <a:pt x="161" y="66"/>
                  <a:pt x="161" y="66"/>
                </a:cubicBezTo>
                <a:cubicBezTo>
                  <a:pt x="142" y="66"/>
                  <a:pt x="142" y="66"/>
                  <a:pt x="142" y="66"/>
                </a:cubicBezTo>
                <a:cubicBezTo>
                  <a:pt x="142" y="52"/>
                  <a:pt x="142" y="52"/>
                  <a:pt x="142" y="52"/>
                </a:cubicBezTo>
                <a:cubicBezTo>
                  <a:pt x="128" y="52"/>
                  <a:pt x="128" y="52"/>
                  <a:pt x="128" y="52"/>
                </a:cubicBezTo>
                <a:cubicBezTo>
                  <a:pt x="128" y="33"/>
                  <a:pt x="128" y="33"/>
                  <a:pt x="128" y="33"/>
                </a:cubicBezTo>
                <a:cubicBezTo>
                  <a:pt x="142" y="33"/>
                  <a:pt x="142" y="33"/>
                  <a:pt x="142" y="33"/>
                </a:cubicBezTo>
                <a:cubicBezTo>
                  <a:pt x="142" y="19"/>
                  <a:pt x="142" y="19"/>
                  <a:pt x="142" y="19"/>
                </a:cubicBezTo>
                <a:cubicBezTo>
                  <a:pt x="161" y="19"/>
                  <a:pt x="161" y="19"/>
                  <a:pt x="161" y="19"/>
                </a:cubicBezTo>
                <a:lnTo>
                  <a:pt x="161" y="33"/>
                </a:lnTo>
                <a:close/>
                <a:moveTo>
                  <a:pt x="161" y="33"/>
                </a:moveTo>
                <a:cubicBezTo>
                  <a:pt x="161" y="33"/>
                  <a:pt x="161" y="33"/>
                  <a:pt x="161" y="33"/>
                </a:cubicBezTo>
              </a:path>
            </a:pathLst>
          </a:custGeom>
          <a:solidFill>
            <a:schemeClr val="accent1"/>
          </a:solidFill>
          <a:ln w="9525">
            <a:noFill/>
            <a:round/>
          </a:ln>
        </p:spPr>
        <p:txBody>
          <a:bodyPr vert="horz" wrap="square" lIns="121965" tIns="60982" rIns="121965" bIns="60982" numCol="1" anchor="t" anchorCtr="0" compatLnSpc="1"/>
          <a:lstStyle/>
          <a:p>
            <a:endParaRPr lang="en-US" sz="2100">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fltVal val="0"/>
                                          </p:val>
                                        </p:tav>
                                        <p:tav tm="100000">
                                          <p:val>
                                            <p:strVal val="#ppt_w"/>
                                          </p:val>
                                        </p:tav>
                                      </p:tavLst>
                                    </p:anim>
                                    <p:anim calcmode="lin" valueType="num">
                                      <p:cBhvr>
                                        <p:cTn id="26" dur="500" fill="hold"/>
                                        <p:tgtEl>
                                          <p:spTgt spid="73"/>
                                        </p:tgtEl>
                                        <p:attrNameLst>
                                          <p:attrName>ppt_h</p:attrName>
                                        </p:attrNameLst>
                                      </p:cBhvr>
                                      <p:tavLst>
                                        <p:tav tm="0">
                                          <p:val>
                                            <p:fltVal val="0"/>
                                          </p:val>
                                        </p:tav>
                                        <p:tav tm="100000">
                                          <p:val>
                                            <p:strVal val="#ppt_h"/>
                                          </p:val>
                                        </p:tav>
                                      </p:tavLst>
                                    </p:anim>
                                    <p:animEffect transition="in" filter="fade">
                                      <p:cBhvr>
                                        <p:cTn id="27" dur="500"/>
                                        <p:tgtEl>
                                          <p:spTgt spid="73"/>
                                        </p:tgtEl>
                                      </p:cBhvr>
                                    </p:animEffect>
                                  </p:childTnLst>
                                </p:cTn>
                              </p:par>
                            </p:childTnLst>
                          </p:cTn>
                        </p:par>
                        <p:par>
                          <p:cTn id="28" fill="hold">
                            <p:stCondLst>
                              <p:cond delay="2500"/>
                            </p:stCondLst>
                            <p:childTnLst>
                              <p:par>
                                <p:cTn id="29" presetID="23" presetClass="entr" presetSubtype="528"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fltVal val="0"/>
                                          </p:val>
                                        </p:tav>
                                        <p:tav tm="100000">
                                          <p:val>
                                            <p:strVal val="#ppt_w"/>
                                          </p:val>
                                        </p:tav>
                                      </p:tavLst>
                                    </p:anim>
                                    <p:anim calcmode="lin" valueType="num">
                                      <p:cBhvr>
                                        <p:cTn id="32" dur="500" fill="hold"/>
                                        <p:tgtEl>
                                          <p:spTgt spid="45"/>
                                        </p:tgtEl>
                                        <p:attrNameLst>
                                          <p:attrName>ppt_h</p:attrName>
                                        </p:attrNameLst>
                                      </p:cBhvr>
                                      <p:tavLst>
                                        <p:tav tm="0">
                                          <p:val>
                                            <p:fltVal val="0"/>
                                          </p:val>
                                        </p:tav>
                                        <p:tav tm="100000">
                                          <p:val>
                                            <p:strVal val="#ppt_h"/>
                                          </p:val>
                                        </p:tav>
                                      </p:tavLst>
                                    </p:anim>
                                    <p:anim calcmode="lin" valueType="num">
                                      <p:cBhvr>
                                        <p:cTn id="33" dur="500" fill="hold"/>
                                        <p:tgtEl>
                                          <p:spTgt spid="45"/>
                                        </p:tgtEl>
                                        <p:attrNameLst>
                                          <p:attrName>ppt_x</p:attrName>
                                        </p:attrNameLst>
                                      </p:cBhvr>
                                      <p:tavLst>
                                        <p:tav tm="0">
                                          <p:val>
                                            <p:fltVal val="0.5"/>
                                          </p:val>
                                        </p:tav>
                                        <p:tav tm="100000">
                                          <p:val>
                                            <p:strVal val="#ppt_x"/>
                                          </p:val>
                                        </p:tav>
                                      </p:tavLst>
                                    </p:anim>
                                    <p:anim calcmode="lin" valueType="num">
                                      <p:cBhvr>
                                        <p:cTn id="34" dur="500" fill="hold"/>
                                        <p:tgtEl>
                                          <p:spTgt spid="45"/>
                                        </p:tgtEl>
                                        <p:attrNameLst>
                                          <p:attrName>ppt_y</p:attrName>
                                        </p:attrNameLst>
                                      </p:cBhvr>
                                      <p:tavLst>
                                        <p:tav tm="0">
                                          <p:val>
                                            <p:fltVal val="0.5"/>
                                          </p:val>
                                        </p:tav>
                                        <p:tav tm="100000">
                                          <p:val>
                                            <p:strVal val="#ppt_y"/>
                                          </p:val>
                                        </p:tav>
                                      </p:tavLst>
                                    </p:anim>
                                  </p:childTnLst>
                                </p:cTn>
                              </p:par>
                            </p:childTnLst>
                          </p:cTn>
                        </p:par>
                        <p:par>
                          <p:cTn id="35" fill="hold">
                            <p:stCondLst>
                              <p:cond delay="3000"/>
                            </p:stCondLst>
                            <p:childTnLst>
                              <p:par>
                                <p:cTn id="36" presetID="23" presetClass="entr" presetSubtype="528" fill="hold" nodeType="after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ppt_w</p:attrName>
                                        </p:attrNameLst>
                                      </p:cBhvr>
                                      <p:tavLst>
                                        <p:tav tm="0">
                                          <p:val>
                                            <p:fltVal val="0"/>
                                          </p:val>
                                        </p:tav>
                                        <p:tav tm="100000">
                                          <p:val>
                                            <p:strVal val="#ppt_w"/>
                                          </p:val>
                                        </p:tav>
                                      </p:tavLst>
                                    </p:anim>
                                    <p:anim calcmode="lin" valueType="num">
                                      <p:cBhvr>
                                        <p:cTn id="39" dur="500" fill="hold"/>
                                        <p:tgtEl>
                                          <p:spTgt spid="48"/>
                                        </p:tgtEl>
                                        <p:attrNameLst>
                                          <p:attrName>ppt_h</p:attrName>
                                        </p:attrNameLst>
                                      </p:cBhvr>
                                      <p:tavLst>
                                        <p:tav tm="0">
                                          <p:val>
                                            <p:fltVal val="0"/>
                                          </p:val>
                                        </p:tav>
                                        <p:tav tm="100000">
                                          <p:val>
                                            <p:strVal val="#ppt_h"/>
                                          </p:val>
                                        </p:tav>
                                      </p:tavLst>
                                    </p:anim>
                                    <p:anim calcmode="lin" valueType="num">
                                      <p:cBhvr>
                                        <p:cTn id="40" dur="500" fill="hold"/>
                                        <p:tgtEl>
                                          <p:spTgt spid="48"/>
                                        </p:tgtEl>
                                        <p:attrNameLst>
                                          <p:attrName>ppt_x</p:attrName>
                                        </p:attrNameLst>
                                      </p:cBhvr>
                                      <p:tavLst>
                                        <p:tav tm="0">
                                          <p:val>
                                            <p:fltVal val="0.5"/>
                                          </p:val>
                                        </p:tav>
                                        <p:tav tm="100000">
                                          <p:val>
                                            <p:strVal val="#ppt_x"/>
                                          </p:val>
                                        </p:tav>
                                      </p:tavLst>
                                    </p:anim>
                                    <p:anim calcmode="lin" valueType="num">
                                      <p:cBhvr>
                                        <p:cTn id="41" dur="500" fill="hold"/>
                                        <p:tgtEl>
                                          <p:spTgt spid="48"/>
                                        </p:tgtEl>
                                        <p:attrNameLst>
                                          <p:attrName>ppt_y</p:attrName>
                                        </p:attrNameLst>
                                      </p:cBhvr>
                                      <p:tavLst>
                                        <p:tav tm="0">
                                          <p:val>
                                            <p:fltVal val="0.5"/>
                                          </p:val>
                                        </p:tav>
                                        <p:tav tm="100000">
                                          <p:val>
                                            <p:strVal val="#ppt_y"/>
                                          </p:val>
                                        </p:tav>
                                      </p:tavLst>
                                    </p:anim>
                                  </p:childTnLst>
                                </p:cTn>
                              </p:par>
                            </p:childTnLst>
                          </p:cTn>
                        </p:par>
                        <p:par>
                          <p:cTn id="42" fill="hold">
                            <p:stCondLst>
                              <p:cond delay="3500"/>
                            </p:stCondLst>
                            <p:childTnLst>
                              <p:par>
                                <p:cTn id="43" presetID="23" presetClass="entr" presetSubtype="528"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 calcmode="lin" valueType="num">
                                      <p:cBhvr>
                                        <p:cTn id="47" dur="500" fill="hold"/>
                                        <p:tgtEl>
                                          <p:spTgt spid="38"/>
                                        </p:tgtEl>
                                        <p:attrNameLst>
                                          <p:attrName>ppt_x</p:attrName>
                                        </p:attrNameLst>
                                      </p:cBhvr>
                                      <p:tavLst>
                                        <p:tav tm="0">
                                          <p:val>
                                            <p:fltVal val="0.5"/>
                                          </p:val>
                                        </p:tav>
                                        <p:tav tm="100000">
                                          <p:val>
                                            <p:strVal val="#ppt_x"/>
                                          </p:val>
                                        </p:tav>
                                      </p:tavLst>
                                    </p:anim>
                                    <p:anim calcmode="lin" valueType="num">
                                      <p:cBhvr>
                                        <p:cTn id="48" dur="500" fill="hold"/>
                                        <p:tgtEl>
                                          <p:spTgt spid="38"/>
                                        </p:tgtEl>
                                        <p:attrNameLst>
                                          <p:attrName>ppt_y</p:attrName>
                                        </p:attrNameLst>
                                      </p:cBhvr>
                                      <p:tavLst>
                                        <p:tav tm="0">
                                          <p:val>
                                            <p:fltVal val="0.5"/>
                                          </p:val>
                                        </p:tav>
                                        <p:tav tm="100000">
                                          <p:val>
                                            <p:strVal val="#ppt_y"/>
                                          </p:val>
                                        </p:tav>
                                      </p:tavLst>
                                    </p:anim>
                                  </p:childTnLst>
                                </p:cTn>
                              </p:par>
                            </p:childTnLst>
                          </p:cTn>
                        </p:par>
                        <p:par>
                          <p:cTn id="49" fill="hold">
                            <p:stCondLst>
                              <p:cond delay="4000"/>
                            </p:stCondLst>
                            <p:childTnLst>
                              <p:par>
                                <p:cTn id="50" presetID="23" presetClass="entr" presetSubtype="528"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p:cTn id="52" dur="500" fill="hold"/>
                                        <p:tgtEl>
                                          <p:spTgt spid="65"/>
                                        </p:tgtEl>
                                        <p:attrNameLst>
                                          <p:attrName>ppt_w</p:attrName>
                                        </p:attrNameLst>
                                      </p:cBhvr>
                                      <p:tavLst>
                                        <p:tav tm="0">
                                          <p:val>
                                            <p:fltVal val="0"/>
                                          </p:val>
                                        </p:tav>
                                        <p:tav tm="100000">
                                          <p:val>
                                            <p:strVal val="#ppt_w"/>
                                          </p:val>
                                        </p:tav>
                                      </p:tavLst>
                                    </p:anim>
                                    <p:anim calcmode="lin" valueType="num">
                                      <p:cBhvr>
                                        <p:cTn id="53" dur="500" fill="hold"/>
                                        <p:tgtEl>
                                          <p:spTgt spid="65"/>
                                        </p:tgtEl>
                                        <p:attrNameLst>
                                          <p:attrName>ppt_h</p:attrName>
                                        </p:attrNameLst>
                                      </p:cBhvr>
                                      <p:tavLst>
                                        <p:tav tm="0">
                                          <p:val>
                                            <p:fltVal val="0"/>
                                          </p:val>
                                        </p:tav>
                                        <p:tav tm="100000">
                                          <p:val>
                                            <p:strVal val="#ppt_h"/>
                                          </p:val>
                                        </p:tav>
                                      </p:tavLst>
                                    </p:anim>
                                    <p:anim calcmode="lin" valueType="num">
                                      <p:cBhvr>
                                        <p:cTn id="54" dur="500" fill="hold"/>
                                        <p:tgtEl>
                                          <p:spTgt spid="65"/>
                                        </p:tgtEl>
                                        <p:attrNameLst>
                                          <p:attrName>ppt_x</p:attrName>
                                        </p:attrNameLst>
                                      </p:cBhvr>
                                      <p:tavLst>
                                        <p:tav tm="0">
                                          <p:val>
                                            <p:fltVal val="0.5"/>
                                          </p:val>
                                        </p:tav>
                                        <p:tav tm="100000">
                                          <p:val>
                                            <p:strVal val="#ppt_x"/>
                                          </p:val>
                                        </p:tav>
                                      </p:tavLst>
                                    </p:anim>
                                    <p:anim calcmode="lin" valueType="num">
                                      <p:cBhvr>
                                        <p:cTn id="55" dur="500" fill="hold"/>
                                        <p:tgtEl>
                                          <p:spTgt spid="65"/>
                                        </p:tgtEl>
                                        <p:attrNameLst>
                                          <p:attrName>ppt_y</p:attrName>
                                        </p:attrNameLst>
                                      </p:cBhvr>
                                      <p:tavLst>
                                        <p:tav tm="0">
                                          <p:val>
                                            <p:fltVal val="0.5"/>
                                          </p:val>
                                        </p:tav>
                                        <p:tav tm="100000">
                                          <p:val>
                                            <p:strVal val="#ppt_y"/>
                                          </p:val>
                                        </p:tav>
                                      </p:tavLst>
                                    </p:anim>
                                  </p:childTnLst>
                                </p:cTn>
                              </p:par>
                            </p:childTnLst>
                          </p:cTn>
                        </p:par>
                        <p:par>
                          <p:cTn id="56" fill="hold">
                            <p:stCondLst>
                              <p:cond delay="4500"/>
                            </p:stCondLst>
                            <p:childTnLst>
                              <p:par>
                                <p:cTn id="57" presetID="23" presetClass="entr" presetSubtype="528"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p:cTn id="59" dur="500" fill="hold"/>
                                        <p:tgtEl>
                                          <p:spTgt spid="57"/>
                                        </p:tgtEl>
                                        <p:attrNameLst>
                                          <p:attrName>ppt_w</p:attrName>
                                        </p:attrNameLst>
                                      </p:cBhvr>
                                      <p:tavLst>
                                        <p:tav tm="0">
                                          <p:val>
                                            <p:fltVal val="0"/>
                                          </p:val>
                                        </p:tav>
                                        <p:tav tm="100000">
                                          <p:val>
                                            <p:strVal val="#ppt_w"/>
                                          </p:val>
                                        </p:tav>
                                      </p:tavLst>
                                    </p:anim>
                                    <p:anim calcmode="lin" valueType="num">
                                      <p:cBhvr>
                                        <p:cTn id="60" dur="500" fill="hold"/>
                                        <p:tgtEl>
                                          <p:spTgt spid="57"/>
                                        </p:tgtEl>
                                        <p:attrNameLst>
                                          <p:attrName>ppt_h</p:attrName>
                                        </p:attrNameLst>
                                      </p:cBhvr>
                                      <p:tavLst>
                                        <p:tav tm="0">
                                          <p:val>
                                            <p:fltVal val="0"/>
                                          </p:val>
                                        </p:tav>
                                        <p:tav tm="100000">
                                          <p:val>
                                            <p:strVal val="#ppt_h"/>
                                          </p:val>
                                        </p:tav>
                                      </p:tavLst>
                                    </p:anim>
                                    <p:anim calcmode="lin" valueType="num">
                                      <p:cBhvr>
                                        <p:cTn id="61" dur="500" fill="hold"/>
                                        <p:tgtEl>
                                          <p:spTgt spid="57"/>
                                        </p:tgtEl>
                                        <p:attrNameLst>
                                          <p:attrName>ppt_x</p:attrName>
                                        </p:attrNameLst>
                                      </p:cBhvr>
                                      <p:tavLst>
                                        <p:tav tm="0">
                                          <p:val>
                                            <p:fltVal val="0.5"/>
                                          </p:val>
                                        </p:tav>
                                        <p:tav tm="100000">
                                          <p:val>
                                            <p:strVal val="#ppt_x"/>
                                          </p:val>
                                        </p:tav>
                                      </p:tavLst>
                                    </p:anim>
                                    <p:anim calcmode="lin" valueType="num">
                                      <p:cBhvr>
                                        <p:cTn id="62" dur="500" fill="hold"/>
                                        <p:tgtEl>
                                          <p:spTgt spid="57"/>
                                        </p:tgtEl>
                                        <p:attrNameLst>
                                          <p:attrName>ppt_y</p:attrName>
                                        </p:attrNameLst>
                                      </p:cBhvr>
                                      <p:tavLst>
                                        <p:tav tm="0">
                                          <p:val>
                                            <p:fltVal val="0.5"/>
                                          </p:val>
                                        </p:tav>
                                        <p:tav tm="100000">
                                          <p:val>
                                            <p:strVal val="#ppt_y"/>
                                          </p:val>
                                        </p:tav>
                                      </p:tavLst>
                                    </p:anim>
                                  </p:childTnLst>
                                </p:cTn>
                              </p:par>
                            </p:childTnLst>
                          </p:cTn>
                        </p:par>
                        <p:par>
                          <p:cTn id="63" fill="hold">
                            <p:stCondLst>
                              <p:cond delay="5000"/>
                            </p:stCondLst>
                            <p:childTnLst>
                              <p:par>
                                <p:cTn id="64" presetID="23" presetClass="entr" presetSubtype="528" fill="hold" nodeType="after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ppt_w</p:attrName>
                                        </p:attrNameLst>
                                      </p:cBhvr>
                                      <p:tavLst>
                                        <p:tav tm="0">
                                          <p:val>
                                            <p:fltVal val="0"/>
                                          </p:val>
                                        </p:tav>
                                        <p:tav tm="100000">
                                          <p:val>
                                            <p:strVal val="#ppt_w"/>
                                          </p:val>
                                        </p:tav>
                                      </p:tavLst>
                                    </p:anim>
                                    <p:anim calcmode="lin" valueType="num">
                                      <p:cBhvr>
                                        <p:cTn id="67" dur="500" fill="hold"/>
                                        <p:tgtEl>
                                          <p:spTgt spid="51"/>
                                        </p:tgtEl>
                                        <p:attrNameLst>
                                          <p:attrName>ppt_h</p:attrName>
                                        </p:attrNameLst>
                                      </p:cBhvr>
                                      <p:tavLst>
                                        <p:tav tm="0">
                                          <p:val>
                                            <p:fltVal val="0"/>
                                          </p:val>
                                        </p:tav>
                                        <p:tav tm="100000">
                                          <p:val>
                                            <p:strVal val="#ppt_h"/>
                                          </p:val>
                                        </p:tav>
                                      </p:tavLst>
                                    </p:anim>
                                    <p:anim calcmode="lin" valueType="num">
                                      <p:cBhvr>
                                        <p:cTn id="68" dur="500" fill="hold"/>
                                        <p:tgtEl>
                                          <p:spTgt spid="51"/>
                                        </p:tgtEl>
                                        <p:attrNameLst>
                                          <p:attrName>ppt_x</p:attrName>
                                        </p:attrNameLst>
                                      </p:cBhvr>
                                      <p:tavLst>
                                        <p:tav tm="0">
                                          <p:val>
                                            <p:fltVal val="0.5"/>
                                          </p:val>
                                        </p:tav>
                                        <p:tav tm="100000">
                                          <p:val>
                                            <p:strVal val="#ppt_x"/>
                                          </p:val>
                                        </p:tav>
                                      </p:tavLst>
                                    </p:anim>
                                    <p:anim calcmode="lin" valueType="num">
                                      <p:cBhvr>
                                        <p:cTn id="69" dur="500" fill="hold"/>
                                        <p:tgtEl>
                                          <p:spTgt spid="51"/>
                                        </p:tgtEl>
                                        <p:attrNameLst>
                                          <p:attrName>ppt_y</p:attrName>
                                        </p:attrNameLst>
                                      </p:cBhvr>
                                      <p:tavLst>
                                        <p:tav tm="0">
                                          <p:val>
                                            <p:fltVal val="0.5"/>
                                          </p:val>
                                        </p:tav>
                                        <p:tav tm="100000">
                                          <p:val>
                                            <p:strVal val="#ppt_y"/>
                                          </p:val>
                                        </p:tav>
                                      </p:tavLst>
                                    </p:anim>
                                  </p:childTnLst>
                                </p:cTn>
                              </p:par>
                            </p:childTnLst>
                          </p:cTn>
                        </p:par>
                        <p:par>
                          <p:cTn id="70" fill="hold">
                            <p:stCondLst>
                              <p:cond delay="5500"/>
                            </p:stCondLst>
                            <p:childTnLst>
                              <p:par>
                                <p:cTn id="71" presetID="18" presetClass="entr" presetSubtype="12" fill="hold"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strips(downLeft)">
                                      <p:cBhvr>
                                        <p:cTn id="73" dur="500"/>
                                        <p:tgtEl>
                                          <p:spTgt spid="36"/>
                                        </p:tgtEl>
                                      </p:cBhvr>
                                    </p:animEffect>
                                  </p:childTnLst>
                                </p:cTn>
                              </p:par>
                              <p:par>
                                <p:cTn id="74" presetID="2" presetClass="entr" presetSubtype="8" accel="50000" decel="50000" fill="hold" nodeType="with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500" fill="hold"/>
                                        <p:tgtEl>
                                          <p:spTgt spid="9"/>
                                        </p:tgtEl>
                                        <p:attrNameLst>
                                          <p:attrName>ppt_x</p:attrName>
                                        </p:attrNameLst>
                                      </p:cBhvr>
                                      <p:tavLst>
                                        <p:tav tm="0">
                                          <p:val>
                                            <p:strVal val="0-#ppt_w/2"/>
                                          </p:val>
                                        </p:tav>
                                        <p:tav tm="100000">
                                          <p:val>
                                            <p:strVal val="#ppt_x"/>
                                          </p:val>
                                        </p:tav>
                                      </p:tavLst>
                                    </p:anim>
                                    <p:anim calcmode="lin" valueType="num">
                                      <p:cBhvr additive="base">
                                        <p:cTn id="77" dur="500" fill="hold"/>
                                        <p:tgtEl>
                                          <p:spTgt spid="9"/>
                                        </p:tgtEl>
                                        <p:attrNameLst>
                                          <p:attrName>ppt_y</p:attrName>
                                        </p:attrNameLst>
                                      </p:cBhvr>
                                      <p:tavLst>
                                        <p:tav tm="0">
                                          <p:val>
                                            <p:strVal val="#ppt_y"/>
                                          </p:val>
                                        </p:tav>
                                        <p:tav tm="100000">
                                          <p:val>
                                            <p:strVal val="#ppt_y"/>
                                          </p:val>
                                        </p:tav>
                                      </p:tavLst>
                                    </p:anim>
                                  </p:childTnLst>
                                </p:cTn>
                              </p:par>
                            </p:childTnLst>
                          </p:cTn>
                        </p:par>
                        <p:par>
                          <p:cTn id="78" fill="hold">
                            <p:stCondLst>
                              <p:cond delay="6000"/>
                            </p:stCondLst>
                            <p:childTnLst>
                              <p:par>
                                <p:cTn id="79" presetID="18" presetClass="entr" presetSubtype="12"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strips(downLeft)">
                                      <p:cBhvr>
                                        <p:cTn id="81" dur="500"/>
                                        <p:tgtEl>
                                          <p:spTgt spid="24"/>
                                        </p:tgtEl>
                                      </p:cBhvr>
                                    </p:animEffect>
                                  </p:childTnLst>
                                </p:cTn>
                              </p:par>
                              <p:par>
                                <p:cTn id="82" presetID="2" presetClass="entr" presetSubtype="8" accel="50000" decel="50000" fill="hold" nodeType="with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500" fill="hold"/>
                                        <p:tgtEl>
                                          <p:spTgt spid="15"/>
                                        </p:tgtEl>
                                        <p:attrNameLst>
                                          <p:attrName>ppt_x</p:attrName>
                                        </p:attrNameLst>
                                      </p:cBhvr>
                                      <p:tavLst>
                                        <p:tav tm="0">
                                          <p:val>
                                            <p:strVal val="0-#ppt_w/2"/>
                                          </p:val>
                                        </p:tav>
                                        <p:tav tm="100000">
                                          <p:val>
                                            <p:strVal val="#ppt_x"/>
                                          </p:val>
                                        </p:tav>
                                      </p:tavLst>
                                    </p:anim>
                                    <p:anim calcmode="lin" valueType="num">
                                      <p:cBhvr additive="base">
                                        <p:cTn id="85" dur="500" fill="hold"/>
                                        <p:tgtEl>
                                          <p:spTgt spid="15"/>
                                        </p:tgtEl>
                                        <p:attrNameLst>
                                          <p:attrName>ppt_y</p:attrName>
                                        </p:attrNameLst>
                                      </p:cBhvr>
                                      <p:tavLst>
                                        <p:tav tm="0">
                                          <p:val>
                                            <p:strVal val="#ppt_y"/>
                                          </p:val>
                                        </p:tav>
                                        <p:tav tm="100000">
                                          <p:val>
                                            <p:strVal val="#ppt_y"/>
                                          </p:val>
                                        </p:tav>
                                      </p:tavLst>
                                    </p:anim>
                                  </p:childTnLst>
                                </p:cTn>
                              </p:par>
                            </p:childTnLst>
                          </p:cTn>
                        </p:par>
                        <p:par>
                          <p:cTn id="86" fill="hold">
                            <p:stCondLst>
                              <p:cond delay="6500"/>
                            </p:stCondLst>
                            <p:childTnLst>
                              <p:par>
                                <p:cTn id="87" presetID="18" presetClass="entr" presetSubtype="6" fill="hold"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strips(downRight)">
                                      <p:cBhvr>
                                        <p:cTn id="89" dur="500"/>
                                        <p:tgtEl>
                                          <p:spTgt spid="27"/>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additive="base">
                                        <p:cTn id="92" dur="500" fill="hold"/>
                                        <p:tgtEl>
                                          <p:spTgt spid="12"/>
                                        </p:tgtEl>
                                        <p:attrNameLst>
                                          <p:attrName>ppt_x</p:attrName>
                                        </p:attrNameLst>
                                      </p:cBhvr>
                                      <p:tavLst>
                                        <p:tav tm="0">
                                          <p:val>
                                            <p:strVal val="1+#ppt_w/2"/>
                                          </p:val>
                                        </p:tav>
                                        <p:tav tm="100000">
                                          <p:val>
                                            <p:strVal val="#ppt_x"/>
                                          </p:val>
                                        </p:tav>
                                      </p:tavLst>
                                    </p:anim>
                                    <p:anim calcmode="lin" valueType="num">
                                      <p:cBhvr additive="base">
                                        <p:cTn id="93" dur="500" fill="hold"/>
                                        <p:tgtEl>
                                          <p:spTgt spid="12"/>
                                        </p:tgtEl>
                                        <p:attrNameLst>
                                          <p:attrName>ppt_y</p:attrName>
                                        </p:attrNameLst>
                                      </p:cBhvr>
                                      <p:tavLst>
                                        <p:tav tm="0">
                                          <p:val>
                                            <p:strVal val="#ppt_y"/>
                                          </p:val>
                                        </p:tav>
                                        <p:tav tm="100000">
                                          <p:val>
                                            <p:strVal val="#ppt_y"/>
                                          </p:val>
                                        </p:tav>
                                      </p:tavLst>
                                    </p:anim>
                                  </p:childTnLst>
                                </p:cTn>
                              </p:par>
                            </p:childTnLst>
                          </p:cTn>
                        </p:par>
                        <p:par>
                          <p:cTn id="94" fill="hold">
                            <p:stCondLst>
                              <p:cond delay="7000"/>
                            </p:stCondLst>
                            <p:childTnLst>
                              <p:par>
                                <p:cTn id="95" presetID="18" presetClass="entr" presetSubtype="6"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strips(downRight)">
                                      <p:cBhvr>
                                        <p:cTn id="97" dur="500"/>
                                        <p:tgtEl>
                                          <p:spTgt spid="37"/>
                                        </p:tgtEl>
                                      </p:cBhvr>
                                    </p:animEffect>
                                  </p:childTnLst>
                                </p:cTn>
                              </p:par>
                              <p:par>
                                <p:cTn id="98" presetID="2" presetClass="entr" presetSubtype="2" accel="50000" decel="50000" fill="hold" nodeType="with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additive="base">
                                        <p:cTn id="100" dur="500" fill="hold"/>
                                        <p:tgtEl>
                                          <p:spTgt spid="21"/>
                                        </p:tgtEl>
                                        <p:attrNameLst>
                                          <p:attrName>ppt_x</p:attrName>
                                        </p:attrNameLst>
                                      </p:cBhvr>
                                      <p:tavLst>
                                        <p:tav tm="0">
                                          <p:val>
                                            <p:strVal val="1+#ppt_w/2"/>
                                          </p:val>
                                        </p:tav>
                                        <p:tav tm="100000">
                                          <p:val>
                                            <p:strVal val="#ppt_x"/>
                                          </p:val>
                                        </p:tav>
                                      </p:tavLst>
                                    </p:anim>
                                    <p:anim calcmode="lin" valueType="num">
                                      <p:cBhvr additive="base">
                                        <p:cTn id="101" dur="500" fill="hold"/>
                                        <p:tgtEl>
                                          <p:spTgt spid="21"/>
                                        </p:tgtEl>
                                        <p:attrNameLst>
                                          <p:attrName>ppt_y</p:attrName>
                                        </p:attrNameLst>
                                      </p:cBhvr>
                                      <p:tavLst>
                                        <p:tav tm="0">
                                          <p:val>
                                            <p:strVal val="#ppt_y"/>
                                          </p:val>
                                        </p:tav>
                                        <p:tav tm="100000">
                                          <p:val>
                                            <p:strVal val="#ppt_y"/>
                                          </p:val>
                                        </p:tav>
                                      </p:tavLst>
                                    </p:anim>
                                  </p:childTnLst>
                                </p:cTn>
                              </p:par>
                            </p:childTnLst>
                          </p:cTn>
                        </p:par>
                        <p:par>
                          <p:cTn id="102" fill="hold">
                            <p:stCondLst>
                              <p:cond delay="7500"/>
                            </p:stCondLst>
                            <p:childTnLst>
                              <p:par>
                                <p:cTn id="103" presetID="18" presetClass="entr" presetSubtype="3" fill="hold"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strips(upRight)">
                                      <p:cBhvr>
                                        <p:cTn id="105" dur="500"/>
                                        <p:tgtEl>
                                          <p:spTgt spid="33"/>
                                        </p:tgtEl>
                                      </p:cBhvr>
                                    </p:animEffect>
                                  </p:childTnLst>
                                </p:cTn>
                              </p:par>
                              <p:par>
                                <p:cTn id="106" presetID="2" presetClass="entr" presetSubtype="2" accel="50000" decel="50000" fill="hold" nodeType="withEffect">
                                  <p:stCondLst>
                                    <p:cond delay="0"/>
                                  </p:stCondLst>
                                  <p:childTnLst>
                                    <p:set>
                                      <p:cBhvr>
                                        <p:cTn id="107" dur="1" fill="hold">
                                          <p:stCondLst>
                                            <p:cond delay="0"/>
                                          </p:stCondLst>
                                        </p:cTn>
                                        <p:tgtEl>
                                          <p:spTgt spid="6"/>
                                        </p:tgtEl>
                                        <p:attrNameLst>
                                          <p:attrName>style.visibility</p:attrName>
                                        </p:attrNameLst>
                                      </p:cBhvr>
                                      <p:to>
                                        <p:strVal val="visible"/>
                                      </p:to>
                                    </p:set>
                                    <p:anim calcmode="lin" valueType="num">
                                      <p:cBhvr additive="base">
                                        <p:cTn id="108" dur="500" fill="hold"/>
                                        <p:tgtEl>
                                          <p:spTgt spid="6"/>
                                        </p:tgtEl>
                                        <p:attrNameLst>
                                          <p:attrName>ppt_x</p:attrName>
                                        </p:attrNameLst>
                                      </p:cBhvr>
                                      <p:tavLst>
                                        <p:tav tm="0">
                                          <p:val>
                                            <p:strVal val="1+#ppt_w/2"/>
                                          </p:val>
                                        </p:tav>
                                        <p:tav tm="100000">
                                          <p:val>
                                            <p:strVal val="#ppt_x"/>
                                          </p:val>
                                        </p:tav>
                                      </p:tavLst>
                                    </p:anim>
                                    <p:anim calcmode="lin" valueType="num">
                                      <p:cBhvr additive="base">
                                        <p:cTn id="109" dur="500" fill="hold"/>
                                        <p:tgtEl>
                                          <p:spTgt spid="6"/>
                                        </p:tgtEl>
                                        <p:attrNameLst>
                                          <p:attrName>ppt_y</p:attrName>
                                        </p:attrNameLst>
                                      </p:cBhvr>
                                      <p:tavLst>
                                        <p:tav tm="0">
                                          <p:val>
                                            <p:strVal val="#ppt_y"/>
                                          </p:val>
                                        </p:tav>
                                        <p:tav tm="100000">
                                          <p:val>
                                            <p:strVal val="#ppt_y"/>
                                          </p:val>
                                        </p:tav>
                                      </p:tavLst>
                                    </p:anim>
                                  </p:childTnLst>
                                </p:cTn>
                              </p:par>
                            </p:childTnLst>
                          </p:cTn>
                        </p:par>
                        <p:par>
                          <p:cTn id="110" fill="hold">
                            <p:stCondLst>
                              <p:cond delay="8000"/>
                            </p:stCondLst>
                            <p:childTnLst>
                              <p:par>
                                <p:cTn id="111" presetID="18" presetClass="entr" presetSubtype="12" fill="hold" nodeType="after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strips(downLeft)">
                                      <p:cBhvr>
                                        <p:cTn id="113" dur="500"/>
                                        <p:tgtEl>
                                          <p:spTgt spid="30"/>
                                        </p:tgtEl>
                                      </p:cBhvr>
                                    </p:animEffect>
                                  </p:childTnLst>
                                </p:cTn>
                              </p:par>
                              <p:par>
                                <p:cTn id="114" presetID="2" presetClass="entr" presetSubtype="8" accel="50000" decel="50000" fill="hold" nodeType="withEffect">
                                  <p:stCondLst>
                                    <p:cond delay="0"/>
                                  </p:stCondLst>
                                  <p:childTnLst>
                                    <p:set>
                                      <p:cBhvr>
                                        <p:cTn id="115" dur="1" fill="hold">
                                          <p:stCondLst>
                                            <p:cond delay="0"/>
                                          </p:stCondLst>
                                        </p:cTn>
                                        <p:tgtEl>
                                          <p:spTgt spid="18"/>
                                        </p:tgtEl>
                                        <p:attrNameLst>
                                          <p:attrName>style.visibility</p:attrName>
                                        </p:attrNameLst>
                                      </p:cBhvr>
                                      <p:to>
                                        <p:strVal val="visible"/>
                                      </p:to>
                                    </p:set>
                                    <p:anim calcmode="lin" valueType="num">
                                      <p:cBhvr additive="base">
                                        <p:cTn id="116" dur="500" fill="hold"/>
                                        <p:tgtEl>
                                          <p:spTgt spid="18"/>
                                        </p:tgtEl>
                                        <p:attrNameLst>
                                          <p:attrName>ppt_x</p:attrName>
                                        </p:attrNameLst>
                                      </p:cBhvr>
                                      <p:tavLst>
                                        <p:tav tm="0">
                                          <p:val>
                                            <p:strVal val="0-#ppt_w/2"/>
                                          </p:val>
                                        </p:tav>
                                        <p:tav tm="100000">
                                          <p:val>
                                            <p:strVal val="#ppt_x"/>
                                          </p:val>
                                        </p:tav>
                                      </p:tavLst>
                                    </p:anim>
                                    <p:anim calcmode="lin" valueType="num">
                                      <p:cBhvr additive="base">
                                        <p:cTn id="117"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
        <p:nvSpPr>
          <p:cNvPr id="6" name="Rounded Rectangle 122"/>
          <p:cNvSpPr/>
          <p:nvPr/>
        </p:nvSpPr>
        <p:spPr>
          <a:xfrm>
            <a:off x="873193" y="1484814"/>
            <a:ext cx="5186939" cy="1943916"/>
          </a:xfrm>
          <a:prstGeom prst="roundRect">
            <a:avLst>
              <a:gd name="adj" fmla="val 573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65" tIns="60982" rIns="121965" bIns="60982" rtlCol="0" anchor="ctr"/>
          <a:lstStyle/>
          <a:p>
            <a:pPr algn="ctr"/>
            <a:endParaRPr lang="en-US" sz="2100" dirty="0">
              <a:cs typeface="+mn-ea"/>
            </a:endParaRPr>
          </a:p>
        </p:txBody>
      </p:sp>
      <p:grpSp>
        <p:nvGrpSpPr>
          <p:cNvPr id="7" name="Group 121"/>
          <p:cNvGrpSpPr/>
          <p:nvPr/>
        </p:nvGrpSpPr>
        <p:grpSpPr>
          <a:xfrm>
            <a:off x="980027" y="1816021"/>
            <a:ext cx="1567259" cy="1379686"/>
            <a:chOff x="3592681" y="1822859"/>
            <a:chExt cx="1440175" cy="1267354"/>
          </a:xfrm>
          <a:solidFill>
            <a:schemeClr val="bg1"/>
          </a:solidFill>
        </p:grpSpPr>
        <p:sp>
          <p:nvSpPr>
            <p:cNvPr id="8" name="Heart 97"/>
            <p:cNvSpPr/>
            <p:nvPr/>
          </p:nvSpPr>
          <p:spPr>
            <a:xfrm>
              <a:off x="3592681" y="1822859"/>
              <a:ext cx="1440175" cy="1267354"/>
            </a:xfrm>
            <a:prstGeom prst="hear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bg1">
                    <a:lumMod val="95000"/>
                  </a:schemeClr>
                </a:solidFill>
                <a:cs typeface="+mn-ea"/>
              </a:endParaRPr>
            </a:p>
          </p:txBody>
        </p:sp>
        <p:grpSp>
          <p:nvGrpSpPr>
            <p:cNvPr id="9" name="Group 119"/>
            <p:cNvGrpSpPr/>
            <p:nvPr/>
          </p:nvGrpSpPr>
          <p:grpSpPr>
            <a:xfrm>
              <a:off x="3719009" y="2089802"/>
              <a:ext cx="1110985" cy="806498"/>
              <a:chOff x="1403615" y="1822859"/>
              <a:chExt cx="1110985" cy="806498"/>
            </a:xfrm>
            <a:grpFill/>
          </p:grpSpPr>
          <p:cxnSp>
            <p:nvCxnSpPr>
              <p:cNvPr id="10" name="Straight Connector 100"/>
              <p:cNvCxnSpPr/>
              <p:nvPr/>
            </p:nvCxnSpPr>
            <p:spPr>
              <a:xfrm>
                <a:off x="1403615" y="2283715"/>
                <a:ext cx="172821" cy="0"/>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2"/>
              <p:cNvCxnSpPr/>
              <p:nvPr/>
            </p:nvCxnSpPr>
            <p:spPr>
              <a:xfrm flipV="1">
                <a:off x="1576436" y="1822859"/>
                <a:ext cx="0" cy="460856"/>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04"/>
              <p:cNvCxnSpPr/>
              <p:nvPr/>
            </p:nvCxnSpPr>
            <p:spPr>
              <a:xfrm>
                <a:off x="1576436" y="1822859"/>
                <a:ext cx="345642" cy="806498"/>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08"/>
              <p:cNvCxnSpPr/>
              <p:nvPr/>
            </p:nvCxnSpPr>
            <p:spPr>
              <a:xfrm flipV="1">
                <a:off x="1922078" y="2053287"/>
                <a:ext cx="115214" cy="576070"/>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Straight Connector 110"/>
              <p:cNvCxnSpPr/>
              <p:nvPr/>
            </p:nvCxnSpPr>
            <p:spPr>
              <a:xfrm>
                <a:off x="2037292" y="2053287"/>
                <a:ext cx="115214" cy="345642"/>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112"/>
              <p:cNvCxnSpPr/>
              <p:nvPr/>
            </p:nvCxnSpPr>
            <p:spPr>
              <a:xfrm flipV="1">
                <a:off x="2152506" y="2168501"/>
                <a:ext cx="115214" cy="230428"/>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14"/>
              <p:cNvCxnSpPr/>
              <p:nvPr/>
            </p:nvCxnSpPr>
            <p:spPr>
              <a:xfrm>
                <a:off x="2267720" y="2168501"/>
                <a:ext cx="57607" cy="57607"/>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Straight Connector 116"/>
              <p:cNvCxnSpPr/>
              <p:nvPr/>
            </p:nvCxnSpPr>
            <p:spPr>
              <a:xfrm>
                <a:off x="2325327" y="2226108"/>
                <a:ext cx="189273" cy="0"/>
              </a:xfrm>
              <a:prstGeom prst="line">
                <a:avLst/>
              </a:prstGeom>
              <a:grpFill/>
              <a:ln w="38100" cap="rnd">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grpSp>
      <p:grpSp>
        <p:nvGrpSpPr>
          <p:cNvPr id="18" name="Group 58"/>
          <p:cNvGrpSpPr/>
          <p:nvPr/>
        </p:nvGrpSpPr>
        <p:grpSpPr>
          <a:xfrm>
            <a:off x="2613348" y="1818499"/>
            <a:ext cx="3268655" cy="1301062"/>
            <a:chOff x="7174424" y="1352592"/>
            <a:chExt cx="2450853" cy="975191"/>
          </a:xfrm>
        </p:grpSpPr>
        <p:sp>
          <p:nvSpPr>
            <p:cNvPr id="19" name="TextBox 18"/>
            <p:cNvSpPr txBox="1"/>
            <p:nvPr/>
          </p:nvSpPr>
          <p:spPr>
            <a:xfrm>
              <a:off x="7174424" y="1600395"/>
              <a:ext cx="2450853" cy="727388"/>
            </a:xfrm>
            <a:prstGeom prst="rect">
              <a:avLst/>
            </a:prstGeom>
            <a:noFill/>
          </p:spPr>
          <p:txBody>
            <a:bodyPr wrap="square" lIns="0" tIns="0" rIns="0" bIns="0" rtlCol="0">
              <a:spAutoFit/>
            </a:bodyPr>
            <a:lstStyle/>
            <a:p>
              <a:pPr lvl="0">
                <a:lnSpc>
                  <a:spcPct val="150000"/>
                </a:lnSpc>
              </a:pPr>
              <a:r>
                <a:rPr lang="zh-CN" altLang="en-US" sz="1400" dirty="0">
                  <a:solidFill>
                    <a:schemeClr val="bg1"/>
                  </a:solidFill>
                  <a:latin typeface="时尚中黑简体"/>
                  <a:cs typeface="+mn-ea"/>
                </a:rPr>
                <a:t>单击此处添加文字阐述，添加简短问题说明文字，具体说明文字在此处。单击此处添加文字阐述，添加简短问题</a:t>
              </a:r>
              <a:endParaRPr lang="en-US" altLang="zh-CN" sz="1300" dirty="0">
                <a:solidFill>
                  <a:schemeClr val="bg1"/>
                </a:solidFill>
                <a:cs typeface="+mn-ea"/>
              </a:endParaRPr>
            </a:p>
          </p:txBody>
        </p:sp>
        <p:sp>
          <p:nvSpPr>
            <p:cNvPr id="20" name="Rectangle 125"/>
            <p:cNvSpPr/>
            <p:nvPr/>
          </p:nvSpPr>
          <p:spPr>
            <a:xfrm>
              <a:off x="7174424" y="1352592"/>
              <a:ext cx="548298" cy="219240"/>
            </a:xfrm>
            <a:prstGeom prst="rect">
              <a:avLst/>
            </a:prstGeom>
          </p:spPr>
          <p:txBody>
            <a:bodyPr wrap="none" lIns="0" tIns="0" rIns="0" bIns="0">
              <a:spAutoFit/>
            </a:bodyPr>
            <a:lstStyle/>
            <a:p>
              <a:r>
                <a:rPr lang="zh-CN" altLang="en-US" sz="1900" b="1" dirty="0">
                  <a:solidFill>
                    <a:schemeClr val="bg1"/>
                  </a:solidFill>
                  <a:cs typeface="+mn-ea"/>
                </a:rPr>
                <a:t>关键字</a:t>
              </a:r>
              <a:endParaRPr lang="en-US" sz="1900" b="1" dirty="0">
                <a:solidFill>
                  <a:schemeClr val="bg1"/>
                </a:solidFill>
                <a:cs typeface="+mn-ea"/>
              </a:endParaRPr>
            </a:p>
          </p:txBody>
        </p:sp>
      </p:grpSp>
      <p:sp>
        <p:nvSpPr>
          <p:cNvPr id="21" name="TextBox 20"/>
          <p:cNvSpPr txBox="1"/>
          <p:nvPr/>
        </p:nvSpPr>
        <p:spPr>
          <a:xfrm>
            <a:off x="6260982" y="2031438"/>
            <a:ext cx="5123852" cy="1108429"/>
          </a:xfrm>
          <a:prstGeom prst="rect">
            <a:avLst/>
          </a:prstGeom>
          <a:noFill/>
        </p:spPr>
        <p:txBody>
          <a:bodyPr wrap="square" lIns="0" tIns="0" rIns="0" bIns="0" rtlCol="0" anchor="t">
            <a:spAutoFit/>
          </a:bodyPr>
          <a:lstStyle/>
          <a:p>
            <a:pPr lvl="0"/>
            <a:r>
              <a:rPr lang="zh-CN" altLang="en-US" sz="1800" dirty="0">
                <a:solidFill>
                  <a:prstClr val="black">
                    <a:lumMod val="75000"/>
                    <a:lumOff val="25000"/>
                  </a:prstClr>
                </a:solidFill>
                <a:latin typeface="时尚中黑简体"/>
                <a:cs typeface="+mn-ea"/>
              </a:rPr>
              <a:t>单击此处添加文字阐述，添加简短问题说明文字，具体说明文字在此处。单击此处添加文字阐述，添加简短问题单击此处添加文字阐述，添加简短问题说明文字，具体说明文字在此处。</a:t>
            </a:r>
            <a:endParaRPr lang="en-US" altLang="zh-CN" sz="1300" dirty="0">
              <a:solidFill>
                <a:prstClr val="black">
                  <a:lumMod val="75000"/>
                  <a:lumOff val="25000"/>
                </a:prstClr>
              </a:solidFill>
              <a:cs typeface="+mn-ea"/>
            </a:endParaRPr>
          </a:p>
        </p:txBody>
      </p:sp>
      <p:sp>
        <p:nvSpPr>
          <p:cNvPr id="22" name="Rectangle 128"/>
          <p:cNvSpPr/>
          <p:nvPr/>
        </p:nvSpPr>
        <p:spPr>
          <a:xfrm>
            <a:off x="6260982" y="1628891"/>
            <a:ext cx="1462510" cy="292502"/>
          </a:xfrm>
          <a:prstGeom prst="rect">
            <a:avLst/>
          </a:prstGeom>
        </p:spPr>
        <p:txBody>
          <a:bodyPr wrap="none" lIns="0" tIns="0" rIns="0" bIns="0" anchor="ctr">
            <a:spAutoFit/>
          </a:bodyPr>
          <a:lstStyle/>
          <a:p>
            <a:r>
              <a:rPr lang="zh-CN" altLang="en-US" sz="1900" b="1" dirty="0">
                <a:solidFill>
                  <a:schemeClr val="tx1">
                    <a:lumMod val="75000"/>
                    <a:lumOff val="25000"/>
                  </a:schemeClr>
                </a:solidFill>
                <a:cs typeface="+mn-ea"/>
              </a:rPr>
              <a:t>添加文本内容</a:t>
            </a:r>
            <a:endParaRPr lang="en-US" sz="1900" b="1" dirty="0">
              <a:solidFill>
                <a:schemeClr val="tx1">
                  <a:lumMod val="75000"/>
                  <a:lumOff val="25000"/>
                </a:schemeClr>
              </a:solidFill>
              <a:cs typeface="+mn-ea"/>
            </a:endParaRPr>
          </a:p>
        </p:txBody>
      </p:sp>
      <p:grpSp>
        <p:nvGrpSpPr>
          <p:cNvPr id="23" name="Group 145"/>
          <p:cNvGrpSpPr/>
          <p:nvPr/>
        </p:nvGrpSpPr>
        <p:grpSpPr>
          <a:xfrm>
            <a:off x="3509819" y="4038785"/>
            <a:ext cx="810141" cy="783238"/>
            <a:chOff x="8048625" y="3005138"/>
            <a:chExt cx="473076" cy="457200"/>
          </a:xfrm>
          <a:solidFill>
            <a:schemeClr val="accent2"/>
          </a:solidFill>
        </p:grpSpPr>
        <p:sp>
          <p:nvSpPr>
            <p:cNvPr id="24" name="Freeform 81"/>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5" name="Freeform 82"/>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6" name="Freeform 83"/>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7" name="Freeform 84"/>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28" name="Freeform 85"/>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grpSp>
        <p:nvGrpSpPr>
          <p:cNvPr id="29" name="Group 151"/>
          <p:cNvGrpSpPr/>
          <p:nvPr/>
        </p:nvGrpSpPr>
        <p:grpSpPr>
          <a:xfrm>
            <a:off x="5588581" y="3975095"/>
            <a:ext cx="941425" cy="910615"/>
            <a:chOff x="5659438" y="2249488"/>
            <a:chExt cx="623887" cy="603250"/>
          </a:xfrm>
          <a:solidFill>
            <a:schemeClr val="accent3"/>
          </a:solidFill>
        </p:grpSpPr>
        <p:sp>
          <p:nvSpPr>
            <p:cNvPr id="30" name="Freeform 67"/>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1" name="Freeform 68"/>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2" name="Freeform 69"/>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33" name="Freeform 70"/>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
        <p:nvSpPr>
          <p:cNvPr id="34" name="Freeform 14"/>
          <p:cNvSpPr>
            <a:spLocks noEditPoints="1"/>
          </p:cNvSpPr>
          <p:nvPr/>
        </p:nvSpPr>
        <p:spPr bwMode="auto">
          <a:xfrm>
            <a:off x="1456977" y="3994774"/>
            <a:ext cx="627023" cy="871256"/>
          </a:xfrm>
          <a:custGeom>
            <a:avLst/>
            <a:gdLst/>
            <a:ahLst/>
            <a:cxnLst>
              <a:cxn ang="0">
                <a:pos x="570" y="331"/>
              </a:cxn>
              <a:cxn ang="0">
                <a:pos x="542" y="277"/>
              </a:cxn>
              <a:cxn ang="0">
                <a:pos x="485" y="225"/>
              </a:cxn>
              <a:cxn ang="0">
                <a:pos x="477" y="216"/>
              </a:cxn>
              <a:cxn ang="0">
                <a:pos x="476" y="215"/>
              </a:cxn>
              <a:cxn ang="0">
                <a:pos x="475" y="214"/>
              </a:cxn>
              <a:cxn ang="0">
                <a:pos x="475" y="213"/>
              </a:cxn>
              <a:cxn ang="0">
                <a:pos x="465" y="183"/>
              </a:cxn>
              <a:cxn ang="0">
                <a:pos x="465" y="151"/>
              </a:cxn>
              <a:cxn ang="0">
                <a:pos x="480" y="151"/>
              </a:cxn>
              <a:cxn ang="0">
                <a:pos x="519" y="116"/>
              </a:cxn>
              <a:cxn ang="0">
                <a:pos x="519" y="35"/>
              </a:cxn>
              <a:cxn ang="0">
                <a:pos x="480" y="0"/>
              </a:cxn>
              <a:cxn ang="0">
                <a:pos x="90" y="0"/>
              </a:cxn>
              <a:cxn ang="0">
                <a:pos x="51" y="35"/>
              </a:cxn>
              <a:cxn ang="0">
                <a:pos x="51" y="116"/>
              </a:cxn>
              <a:cxn ang="0">
                <a:pos x="90" y="151"/>
              </a:cxn>
              <a:cxn ang="0">
                <a:pos x="105" y="151"/>
              </a:cxn>
              <a:cxn ang="0">
                <a:pos x="105" y="183"/>
              </a:cxn>
              <a:cxn ang="0">
                <a:pos x="95" y="213"/>
              </a:cxn>
              <a:cxn ang="0">
                <a:pos x="95" y="214"/>
              </a:cxn>
              <a:cxn ang="0">
                <a:pos x="94" y="215"/>
              </a:cxn>
              <a:cxn ang="0">
                <a:pos x="93" y="216"/>
              </a:cxn>
              <a:cxn ang="0">
                <a:pos x="85" y="225"/>
              </a:cxn>
              <a:cxn ang="0">
                <a:pos x="28" y="277"/>
              </a:cxn>
              <a:cxn ang="0">
                <a:pos x="28" y="277"/>
              </a:cxn>
              <a:cxn ang="0">
                <a:pos x="0" y="331"/>
              </a:cxn>
              <a:cxn ang="0">
                <a:pos x="0" y="331"/>
              </a:cxn>
              <a:cxn ang="0">
                <a:pos x="0" y="718"/>
              </a:cxn>
              <a:cxn ang="0">
                <a:pos x="75" y="793"/>
              </a:cxn>
              <a:cxn ang="0">
                <a:pos x="283" y="793"/>
              </a:cxn>
              <a:cxn ang="0">
                <a:pos x="285" y="793"/>
              </a:cxn>
              <a:cxn ang="0">
                <a:pos x="285" y="793"/>
              </a:cxn>
              <a:cxn ang="0">
                <a:pos x="286" y="793"/>
              </a:cxn>
              <a:cxn ang="0">
                <a:pos x="495" y="793"/>
              </a:cxn>
              <a:cxn ang="0">
                <a:pos x="570" y="718"/>
              </a:cxn>
              <a:cxn ang="0">
                <a:pos x="570" y="331"/>
              </a:cxn>
              <a:cxn ang="0">
                <a:pos x="570" y="331"/>
              </a:cxn>
              <a:cxn ang="0">
                <a:pos x="491" y="630"/>
              </a:cxn>
              <a:cxn ang="0">
                <a:pos x="452" y="670"/>
              </a:cxn>
              <a:cxn ang="0">
                <a:pos x="118" y="670"/>
              </a:cxn>
              <a:cxn ang="0">
                <a:pos x="79" y="630"/>
              </a:cxn>
              <a:cxn ang="0">
                <a:pos x="79" y="453"/>
              </a:cxn>
              <a:cxn ang="0">
                <a:pos x="118" y="414"/>
              </a:cxn>
              <a:cxn ang="0">
                <a:pos x="452" y="414"/>
              </a:cxn>
              <a:cxn ang="0">
                <a:pos x="491" y="453"/>
              </a:cxn>
              <a:cxn ang="0">
                <a:pos x="491" y="630"/>
              </a:cxn>
              <a:cxn ang="0">
                <a:pos x="491" y="630"/>
              </a:cxn>
              <a:cxn ang="0">
                <a:pos x="491" y="630"/>
              </a:cxn>
            </a:cxnLst>
            <a:rect l="0" t="0" r="r" b="b"/>
            <a:pathLst>
              <a:path w="570" h="793">
                <a:moveTo>
                  <a:pt x="570" y="331"/>
                </a:moveTo>
                <a:cubicBezTo>
                  <a:pt x="569" y="309"/>
                  <a:pt x="558" y="289"/>
                  <a:pt x="542" y="277"/>
                </a:cubicBezTo>
                <a:cubicBezTo>
                  <a:pt x="523" y="260"/>
                  <a:pt x="504" y="245"/>
                  <a:pt x="485" y="225"/>
                </a:cubicBezTo>
                <a:cubicBezTo>
                  <a:pt x="482" y="221"/>
                  <a:pt x="479" y="218"/>
                  <a:pt x="477" y="216"/>
                </a:cubicBezTo>
                <a:cubicBezTo>
                  <a:pt x="477" y="215"/>
                  <a:pt x="476" y="215"/>
                  <a:pt x="476" y="215"/>
                </a:cubicBezTo>
                <a:cubicBezTo>
                  <a:pt x="476" y="214"/>
                  <a:pt x="476" y="214"/>
                  <a:pt x="475" y="214"/>
                </a:cubicBezTo>
                <a:cubicBezTo>
                  <a:pt x="475" y="213"/>
                  <a:pt x="475" y="213"/>
                  <a:pt x="475" y="213"/>
                </a:cubicBezTo>
                <a:cubicBezTo>
                  <a:pt x="466" y="201"/>
                  <a:pt x="465" y="194"/>
                  <a:pt x="465" y="183"/>
                </a:cubicBezTo>
                <a:cubicBezTo>
                  <a:pt x="465" y="151"/>
                  <a:pt x="465" y="151"/>
                  <a:pt x="465" y="151"/>
                </a:cubicBezTo>
                <a:cubicBezTo>
                  <a:pt x="480" y="151"/>
                  <a:pt x="480" y="151"/>
                  <a:pt x="480" y="151"/>
                </a:cubicBezTo>
                <a:cubicBezTo>
                  <a:pt x="502" y="151"/>
                  <a:pt x="519" y="136"/>
                  <a:pt x="519" y="116"/>
                </a:cubicBezTo>
                <a:cubicBezTo>
                  <a:pt x="519" y="35"/>
                  <a:pt x="519" y="35"/>
                  <a:pt x="519" y="35"/>
                </a:cubicBezTo>
                <a:cubicBezTo>
                  <a:pt x="519" y="16"/>
                  <a:pt x="502" y="0"/>
                  <a:pt x="480" y="0"/>
                </a:cubicBezTo>
                <a:cubicBezTo>
                  <a:pt x="90" y="0"/>
                  <a:pt x="90" y="0"/>
                  <a:pt x="90" y="0"/>
                </a:cubicBezTo>
                <a:cubicBezTo>
                  <a:pt x="68" y="0"/>
                  <a:pt x="51" y="16"/>
                  <a:pt x="51" y="35"/>
                </a:cubicBezTo>
                <a:cubicBezTo>
                  <a:pt x="51" y="116"/>
                  <a:pt x="51" y="116"/>
                  <a:pt x="51" y="116"/>
                </a:cubicBezTo>
                <a:cubicBezTo>
                  <a:pt x="51" y="136"/>
                  <a:pt x="68" y="151"/>
                  <a:pt x="90" y="151"/>
                </a:cubicBezTo>
                <a:cubicBezTo>
                  <a:pt x="105" y="151"/>
                  <a:pt x="105" y="151"/>
                  <a:pt x="105" y="151"/>
                </a:cubicBezTo>
                <a:cubicBezTo>
                  <a:pt x="105" y="183"/>
                  <a:pt x="105" y="183"/>
                  <a:pt x="105" y="183"/>
                </a:cubicBezTo>
                <a:cubicBezTo>
                  <a:pt x="105" y="194"/>
                  <a:pt x="104" y="201"/>
                  <a:pt x="95" y="213"/>
                </a:cubicBezTo>
                <a:cubicBezTo>
                  <a:pt x="95" y="213"/>
                  <a:pt x="95" y="213"/>
                  <a:pt x="95" y="214"/>
                </a:cubicBezTo>
                <a:cubicBezTo>
                  <a:pt x="94" y="214"/>
                  <a:pt x="94" y="214"/>
                  <a:pt x="94" y="215"/>
                </a:cubicBezTo>
                <a:cubicBezTo>
                  <a:pt x="93" y="215"/>
                  <a:pt x="93" y="215"/>
                  <a:pt x="93" y="216"/>
                </a:cubicBezTo>
                <a:cubicBezTo>
                  <a:pt x="91" y="218"/>
                  <a:pt x="88" y="221"/>
                  <a:pt x="85" y="225"/>
                </a:cubicBezTo>
                <a:cubicBezTo>
                  <a:pt x="66" y="245"/>
                  <a:pt x="46" y="260"/>
                  <a:pt x="28" y="277"/>
                </a:cubicBezTo>
                <a:cubicBezTo>
                  <a:pt x="28" y="277"/>
                  <a:pt x="28" y="277"/>
                  <a:pt x="28" y="277"/>
                </a:cubicBezTo>
                <a:cubicBezTo>
                  <a:pt x="12" y="289"/>
                  <a:pt x="1" y="309"/>
                  <a:pt x="0" y="331"/>
                </a:cubicBezTo>
                <a:cubicBezTo>
                  <a:pt x="0" y="331"/>
                  <a:pt x="0" y="331"/>
                  <a:pt x="0" y="331"/>
                </a:cubicBezTo>
                <a:cubicBezTo>
                  <a:pt x="0" y="718"/>
                  <a:pt x="0" y="718"/>
                  <a:pt x="0" y="718"/>
                </a:cubicBezTo>
                <a:cubicBezTo>
                  <a:pt x="0" y="756"/>
                  <a:pt x="28" y="793"/>
                  <a:pt x="75" y="793"/>
                </a:cubicBezTo>
                <a:cubicBezTo>
                  <a:pt x="283" y="793"/>
                  <a:pt x="283" y="793"/>
                  <a:pt x="283" y="793"/>
                </a:cubicBezTo>
                <a:cubicBezTo>
                  <a:pt x="283" y="793"/>
                  <a:pt x="284" y="793"/>
                  <a:pt x="285" y="793"/>
                </a:cubicBezTo>
                <a:cubicBezTo>
                  <a:pt x="285" y="793"/>
                  <a:pt x="285" y="793"/>
                  <a:pt x="285" y="793"/>
                </a:cubicBezTo>
                <a:cubicBezTo>
                  <a:pt x="286" y="793"/>
                  <a:pt x="286" y="793"/>
                  <a:pt x="286" y="793"/>
                </a:cubicBezTo>
                <a:cubicBezTo>
                  <a:pt x="495" y="793"/>
                  <a:pt x="495" y="793"/>
                  <a:pt x="495" y="793"/>
                </a:cubicBezTo>
                <a:cubicBezTo>
                  <a:pt x="542" y="793"/>
                  <a:pt x="570" y="756"/>
                  <a:pt x="570" y="718"/>
                </a:cubicBezTo>
                <a:cubicBezTo>
                  <a:pt x="570" y="331"/>
                  <a:pt x="570" y="331"/>
                  <a:pt x="570" y="331"/>
                </a:cubicBezTo>
                <a:cubicBezTo>
                  <a:pt x="570" y="331"/>
                  <a:pt x="570" y="331"/>
                  <a:pt x="570" y="331"/>
                </a:cubicBezTo>
                <a:close/>
                <a:moveTo>
                  <a:pt x="491" y="630"/>
                </a:moveTo>
                <a:cubicBezTo>
                  <a:pt x="491" y="652"/>
                  <a:pt x="473" y="670"/>
                  <a:pt x="452" y="670"/>
                </a:cubicBezTo>
                <a:cubicBezTo>
                  <a:pt x="118" y="670"/>
                  <a:pt x="118" y="670"/>
                  <a:pt x="118" y="670"/>
                </a:cubicBezTo>
                <a:cubicBezTo>
                  <a:pt x="96" y="670"/>
                  <a:pt x="79" y="652"/>
                  <a:pt x="79" y="630"/>
                </a:cubicBezTo>
                <a:cubicBezTo>
                  <a:pt x="79" y="453"/>
                  <a:pt x="79" y="453"/>
                  <a:pt x="79" y="453"/>
                </a:cubicBezTo>
                <a:cubicBezTo>
                  <a:pt x="79" y="431"/>
                  <a:pt x="96" y="414"/>
                  <a:pt x="118" y="414"/>
                </a:cubicBezTo>
                <a:cubicBezTo>
                  <a:pt x="452" y="414"/>
                  <a:pt x="452" y="414"/>
                  <a:pt x="452" y="414"/>
                </a:cubicBezTo>
                <a:cubicBezTo>
                  <a:pt x="473" y="414"/>
                  <a:pt x="491" y="431"/>
                  <a:pt x="491" y="453"/>
                </a:cubicBezTo>
                <a:lnTo>
                  <a:pt x="491" y="630"/>
                </a:lnTo>
                <a:close/>
                <a:moveTo>
                  <a:pt x="491" y="630"/>
                </a:moveTo>
                <a:cubicBezTo>
                  <a:pt x="491" y="630"/>
                  <a:pt x="491" y="630"/>
                  <a:pt x="491" y="630"/>
                </a:cubicBezTo>
              </a:path>
            </a:pathLst>
          </a:custGeom>
          <a:solidFill>
            <a:schemeClr val="accent1"/>
          </a:solidFill>
          <a:ln w="9525">
            <a:noFill/>
            <a:round/>
          </a:ln>
        </p:spPr>
        <p:txBody>
          <a:bodyPr vert="horz" wrap="square" lIns="121965" tIns="60982" rIns="121965" bIns="60982" numCol="1" anchor="t" anchorCtr="0" compatLnSpc="1"/>
          <a:lstStyle/>
          <a:p>
            <a:endParaRPr lang="en-US" sz="2100">
              <a:cs typeface="+mn-ea"/>
            </a:endParaRPr>
          </a:p>
        </p:txBody>
      </p:sp>
      <p:sp>
        <p:nvSpPr>
          <p:cNvPr id="35" name="Freeform 18"/>
          <p:cNvSpPr>
            <a:spLocks noEditPoints="1"/>
          </p:cNvSpPr>
          <p:nvPr/>
        </p:nvSpPr>
        <p:spPr bwMode="auto">
          <a:xfrm>
            <a:off x="7721599" y="4061873"/>
            <a:ext cx="964192" cy="900694"/>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chemeClr val="accent4"/>
          </a:solidFill>
          <a:ln w="9525">
            <a:noFill/>
            <a:round/>
          </a:ln>
        </p:spPr>
        <p:txBody>
          <a:bodyPr vert="horz" wrap="square" lIns="121965" tIns="60982" rIns="121965" bIns="60982" numCol="1" anchor="t" anchorCtr="0" compatLnSpc="1"/>
          <a:lstStyle/>
          <a:p>
            <a:endParaRPr lang="en-US" sz="2100">
              <a:cs typeface="+mn-ea"/>
            </a:endParaRPr>
          </a:p>
        </p:txBody>
      </p:sp>
      <p:sp>
        <p:nvSpPr>
          <p:cNvPr id="36" name="TextBox 35"/>
          <p:cNvSpPr txBox="1"/>
          <p:nvPr/>
        </p:nvSpPr>
        <p:spPr>
          <a:xfrm>
            <a:off x="694878" y="5027809"/>
            <a:ext cx="2224946" cy="1262373"/>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schemeClr val="tx1">
                    <a:lumMod val="75000"/>
                    <a:lumOff val="25000"/>
                  </a:schemeClr>
                </a:solidFill>
                <a:cs typeface="+mn-ea"/>
              </a:rPr>
              <a:t>文本标题</a:t>
            </a:r>
            <a:endParaRPr lang="en-US" altLang="zh-CN" sz="1800" dirty="0">
              <a:solidFill>
                <a:schemeClr val="tx1">
                  <a:lumMod val="75000"/>
                  <a:lumOff val="25000"/>
                </a:schemeClr>
              </a:solidFill>
              <a:cs typeface="+mn-ea"/>
            </a:endParaRPr>
          </a:p>
          <a:p>
            <a:pPr lvl="0" algn="ct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a:t>
            </a:r>
            <a:endParaRPr lang="en-US" altLang="zh-CN" sz="1300" dirty="0">
              <a:solidFill>
                <a:prstClr val="black">
                  <a:lumMod val="75000"/>
                  <a:lumOff val="25000"/>
                </a:prstClr>
              </a:solidFill>
              <a:cs typeface="+mn-ea"/>
            </a:endParaRPr>
          </a:p>
        </p:txBody>
      </p:sp>
      <p:sp>
        <p:nvSpPr>
          <p:cNvPr id="37" name="TextBox 36"/>
          <p:cNvSpPr txBox="1"/>
          <p:nvPr/>
        </p:nvSpPr>
        <p:spPr>
          <a:xfrm>
            <a:off x="2839281" y="5027810"/>
            <a:ext cx="2151220" cy="1477900"/>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prstClr val="black">
                    <a:lumMod val="75000"/>
                    <a:lumOff val="25000"/>
                  </a:prstClr>
                </a:solidFill>
                <a:cs typeface="+mn-ea"/>
              </a:rPr>
              <a:t>文本标题</a:t>
            </a:r>
            <a:endParaRPr lang="en-US" altLang="zh-CN" sz="1800" dirty="0">
              <a:solidFill>
                <a:prstClr val="black">
                  <a:lumMod val="75000"/>
                  <a:lumOff val="25000"/>
                </a:prstClr>
              </a:solidFill>
              <a:cs typeface="+mn-ea"/>
            </a:endParaRPr>
          </a:p>
          <a:p>
            <a:pPr lvl="0" algn="ct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a:t>
            </a:r>
            <a:endParaRPr lang="en-US" altLang="zh-CN" sz="1300" dirty="0">
              <a:solidFill>
                <a:prstClr val="black">
                  <a:lumMod val="75000"/>
                  <a:lumOff val="25000"/>
                </a:prstClr>
              </a:solidFill>
              <a:cs typeface="+mn-ea"/>
            </a:endParaRPr>
          </a:p>
        </p:txBody>
      </p:sp>
      <p:sp>
        <p:nvSpPr>
          <p:cNvPr id="38" name="TextBox 37"/>
          <p:cNvSpPr txBox="1"/>
          <p:nvPr/>
        </p:nvSpPr>
        <p:spPr>
          <a:xfrm>
            <a:off x="4983683" y="5027810"/>
            <a:ext cx="2151220" cy="1478670"/>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prstClr val="black">
                    <a:lumMod val="75000"/>
                    <a:lumOff val="25000"/>
                  </a:prstClr>
                </a:solidFill>
                <a:cs typeface="+mn-ea"/>
              </a:rPr>
              <a:t>文本标题</a:t>
            </a:r>
            <a:endParaRPr lang="en-US" altLang="zh-CN" sz="1800" dirty="0">
              <a:solidFill>
                <a:prstClr val="black">
                  <a:lumMod val="75000"/>
                  <a:lumOff val="25000"/>
                </a:prstClr>
              </a:solidFill>
              <a:cs typeface="+mn-ea"/>
            </a:endParaRPr>
          </a:p>
          <a:p>
            <a:pPr lvl="0" algn="ct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a:t>
            </a:r>
            <a:endParaRPr lang="en-US" altLang="zh-CN" sz="1300" dirty="0">
              <a:solidFill>
                <a:prstClr val="black">
                  <a:lumMod val="75000"/>
                  <a:lumOff val="25000"/>
                </a:prstClr>
              </a:solidFill>
              <a:cs typeface="+mn-ea"/>
            </a:endParaRPr>
          </a:p>
        </p:txBody>
      </p:sp>
      <p:sp>
        <p:nvSpPr>
          <p:cNvPr id="39" name="TextBox 38"/>
          <p:cNvSpPr txBox="1"/>
          <p:nvPr/>
        </p:nvSpPr>
        <p:spPr>
          <a:xfrm>
            <a:off x="7128085" y="5027810"/>
            <a:ext cx="2151220" cy="1478141"/>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prstClr val="black">
                    <a:lumMod val="75000"/>
                    <a:lumOff val="25000"/>
                  </a:prstClr>
                </a:solidFill>
                <a:cs typeface="+mn-ea"/>
              </a:rPr>
              <a:t>文本标题</a:t>
            </a:r>
            <a:endParaRPr lang="en-US" altLang="zh-CN" sz="1800" dirty="0">
              <a:solidFill>
                <a:prstClr val="black">
                  <a:lumMod val="75000"/>
                  <a:lumOff val="25000"/>
                </a:prstClr>
              </a:solidFill>
              <a:cs typeface="+mn-ea"/>
            </a:endParaRPr>
          </a:p>
          <a:p>
            <a:pPr lvl="0" algn="ct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a:t>
            </a:r>
            <a:endParaRPr lang="en-US" altLang="zh-CN" sz="1300" dirty="0">
              <a:solidFill>
                <a:prstClr val="black">
                  <a:lumMod val="75000"/>
                  <a:lumOff val="25000"/>
                </a:prstClr>
              </a:solidFill>
              <a:cs typeface="+mn-ea"/>
            </a:endParaRPr>
          </a:p>
        </p:txBody>
      </p:sp>
      <p:sp>
        <p:nvSpPr>
          <p:cNvPr id="40" name="TextBox 39"/>
          <p:cNvSpPr txBox="1"/>
          <p:nvPr/>
        </p:nvSpPr>
        <p:spPr>
          <a:xfrm>
            <a:off x="9272488" y="5048867"/>
            <a:ext cx="2151220" cy="1262570"/>
          </a:xfrm>
          <a:prstGeom prst="rect">
            <a:avLst/>
          </a:prstGeom>
          <a:noFill/>
        </p:spPr>
        <p:txBody>
          <a:bodyPr wrap="square" lIns="121965" tIns="60982" rIns="121965" bIns="60982" rtlCol="0">
            <a:spAutoFit/>
          </a:bodyPr>
          <a:lstStyle/>
          <a:p>
            <a:pPr algn="ctr" defTabSz="1219200">
              <a:spcBef>
                <a:spcPct val="20000"/>
              </a:spcBef>
              <a:defRPr/>
            </a:pPr>
            <a:r>
              <a:rPr lang="zh-CN" altLang="en-US" sz="1800" dirty="0">
                <a:solidFill>
                  <a:prstClr val="black">
                    <a:lumMod val="75000"/>
                    <a:lumOff val="25000"/>
                  </a:prstClr>
                </a:solidFill>
                <a:cs typeface="+mn-ea"/>
              </a:rPr>
              <a:t>文本标题</a:t>
            </a:r>
            <a:endParaRPr lang="en-US" altLang="zh-CN" sz="1800" dirty="0">
              <a:solidFill>
                <a:prstClr val="black">
                  <a:lumMod val="75000"/>
                  <a:lumOff val="25000"/>
                </a:prstClr>
              </a:solidFill>
              <a:cs typeface="+mn-ea"/>
            </a:endParaRPr>
          </a:p>
          <a:p>
            <a:pPr lvl="0" algn="ctr"/>
            <a:r>
              <a:rPr lang="zh-CN" altLang="en-US" sz="1400" dirty="0">
                <a:solidFill>
                  <a:prstClr val="black">
                    <a:lumMod val="75000"/>
                    <a:lumOff val="25000"/>
                  </a:prstClr>
                </a:solidFill>
                <a:latin typeface="时尚中黑简体"/>
                <a:cs typeface="+mn-ea"/>
              </a:rPr>
              <a:t>单击此处添加文字阐述，添加简短问题说明文字，具体说明文字在此处。单击此处添加文字阐述</a:t>
            </a:r>
            <a:endParaRPr lang="en-US" altLang="zh-CN" sz="1300" dirty="0">
              <a:solidFill>
                <a:prstClr val="black">
                  <a:lumMod val="75000"/>
                  <a:lumOff val="25000"/>
                </a:prstClr>
              </a:solidFill>
              <a:cs typeface="+mn-ea"/>
            </a:endParaRPr>
          </a:p>
        </p:txBody>
      </p:sp>
      <p:grpSp>
        <p:nvGrpSpPr>
          <p:cNvPr id="41" name="Group 49"/>
          <p:cNvGrpSpPr/>
          <p:nvPr/>
        </p:nvGrpSpPr>
        <p:grpSpPr>
          <a:xfrm>
            <a:off x="9947158" y="4193995"/>
            <a:ext cx="801878" cy="793496"/>
            <a:chOff x="1504950" y="3868738"/>
            <a:chExt cx="293688" cy="290513"/>
          </a:xfrm>
          <a:solidFill>
            <a:schemeClr val="accent6"/>
          </a:solidFill>
        </p:grpSpPr>
        <p:sp>
          <p:nvSpPr>
            <p:cNvPr id="42" name="Freeform 33"/>
            <p:cNvSpPr/>
            <p:nvPr/>
          </p:nvSpPr>
          <p:spPr bwMode="auto">
            <a:xfrm>
              <a:off x="1504950" y="3868738"/>
              <a:ext cx="138113" cy="134938"/>
            </a:xfrm>
            <a:custGeom>
              <a:avLst/>
              <a:gdLst/>
              <a:ahLst/>
              <a:cxnLst>
                <a:cxn ang="0">
                  <a:pos x="9" y="8"/>
                </a:cxn>
                <a:cxn ang="0">
                  <a:pos x="9" y="37"/>
                </a:cxn>
                <a:cxn ang="0">
                  <a:pos x="17" y="46"/>
                </a:cxn>
                <a:cxn ang="0">
                  <a:pos x="47" y="17"/>
                </a:cxn>
                <a:cxn ang="0">
                  <a:pos x="38" y="8"/>
                </a:cxn>
                <a:cxn ang="0">
                  <a:pos x="9" y="8"/>
                </a:cxn>
              </a:cxnLst>
              <a:rect l="0" t="0" r="r" b="b"/>
              <a:pathLst>
                <a:path w="47" h="46">
                  <a:moveTo>
                    <a:pt x="9" y="8"/>
                  </a:moveTo>
                  <a:cubicBezTo>
                    <a:pt x="1" y="16"/>
                    <a:pt x="0" y="29"/>
                    <a:pt x="9" y="37"/>
                  </a:cubicBezTo>
                  <a:cubicBezTo>
                    <a:pt x="17" y="46"/>
                    <a:pt x="17" y="46"/>
                    <a:pt x="17" y="46"/>
                  </a:cubicBezTo>
                  <a:cubicBezTo>
                    <a:pt x="47" y="17"/>
                    <a:pt x="47" y="17"/>
                    <a:pt x="47" y="17"/>
                  </a:cubicBezTo>
                  <a:cubicBezTo>
                    <a:pt x="38" y="8"/>
                    <a:pt x="38" y="8"/>
                    <a:pt x="38" y="8"/>
                  </a:cubicBezTo>
                  <a:cubicBezTo>
                    <a:pt x="30" y="0"/>
                    <a:pt x="17" y="0"/>
                    <a:pt x="9" y="8"/>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43" name="Freeform 34"/>
            <p:cNvSpPr/>
            <p:nvPr/>
          </p:nvSpPr>
          <p:spPr bwMode="auto">
            <a:xfrm>
              <a:off x="1654175" y="4021138"/>
              <a:ext cx="131763" cy="138113"/>
            </a:xfrm>
            <a:custGeom>
              <a:avLst/>
              <a:gdLst/>
              <a:ahLst/>
              <a:cxnLst>
                <a:cxn ang="0">
                  <a:pos x="30" y="0"/>
                </a:cxn>
                <a:cxn ang="0">
                  <a:pos x="0" y="29"/>
                </a:cxn>
                <a:cxn ang="0">
                  <a:pos x="10" y="38"/>
                </a:cxn>
                <a:cxn ang="0">
                  <a:pos x="39" y="39"/>
                </a:cxn>
                <a:cxn ang="0">
                  <a:pos x="45" y="24"/>
                </a:cxn>
                <a:cxn ang="0">
                  <a:pos x="39" y="9"/>
                </a:cxn>
                <a:cxn ang="0">
                  <a:pos x="30" y="0"/>
                </a:cxn>
              </a:cxnLst>
              <a:rect l="0" t="0" r="r" b="b"/>
              <a:pathLst>
                <a:path w="45" h="47">
                  <a:moveTo>
                    <a:pt x="30" y="0"/>
                  </a:moveTo>
                  <a:cubicBezTo>
                    <a:pt x="0" y="29"/>
                    <a:pt x="0" y="29"/>
                    <a:pt x="0" y="29"/>
                  </a:cubicBezTo>
                  <a:cubicBezTo>
                    <a:pt x="10" y="38"/>
                    <a:pt x="10" y="38"/>
                    <a:pt x="10" y="38"/>
                  </a:cubicBezTo>
                  <a:cubicBezTo>
                    <a:pt x="18" y="47"/>
                    <a:pt x="31" y="47"/>
                    <a:pt x="39" y="39"/>
                  </a:cubicBezTo>
                  <a:cubicBezTo>
                    <a:pt x="43" y="35"/>
                    <a:pt x="45" y="29"/>
                    <a:pt x="45" y="24"/>
                  </a:cubicBezTo>
                  <a:cubicBezTo>
                    <a:pt x="45" y="19"/>
                    <a:pt x="43" y="13"/>
                    <a:pt x="39" y="9"/>
                  </a:cubicBezTo>
                  <a:lnTo>
                    <a:pt x="30" y="0"/>
                  </a:lnTo>
                  <a:close/>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44" name="Freeform 35"/>
            <p:cNvSpPr>
              <a:spLocks noEditPoints="1"/>
            </p:cNvSpPr>
            <p:nvPr/>
          </p:nvSpPr>
          <p:spPr bwMode="auto">
            <a:xfrm>
              <a:off x="1504950" y="3868738"/>
              <a:ext cx="293688" cy="279400"/>
            </a:xfrm>
            <a:custGeom>
              <a:avLst/>
              <a:gdLst/>
              <a:ahLst/>
              <a:cxnLst>
                <a:cxn ang="0">
                  <a:pos x="9" y="60"/>
                </a:cxn>
                <a:cxn ang="0">
                  <a:pos x="23" y="95"/>
                </a:cxn>
                <a:cxn ang="0">
                  <a:pos x="91" y="37"/>
                </a:cxn>
                <a:cxn ang="0">
                  <a:pos x="62" y="8"/>
                </a:cxn>
                <a:cxn ang="0">
                  <a:pos x="68" y="20"/>
                </a:cxn>
                <a:cxn ang="0">
                  <a:pos x="62" y="20"/>
                </a:cxn>
                <a:cxn ang="0">
                  <a:pos x="14" y="85"/>
                </a:cxn>
                <a:cxn ang="0">
                  <a:pos x="14" y="80"/>
                </a:cxn>
                <a:cxn ang="0">
                  <a:pos x="14" y="85"/>
                </a:cxn>
                <a:cxn ang="0">
                  <a:pos x="15" y="74"/>
                </a:cxn>
                <a:cxn ang="0">
                  <a:pos x="20" y="75"/>
                </a:cxn>
                <a:cxn ang="0">
                  <a:pos x="19" y="68"/>
                </a:cxn>
                <a:cxn ang="0">
                  <a:pos x="19" y="63"/>
                </a:cxn>
                <a:cxn ang="0">
                  <a:pos x="19" y="68"/>
                </a:cxn>
                <a:cxn ang="0">
                  <a:pos x="21" y="82"/>
                </a:cxn>
                <a:cxn ang="0">
                  <a:pos x="27" y="82"/>
                </a:cxn>
                <a:cxn ang="0">
                  <a:pos x="26" y="75"/>
                </a:cxn>
                <a:cxn ang="0">
                  <a:pos x="26" y="70"/>
                </a:cxn>
                <a:cxn ang="0">
                  <a:pos x="26" y="75"/>
                </a:cxn>
                <a:cxn ang="0">
                  <a:pos x="30" y="80"/>
                </a:cxn>
                <a:cxn ang="0">
                  <a:pos x="35" y="80"/>
                </a:cxn>
                <a:cxn ang="0">
                  <a:pos x="65" y="53"/>
                </a:cxn>
                <a:cxn ang="0">
                  <a:pos x="36" y="62"/>
                </a:cxn>
                <a:cxn ang="0">
                  <a:pos x="36" y="43"/>
                </a:cxn>
                <a:cxn ang="0">
                  <a:pos x="64" y="34"/>
                </a:cxn>
                <a:cxn ang="0">
                  <a:pos x="65" y="53"/>
                </a:cxn>
                <a:cxn ang="0">
                  <a:pos x="69" y="27"/>
                </a:cxn>
                <a:cxn ang="0">
                  <a:pos x="74" y="27"/>
                </a:cxn>
                <a:cxn ang="0">
                  <a:pos x="72" y="19"/>
                </a:cxn>
                <a:cxn ang="0">
                  <a:pos x="77" y="19"/>
                </a:cxn>
                <a:cxn ang="0">
                  <a:pos x="72" y="19"/>
                </a:cxn>
                <a:cxn ang="0">
                  <a:pos x="76" y="34"/>
                </a:cxn>
                <a:cxn ang="0">
                  <a:pos x="81" y="34"/>
                </a:cxn>
                <a:cxn ang="0">
                  <a:pos x="81" y="28"/>
                </a:cxn>
                <a:cxn ang="0">
                  <a:pos x="81" y="23"/>
                </a:cxn>
                <a:cxn ang="0">
                  <a:pos x="81" y="28"/>
                </a:cxn>
                <a:cxn ang="0">
                  <a:pos x="80" y="16"/>
                </a:cxn>
                <a:cxn ang="0">
                  <a:pos x="86" y="16"/>
                </a:cxn>
              </a:cxnLst>
              <a:rect l="0" t="0" r="r" b="b"/>
              <a:pathLst>
                <a:path w="100" h="95">
                  <a:moveTo>
                    <a:pt x="62" y="8"/>
                  </a:moveTo>
                  <a:cubicBezTo>
                    <a:pt x="9" y="60"/>
                    <a:pt x="9" y="60"/>
                    <a:pt x="9" y="60"/>
                  </a:cubicBezTo>
                  <a:cubicBezTo>
                    <a:pt x="1" y="68"/>
                    <a:pt x="0" y="81"/>
                    <a:pt x="9" y="89"/>
                  </a:cubicBezTo>
                  <a:cubicBezTo>
                    <a:pt x="13" y="93"/>
                    <a:pt x="18" y="95"/>
                    <a:pt x="23" y="95"/>
                  </a:cubicBezTo>
                  <a:cubicBezTo>
                    <a:pt x="29" y="95"/>
                    <a:pt x="34" y="93"/>
                    <a:pt x="38" y="90"/>
                  </a:cubicBezTo>
                  <a:cubicBezTo>
                    <a:pt x="91" y="37"/>
                    <a:pt x="91" y="37"/>
                    <a:pt x="91" y="37"/>
                  </a:cubicBezTo>
                  <a:cubicBezTo>
                    <a:pt x="100" y="29"/>
                    <a:pt x="100" y="16"/>
                    <a:pt x="92" y="8"/>
                  </a:cubicBezTo>
                  <a:cubicBezTo>
                    <a:pt x="84" y="0"/>
                    <a:pt x="70" y="0"/>
                    <a:pt x="62" y="8"/>
                  </a:cubicBezTo>
                  <a:moveTo>
                    <a:pt x="65" y="17"/>
                  </a:moveTo>
                  <a:cubicBezTo>
                    <a:pt x="66" y="17"/>
                    <a:pt x="68" y="18"/>
                    <a:pt x="68" y="20"/>
                  </a:cubicBezTo>
                  <a:cubicBezTo>
                    <a:pt x="68" y="21"/>
                    <a:pt x="66" y="22"/>
                    <a:pt x="65" y="22"/>
                  </a:cubicBezTo>
                  <a:cubicBezTo>
                    <a:pt x="64" y="22"/>
                    <a:pt x="62" y="21"/>
                    <a:pt x="62" y="20"/>
                  </a:cubicBezTo>
                  <a:cubicBezTo>
                    <a:pt x="62" y="18"/>
                    <a:pt x="64" y="17"/>
                    <a:pt x="65" y="17"/>
                  </a:cubicBezTo>
                  <a:moveTo>
                    <a:pt x="14" y="85"/>
                  </a:moveTo>
                  <a:cubicBezTo>
                    <a:pt x="12" y="85"/>
                    <a:pt x="11" y="84"/>
                    <a:pt x="11" y="82"/>
                  </a:cubicBezTo>
                  <a:cubicBezTo>
                    <a:pt x="12" y="81"/>
                    <a:pt x="13" y="80"/>
                    <a:pt x="14" y="80"/>
                  </a:cubicBezTo>
                  <a:cubicBezTo>
                    <a:pt x="16" y="80"/>
                    <a:pt x="17" y="81"/>
                    <a:pt x="17" y="83"/>
                  </a:cubicBezTo>
                  <a:cubicBezTo>
                    <a:pt x="17" y="84"/>
                    <a:pt x="15" y="85"/>
                    <a:pt x="14" y="85"/>
                  </a:cubicBezTo>
                  <a:moveTo>
                    <a:pt x="17" y="77"/>
                  </a:moveTo>
                  <a:cubicBezTo>
                    <a:pt x="16" y="77"/>
                    <a:pt x="15" y="76"/>
                    <a:pt x="15" y="74"/>
                  </a:cubicBezTo>
                  <a:cubicBezTo>
                    <a:pt x="15" y="73"/>
                    <a:pt x="16" y="72"/>
                    <a:pt x="18" y="72"/>
                  </a:cubicBezTo>
                  <a:cubicBezTo>
                    <a:pt x="19" y="72"/>
                    <a:pt x="20" y="73"/>
                    <a:pt x="20" y="75"/>
                  </a:cubicBezTo>
                  <a:cubicBezTo>
                    <a:pt x="20" y="76"/>
                    <a:pt x="19" y="77"/>
                    <a:pt x="17" y="77"/>
                  </a:cubicBezTo>
                  <a:moveTo>
                    <a:pt x="19" y="68"/>
                  </a:moveTo>
                  <a:cubicBezTo>
                    <a:pt x="18" y="68"/>
                    <a:pt x="16" y="66"/>
                    <a:pt x="17" y="65"/>
                  </a:cubicBezTo>
                  <a:cubicBezTo>
                    <a:pt x="17" y="63"/>
                    <a:pt x="18" y="62"/>
                    <a:pt x="19" y="63"/>
                  </a:cubicBezTo>
                  <a:cubicBezTo>
                    <a:pt x="21" y="63"/>
                    <a:pt x="22" y="64"/>
                    <a:pt x="22" y="65"/>
                  </a:cubicBezTo>
                  <a:cubicBezTo>
                    <a:pt x="22" y="67"/>
                    <a:pt x="20" y="68"/>
                    <a:pt x="19" y="68"/>
                  </a:cubicBezTo>
                  <a:moveTo>
                    <a:pt x="24" y="85"/>
                  </a:moveTo>
                  <a:cubicBezTo>
                    <a:pt x="22" y="84"/>
                    <a:pt x="21" y="83"/>
                    <a:pt x="21" y="82"/>
                  </a:cubicBezTo>
                  <a:cubicBezTo>
                    <a:pt x="22" y="80"/>
                    <a:pt x="23" y="79"/>
                    <a:pt x="24" y="79"/>
                  </a:cubicBezTo>
                  <a:cubicBezTo>
                    <a:pt x="26" y="79"/>
                    <a:pt x="27" y="81"/>
                    <a:pt x="27" y="82"/>
                  </a:cubicBezTo>
                  <a:cubicBezTo>
                    <a:pt x="27" y="84"/>
                    <a:pt x="25" y="85"/>
                    <a:pt x="24" y="85"/>
                  </a:cubicBezTo>
                  <a:moveTo>
                    <a:pt x="26" y="75"/>
                  </a:moveTo>
                  <a:cubicBezTo>
                    <a:pt x="24" y="75"/>
                    <a:pt x="23" y="74"/>
                    <a:pt x="23" y="72"/>
                  </a:cubicBezTo>
                  <a:cubicBezTo>
                    <a:pt x="23" y="71"/>
                    <a:pt x="25" y="70"/>
                    <a:pt x="26" y="70"/>
                  </a:cubicBezTo>
                  <a:cubicBezTo>
                    <a:pt x="28" y="70"/>
                    <a:pt x="29" y="71"/>
                    <a:pt x="28" y="73"/>
                  </a:cubicBezTo>
                  <a:cubicBezTo>
                    <a:pt x="28" y="74"/>
                    <a:pt x="27" y="75"/>
                    <a:pt x="26" y="75"/>
                  </a:cubicBezTo>
                  <a:moveTo>
                    <a:pt x="32" y="83"/>
                  </a:moveTo>
                  <a:cubicBezTo>
                    <a:pt x="31" y="83"/>
                    <a:pt x="30" y="81"/>
                    <a:pt x="30" y="80"/>
                  </a:cubicBezTo>
                  <a:cubicBezTo>
                    <a:pt x="30" y="78"/>
                    <a:pt x="31" y="77"/>
                    <a:pt x="32" y="78"/>
                  </a:cubicBezTo>
                  <a:cubicBezTo>
                    <a:pt x="34" y="78"/>
                    <a:pt x="35" y="79"/>
                    <a:pt x="35" y="80"/>
                  </a:cubicBezTo>
                  <a:cubicBezTo>
                    <a:pt x="35" y="82"/>
                    <a:pt x="33" y="83"/>
                    <a:pt x="32" y="83"/>
                  </a:cubicBezTo>
                  <a:moveTo>
                    <a:pt x="65" y="53"/>
                  </a:moveTo>
                  <a:cubicBezTo>
                    <a:pt x="54" y="63"/>
                    <a:pt x="54" y="63"/>
                    <a:pt x="54" y="63"/>
                  </a:cubicBezTo>
                  <a:cubicBezTo>
                    <a:pt x="49" y="68"/>
                    <a:pt x="41" y="67"/>
                    <a:pt x="36" y="62"/>
                  </a:cubicBezTo>
                  <a:cubicBezTo>
                    <a:pt x="36" y="62"/>
                    <a:pt x="36" y="62"/>
                    <a:pt x="36" y="62"/>
                  </a:cubicBezTo>
                  <a:cubicBezTo>
                    <a:pt x="31" y="56"/>
                    <a:pt x="31" y="48"/>
                    <a:pt x="36" y="43"/>
                  </a:cubicBezTo>
                  <a:cubicBezTo>
                    <a:pt x="47" y="33"/>
                    <a:pt x="47" y="33"/>
                    <a:pt x="47" y="33"/>
                  </a:cubicBezTo>
                  <a:cubicBezTo>
                    <a:pt x="52" y="28"/>
                    <a:pt x="60" y="28"/>
                    <a:pt x="64" y="34"/>
                  </a:cubicBezTo>
                  <a:cubicBezTo>
                    <a:pt x="66" y="35"/>
                    <a:pt x="66" y="35"/>
                    <a:pt x="66" y="35"/>
                  </a:cubicBezTo>
                  <a:cubicBezTo>
                    <a:pt x="70" y="40"/>
                    <a:pt x="70" y="48"/>
                    <a:pt x="65" y="53"/>
                  </a:cubicBezTo>
                  <a:moveTo>
                    <a:pt x="72" y="29"/>
                  </a:moveTo>
                  <a:cubicBezTo>
                    <a:pt x="70" y="29"/>
                    <a:pt x="69" y="28"/>
                    <a:pt x="69" y="27"/>
                  </a:cubicBezTo>
                  <a:cubicBezTo>
                    <a:pt x="69" y="25"/>
                    <a:pt x="70" y="24"/>
                    <a:pt x="72" y="24"/>
                  </a:cubicBezTo>
                  <a:cubicBezTo>
                    <a:pt x="73" y="24"/>
                    <a:pt x="74" y="25"/>
                    <a:pt x="74" y="27"/>
                  </a:cubicBezTo>
                  <a:cubicBezTo>
                    <a:pt x="74" y="28"/>
                    <a:pt x="73" y="29"/>
                    <a:pt x="72" y="29"/>
                  </a:cubicBezTo>
                  <a:moveTo>
                    <a:pt x="72" y="19"/>
                  </a:moveTo>
                  <a:cubicBezTo>
                    <a:pt x="72" y="17"/>
                    <a:pt x="73" y="16"/>
                    <a:pt x="74" y="16"/>
                  </a:cubicBezTo>
                  <a:cubicBezTo>
                    <a:pt x="76" y="16"/>
                    <a:pt x="77" y="17"/>
                    <a:pt x="77" y="19"/>
                  </a:cubicBezTo>
                  <a:cubicBezTo>
                    <a:pt x="77" y="20"/>
                    <a:pt x="76" y="21"/>
                    <a:pt x="74" y="21"/>
                  </a:cubicBezTo>
                  <a:cubicBezTo>
                    <a:pt x="73" y="21"/>
                    <a:pt x="72" y="20"/>
                    <a:pt x="72" y="19"/>
                  </a:cubicBezTo>
                  <a:moveTo>
                    <a:pt x="79" y="36"/>
                  </a:moveTo>
                  <a:cubicBezTo>
                    <a:pt x="77" y="36"/>
                    <a:pt x="76" y="35"/>
                    <a:pt x="76" y="34"/>
                  </a:cubicBezTo>
                  <a:cubicBezTo>
                    <a:pt x="76" y="32"/>
                    <a:pt x="77" y="31"/>
                    <a:pt x="79" y="31"/>
                  </a:cubicBezTo>
                  <a:cubicBezTo>
                    <a:pt x="80" y="31"/>
                    <a:pt x="81" y="32"/>
                    <a:pt x="81" y="34"/>
                  </a:cubicBezTo>
                  <a:cubicBezTo>
                    <a:pt x="81" y="35"/>
                    <a:pt x="80" y="36"/>
                    <a:pt x="79" y="36"/>
                  </a:cubicBezTo>
                  <a:moveTo>
                    <a:pt x="81" y="28"/>
                  </a:moveTo>
                  <a:cubicBezTo>
                    <a:pt x="80" y="28"/>
                    <a:pt x="79" y="27"/>
                    <a:pt x="79" y="26"/>
                  </a:cubicBezTo>
                  <a:cubicBezTo>
                    <a:pt x="79" y="24"/>
                    <a:pt x="80" y="23"/>
                    <a:pt x="81" y="23"/>
                  </a:cubicBezTo>
                  <a:cubicBezTo>
                    <a:pt x="83" y="23"/>
                    <a:pt x="84" y="24"/>
                    <a:pt x="84" y="26"/>
                  </a:cubicBezTo>
                  <a:cubicBezTo>
                    <a:pt x="84" y="27"/>
                    <a:pt x="83" y="28"/>
                    <a:pt x="81" y="28"/>
                  </a:cubicBezTo>
                  <a:moveTo>
                    <a:pt x="83" y="19"/>
                  </a:moveTo>
                  <a:cubicBezTo>
                    <a:pt x="81" y="19"/>
                    <a:pt x="80" y="17"/>
                    <a:pt x="80" y="16"/>
                  </a:cubicBezTo>
                  <a:cubicBezTo>
                    <a:pt x="80" y="14"/>
                    <a:pt x="81" y="13"/>
                    <a:pt x="83" y="13"/>
                  </a:cubicBezTo>
                  <a:cubicBezTo>
                    <a:pt x="84" y="13"/>
                    <a:pt x="86" y="14"/>
                    <a:pt x="86" y="16"/>
                  </a:cubicBezTo>
                  <a:cubicBezTo>
                    <a:pt x="86" y="17"/>
                    <a:pt x="84" y="19"/>
                    <a:pt x="83" y="1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8" accel="50000" decel="5000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accel="50000" decel="5000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4" accel="50000" decel="5000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 presetClass="entr" presetSubtype="2" accel="50000" decel="5000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childTnLst>
                                </p:cTn>
                              </p:par>
                              <p:par>
                                <p:cTn id="52" presetID="2" presetClass="entr" presetSubtype="4" accel="50000" decel="5000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ppt_x"/>
                                          </p:val>
                                        </p:tav>
                                        <p:tav tm="100000">
                                          <p:val>
                                            <p:strVal val="#ppt_x"/>
                                          </p:val>
                                        </p:tav>
                                      </p:tavLst>
                                    </p:anim>
                                    <p:anim calcmode="lin" valueType="num">
                                      <p:cBhvr additive="base">
                                        <p:cTn id="55" dur="500" fill="hold"/>
                                        <p:tgtEl>
                                          <p:spTgt spid="36"/>
                                        </p:tgtEl>
                                        <p:attrNameLst>
                                          <p:attrName>ppt_y</p:attrName>
                                        </p:attrNameLst>
                                      </p:cBhvr>
                                      <p:tavLst>
                                        <p:tav tm="0">
                                          <p:val>
                                            <p:strVal val="1+#ppt_h/2"/>
                                          </p:val>
                                        </p:tav>
                                        <p:tav tm="100000">
                                          <p:val>
                                            <p:strVal val="#ppt_y"/>
                                          </p:val>
                                        </p:tav>
                                      </p:tavLst>
                                    </p:anim>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2" presetClass="entr" presetSubtype="4" accel="50000" decel="5000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ppt_x"/>
                                          </p:val>
                                        </p:tav>
                                        <p:tav tm="100000">
                                          <p:val>
                                            <p:strVal val="#ppt_x"/>
                                          </p:val>
                                        </p:tav>
                                      </p:tavLst>
                                    </p:anim>
                                    <p:anim calcmode="lin" valueType="num">
                                      <p:cBhvr additive="base">
                                        <p:cTn id="65" dur="500" fill="hold"/>
                                        <p:tgtEl>
                                          <p:spTgt spid="37"/>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53" presetClass="entr" presetSubtype="16"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par>
                                <p:cTn id="72" presetID="2" presetClass="entr" presetSubtype="4" accel="50000" decel="5000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ppt_x"/>
                                          </p:val>
                                        </p:tav>
                                        <p:tav tm="100000">
                                          <p:val>
                                            <p:strVal val="#ppt_x"/>
                                          </p:val>
                                        </p:tav>
                                      </p:tavLst>
                                    </p:anim>
                                    <p:anim calcmode="lin" valueType="num">
                                      <p:cBhvr additive="base">
                                        <p:cTn id="75" dur="500" fill="hold"/>
                                        <p:tgtEl>
                                          <p:spTgt spid="38"/>
                                        </p:tgtEl>
                                        <p:attrNameLst>
                                          <p:attrName>ppt_y</p:attrName>
                                        </p:attrNameLst>
                                      </p:cBhvr>
                                      <p:tavLst>
                                        <p:tav tm="0">
                                          <p:val>
                                            <p:strVal val="1+#ppt_h/2"/>
                                          </p:val>
                                        </p:tav>
                                        <p:tav tm="100000">
                                          <p:val>
                                            <p:strVal val="#ppt_y"/>
                                          </p:val>
                                        </p:tav>
                                      </p:tavLst>
                                    </p:anim>
                                  </p:childTnLst>
                                </p:cTn>
                              </p:par>
                            </p:childTnLst>
                          </p:cTn>
                        </p:par>
                        <p:par>
                          <p:cTn id="76" fill="hold">
                            <p:stCondLst>
                              <p:cond delay="550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par>
                                <p:cTn id="82" presetID="2" presetClass="entr" presetSubtype="4" accel="50000" decel="50000"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 calcmode="lin" valueType="num">
                                      <p:cBhvr additive="base">
                                        <p:cTn id="84" dur="500" fill="hold"/>
                                        <p:tgtEl>
                                          <p:spTgt spid="39"/>
                                        </p:tgtEl>
                                        <p:attrNameLst>
                                          <p:attrName>ppt_x</p:attrName>
                                        </p:attrNameLst>
                                      </p:cBhvr>
                                      <p:tavLst>
                                        <p:tav tm="0">
                                          <p:val>
                                            <p:strVal val="#ppt_x"/>
                                          </p:val>
                                        </p:tav>
                                        <p:tav tm="100000">
                                          <p:val>
                                            <p:strVal val="#ppt_x"/>
                                          </p:val>
                                        </p:tav>
                                      </p:tavLst>
                                    </p:anim>
                                    <p:anim calcmode="lin" valueType="num">
                                      <p:cBhvr additive="base">
                                        <p:cTn id="85" dur="500" fill="hold"/>
                                        <p:tgtEl>
                                          <p:spTgt spid="39"/>
                                        </p:tgtEl>
                                        <p:attrNameLst>
                                          <p:attrName>ppt_y</p:attrName>
                                        </p:attrNameLst>
                                      </p:cBhvr>
                                      <p:tavLst>
                                        <p:tav tm="0">
                                          <p:val>
                                            <p:strVal val="1+#ppt_h/2"/>
                                          </p:val>
                                        </p:tav>
                                        <p:tav tm="100000">
                                          <p:val>
                                            <p:strVal val="#ppt_y"/>
                                          </p:val>
                                        </p:tav>
                                      </p:tavLst>
                                    </p:anim>
                                  </p:childTnLst>
                                </p:cTn>
                              </p:par>
                            </p:childTnLst>
                          </p:cTn>
                        </p:par>
                        <p:par>
                          <p:cTn id="86" fill="hold">
                            <p:stCondLst>
                              <p:cond delay="6000"/>
                            </p:stCondLst>
                            <p:childTnLst>
                              <p:par>
                                <p:cTn id="87" presetID="53" presetClass="entr" presetSubtype="16" fill="hold" nodeType="afterEffect">
                                  <p:stCondLst>
                                    <p:cond delay="0"/>
                                  </p:stCondLst>
                                  <p:childTnLst>
                                    <p:set>
                                      <p:cBhvr>
                                        <p:cTn id="88" dur="1" fill="hold">
                                          <p:stCondLst>
                                            <p:cond delay="0"/>
                                          </p:stCondLst>
                                        </p:cTn>
                                        <p:tgtEl>
                                          <p:spTgt spid="41"/>
                                        </p:tgtEl>
                                        <p:attrNameLst>
                                          <p:attrName>style.visibility</p:attrName>
                                        </p:attrNameLst>
                                      </p:cBhvr>
                                      <p:to>
                                        <p:strVal val="visible"/>
                                      </p:to>
                                    </p:set>
                                    <p:anim calcmode="lin" valueType="num">
                                      <p:cBhvr>
                                        <p:cTn id="89" dur="500" fill="hold"/>
                                        <p:tgtEl>
                                          <p:spTgt spid="41"/>
                                        </p:tgtEl>
                                        <p:attrNameLst>
                                          <p:attrName>ppt_w</p:attrName>
                                        </p:attrNameLst>
                                      </p:cBhvr>
                                      <p:tavLst>
                                        <p:tav tm="0">
                                          <p:val>
                                            <p:fltVal val="0"/>
                                          </p:val>
                                        </p:tav>
                                        <p:tav tm="100000">
                                          <p:val>
                                            <p:strVal val="#ppt_w"/>
                                          </p:val>
                                        </p:tav>
                                      </p:tavLst>
                                    </p:anim>
                                    <p:anim calcmode="lin" valueType="num">
                                      <p:cBhvr>
                                        <p:cTn id="90" dur="500" fill="hold"/>
                                        <p:tgtEl>
                                          <p:spTgt spid="41"/>
                                        </p:tgtEl>
                                        <p:attrNameLst>
                                          <p:attrName>ppt_h</p:attrName>
                                        </p:attrNameLst>
                                      </p:cBhvr>
                                      <p:tavLst>
                                        <p:tav tm="0">
                                          <p:val>
                                            <p:fltVal val="0"/>
                                          </p:val>
                                        </p:tav>
                                        <p:tav tm="100000">
                                          <p:val>
                                            <p:strVal val="#ppt_h"/>
                                          </p:val>
                                        </p:tav>
                                      </p:tavLst>
                                    </p:anim>
                                    <p:animEffect transition="in" filter="fade">
                                      <p:cBhvr>
                                        <p:cTn id="91" dur="500"/>
                                        <p:tgtEl>
                                          <p:spTgt spid="41"/>
                                        </p:tgtEl>
                                      </p:cBhvr>
                                    </p:animEffect>
                                  </p:childTnLst>
                                </p:cTn>
                              </p:par>
                              <p:par>
                                <p:cTn id="92" presetID="2" presetClass="entr" presetSubtype="4" accel="50000" decel="50000" fill="hold" grpId="0" nodeType="with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additive="base">
                                        <p:cTn id="94" dur="500" fill="hold"/>
                                        <p:tgtEl>
                                          <p:spTgt spid="40"/>
                                        </p:tgtEl>
                                        <p:attrNameLst>
                                          <p:attrName>ppt_x</p:attrName>
                                        </p:attrNameLst>
                                      </p:cBhvr>
                                      <p:tavLst>
                                        <p:tav tm="0">
                                          <p:val>
                                            <p:strVal val="#ppt_x"/>
                                          </p:val>
                                        </p:tav>
                                        <p:tav tm="100000">
                                          <p:val>
                                            <p:strVal val="#ppt_x"/>
                                          </p:val>
                                        </p:tav>
                                      </p:tavLst>
                                    </p:anim>
                                    <p:anim calcmode="lin" valueType="num">
                                      <p:cBhvr additive="base">
                                        <p:cTn id="9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21" grpId="0"/>
      <p:bldP spid="22" grpId="0"/>
      <p:bldP spid="34" grpId="0" animBg="1"/>
      <p:bldP spid="35" grpId="0" animBg="1"/>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867710" y="2015204"/>
            <a:ext cx="1239843" cy="1239843"/>
            <a:chOff x="7864637" y="2015756"/>
            <a:chExt cx="1239359" cy="1239359"/>
          </a:xfrm>
        </p:grpSpPr>
        <p:sp>
          <p:nvSpPr>
            <p:cNvPr id="7" name="圆角矩形 6"/>
            <p:cNvSpPr/>
            <p:nvPr/>
          </p:nvSpPr>
          <p:spPr>
            <a:xfrm>
              <a:off x="7864637" y="2015756"/>
              <a:ext cx="1239359" cy="1239359"/>
            </a:xfrm>
            <a:prstGeom prst="roundRect">
              <a:avLst>
                <a:gd name="adj" fmla="val 84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sp>
          <p:nvSpPr>
            <p:cNvPr id="8" name="Freeform 74"/>
            <p:cNvSpPr>
              <a:spLocks noEditPoints="1"/>
            </p:cNvSpPr>
            <p:nvPr/>
          </p:nvSpPr>
          <p:spPr bwMode="auto">
            <a:xfrm>
              <a:off x="8203281" y="2279310"/>
              <a:ext cx="628229" cy="561185"/>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9" name="组合 8"/>
          <p:cNvGrpSpPr/>
          <p:nvPr/>
        </p:nvGrpSpPr>
        <p:grpSpPr>
          <a:xfrm>
            <a:off x="9110798" y="4444014"/>
            <a:ext cx="2826299" cy="1075212"/>
            <a:chOff x="9107240" y="4338185"/>
            <a:chExt cx="2825195" cy="1074792"/>
          </a:xfrm>
        </p:grpSpPr>
        <p:sp>
          <p:nvSpPr>
            <p:cNvPr id="10" name="文本框 5"/>
            <p:cNvSpPr txBox="1"/>
            <p:nvPr/>
          </p:nvSpPr>
          <p:spPr>
            <a:xfrm>
              <a:off x="9107240" y="4673929"/>
              <a:ext cx="2825195" cy="7390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cs typeface="+mn-ea"/>
                </a:rPr>
                <a:t>请在这里添加相应的文字内容请在这里添加相应的文字内容</a:t>
              </a:r>
              <a:endParaRPr lang="zh-CN" altLang="en-US" sz="1400" dirty="0">
                <a:solidFill>
                  <a:schemeClr val="tx1">
                    <a:lumMod val="75000"/>
                    <a:lumOff val="25000"/>
                  </a:schemeClr>
                </a:solidFill>
                <a:cs typeface="+mn-ea"/>
              </a:endParaRPr>
            </a:p>
          </p:txBody>
        </p:sp>
        <p:sp>
          <p:nvSpPr>
            <p:cNvPr id="11" name="文本框 6"/>
            <p:cNvSpPr txBox="1"/>
            <p:nvPr/>
          </p:nvSpPr>
          <p:spPr>
            <a:xfrm>
              <a:off x="9119542" y="4338185"/>
              <a:ext cx="203132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b="1" dirty="0">
                  <a:solidFill>
                    <a:schemeClr val="accent4"/>
                  </a:solidFill>
                  <a:cs typeface="+mn-ea"/>
                </a:rPr>
                <a:t>请在这里添加标题</a:t>
              </a:r>
              <a:endParaRPr lang="zh-CN" altLang="en-US" sz="1800" b="1" dirty="0">
                <a:solidFill>
                  <a:schemeClr val="accent4"/>
                </a:solidFill>
                <a:cs typeface="+mn-ea"/>
              </a:endParaRPr>
            </a:p>
          </p:txBody>
        </p:sp>
      </p:grpSp>
      <p:grpSp>
        <p:nvGrpSpPr>
          <p:cNvPr id="12" name="组合 11"/>
          <p:cNvGrpSpPr/>
          <p:nvPr/>
        </p:nvGrpSpPr>
        <p:grpSpPr>
          <a:xfrm>
            <a:off x="-25484" y="-1340"/>
            <a:ext cx="8000190" cy="6862268"/>
            <a:chOff x="-25474" y="0"/>
            <a:chExt cx="7997066" cy="6859588"/>
          </a:xfrm>
        </p:grpSpPr>
        <p:sp>
          <p:nvSpPr>
            <p:cNvPr id="13" name="矩形 12"/>
            <p:cNvSpPr/>
            <p:nvPr/>
          </p:nvSpPr>
          <p:spPr>
            <a:xfrm>
              <a:off x="6375326" y="794"/>
              <a:ext cx="159626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10228" r="17988" b="6111"/>
            <a:stretch>
              <a:fillRect/>
            </a:stretch>
          </p:blipFill>
          <p:spPr>
            <a:xfrm>
              <a:off x="-25474" y="794"/>
              <a:ext cx="7861300" cy="6858000"/>
            </a:xfrm>
            <a:prstGeom prst="rect">
              <a:avLst/>
            </a:prstGeom>
          </p:spPr>
        </p:pic>
        <p:sp>
          <p:nvSpPr>
            <p:cNvPr id="15" name="矩形 14"/>
            <p:cNvSpPr/>
            <p:nvPr/>
          </p:nvSpPr>
          <p:spPr>
            <a:xfrm>
              <a:off x="0" y="0"/>
              <a:ext cx="7845504" cy="685958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sp>
        <p:nvSpPr>
          <p:cNvPr id="16" name="矩形 15"/>
          <p:cNvSpPr/>
          <p:nvPr/>
        </p:nvSpPr>
        <p:spPr>
          <a:xfrm>
            <a:off x="-25484" y="-1340"/>
            <a:ext cx="7874053" cy="6861474"/>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17" name="组合 16"/>
          <p:cNvGrpSpPr/>
          <p:nvPr/>
        </p:nvGrpSpPr>
        <p:grpSpPr>
          <a:xfrm>
            <a:off x="7848569" y="4380476"/>
            <a:ext cx="1239843" cy="1239843"/>
            <a:chOff x="7845504" y="4380104"/>
            <a:chExt cx="1239359" cy="1239359"/>
          </a:xfrm>
        </p:grpSpPr>
        <p:sp>
          <p:nvSpPr>
            <p:cNvPr id="18" name="圆角矩形 17"/>
            <p:cNvSpPr/>
            <p:nvPr/>
          </p:nvSpPr>
          <p:spPr>
            <a:xfrm>
              <a:off x="7845504" y="4380104"/>
              <a:ext cx="1239359" cy="1239359"/>
            </a:xfrm>
            <a:prstGeom prst="roundRect">
              <a:avLst>
                <a:gd name="adj" fmla="val 846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endParaRPr>
            </a:p>
          </p:txBody>
        </p:sp>
        <p:sp>
          <p:nvSpPr>
            <p:cNvPr id="19" name="Freeform 121"/>
            <p:cNvSpPr>
              <a:spLocks noEditPoints="1"/>
            </p:cNvSpPr>
            <p:nvPr/>
          </p:nvSpPr>
          <p:spPr bwMode="auto">
            <a:xfrm>
              <a:off x="8161087" y="4558376"/>
              <a:ext cx="646457" cy="743626"/>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chemeClr val="bg1"/>
            </a:solidFill>
            <a:ln w="9525">
              <a:noFill/>
              <a:round/>
            </a:ln>
          </p:spPr>
          <p:txBody>
            <a:bodyPr vert="horz" wrap="square" lIns="91476" tIns="45738" rIns="91476" bIns="45738" numCol="1" anchor="t" anchorCtr="0" compatLnSpc="1"/>
            <a:lstStyle/>
            <a:p>
              <a:endParaRPr lang="en-US" sz="2100">
                <a:cs typeface="+mn-ea"/>
              </a:endParaRPr>
            </a:p>
          </p:txBody>
        </p:sp>
      </p:grpSp>
      <p:grpSp>
        <p:nvGrpSpPr>
          <p:cNvPr id="20" name="组合 19"/>
          <p:cNvGrpSpPr/>
          <p:nvPr/>
        </p:nvGrpSpPr>
        <p:grpSpPr>
          <a:xfrm>
            <a:off x="9088412" y="2078742"/>
            <a:ext cx="2772066" cy="1075212"/>
            <a:chOff x="9084863" y="1973837"/>
            <a:chExt cx="2770983" cy="1074792"/>
          </a:xfrm>
        </p:grpSpPr>
        <p:sp>
          <p:nvSpPr>
            <p:cNvPr id="21" name="文本框 7"/>
            <p:cNvSpPr txBox="1"/>
            <p:nvPr/>
          </p:nvSpPr>
          <p:spPr>
            <a:xfrm>
              <a:off x="9084863" y="2309581"/>
              <a:ext cx="2770983" cy="7390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cs typeface="+mn-ea"/>
                </a:rPr>
                <a:t>请在这里添加相应的文字内容请在这里添加相应的文字内容</a:t>
              </a:r>
              <a:endParaRPr lang="zh-CN" altLang="en-US" sz="1400" dirty="0">
                <a:solidFill>
                  <a:schemeClr val="tx1">
                    <a:lumMod val="75000"/>
                    <a:lumOff val="25000"/>
                  </a:schemeClr>
                </a:solidFill>
                <a:cs typeface="+mn-ea"/>
              </a:endParaRPr>
            </a:p>
          </p:txBody>
        </p:sp>
        <p:sp>
          <p:nvSpPr>
            <p:cNvPr id="22" name="文本框 8"/>
            <p:cNvSpPr txBox="1"/>
            <p:nvPr/>
          </p:nvSpPr>
          <p:spPr>
            <a:xfrm>
              <a:off x="9084863" y="1973837"/>
              <a:ext cx="203132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b="1" dirty="0">
                  <a:solidFill>
                    <a:schemeClr val="accent1"/>
                  </a:solidFill>
                  <a:cs typeface="+mn-ea"/>
                </a:rPr>
                <a:t>请在这里添加标题</a:t>
              </a:r>
              <a:endParaRPr lang="zh-CN" altLang="en-US" sz="1800" b="1" dirty="0">
                <a:solidFill>
                  <a:schemeClr val="accent1"/>
                </a:solidFill>
                <a:cs typeface="+mn-ea"/>
              </a:endParaRPr>
            </a:p>
          </p:txBody>
        </p:sp>
      </p:grpSp>
      <p:sp>
        <p:nvSpPr>
          <p:cNvPr id="23" name="圆角矩形 22"/>
          <p:cNvSpPr/>
          <p:nvPr/>
        </p:nvSpPr>
        <p:spPr>
          <a:xfrm>
            <a:off x="1565527" y="1943819"/>
            <a:ext cx="4682349" cy="3155397"/>
          </a:xfrm>
          <a:prstGeom prst="round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grpSp>
        <p:nvGrpSpPr>
          <p:cNvPr id="24" name="Group 74"/>
          <p:cNvGrpSpPr/>
          <p:nvPr/>
        </p:nvGrpSpPr>
        <p:grpSpPr>
          <a:xfrm>
            <a:off x="3404779" y="2349253"/>
            <a:ext cx="1003844" cy="830249"/>
            <a:chOff x="7309384" y="1676401"/>
            <a:chExt cx="752687" cy="622300"/>
          </a:xfrm>
          <a:solidFill>
            <a:schemeClr val="accent2"/>
          </a:solidFill>
        </p:grpSpPr>
        <p:sp>
          <p:nvSpPr>
            <p:cNvPr id="25" name="Freeform 32"/>
            <p:cNvSpPr>
              <a:spLocks noEditPoints="1"/>
            </p:cNvSpPr>
            <p:nvPr/>
          </p:nvSpPr>
          <p:spPr bwMode="auto">
            <a:xfrm>
              <a:off x="7309384" y="1834050"/>
              <a:ext cx="361527" cy="464651"/>
            </a:xfrm>
            <a:custGeom>
              <a:avLst/>
              <a:gdLst/>
              <a:ahLst/>
              <a:cxnLst>
                <a:cxn ang="0">
                  <a:pos x="151" y="136"/>
                </a:cxn>
                <a:cxn ang="0">
                  <a:pos x="97" y="122"/>
                </a:cxn>
                <a:cxn ang="0">
                  <a:pos x="91" y="119"/>
                </a:cxn>
                <a:cxn ang="0">
                  <a:pos x="84" y="113"/>
                </a:cxn>
                <a:cxn ang="0">
                  <a:pos x="75" y="103"/>
                </a:cxn>
                <a:cxn ang="0">
                  <a:pos x="35" y="71"/>
                </a:cxn>
                <a:cxn ang="0">
                  <a:pos x="24" y="80"/>
                </a:cxn>
                <a:cxn ang="0">
                  <a:pos x="47" y="112"/>
                </a:cxn>
                <a:cxn ang="0">
                  <a:pos x="55" y="121"/>
                </a:cxn>
                <a:cxn ang="0">
                  <a:pos x="62" y="129"/>
                </a:cxn>
                <a:cxn ang="0">
                  <a:pos x="46" y="117"/>
                </a:cxn>
                <a:cxn ang="0">
                  <a:pos x="42" y="112"/>
                </a:cxn>
                <a:cxn ang="0">
                  <a:pos x="38" y="105"/>
                </a:cxn>
                <a:cxn ang="0">
                  <a:pos x="33" y="98"/>
                </a:cxn>
                <a:cxn ang="0">
                  <a:pos x="25" y="88"/>
                </a:cxn>
                <a:cxn ang="0">
                  <a:pos x="21" y="83"/>
                </a:cxn>
                <a:cxn ang="0">
                  <a:pos x="28" y="66"/>
                </a:cxn>
                <a:cxn ang="0">
                  <a:pos x="24" y="29"/>
                </a:cxn>
                <a:cxn ang="0">
                  <a:pos x="13" y="1"/>
                </a:cxn>
                <a:cxn ang="0">
                  <a:pos x="8" y="2"/>
                </a:cxn>
                <a:cxn ang="0">
                  <a:pos x="4" y="21"/>
                </a:cxn>
                <a:cxn ang="0">
                  <a:pos x="1" y="74"/>
                </a:cxn>
                <a:cxn ang="0">
                  <a:pos x="38" y="155"/>
                </a:cxn>
                <a:cxn ang="0">
                  <a:pos x="108" y="200"/>
                </a:cxn>
                <a:cxn ang="0">
                  <a:pos x="122" y="223"/>
                </a:cxn>
                <a:cxn ang="0">
                  <a:pos x="122" y="248"/>
                </a:cxn>
                <a:cxn ang="0">
                  <a:pos x="190" y="248"/>
                </a:cxn>
                <a:cxn ang="0">
                  <a:pos x="190" y="225"/>
                </a:cxn>
                <a:cxn ang="0">
                  <a:pos x="191" y="212"/>
                </a:cxn>
                <a:cxn ang="0">
                  <a:pos x="191" y="194"/>
                </a:cxn>
                <a:cxn ang="0">
                  <a:pos x="151" y="136"/>
                </a:cxn>
                <a:cxn ang="0">
                  <a:pos x="151" y="136"/>
                </a:cxn>
                <a:cxn ang="0">
                  <a:pos x="151" y="136"/>
                </a:cxn>
              </a:cxnLst>
              <a:rect l="0" t="0" r="r" b="b"/>
              <a:pathLst>
                <a:path w="193" h="248">
                  <a:moveTo>
                    <a:pt x="151" y="136"/>
                  </a:moveTo>
                  <a:cubicBezTo>
                    <a:pt x="149" y="135"/>
                    <a:pt x="135" y="124"/>
                    <a:pt x="97" y="122"/>
                  </a:cubicBezTo>
                  <a:cubicBezTo>
                    <a:pt x="95" y="121"/>
                    <a:pt x="93" y="120"/>
                    <a:pt x="91" y="119"/>
                  </a:cubicBezTo>
                  <a:cubicBezTo>
                    <a:pt x="88" y="117"/>
                    <a:pt x="86" y="115"/>
                    <a:pt x="84" y="113"/>
                  </a:cubicBezTo>
                  <a:cubicBezTo>
                    <a:pt x="81" y="110"/>
                    <a:pt x="78" y="107"/>
                    <a:pt x="75" y="103"/>
                  </a:cubicBezTo>
                  <a:cubicBezTo>
                    <a:pt x="56" y="77"/>
                    <a:pt x="38" y="72"/>
                    <a:pt x="35" y="71"/>
                  </a:cubicBezTo>
                  <a:cubicBezTo>
                    <a:pt x="32" y="69"/>
                    <a:pt x="18" y="71"/>
                    <a:pt x="24" y="80"/>
                  </a:cubicBezTo>
                  <a:cubicBezTo>
                    <a:pt x="25" y="80"/>
                    <a:pt x="46" y="110"/>
                    <a:pt x="47" y="112"/>
                  </a:cubicBezTo>
                  <a:cubicBezTo>
                    <a:pt x="50" y="116"/>
                    <a:pt x="52" y="118"/>
                    <a:pt x="55" y="121"/>
                  </a:cubicBezTo>
                  <a:cubicBezTo>
                    <a:pt x="57" y="124"/>
                    <a:pt x="60" y="126"/>
                    <a:pt x="62" y="129"/>
                  </a:cubicBezTo>
                  <a:cubicBezTo>
                    <a:pt x="62" y="129"/>
                    <a:pt x="49" y="121"/>
                    <a:pt x="46" y="117"/>
                  </a:cubicBezTo>
                  <a:cubicBezTo>
                    <a:pt x="44" y="116"/>
                    <a:pt x="43" y="113"/>
                    <a:pt x="42" y="112"/>
                  </a:cubicBezTo>
                  <a:cubicBezTo>
                    <a:pt x="41" y="109"/>
                    <a:pt x="40" y="107"/>
                    <a:pt x="38" y="105"/>
                  </a:cubicBezTo>
                  <a:cubicBezTo>
                    <a:pt x="36" y="103"/>
                    <a:pt x="35" y="100"/>
                    <a:pt x="33" y="98"/>
                  </a:cubicBezTo>
                  <a:cubicBezTo>
                    <a:pt x="30" y="95"/>
                    <a:pt x="28" y="91"/>
                    <a:pt x="25" y="88"/>
                  </a:cubicBezTo>
                  <a:cubicBezTo>
                    <a:pt x="24" y="86"/>
                    <a:pt x="22" y="85"/>
                    <a:pt x="21" y="83"/>
                  </a:cubicBezTo>
                  <a:cubicBezTo>
                    <a:pt x="14" y="72"/>
                    <a:pt x="21" y="67"/>
                    <a:pt x="28" y="66"/>
                  </a:cubicBezTo>
                  <a:cubicBezTo>
                    <a:pt x="28" y="65"/>
                    <a:pt x="25" y="34"/>
                    <a:pt x="24" y="29"/>
                  </a:cubicBezTo>
                  <a:cubicBezTo>
                    <a:pt x="23" y="15"/>
                    <a:pt x="21" y="4"/>
                    <a:pt x="13" y="1"/>
                  </a:cubicBezTo>
                  <a:cubicBezTo>
                    <a:pt x="11" y="0"/>
                    <a:pt x="9" y="0"/>
                    <a:pt x="8" y="2"/>
                  </a:cubicBezTo>
                  <a:cubicBezTo>
                    <a:pt x="6" y="4"/>
                    <a:pt x="4" y="15"/>
                    <a:pt x="4" y="21"/>
                  </a:cubicBezTo>
                  <a:cubicBezTo>
                    <a:pt x="4" y="21"/>
                    <a:pt x="0" y="57"/>
                    <a:pt x="1" y="74"/>
                  </a:cubicBezTo>
                  <a:cubicBezTo>
                    <a:pt x="2" y="83"/>
                    <a:pt x="30" y="145"/>
                    <a:pt x="38" y="155"/>
                  </a:cubicBezTo>
                  <a:cubicBezTo>
                    <a:pt x="46" y="164"/>
                    <a:pt x="108" y="200"/>
                    <a:pt x="108" y="200"/>
                  </a:cubicBezTo>
                  <a:cubicBezTo>
                    <a:pt x="111" y="202"/>
                    <a:pt x="122" y="211"/>
                    <a:pt x="122" y="223"/>
                  </a:cubicBezTo>
                  <a:cubicBezTo>
                    <a:pt x="122" y="248"/>
                    <a:pt x="122" y="248"/>
                    <a:pt x="122" y="248"/>
                  </a:cubicBezTo>
                  <a:cubicBezTo>
                    <a:pt x="190" y="248"/>
                    <a:pt x="190" y="248"/>
                    <a:pt x="190" y="248"/>
                  </a:cubicBezTo>
                  <a:cubicBezTo>
                    <a:pt x="190" y="225"/>
                    <a:pt x="190" y="225"/>
                    <a:pt x="190" y="225"/>
                  </a:cubicBezTo>
                  <a:cubicBezTo>
                    <a:pt x="190" y="221"/>
                    <a:pt x="191" y="216"/>
                    <a:pt x="191" y="212"/>
                  </a:cubicBezTo>
                  <a:cubicBezTo>
                    <a:pt x="193" y="207"/>
                    <a:pt x="192" y="198"/>
                    <a:pt x="191" y="194"/>
                  </a:cubicBezTo>
                  <a:cubicBezTo>
                    <a:pt x="183" y="159"/>
                    <a:pt x="154" y="138"/>
                    <a:pt x="151" y="136"/>
                  </a:cubicBezTo>
                  <a:close/>
                  <a:moveTo>
                    <a:pt x="151" y="136"/>
                  </a:moveTo>
                  <a:cubicBezTo>
                    <a:pt x="151" y="136"/>
                    <a:pt x="151" y="136"/>
                    <a:pt x="151" y="136"/>
                  </a:cubicBezTo>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26" name="Freeform 33"/>
            <p:cNvSpPr>
              <a:spLocks noEditPoints="1"/>
            </p:cNvSpPr>
            <p:nvPr/>
          </p:nvSpPr>
          <p:spPr bwMode="auto">
            <a:xfrm>
              <a:off x="7700544" y="1834050"/>
              <a:ext cx="361527" cy="464651"/>
            </a:xfrm>
            <a:custGeom>
              <a:avLst/>
              <a:gdLst/>
              <a:ahLst/>
              <a:cxnLst>
                <a:cxn ang="0">
                  <a:pos x="189" y="21"/>
                </a:cxn>
                <a:cxn ang="0">
                  <a:pos x="186" y="2"/>
                </a:cxn>
                <a:cxn ang="0">
                  <a:pos x="180" y="1"/>
                </a:cxn>
                <a:cxn ang="0">
                  <a:pos x="169" y="29"/>
                </a:cxn>
                <a:cxn ang="0">
                  <a:pos x="165" y="66"/>
                </a:cxn>
                <a:cxn ang="0">
                  <a:pos x="173" y="83"/>
                </a:cxn>
                <a:cxn ang="0">
                  <a:pos x="168" y="88"/>
                </a:cxn>
                <a:cxn ang="0">
                  <a:pos x="161" y="98"/>
                </a:cxn>
                <a:cxn ang="0">
                  <a:pos x="155" y="105"/>
                </a:cxn>
                <a:cxn ang="0">
                  <a:pos x="151" y="112"/>
                </a:cxn>
                <a:cxn ang="0">
                  <a:pos x="148" y="117"/>
                </a:cxn>
                <a:cxn ang="0">
                  <a:pos x="131" y="129"/>
                </a:cxn>
                <a:cxn ang="0">
                  <a:pos x="138" y="121"/>
                </a:cxn>
                <a:cxn ang="0">
                  <a:pos x="146" y="112"/>
                </a:cxn>
                <a:cxn ang="0">
                  <a:pos x="169" y="80"/>
                </a:cxn>
                <a:cxn ang="0">
                  <a:pos x="158" y="71"/>
                </a:cxn>
                <a:cxn ang="0">
                  <a:pos x="118" y="103"/>
                </a:cxn>
                <a:cxn ang="0">
                  <a:pos x="109" y="113"/>
                </a:cxn>
                <a:cxn ang="0">
                  <a:pos x="102" y="119"/>
                </a:cxn>
                <a:cxn ang="0">
                  <a:pos x="96" y="122"/>
                </a:cxn>
                <a:cxn ang="0">
                  <a:pos x="42" y="136"/>
                </a:cxn>
                <a:cxn ang="0">
                  <a:pos x="2" y="194"/>
                </a:cxn>
                <a:cxn ang="0">
                  <a:pos x="2" y="212"/>
                </a:cxn>
                <a:cxn ang="0">
                  <a:pos x="3" y="225"/>
                </a:cxn>
                <a:cxn ang="0">
                  <a:pos x="3" y="248"/>
                </a:cxn>
                <a:cxn ang="0">
                  <a:pos x="71" y="248"/>
                </a:cxn>
                <a:cxn ang="0">
                  <a:pos x="71" y="223"/>
                </a:cxn>
                <a:cxn ang="0">
                  <a:pos x="85" y="200"/>
                </a:cxn>
                <a:cxn ang="0">
                  <a:pos x="156" y="155"/>
                </a:cxn>
                <a:cxn ang="0">
                  <a:pos x="192" y="74"/>
                </a:cxn>
                <a:cxn ang="0">
                  <a:pos x="189" y="21"/>
                </a:cxn>
                <a:cxn ang="0">
                  <a:pos x="189" y="21"/>
                </a:cxn>
                <a:cxn ang="0">
                  <a:pos x="189" y="21"/>
                </a:cxn>
              </a:cxnLst>
              <a:rect l="0" t="0" r="r" b="b"/>
              <a:pathLst>
                <a:path w="193" h="248">
                  <a:moveTo>
                    <a:pt x="189" y="21"/>
                  </a:moveTo>
                  <a:cubicBezTo>
                    <a:pt x="189" y="15"/>
                    <a:pt x="188" y="4"/>
                    <a:pt x="186" y="2"/>
                  </a:cubicBezTo>
                  <a:cubicBezTo>
                    <a:pt x="184" y="0"/>
                    <a:pt x="183" y="0"/>
                    <a:pt x="180" y="1"/>
                  </a:cubicBezTo>
                  <a:cubicBezTo>
                    <a:pt x="172" y="4"/>
                    <a:pt x="170" y="15"/>
                    <a:pt x="169" y="29"/>
                  </a:cubicBezTo>
                  <a:cubicBezTo>
                    <a:pt x="168" y="34"/>
                    <a:pt x="165" y="65"/>
                    <a:pt x="165" y="66"/>
                  </a:cubicBezTo>
                  <a:cubicBezTo>
                    <a:pt x="172" y="67"/>
                    <a:pt x="179" y="72"/>
                    <a:pt x="173" y="83"/>
                  </a:cubicBezTo>
                  <a:cubicBezTo>
                    <a:pt x="171" y="85"/>
                    <a:pt x="170" y="86"/>
                    <a:pt x="168" y="88"/>
                  </a:cubicBezTo>
                  <a:cubicBezTo>
                    <a:pt x="165" y="91"/>
                    <a:pt x="163" y="95"/>
                    <a:pt x="161" y="98"/>
                  </a:cubicBezTo>
                  <a:cubicBezTo>
                    <a:pt x="159" y="100"/>
                    <a:pt x="157" y="103"/>
                    <a:pt x="155" y="105"/>
                  </a:cubicBezTo>
                  <a:cubicBezTo>
                    <a:pt x="154" y="107"/>
                    <a:pt x="152" y="109"/>
                    <a:pt x="151" y="112"/>
                  </a:cubicBezTo>
                  <a:cubicBezTo>
                    <a:pt x="150" y="113"/>
                    <a:pt x="149" y="116"/>
                    <a:pt x="148" y="117"/>
                  </a:cubicBezTo>
                  <a:cubicBezTo>
                    <a:pt x="144" y="121"/>
                    <a:pt x="131" y="129"/>
                    <a:pt x="131" y="129"/>
                  </a:cubicBezTo>
                  <a:cubicBezTo>
                    <a:pt x="133" y="126"/>
                    <a:pt x="136" y="124"/>
                    <a:pt x="138" y="121"/>
                  </a:cubicBezTo>
                  <a:cubicBezTo>
                    <a:pt x="141" y="118"/>
                    <a:pt x="144" y="116"/>
                    <a:pt x="146" y="112"/>
                  </a:cubicBezTo>
                  <a:cubicBezTo>
                    <a:pt x="147" y="110"/>
                    <a:pt x="168" y="80"/>
                    <a:pt x="169" y="80"/>
                  </a:cubicBezTo>
                  <a:cubicBezTo>
                    <a:pt x="175" y="71"/>
                    <a:pt x="162" y="69"/>
                    <a:pt x="158" y="71"/>
                  </a:cubicBezTo>
                  <a:cubicBezTo>
                    <a:pt x="155" y="72"/>
                    <a:pt x="137" y="77"/>
                    <a:pt x="118" y="103"/>
                  </a:cubicBezTo>
                  <a:cubicBezTo>
                    <a:pt x="115" y="107"/>
                    <a:pt x="112" y="110"/>
                    <a:pt x="109" y="113"/>
                  </a:cubicBezTo>
                  <a:cubicBezTo>
                    <a:pt x="107" y="115"/>
                    <a:pt x="105" y="117"/>
                    <a:pt x="102" y="119"/>
                  </a:cubicBezTo>
                  <a:cubicBezTo>
                    <a:pt x="100" y="120"/>
                    <a:pt x="98" y="121"/>
                    <a:pt x="96" y="122"/>
                  </a:cubicBezTo>
                  <a:cubicBezTo>
                    <a:pt x="58" y="124"/>
                    <a:pt x="44" y="135"/>
                    <a:pt x="42" y="136"/>
                  </a:cubicBezTo>
                  <a:cubicBezTo>
                    <a:pt x="39" y="138"/>
                    <a:pt x="10" y="159"/>
                    <a:pt x="2" y="194"/>
                  </a:cubicBezTo>
                  <a:cubicBezTo>
                    <a:pt x="1" y="198"/>
                    <a:pt x="0" y="207"/>
                    <a:pt x="2" y="212"/>
                  </a:cubicBezTo>
                  <a:cubicBezTo>
                    <a:pt x="2" y="216"/>
                    <a:pt x="3" y="221"/>
                    <a:pt x="3" y="225"/>
                  </a:cubicBezTo>
                  <a:cubicBezTo>
                    <a:pt x="3" y="248"/>
                    <a:pt x="3" y="248"/>
                    <a:pt x="3" y="248"/>
                  </a:cubicBezTo>
                  <a:cubicBezTo>
                    <a:pt x="71" y="248"/>
                    <a:pt x="71" y="248"/>
                    <a:pt x="71" y="248"/>
                  </a:cubicBezTo>
                  <a:cubicBezTo>
                    <a:pt x="71" y="223"/>
                    <a:pt x="71" y="223"/>
                    <a:pt x="71" y="223"/>
                  </a:cubicBezTo>
                  <a:cubicBezTo>
                    <a:pt x="71" y="211"/>
                    <a:pt x="83" y="202"/>
                    <a:pt x="85" y="200"/>
                  </a:cubicBezTo>
                  <a:cubicBezTo>
                    <a:pt x="85" y="200"/>
                    <a:pt x="148" y="164"/>
                    <a:pt x="156" y="155"/>
                  </a:cubicBezTo>
                  <a:cubicBezTo>
                    <a:pt x="164" y="145"/>
                    <a:pt x="192" y="83"/>
                    <a:pt x="192" y="74"/>
                  </a:cubicBezTo>
                  <a:cubicBezTo>
                    <a:pt x="193" y="57"/>
                    <a:pt x="189" y="21"/>
                    <a:pt x="189" y="21"/>
                  </a:cubicBezTo>
                  <a:close/>
                  <a:moveTo>
                    <a:pt x="189" y="21"/>
                  </a:moveTo>
                  <a:cubicBezTo>
                    <a:pt x="189" y="21"/>
                    <a:pt x="189" y="21"/>
                    <a:pt x="189" y="21"/>
                  </a:cubicBezTo>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sp>
          <p:nvSpPr>
            <p:cNvPr id="27" name="Freeform 34"/>
            <p:cNvSpPr>
              <a:spLocks noEditPoints="1"/>
            </p:cNvSpPr>
            <p:nvPr/>
          </p:nvSpPr>
          <p:spPr bwMode="auto">
            <a:xfrm>
              <a:off x="7457551" y="1676401"/>
              <a:ext cx="456354" cy="403013"/>
            </a:xfrm>
            <a:custGeom>
              <a:avLst/>
              <a:gdLst/>
              <a:ahLst/>
              <a:cxnLst>
                <a:cxn ang="0">
                  <a:pos x="163" y="185"/>
                </a:cxn>
                <a:cxn ang="0">
                  <a:pos x="240" y="84"/>
                </a:cxn>
                <a:cxn ang="0">
                  <a:pos x="229" y="26"/>
                </a:cxn>
                <a:cxn ang="0">
                  <a:pos x="176" y="0"/>
                </a:cxn>
                <a:cxn ang="0">
                  <a:pos x="170" y="0"/>
                </a:cxn>
                <a:cxn ang="0">
                  <a:pos x="122" y="17"/>
                </a:cxn>
                <a:cxn ang="0">
                  <a:pos x="74" y="0"/>
                </a:cxn>
                <a:cxn ang="0">
                  <a:pos x="68" y="0"/>
                </a:cxn>
                <a:cxn ang="0">
                  <a:pos x="15" y="26"/>
                </a:cxn>
                <a:cxn ang="0">
                  <a:pos x="4" y="84"/>
                </a:cxn>
                <a:cxn ang="0">
                  <a:pos x="81" y="185"/>
                </a:cxn>
                <a:cxn ang="0">
                  <a:pos x="102" y="206"/>
                </a:cxn>
                <a:cxn ang="0">
                  <a:pos x="122" y="215"/>
                </a:cxn>
                <a:cxn ang="0">
                  <a:pos x="142" y="206"/>
                </a:cxn>
                <a:cxn ang="0">
                  <a:pos x="163" y="185"/>
                </a:cxn>
                <a:cxn ang="0">
                  <a:pos x="81" y="40"/>
                </a:cxn>
                <a:cxn ang="0">
                  <a:pos x="44" y="73"/>
                </a:cxn>
                <a:cxn ang="0">
                  <a:pos x="34" y="83"/>
                </a:cxn>
                <a:cxn ang="0">
                  <a:pos x="24" y="73"/>
                </a:cxn>
                <a:cxn ang="0">
                  <a:pos x="81" y="20"/>
                </a:cxn>
                <a:cxn ang="0">
                  <a:pos x="91" y="30"/>
                </a:cxn>
                <a:cxn ang="0">
                  <a:pos x="81" y="40"/>
                </a:cxn>
                <a:cxn ang="0">
                  <a:pos x="81" y="40"/>
                </a:cxn>
                <a:cxn ang="0">
                  <a:pos x="81" y="40"/>
                </a:cxn>
              </a:cxnLst>
              <a:rect l="0" t="0" r="r" b="b"/>
              <a:pathLst>
                <a:path w="244" h="215">
                  <a:moveTo>
                    <a:pt x="163" y="185"/>
                  </a:moveTo>
                  <a:cubicBezTo>
                    <a:pt x="195" y="155"/>
                    <a:pt x="235" y="118"/>
                    <a:pt x="240" y="84"/>
                  </a:cubicBezTo>
                  <a:cubicBezTo>
                    <a:pt x="244" y="61"/>
                    <a:pt x="240" y="41"/>
                    <a:pt x="229" y="26"/>
                  </a:cubicBezTo>
                  <a:cubicBezTo>
                    <a:pt x="218" y="11"/>
                    <a:pt x="201" y="3"/>
                    <a:pt x="176" y="0"/>
                  </a:cubicBezTo>
                  <a:cubicBezTo>
                    <a:pt x="174" y="0"/>
                    <a:pt x="172" y="0"/>
                    <a:pt x="170" y="0"/>
                  </a:cubicBezTo>
                  <a:cubicBezTo>
                    <a:pt x="153" y="0"/>
                    <a:pt x="135" y="6"/>
                    <a:pt x="122" y="17"/>
                  </a:cubicBezTo>
                  <a:cubicBezTo>
                    <a:pt x="109" y="6"/>
                    <a:pt x="92" y="0"/>
                    <a:pt x="74" y="0"/>
                  </a:cubicBezTo>
                  <a:cubicBezTo>
                    <a:pt x="72" y="0"/>
                    <a:pt x="70" y="0"/>
                    <a:pt x="68" y="0"/>
                  </a:cubicBezTo>
                  <a:cubicBezTo>
                    <a:pt x="44" y="3"/>
                    <a:pt x="26" y="11"/>
                    <a:pt x="15" y="26"/>
                  </a:cubicBezTo>
                  <a:cubicBezTo>
                    <a:pt x="4" y="41"/>
                    <a:pt x="0" y="61"/>
                    <a:pt x="4" y="84"/>
                  </a:cubicBezTo>
                  <a:cubicBezTo>
                    <a:pt x="9" y="118"/>
                    <a:pt x="49" y="155"/>
                    <a:pt x="81" y="185"/>
                  </a:cubicBezTo>
                  <a:cubicBezTo>
                    <a:pt x="81" y="185"/>
                    <a:pt x="97" y="201"/>
                    <a:pt x="102" y="206"/>
                  </a:cubicBezTo>
                  <a:cubicBezTo>
                    <a:pt x="106" y="209"/>
                    <a:pt x="114" y="215"/>
                    <a:pt x="122" y="215"/>
                  </a:cubicBezTo>
                  <a:cubicBezTo>
                    <a:pt x="131" y="215"/>
                    <a:pt x="138" y="209"/>
                    <a:pt x="142" y="206"/>
                  </a:cubicBezTo>
                  <a:cubicBezTo>
                    <a:pt x="147" y="201"/>
                    <a:pt x="163" y="185"/>
                    <a:pt x="163" y="185"/>
                  </a:cubicBezTo>
                  <a:close/>
                  <a:moveTo>
                    <a:pt x="81" y="40"/>
                  </a:moveTo>
                  <a:cubicBezTo>
                    <a:pt x="61" y="40"/>
                    <a:pt x="44" y="55"/>
                    <a:pt x="44" y="73"/>
                  </a:cubicBezTo>
                  <a:cubicBezTo>
                    <a:pt x="44" y="78"/>
                    <a:pt x="40" y="83"/>
                    <a:pt x="34" y="83"/>
                  </a:cubicBezTo>
                  <a:cubicBezTo>
                    <a:pt x="29" y="83"/>
                    <a:pt x="24" y="78"/>
                    <a:pt x="24" y="73"/>
                  </a:cubicBezTo>
                  <a:cubicBezTo>
                    <a:pt x="24" y="44"/>
                    <a:pt x="50" y="20"/>
                    <a:pt x="81" y="20"/>
                  </a:cubicBezTo>
                  <a:cubicBezTo>
                    <a:pt x="87" y="20"/>
                    <a:pt x="91" y="24"/>
                    <a:pt x="91" y="30"/>
                  </a:cubicBezTo>
                  <a:cubicBezTo>
                    <a:pt x="91" y="35"/>
                    <a:pt x="87" y="40"/>
                    <a:pt x="81" y="40"/>
                  </a:cubicBezTo>
                  <a:close/>
                  <a:moveTo>
                    <a:pt x="81" y="40"/>
                  </a:moveTo>
                  <a:cubicBezTo>
                    <a:pt x="81" y="40"/>
                    <a:pt x="81" y="40"/>
                    <a:pt x="81" y="40"/>
                  </a:cubicBezTo>
                </a:path>
              </a:pathLst>
            </a:custGeom>
            <a:grpFill/>
            <a:ln w="9525">
              <a:noFill/>
              <a:round/>
            </a:ln>
          </p:spPr>
          <p:txBody>
            <a:bodyPr vert="horz" wrap="square" lIns="91476" tIns="45738" rIns="91476" bIns="45738" numCol="1" anchor="t" anchorCtr="0" compatLnSpc="1"/>
            <a:lstStyle/>
            <a:p>
              <a:endParaRPr lang="en-US" sz="2100">
                <a:solidFill>
                  <a:schemeClr val="tx1">
                    <a:lumMod val="75000"/>
                    <a:lumOff val="25000"/>
                  </a:schemeClr>
                </a:solidFill>
                <a:cs typeface="+mn-ea"/>
              </a:endParaRPr>
            </a:p>
          </p:txBody>
        </p:sp>
      </p:grpSp>
      <p:sp>
        <p:nvSpPr>
          <p:cNvPr id="28" name="TextBox 27"/>
          <p:cNvSpPr txBox="1"/>
          <p:nvPr/>
        </p:nvSpPr>
        <p:spPr>
          <a:xfrm>
            <a:off x="2063564" y="3508339"/>
            <a:ext cx="3745879" cy="1551796"/>
          </a:xfrm>
          <a:prstGeom prst="rect">
            <a:avLst/>
          </a:prstGeom>
          <a:noFill/>
        </p:spPr>
        <p:txBody>
          <a:bodyPr wrap="square" lIns="121965" tIns="60982" rIns="121965" bIns="60982" rtlCol="0">
            <a:spAutoFit/>
          </a:bodyPr>
          <a:lstStyle/>
          <a:p>
            <a:pPr algn="ctr"/>
            <a:r>
              <a:rPr lang="zh-CN" altLang="en-US" sz="2000" b="1" dirty="0">
                <a:solidFill>
                  <a:schemeClr val="tx1">
                    <a:lumMod val="75000"/>
                    <a:lumOff val="25000"/>
                  </a:schemeClr>
                </a:solidFill>
                <a:cs typeface="+mn-ea"/>
              </a:rPr>
              <a:t>文本标题</a:t>
            </a:r>
            <a:endParaRPr lang="en-US" altLang="zh-CN" sz="2000" b="1" dirty="0">
              <a:solidFill>
                <a:schemeClr val="tx1">
                  <a:lumMod val="75000"/>
                  <a:lumOff val="25000"/>
                </a:schemeClr>
              </a:solidFill>
              <a:cs typeface="+mn-ea"/>
            </a:endParaRPr>
          </a:p>
          <a:p>
            <a:pPr algn="ctr" defTabSz="1219200">
              <a:spcBef>
                <a:spcPct val="20000"/>
              </a:spcBef>
              <a:defRPr/>
            </a:pPr>
            <a:r>
              <a:rPr lang="zh-CN" altLang="en-US" sz="1600" dirty="0">
                <a:solidFill>
                  <a:schemeClr val="tx1">
                    <a:lumMod val="75000"/>
                    <a:lumOff val="25000"/>
                  </a:schemeClr>
                </a:solidFill>
                <a:latin typeface="时尚中黑简体"/>
                <a:cs typeface="+mn-ea"/>
              </a:rPr>
              <a:t>单击此处添加文字阐述，添加简短问题说明单击此处添加文字阐述，添加简短问题说明</a:t>
            </a:r>
            <a:endParaRPr lang="en-US" altLang="zh-CN" sz="1600" dirty="0">
              <a:solidFill>
                <a:schemeClr val="tx1">
                  <a:lumMod val="75000"/>
                  <a:lumOff val="25000"/>
                </a:schemeClr>
              </a:solidFill>
              <a:cs typeface="+mn-ea"/>
            </a:endParaRPr>
          </a:p>
          <a:p>
            <a:pPr algn="ctr" defTabSz="1219200">
              <a:spcBef>
                <a:spcPct val="20000"/>
              </a:spcBef>
              <a:defRPr/>
            </a:pPr>
            <a:endParaRPr lang="en-US" altLang="zh-CN" sz="1800" dirty="0">
              <a:solidFill>
                <a:schemeClr val="tx1">
                  <a:lumMod val="75000"/>
                  <a:lumOff val="25000"/>
                </a:schemeClr>
              </a:solidFill>
              <a:cs typeface="+mn-ea"/>
            </a:endParaRPr>
          </a:p>
        </p:txBody>
      </p:sp>
      <p:pic>
        <p:nvPicPr>
          <p:cNvPr id="2" name="Picture 2" descr="C:\Users\Administrator\各行业\医疗\dsfds.gif"/>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par>
                                <p:cTn id="36" presetID="2" presetClass="entr" presetSubtype="4" accel="50000" decel="5000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ppt_x"/>
                                          </p:val>
                                        </p:tav>
                                        <p:tav tm="100000">
                                          <p:val>
                                            <p:strVal val="#ppt_x"/>
                                          </p:val>
                                        </p:tav>
                                      </p:tavLst>
                                    </p:anim>
                                    <p:anim calcmode="lin" valueType="num">
                                      <p:cBhvr additive="base">
                                        <p:cTn id="39" dur="500" fill="hold"/>
                                        <p:tgtEl>
                                          <p:spTgt spid="2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8" grpId="0"/>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6" name="Group 14"/>
          <p:cNvGrpSpPr/>
          <p:nvPr/>
        </p:nvGrpSpPr>
        <p:grpSpPr>
          <a:xfrm>
            <a:off x="963336" y="1277795"/>
            <a:ext cx="2740541" cy="3795031"/>
            <a:chOff x="580606" y="1131575"/>
            <a:chExt cx="2339350" cy="3238299"/>
          </a:xfrm>
          <a:solidFill>
            <a:schemeClr val="accent1"/>
          </a:solidFill>
        </p:grpSpPr>
        <p:sp>
          <p:nvSpPr>
            <p:cNvPr id="7"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ln>
          </p:spPr>
          <p:txBody>
            <a:bodyPr vert="horz" wrap="square" lIns="91476" tIns="45738" rIns="91476" bIns="45738" numCol="1" anchor="t" anchorCtr="0" compatLnSpc="1"/>
            <a:lstStyle/>
            <a:p>
              <a:endParaRPr lang="en-US" sz="2100">
                <a:cs typeface="+mn-ea"/>
              </a:endParaRPr>
            </a:p>
          </p:txBody>
        </p:sp>
        <p:sp>
          <p:nvSpPr>
            <p:cNvPr id="8"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grpSp>
      <p:grpSp>
        <p:nvGrpSpPr>
          <p:cNvPr id="9" name="Group 13"/>
          <p:cNvGrpSpPr/>
          <p:nvPr/>
        </p:nvGrpSpPr>
        <p:grpSpPr>
          <a:xfrm rot="1521600">
            <a:off x="3171160" y="2508413"/>
            <a:ext cx="365047" cy="365180"/>
            <a:chOff x="3765502" y="2110894"/>
            <a:chExt cx="403249" cy="403249"/>
          </a:xfrm>
        </p:grpSpPr>
        <p:sp>
          <p:nvSpPr>
            <p:cNvPr id="10" name="Oval 11"/>
            <p:cNvSpPr/>
            <p:nvPr/>
          </p:nvSpPr>
          <p:spPr>
            <a:xfrm>
              <a:off x="3765502" y="2110894"/>
              <a:ext cx="403249" cy="4032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sp>
          <p:nvSpPr>
            <p:cNvPr id="11"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cs typeface="+mn-ea"/>
              </a:endParaRPr>
            </a:p>
          </p:txBody>
        </p:sp>
      </p:grpSp>
      <p:grpSp>
        <p:nvGrpSpPr>
          <p:cNvPr id="12" name="Group 19"/>
          <p:cNvGrpSpPr/>
          <p:nvPr/>
        </p:nvGrpSpPr>
        <p:grpSpPr>
          <a:xfrm rot="10800000">
            <a:off x="6558564" y="4122682"/>
            <a:ext cx="191115" cy="749269"/>
            <a:chOff x="4514393" y="1036303"/>
            <a:chExt cx="115214" cy="1487365"/>
          </a:xfrm>
        </p:grpSpPr>
        <p:cxnSp>
          <p:nvCxnSpPr>
            <p:cNvPr id="13"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16" name="Group 23"/>
          <p:cNvGrpSpPr/>
          <p:nvPr/>
        </p:nvGrpSpPr>
        <p:grpSpPr>
          <a:xfrm rot="10800000">
            <a:off x="6558564" y="3057535"/>
            <a:ext cx="191115" cy="749269"/>
            <a:chOff x="4514393" y="1036303"/>
            <a:chExt cx="115214" cy="1487365"/>
          </a:xfrm>
        </p:grpSpPr>
        <p:cxnSp>
          <p:nvCxnSpPr>
            <p:cNvPr id="17"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20" name="Group 27"/>
          <p:cNvGrpSpPr/>
          <p:nvPr/>
        </p:nvGrpSpPr>
        <p:grpSpPr>
          <a:xfrm rot="10800000">
            <a:off x="6558564" y="1883948"/>
            <a:ext cx="191115" cy="749269"/>
            <a:chOff x="4514393" y="1036303"/>
            <a:chExt cx="115214" cy="1487365"/>
          </a:xfrm>
        </p:grpSpPr>
        <p:cxnSp>
          <p:nvCxnSpPr>
            <p:cNvPr id="21"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24" name="Straight Connector 32"/>
          <p:cNvCxnSpPr/>
          <p:nvPr/>
        </p:nvCxnSpPr>
        <p:spPr>
          <a:xfrm>
            <a:off x="3927142" y="2243689"/>
            <a:ext cx="2631422"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Elbow Connector 33"/>
          <p:cNvCxnSpPr/>
          <p:nvPr/>
        </p:nvCxnSpPr>
        <p:spPr>
          <a:xfrm>
            <a:off x="3926786" y="2587946"/>
            <a:ext cx="2631778" cy="845428"/>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Elbow Connector 34"/>
          <p:cNvCxnSpPr/>
          <p:nvPr/>
        </p:nvCxnSpPr>
        <p:spPr>
          <a:xfrm>
            <a:off x="3927142" y="2961377"/>
            <a:ext cx="2631422" cy="1547995"/>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27" name="Group 179"/>
          <p:cNvGrpSpPr/>
          <p:nvPr/>
        </p:nvGrpSpPr>
        <p:grpSpPr>
          <a:xfrm>
            <a:off x="6945014" y="1892411"/>
            <a:ext cx="266871" cy="683252"/>
            <a:chOff x="5054600" y="1652588"/>
            <a:chExt cx="187325" cy="479424"/>
          </a:xfrm>
          <a:solidFill>
            <a:schemeClr val="accent1"/>
          </a:solidFill>
        </p:grpSpPr>
        <p:sp>
          <p:nvSpPr>
            <p:cNvPr id="28"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76" tIns="45738" rIns="91476" bIns="45738" numCol="1" anchor="t" anchorCtr="0" compatLnSpc="1"/>
            <a:lstStyle/>
            <a:p>
              <a:endParaRPr lang="en-US" sz="2100" dirty="0">
                <a:cs typeface="+mn-ea"/>
              </a:endParaRPr>
            </a:p>
          </p:txBody>
        </p:sp>
        <p:sp>
          <p:nvSpPr>
            <p:cNvPr id="29" name="Oval 97"/>
            <p:cNvSpPr>
              <a:spLocks noChangeArrowheads="1"/>
            </p:cNvSpPr>
            <p:nvPr/>
          </p:nvSpPr>
          <p:spPr bwMode="auto">
            <a:xfrm>
              <a:off x="5110163" y="1652588"/>
              <a:ext cx="74613" cy="76200"/>
            </a:xfrm>
            <a:prstGeom prst="ellipse">
              <a:avLst/>
            </a:prstGeom>
            <a:grpFill/>
            <a:ln w="9525">
              <a:noFill/>
              <a:round/>
            </a:ln>
          </p:spPr>
          <p:txBody>
            <a:bodyPr vert="horz" wrap="square" lIns="91476" tIns="45738" rIns="91476" bIns="45738" numCol="1" anchor="t" anchorCtr="0" compatLnSpc="1"/>
            <a:lstStyle/>
            <a:p>
              <a:endParaRPr lang="en-US" sz="2100" dirty="0">
                <a:cs typeface="+mn-ea"/>
              </a:endParaRPr>
            </a:p>
          </p:txBody>
        </p:sp>
      </p:grpSp>
      <p:grpSp>
        <p:nvGrpSpPr>
          <p:cNvPr id="30" name="Group 259"/>
          <p:cNvGrpSpPr/>
          <p:nvPr/>
        </p:nvGrpSpPr>
        <p:grpSpPr>
          <a:xfrm>
            <a:off x="6905956" y="3023099"/>
            <a:ext cx="344983" cy="740891"/>
            <a:chOff x="6913466" y="1930294"/>
            <a:chExt cx="328336" cy="704884"/>
          </a:xfrm>
          <a:solidFill>
            <a:schemeClr val="accent2"/>
          </a:solidFill>
        </p:grpSpPr>
        <p:sp>
          <p:nvSpPr>
            <p:cNvPr id="31" name="Oval 98"/>
            <p:cNvSpPr>
              <a:spLocks noChangeArrowheads="1"/>
            </p:cNvSpPr>
            <p:nvPr/>
          </p:nvSpPr>
          <p:spPr bwMode="auto">
            <a:xfrm>
              <a:off x="7025973" y="1930294"/>
              <a:ext cx="105618" cy="105618"/>
            </a:xfrm>
            <a:prstGeom prst="ellipse">
              <a:avLst/>
            </a:prstGeom>
            <a:grpFill/>
            <a:ln w="9525">
              <a:noFill/>
              <a:round/>
            </a:ln>
          </p:spPr>
          <p:txBody>
            <a:bodyPr vert="horz" wrap="square" lIns="91476" tIns="45738" rIns="91476" bIns="45738" numCol="1" anchor="t" anchorCtr="0" compatLnSpc="1"/>
            <a:lstStyle/>
            <a:p>
              <a:endParaRPr lang="en-US" sz="2100" dirty="0">
                <a:cs typeface="+mn-ea"/>
              </a:endParaRPr>
            </a:p>
          </p:txBody>
        </p:sp>
        <p:sp>
          <p:nvSpPr>
            <p:cNvPr id="32" name="Freeform 99"/>
            <p:cNvSpPr/>
            <p:nvPr/>
          </p:nvSpPr>
          <p:spPr bwMode="auto">
            <a:xfrm>
              <a:off x="6913466" y="2058872"/>
              <a:ext cx="328336" cy="576306"/>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76" tIns="45738" rIns="91476" bIns="45738" numCol="1" anchor="t" anchorCtr="0" compatLnSpc="1"/>
            <a:lstStyle/>
            <a:p>
              <a:endParaRPr lang="en-US" sz="2100" dirty="0">
                <a:cs typeface="+mn-ea"/>
              </a:endParaRPr>
            </a:p>
          </p:txBody>
        </p:sp>
      </p:grpSp>
      <p:grpSp>
        <p:nvGrpSpPr>
          <p:cNvPr id="33" name="Group 179"/>
          <p:cNvGrpSpPr/>
          <p:nvPr/>
        </p:nvGrpSpPr>
        <p:grpSpPr>
          <a:xfrm>
            <a:off x="6986274" y="4288798"/>
            <a:ext cx="184347" cy="471971"/>
            <a:chOff x="5054600" y="1652588"/>
            <a:chExt cx="187325" cy="479424"/>
          </a:xfrm>
          <a:solidFill>
            <a:schemeClr val="accent3"/>
          </a:solidFill>
        </p:grpSpPr>
        <p:sp>
          <p:nvSpPr>
            <p:cNvPr id="34"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76" tIns="45738" rIns="91476" bIns="45738" numCol="1" anchor="t" anchorCtr="0" compatLnSpc="1"/>
            <a:lstStyle/>
            <a:p>
              <a:endParaRPr lang="en-US" sz="2100" dirty="0">
                <a:cs typeface="+mn-ea"/>
              </a:endParaRPr>
            </a:p>
          </p:txBody>
        </p:sp>
        <p:sp>
          <p:nvSpPr>
            <p:cNvPr id="35" name="Oval 97"/>
            <p:cNvSpPr>
              <a:spLocks noChangeArrowheads="1"/>
            </p:cNvSpPr>
            <p:nvPr/>
          </p:nvSpPr>
          <p:spPr bwMode="auto">
            <a:xfrm>
              <a:off x="5110163" y="1652588"/>
              <a:ext cx="74613" cy="76200"/>
            </a:xfrm>
            <a:prstGeom prst="ellipse">
              <a:avLst/>
            </a:prstGeom>
            <a:grpFill/>
            <a:ln w="9525">
              <a:noFill/>
              <a:round/>
            </a:ln>
          </p:spPr>
          <p:txBody>
            <a:bodyPr vert="horz" wrap="square" lIns="91476" tIns="45738" rIns="91476" bIns="45738" numCol="1" anchor="t" anchorCtr="0" compatLnSpc="1"/>
            <a:lstStyle/>
            <a:p>
              <a:endParaRPr lang="en-US" sz="2100" dirty="0">
                <a:cs typeface="+mn-ea"/>
              </a:endParaRPr>
            </a:p>
          </p:txBody>
        </p:sp>
      </p:grpSp>
      <p:sp>
        <p:nvSpPr>
          <p:cNvPr id="36" name="TextBox 35"/>
          <p:cNvSpPr txBox="1"/>
          <p:nvPr/>
        </p:nvSpPr>
        <p:spPr>
          <a:xfrm>
            <a:off x="8571248" y="4181904"/>
            <a:ext cx="2827567" cy="646584"/>
          </a:xfrm>
          <a:prstGeom prst="rect">
            <a:avLst/>
          </a:prstGeom>
          <a:noFill/>
        </p:spPr>
        <p:txBody>
          <a:bodyPr wrap="square" lIns="0" tIns="0" rIns="0" bIns="0" rtlCol="0">
            <a:spAutoFit/>
          </a:bodyPr>
          <a:lstStyle/>
          <a:p>
            <a:pPr defTabSz="1219200">
              <a:spcBef>
                <a:spcPct val="20000"/>
              </a:spcBef>
              <a:defRPr/>
            </a:pPr>
            <a:r>
              <a:rPr lang="zh-CN" altLang="en-US" sz="1400" dirty="0">
                <a:solidFill>
                  <a:prstClr val="black">
                    <a:lumMod val="75000"/>
                    <a:lumOff val="25000"/>
                  </a:prstClr>
                </a:solidFill>
                <a:latin typeface="时尚中黑简体"/>
                <a:cs typeface="+mn-ea"/>
              </a:rPr>
              <a:t>单击此处添加文字阐述，添加简短问题说明文字，具体说明文字在此处。</a:t>
            </a:r>
            <a:endParaRPr lang="en-US" sz="1300" dirty="0">
              <a:solidFill>
                <a:schemeClr val="tx1">
                  <a:lumMod val="65000"/>
                  <a:lumOff val="35000"/>
                </a:schemeClr>
              </a:solidFill>
              <a:cs typeface="+mn-ea"/>
            </a:endParaRPr>
          </a:p>
        </p:txBody>
      </p:sp>
      <p:sp>
        <p:nvSpPr>
          <p:cNvPr id="37" name="TextBox 36"/>
          <p:cNvSpPr txBox="1"/>
          <p:nvPr/>
        </p:nvSpPr>
        <p:spPr>
          <a:xfrm>
            <a:off x="8533790" y="1892814"/>
            <a:ext cx="2865023" cy="431055"/>
          </a:xfrm>
          <a:prstGeom prst="rect">
            <a:avLst/>
          </a:prstGeom>
          <a:noFill/>
        </p:spPr>
        <p:txBody>
          <a:bodyPr wrap="square" lIns="0" tIns="0" rIns="0" bIns="0" rtlCol="0">
            <a:spAutoFit/>
          </a:bodyPr>
          <a:lstStyle/>
          <a:p>
            <a:pPr defTabSz="1219200">
              <a:spcBef>
                <a:spcPct val="20000"/>
              </a:spcBef>
              <a:defRPr/>
            </a:pPr>
            <a:r>
              <a:rPr lang="zh-CN" altLang="en-US" sz="1400" dirty="0">
                <a:solidFill>
                  <a:prstClr val="black">
                    <a:lumMod val="75000"/>
                    <a:lumOff val="25000"/>
                  </a:prstClr>
                </a:solidFill>
                <a:latin typeface="时尚中黑简体"/>
                <a:cs typeface="+mn-ea"/>
              </a:rPr>
              <a:t>单击此处添加文字阐述，添加简短问题说明文字，具体说明文字在此处。</a:t>
            </a:r>
            <a:endParaRPr lang="en-US" sz="1300" dirty="0">
              <a:solidFill>
                <a:schemeClr val="tx1">
                  <a:lumMod val="65000"/>
                  <a:lumOff val="35000"/>
                </a:schemeClr>
              </a:solidFill>
              <a:cs typeface="+mn-ea"/>
            </a:endParaRPr>
          </a:p>
        </p:txBody>
      </p:sp>
      <p:sp>
        <p:nvSpPr>
          <p:cNvPr id="38" name="TextBox 37"/>
          <p:cNvSpPr txBox="1"/>
          <p:nvPr/>
        </p:nvSpPr>
        <p:spPr>
          <a:xfrm>
            <a:off x="8533789" y="3071247"/>
            <a:ext cx="2865025" cy="431055"/>
          </a:xfrm>
          <a:prstGeom prst="rect">
            <a:avLst/>
          </a:prstGeom>
          <a:noFill/>
        </p:spPr>
        <p:txBody>
          <a:bodyPr wrap="square" lIns="0" tIns="0" rIns="0" bIns="0" rtlCol="0">
            <a:spAutoFit/>
          </a:bodyPr>
          <a:lstStyle/>
          <a:p>
            <a:pPr defTabSz="1219200">
              <a:spcBef>
                <a:spcPct val="20000"/>
              </a:spcBef>
              <a:defRPr/>
            </a:pPr>
            <a:r>
              <a:rPr lang="zh-CN" altLang="en-US" sz="1400" dirty="0">
                <a:solidFill>
                  <a:prstClr val="black">
                    <a:lumMod val="75000"/>
                    <a:lumOff val="25000"/>
                  </a:prstClr>
                </a:solidFill>
                <a:latin typeface="时尚中黑简体"/>
                <a:cs typeface="+mn-ea"/>
              </a:rPr>
              <a:t>单击此处添加文字阐述，添加简短问题说明文字，具体说明文字在此处。</a:t>
            </a:r>
            <a:endParaRPr lang="en-US" sz="1300" dirty="0">
              <a:solidFill>
                <a:schemeClr val="tx1">
                  <a:lumMod val="65000"/>
                  <a:lumOff val="35000"/>
                </a:schemeClr>
              </a:solidFill>
              <a:cs typeface="+mn-ea"/>
            </a:endParaRPr>
          </a:p>
        </p:txBody>
      </p:sp>
      <p:sp>
        <p:nvSpPr>
          <p:cNvPr id="39" name="Text Placeholder 3"/>
          <p:cNvSpPr txBox="1"/>
          <p:nvPr/>
        </p:nvSpPr>
        <p:spPr>
          <a:xfrm>
            <a:off x="7333271" y="1889759"/>
            <a:ext cx="1103297" cy="66197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en-US" sz="4300" dirty="0">
                <a:solidFill>
                  <a:schemeClr val="accent1"/>
                </a:solidFill>
                <a:cs typeface="+mn-ea"/>
              </a:rPr>
              <a:t>37%</a:t>
            </a:r>
            <a:endParaRPr lang="en-US" sz="4300" dirty="0">
              <a:solidFill>
                <a:schemeClr val="accent1"/>
              </a:solidFill>
              <a:cs typeface="+mn-ea"/>
            </a:endParaRPr>
          </a:p>
        </p:txBody>
      </p:sp>
      <p:sp>
        <p:nvSpPr>
          <p:cNvPr id="40" name="Text Placeholder 3"/>
          <p:cNvSpPr txBox="1"/>
          <p:nvPr/>
        </p:nvSpPr>
        <p:spPr>
          <a:xfrm>
            <a:off x="7365268" y="3033663"/>
            <a:ext cx="1103297" cy="66197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en-US" sz="4300" dirty="0">
                <a:solidFill>
                  <a:schemeClr val="accent2"/>
                </a:solidFill>
                <a:cs typeface="+mn-ea"/>
              </a:rPr>
              <a:t>70%</a:t>
            </a:r>
            <a:endParaRPr lang="en-US" sz="4300" dirty="0">
              <a:solidFill>
                <a:schemeClr val="accent2"/>
              </a:solidFill>
              <a:cs typeface="+mn-ea"/>
            </a:endParaRPr>
          </a:p>
        </p:txBody>
      </p:sp>
      <p:sp>
        <p:nvSpPr>
          <p:cNvPr id="41" name="Text Placeholder 3"/>
          <p:cNvSpPr txBox="1"/>
          <p:nvPr/>
        </p:nvSpPr>
        <p:spPr>
          <a:xfrm>
            <a:off x="7289048" y="4178914"/>
            <a:ext cx="1103297" cy="66197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en-US" sz="4300" dirty="0">
                <a:solidFill>
                  <a:schemeClr val="accent3"/>
                </a:solidFill>
                <a:cs typeface="+mn-ea"/>
              </a:rPr>
              <a:t>17%</a:t>
            </a:r>
            <a:endParaRPr lang="en-US" sz="4300" dirty="0">
              <a:solidFill>
                <a:schemeClr val="accent3"/>
              </a:solidFill>
              <a:cs typeface="+mn-ea"/>
            </a:endParaRPr>
          </a:p>
        </p:txBody>
      </p:sp>
      <p:sp>
        <p:nvSpPr>
          <p:cNvPr id="42" name="Text Placeholder 3"/>
          <p:cNvSpPr txBox="1"/>
          <p:nvPr/>
        </p:nvSpPr>
        <p:spPr>
          <a:xfrm>
            <a:off x="1798795" y="5351822"/>
            <a:ext cx="821059" cy="24631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accent1"/>
                </a:solidFill>
                <a:cs typeface="+mn-ea"/>
              </a:rPr>
              <a:t>文本标题</a:t>
            </a:r>
            <a:endParaRPr lang="en-US" sz="1600" b="1" dirty="0">
              <a:solidFill>
                <a:schemeClr val="accent1"/>
              </a:solidFill>
              <a:cs typeface="+mn-ea"/>
            </a:endParaRPr>
          </a:p>
        </p:txBody>
      </p:sp>
      <p:sp>
        <p:nvSpPr>
          <p:cNvPr id="43" name="Text Placeholder 3"/>
          <p:cNvSpPr txBox="1"/>
          <p:nvPr/>
        </p:nvSpPr>
        <p:spPr>
          <a:xfrm>
            <a:off x="1798795" y="5592620"/>
            <a:ext cx="2486897" cy="64658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400" dirty="0">
                <a:solidFill>
                  <a:prstClr val="black">
                    <a:lumMod val="75000"/>
                    <a:lumOff val="25000"/>
                  </a:prstClr>
                </a:solidFill>
                <a:latin typeface="时尚中黑简体"/>
                <a:cs typeface="+mn-ea"/>
              </a:rPr>
              <a:t>单击此处添加文字阐述，添加简短问题说明文字，具体说明文字在此处。</a:t>
            </a:r>
            <a:endParaRPr lang="en-US" sz="1300" dirty="0">
              <a:solidFill>
                <a:schemeClr val="tx1">
                  <a:lumMod val="65000"/>
                  <a:lumOff val="35000"/>
                </a:schemeClr>
              </a:solidFill>
              <a:cs typeface="+mn-ea"/>
            </a:endParaRPr>
          </a:p>
        </p:txBody>
      </p:sp>
      <p:sp>
        <p:nvSpPr>
          <p:cNvPr id="44" name="Text Placeholder 3"/>
          <p:cNvSpPr txBox="1"/>
          <p:nvPr/>
        </p:nvSpPr>
        <p:spPr>
          <a:xfrm>
            <a:off x="766913" y="5188971"/>
            <a:ext cx="934083" cy="98527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6405" dirty="0">
                <a:solidFill>
                  <a:schemeClr val="accent1"/>
                </a:solidFill>
                <a:cs typeface="+mn-ea"/>
              </a:rPr>
              <a:t>01</a:t>
            </a:r>
            <a:endParaRPr lang="en-US" sz="6405" dirty="0">
              <a:solidFill>
                <a:schemeClr val="accent1"/>
              </a:solidFill>
              <a:cs typeface="+mn-ea"/>
            </a:endParaRPr>
          </a:p>
        </p:txBody>
      </p:sp>
      <p:sp>
        <p:nvSpPr>
          <p:cNvPr id="45" name="Text Placeholder 3"/>
          <p:cNvSpPr txBox="1"/>
          <p:nvPr/>
        </p:nvSpPr>
        <p:spPr>
          <a:xfrm>
            <a:off x="5371075" y="5351822"/>
            <a:ext cx="821059" cy="24631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accent2"/>
                </a:solidFill>
                <a:cs typeface="+mn-ea"/>
              </a:rPr>
              <a:t>文本标题</a:t>
            </a:r>
            <a:endParaRPr lang="en-US" sz="1600" b="1" dirty="0">
              <a:solidFill>
                <a:schemeClr val="accent2"/>
              </a:solidFill>
              <a:cs typeface="+mn-ea"/>
            </a:endParaRPr>
          </a:p>
        </p:txBody>
      </p:sp>
      <p:sp>
        <p:nvSpPr>
          <p:cNvPr id="46" name="Text Placeholder 3"/>
          <p:cNvSpPr txBox="1"/>
          <p:nvPr/>
        </p:nvSpPr>
        <p:spPr>
          <a:xfrm>
            <a:off x="5371076" y="5592620"/>
            <a:ext cx="2486897" cy="64658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400" dirty="0">
                <a:solidFill>
                  <a:prstClr val="black">
                    <a:lumMod val="75000"/>
                    <a:lumOff val="25000"/>
                  </a:prstClr>
                </a:solidFill>
                <a:latin typeface="时尚中黑简体"/>
                <a:cs typeface="+mn-ea"/>
              </a:rPr>
              <a:t>单击此处添加文字阐述，添加简短问题说明文字，具体说明文字在此处。</a:t>
            </a:r>
            <a:endParaRPr lang="en-US" sz="1300" dirty="0">
              <a:solidFill>
                <a:schemeClr val="tx1">
                  <a:lumMod val="65000"/>
                  <a:lumOff val="35000"/>
                </a:schemeClr>
              </a:solidFill>
              <a:cs typeface="+mn-ea"/>
            </a:endParaRPr>
          </a:p>
        </p:txBody>
      </p:sp>
      <p:sp>
        <p:nvSpPr>
          <p:cNvPr id="47" name="Text Placeholder 3"/>
          <p:cNvSpPr txBox="1"/>
          <p:nvPr/>
        </p:nvSpPr>
        <p:spPr>
          <a:xfrm>
            <a:off x="4401921" y="5188971"/>
            <a:ext cx="914069" cy="98527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6405" dirty="0">
                <a:solidFill>
                  <a:schemeClr val="accent2"/>
                </a:solidFill>
                <a:cs typeface="+mn-ea"/>
              </a:rPr>
              <a:t>02</a:t>
            </a:r>
            <a:endParaRPr lang="en-US" sz="6405" dirty="0">
              <a:solidFill>
                <a:schemeClr val="accent2"/>
              </a:solidFill>
              <a:cs typeface="+mn-ea"/>
            </a:endParaRPr>
          </a:p>
        </p:txBody>
      </p:sp>
      <p:sp>
        <p:nvSpPr>
          <p:cNvPr id="48" name="Text Placeholder 3"/>
          <p:cNvSpPr txBox="1"/>
          <p:nvPr/>
        </p:nvSpPr>
        <p:spPr>
          <a:xfrm>
            <a:off x="8924229" y="5351822"/>
            <a:ext cx="821059" cy="24631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600" b="1" dirty="0">
                <a:solidFill>
                  <a:schemeClr val="accent3"/>
                </a:solidFill>
                <a:cs typeface="+mn-ea"/>
              </a:rPr>
              <a:t>文本标题</a:t>
            </a:r>
            <a:endParaRPr lang="en-US" sz="1600" b="1" dirty="0">
              <a:solidFill>
                <a:schemeClr val="accent3"/>
              </a:solidFill>
              <a:cs typeface="+mn-ea"/>
            </a:endParaRPr>
          </a:p>
        </p:txBody>
      </p:sp>
      <p:sp>
        <p:nvSpPr>
          <p:cNvPr id="49" name="Text Placeholder 3"/>
          <p:cNvSpPr txBox="1"/>
          <p:nvPr/>
        </p:nvSpPr>
        <p:spPr>
          <a:xfrm>
            <a:off x="8924230" y="5592620"/>
            <a:ext cx="2486897" cy="64658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400" dirty="0">
                <a:solidFill>
                  <a:prstClr val="black">
                    <a:lumMod val="75000"/>
                    <a:lumOff val="25000"/>
                  </a:prstClr>
                </a:solidFill>
                <a:latin typeface="时尚中黑简体"/>
                <a:cs typeface="+mn-ea"/>
              </a:rPr>
              <a:t>单击此处添加文字阐述，添加简短问题说明文字，具体说明文字在此处。</a:t>
            </a:r>
            <a:endParaRPr lang="en-US" sz="1300" dirty="0">
              <a:solidFill>
                <a:schemeClr val="tx1">
                  <a:lumMod val="65000"/>
                  <a:lumOff val="35000"/>
                </a:schemeClr>
              </a:solidFill>
              <a:cs typeface="+mn-ea"/>
            </a:endParaRPr>
          </a:p>
        </p:txBody>
      </p:sp>
      <p:sp>
        <p:nvSpPr>
          <p:cNvPr id="50" name="Text Placeholder 3"/>
          <p:cNvSpPr txBox="1"/>
          <p:nvPr/>
        </p:nvSpPr>
        <p:spPr>
          <a:xfrm>
            <a:off x="7967777" y="5188971"/>
            <a:ext cx="914069" cy="98527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6405" dirty="0">
                <a:solidFill>
                  <a:schemeClr val="accent3"/>
                </a:solidFill>
                <a:cs typeface="+mn-ea"/>
              </a:rPr>
              <a:t>03</a:t>
            </a:r>
            <a:endParaRPr lang="en-US" sz="6405" dirty="0">
              <a:solidFill>
                <a:schemeClr val="accent3"/>
              </a:solidFill>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2" presetClass="entr" presetSubtype="8" accel="50000" decel="5000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3" presetClass="entr" presetSubtype="3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strVal val="4*#ppt_w"/>
                                          </p:val>
                                        </p:tav>
                                        <p:tav tm="100000">
                                          <p:val>
                                            <p:strVal val="#ppt_w"/>
                                          </p:val>
                                        </p:tav>
                                      </p:tavLst>
                                    </p:anim>
                                    <p:anim calcmode="lin" valueType="num">
                                      <p:cBhvr>
                                        <p:cTn id="31" dur="500" fill="hold"/>
                                        <p:tgtEl>
                                          <p:spTgt spid="9"/>
                                        </p:tgtEl>
                                        <p:attrNameLst>
                                          <p:attrName>ppt_h</p:attrName>
                                        </p:attrNameLst>
                                      </p:cBhvr>
                                      <p:tavLst>
                                        <p:tav tm="0">
                                          <p:val>
                                            <p:strVal val="4*#ppt_h"/>
                                          </p:val>
                                        </p:tav>
                                        <p:tav tm="100000">
                                          <p:val>
                                            <p:strVal val="#ppt_h"/>
                                          </p:val>
                                        </p:tav>
                                      </p:tavLst>
                                    </p:anim>
                                  </p:childTnLst>
                                </p:cTn>
                              </p:par>
                            </p:childTnLst>
                          </p:cTn>
                        </p:par>
                        <p:par>
                          <p:cTn id="32" fill="hold">
                            <p:stCondLst>
                              <p:cond delay="3000"/>
                            </p:stCondLst>
                            <p:childTnLst>
                              <p:par>
                                <p:cTn id="33" presetID="18" presetClass="entr" presetSubtype="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strips(downRight)">
                                      <p:cBhvr>
                                        <p:cTn id="35" dur="500"/>
                                        <p:tgtEl>
                                          <p:spTgt spid="24"/>
                                        </p:tgtEl>
                                      </p:cBhvr>
                                    </p:animEffect>
                                  </p:childTnLst>
                                </p:cTn>
                              </p:par>
                              <p:par>
                                <p:cTn id="36" presetID="2" presetClass="entr" presetSubtype="2" accel="50000" decel="5000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2" accel="50000" decel="50000"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fltVal val="0"/>
                                          </p:val>
                                        </p:tav>
                                        <p:tav tm="100000">
                                          <p:val>
                                            <p:strVal val="#ppt_h"/>
                                          </p:val>
                                        </p:tav>
                                      </p:tavLst>
                                    </p:anim>
                                    <p:animEffect transition="in" filter="fade">
                                      <p:cBhvr>
                                        <p:cTn id="50" dur="500"/>
                                        <p:tgtEl>
                                          <p:spTgt spid="39"/>
                                        </p:tgtEl>
                                      </p:cBhvr>
                                    </p:animEffect>
                                  </p:childTnLst>
                                </p:cTn>
                              </p:par>
                              <p:par>
                                <p:cTn id="51" presetID="2" presetClass="entr" presetSubtype="2" accel="50000" decel="5000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1+#ppt_w/2"/>
                                          </p:val>
                                        </p:tav>
                                        <p:tav tm="100000">
                                          <p:val>
                                            <p:strVal val="#ppt_x"/>
                                          </p:val>
                                        </p:tav>
                                      </p:tavLst>
                                    </p:anim>
                                    <p:anim calcmode="lin" valueType="num">
                                      <p:cBhvr additive="base">
                                        <p:cTn id="54" dur="500" fill="hold"/>
                                        <p:tgtEl>
                                          <p:spTgt spid="37"/>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18" presetClass="entr" presetSubtype="6"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strips(downRight)">
                                      <p:cBhvr>
                                        <p:cTn id="58" dur="500"/>
                                        <p:tgtEl>
                                          <p:spTgt spid="25"/>
                                        </p:tgtEl>
                                      </p:cBhvr>
                                    </p:animEffect>
                                  </p:childTnLst>
                                </p:cTn>
                              </p:par>
                              <p:par>
                                <p:cTn id="59" presetID="2" presetClass="entr" presetSubtype="2" accel="50000" decel="50000"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1+#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2" presetClass="entr" presetSubtype="2" accel="50000" decel="50000"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fill="hold"/>
                                        <p:tgtEl>
                                          <p:spTgt spid="30"/>
                                        </p:tgtEl>
                                        <p:attrNameLst>
                                          <p:attrName>ppt_x</p:attrName>
                                        </p:attrNameLst>
                                      </p:cBhvr>
                                      <p:tavLst>
                                        <p:tav tm="0">
                                          <p:val>
                                            <p:strVal val="1+#ppt_w/2"/>
                                          </p:val>
                                        </p:tav>
                                        <p:tav tm="100000">
                                          <p:val>
                                            <p:strVal val="#ppt_x"/>
                                          </p:val>
                                        </p:tav>
                                      </p:tavLst>
                                    </p:anim>
                                    <p:anim calcmode="lin" valueType="num">
                                      <p:cBhvr additive="base">
                                        <p:cTn id="67" dur="500" fill="hold"/>
                                        <p:tgtEl>
                                          <p:spTgt spid="30"/>
                                        </p:tgtEl>
                                        <p:attrNameLst>
                                          <p:attrName>ppt_y</p:attrName>
                                        </p:attrNameLst>
                                      </p:cBhvr>
                                      <p:tavLst>
                                        <p:tav tm="0">
                                          <p:val>
                                            <p:strVal val="#ppt_y"/>
                                          </p:val>
                                        </p:tav>
                                        <p:tav tm="100000">
                                          <p:val>
                                            <p:strVal val="#ppt_y"/>
                                          </p:val>
                                        </p:tav>
                                      </p:tavLst>
                                    </p:anim>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Effect transition="in" filter="fade">
                                      <p:cBhvr>
                                        <p:cTn id="73" dur="500"/>
                                        <p:tgtEl>
                                          <p:spTgt spid="40"/>
                                        </p:tgtEl>
                                      </p:cBhvr>
                                    </p:animEffect>
                                  </p:childTnLst>
                                </p:cTn>
                              </p:par>
                              <p:par>
                                <p:cTn id="74" presetID="2" presetClass="entr" presetSubtype="2" accel="50000" decel="50000"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additive="base">
                                        <p:cTn id="76" dur="500" fill="hold"/>
                                        <p:tgtEl>
                                          <p:spTgt spid="38"/>
                                        </p:tgtEl>
                                        <p:attrNameLst>
                                          <p:attrName>ppt_x</p:attrName>
                                        </p:attrNameLst>
                                      </p:cBhvr>
                                      <p:tavLst>
                                        <p:tav tm="0">
                                          <p:val>
                                            <p:strVal val="1+#ppt_w/2"/>
                                          </p:val>
                                        </p:tav>
                                        <p:tav tm="100000">
                                          <p:val>
                                            <p:strVal val="#ppt_x"/>
                                          </p:val>
                                        </p:tav>
                                      </p:tavLst>
                                    </p:anim>
                                    <p:anim calcmode="lin" valueType="num">
                                      <p:cBhvr additive="base">
                                        <p:cTn id="77" dur="500" fill="hold"/>
                                        <p:tgtEl>
                                          <p:spTgt spid="38"/>
                                        </p:tgtEl>
                                        <p:attrNameLst>
                                          <p:attrName>ppt_y</p:attrName>
                                        </p:attrNameLst>
                                      </p:cBhvr>
                                      <p:tavLst>
                                        <p:tav tm="0">
                                          <p:val>
                                            <p:strVal val="#ppt_y"/>
                                          </p:val>
                                        </p:tav>
                                        <p:tav tm="100000">
                                          <p:val>
                                            <p:strVal val="#ppt_y"/>
                                          </p:val>
                                        </p:tav>
                                      </p:tavLst>
                                    </p:anim>
                                  </p:childTnLst>
                                </p:cTn>
                              </p:par>
                            </p:childTnLst>
                          </p:cTn>
                        </p:par>
                        <p:par>
                          <p:cTn id="78" fill="hold">
                            <p:stCondLst>
                              <p:cond delay="6000"/>
                            </p:stCondLst>
                            <p:childTnLst>
                              <p:par>
                                <p:cTn id="79" presetID="18" presetClass="entr" presetSubtype="6"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strips(downRight)">
                                      <p:cBhvr>
                                        <p:cTn id="81" dur="500"/>
                                        <p:tgtEl>
                                          <p:spTgt spid="26"/>
                                        </p:tgtEl>
                                      </p:cBhvr>
                                    </p:animEffect>
                                  </p:childTnLst>
                                </p:cTn>
                              </p:par>
                              <p:par>
                                <p:cTn id="82" presetID="2" presetClass="entr" presetSubtype="2" accel="50000" decel="5000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fill="hold"/>
                                        <p:tgtEl>
                                          <p:spTgt spid="12"/>
                                        </p:tgtEl>
                                        <p:attrNameLst>
                                          <p:attrName>ppt_x</p:attrName>
                                        </p:attrNameLst>
                                      </p:cBhvr>
                                      <p:tavLst>
                                        <p:tav tm="0">
                                          <p:val>
                                            <p:strVal val="1+#ppt_w/2"/>
                                          </p:val>
                                        </p:tav>
                                        <p:tav tm="100000">
                                          <p:val>
                                            <p:strVal val="#ppt_x"/>
                                          </p:val>
                                        </p:tav>
                                      </p:tavLst>
                                    </p:anim>
                                    <p:anim calcmode="lin" valueType="num">
                                      <p:cBhvr additive="base">
                                        <p:cTn id="85" dur="500" fill="hold"/>
                                        <p:tgtEl>
                                          <p:spTgt spid="12"/>
                                        </p:tgtEl>
                                        <p:attrNameLst>
                                          <p:attrName>ppt_y</p:attrName>
                                        </p:attrNameLst>
                                      </p:cBhvr>
                                      <p:tavLst>
                                        <p:tav tm="0">
                                          <p:val>
                                            <p:strVal val="#ppt_y"/>
                                          </p:val>
                                        </p:tav>
                                        <p:tav tm="100000">
                                          <p:val>
                                            <p:strVal val="#ppt_y"/>
                                          </p:val>
                                        </p:tav>
                                      </p:tavLst>
                                    </p:anim>
                                  </p:childTnLst>
                                </p:cTn>
                              </p:par>
                            </p:childTnLst>
                          </p:cTn>
                        </p:par>
                        <p:par>
                          <p:cTn id="86" fill="hold">
                            <p:stCondLst>
                              <p:cond delay="6500"/>
                            </p:stCondLst>
                            <p:childTnLst>
                              <p:par>
                                <p:cTn id="87" presetID="2" presetClass="entr" presetSubtype="2" accel="50000" decel="50000" fill="hold" nodeType="afterEffect">
                                  <p:stCondLst>
                                    <p:cond delay="0"/>
                                  </p:stCondLst>
                                  <p:childTnLst>
                                    <p:set>
                                      <p:cBhvr>
                                        <p:cTn id="88" dur="1" fill="hold">
                                          <p:stCondLst>
                                            <p:cond delay="0"/>
                                          </p:stCondLst>
                                        </p:cTn>
                                        <p:tgtEl>
                                          <p:spTgt spid="33"/>
                                        </p:tgtEl>
                                        <p:attrNameLst>
                                          <p:attrName>style.visibility</p:attrName>
                                        </p:attrNameLst>
                                      </p:cBhvr>
                                      <p:to>
                                        <p:strVal val="visible"/>
                                      </p:to>
                                    </p:set>
                                    <p:anim calcmode="lin" valueType="num">
                                      <p:cBhvr additive="base">
                                        <p:cTn id="89" dur="500" fill="hold"/>
                                        <p:tgtEl>
                                          <p:spTgt spid="33"/>
                                        </p:tgtEl>
                                        <p:attrNameLst>
                                          <p:attrName>ppt_x</p:attrName>
                                        </p:attrNameLst>
                                      </p:cBhvr>
                                      <p:tavLst>
                                        <p:tav tm="0">
                                          <p:val>
                                            <p:strVal val="1+#ppt_w/2"/>
                                          </p:val>
                                        </p:tav>
                                        <p:tav tm="100000">
                                          <p:val>
                                            <p:strVal val="#ppt_x"/>
                                          </p:val>
                                        </p:tav>
                                      </p:tavLst>
                                    </p:anim>
                                    <p:anim calcmode="lin" valueType="num">
                                      <p:cBhvr additive="base">
                                        <p:cTn id="90" dur="500" fill="hold"/>
                                        <p:tgtEl>
                                          <p:spTgt spid="33"/>
                                        </p:tgtEl>
                                        <p:attrNameLst>
                                          <p:attrName>ppt_y</p:attrName>
                                        </p:attrNameLst>
                                      </p:cBhvr>
                                      <p:tavLst>
                                        <p:tav tm="0">
                                          <p:val>
                                            <p:strVal val="#ppt_y"/>
                                          </p:val>
                                        </p:tav>
                                        <p:tav tm="100000">
                                          <p:val>
                                            <p:strVal val="#ppt_y"/>
                                          </p:val>
                                        </p:tav>
                                      </p:tavLst>
                                    </p:anim>
                                  </p:childTnLst>
                                </p:cTn>
                              </p:par>
                            </p:childTnLst>
                          </p:cTn>
                        </p:par>
                        <p:par>
                          <p:cTn id="91" fill="hold">
                            <p:stCondLst>
                              <p:cond delay="7000"/>
                            </p:stCondLst>
                            <p:childTnLst>
                              <p:par>
                                <p:cTn id="92" presetID="53" presetClass="entr" presetSubtype="16" fill="hold" grpId="0" nodeType="after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2" presetClass="entr" presetSubtype="2" accel="50000" decel="50000" fill="hold" grpId="0" nodeType="withEffect">
                                  <p:stCondLst>
                                    <p:cond delay="0"/>
                                  </p:stCondLst>
                                  <p:childTnLst>
                                    <p:set>
                                      <p:cBhvr>
                                        <p:cTn id="98" dur="1" fill="hold">
                                          <p:stCondLst>
                                            <p:cond delay="0"/>
                                          </p:stCondLst>
                                        </p:cTn>
                                        <p:tgtEl>
                                          <p:spTgt spid="36"/>
                                        </p:tgtEl>
                                        <p:attrNameLst>
                                          <p:attrName>style.visibility</p:attrName>
                                        </p:attrNameLst>
                                      </p:cBhvr>
                                      <p:to>
                                        <p:strVal val="visible"/>
                                      </p:to>
                                    </p:set>
                                    <p:anim calcmode="lin" valueType="num">
                                      <p:cBhvr additive="base">
                                        <p:cTn id="99" dur="500" fill="hold"/>
                                        <p:tgtEl>
                                          <p:spTgt spid="36"/>
                                        </p:tgtEl>
                                        <p:attrNameLst>
                                          <p:attrName>ppt_x</p:attrName>
                                        </p:attrNameLst>
                                      </p:cBhvr>
                                      <p:tavLst>
                                        <p:tav tm="0">
                                          <p:val>
                                            <p:strVal val="1+#ppt_w/2"/>
                                          </p:val>
                                        </p:tav>
                                        <p:tav tm="100000">
                                          <p:val>
                                            <p:strVal val="#ppt_x"/>
                                          </p:val>
                                        </p:tav>
                                      </p:tavLst>
                                    </p:anim>
                                    <p:anim calcmode="lin" valueType="num">
                                      <p:cBhvr additive="base">
                                        <p:cTn id="100" dur="500" fill="hold"/>
                                        <p:tgtEl>
                                          <p:spTgt spid="36"/>
                                        </p:tgtEl>
                                        <p:attrNameLst>
                                          <p:attrName>ppt_y</p:attrName>
                                        </p:attrNameLst>
                                      </p:cBhvr>
                                      <p:tavLst>
                                        <p:tav tm="0">
                                          <p:val>
                                            <p:strVal val="#ppt_y"/>
                                          </p:val>
                                        </p:tav>
                                        <p:tav tm="100000">
                                          <p:val>
                                            <p:strVal val="#ppt_y"/>
                                          </p:val>
                                        </p:tav>
                                      </p:tavLst>
                                    </p:anim>
                                  </p:childTnLst>
                                </p:cTn>
                              </p:par>
                            </p:childTnLst>
                          </p:cTn>
                        </p:par>
                        <p:par>
                          <p:cTn id="101" fill="hold">
                            <p:stCondLst>
                              <p:cond delay="7500"/>
                            </p:stCondLst>
                            <p:childTnLst>
                              <p:par>
                                <p:cTn id="102" presetID="2" presetClass="entr" presetSubtype="4" accel="50000" decel="50000" fill="hold" grpId="0" nodeType="afterEffect">
                                  <p:stCondLst>
                                    <p:cond delay="0"/>
                                  </p:stCondLst>
                                  <p:childTnLst>
                                    <p:set>
                                      <p:cBhvr>
                                        <p:cTn id="103" dur="1" fill="hold">
                                          <p:stCondLst>
                                            <p:cond delay="0"/>
                                          </p:stCondLst>
                                        </p:cTn>
                                        <p:tgtEl>
                                          <p:spTgt spid="44"/>
                                        </p:tgtEl>
                                        <p:attrNameLst>
                                          <p:attrName>style.visibility</p:attrName>
                                        </p:attrNameLst>
                                      </p:cBhvr>
                                      <p:to>
                                        <p:strVal val="visible"/>
                                      </p:to>
                                    </p:set>
                                    <p:anim calcmode="lin" valueType="num">
                                      <p:cBhvr additive="base">
                                        <p:cTn id="104" dur="500" fill="hold"/>
                                        <p:tgtEl>
                                          <p:spTgt spid="44"/>
                                        </p:tgtEl>
                                        <p:attrNameLst>
                                          <p:attrName>ppt_x</p:attrName>
                                        </p:attrNameLst>
                                      </p:cBhvr>
                                      <p:tavLst>
                                        <p:tav tm="0">
                                          <p:val>
                                            <p:strVal val="#ppt_x"/>
                                          </p:val>
                                        </p:tav>
                                        <p:tav tm="100000">
                                          <p:val>
                                            <p:strVal val="#ppt_x"/>
                                          </p:val>
                                        </p:tav>
                                      </p:tavLst>
                                    </p:anim>
                                    <p:anim calcmode="lin" valueType="num">
                                      <p:cBhvr additive="base">
                                        <p:cTn id="105" dur="500" fill="hold"/>
                                        <p:tgtEl>
                                          <p:spTgt spid="44"/>
                                        </p:tgtEl>
                                        <p:attrNameLst>
                                          <p:attrName>ppt_y</p:attrName>
                                        </p:attrNameLst>
                                      </p:cBhvr>
                                      <p:tavLst>
                                        <p:tav tm="0">
                                          <p:val>
                                            <p:strVal val="1+#ppt_h/2"/>
                                          </p:val>
                                        </p:tav>
                                        <p:tav tm="100000">
                                          <p:val>
                                            <p:strVal val="#ppt_y"/>
                                          </p:val>
                                        </p:tav>
                                      </p:tavLst>
                                    </p:anim>
                                  </p:childTnLst>
                                </p:cTn>
                              </p:par>
                            </p:childTnLst>
                          </p:cTn>
                        </p:par>
                        <p:par>
                          <p:cTn id="106" fill="hold">
                            <p:stCondLst>
                              <p:cond delay="8000"/>
                            </p:stCondLst>
                            <p:childTnLst>
                              <p:par>
                                <p:cTn id="107" presetID="2" presetClass="entr" presetSubtype="2" accel="50000" decel="50000" fill="hold" grpId="0" nodeType="after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additive="base">
                                        <p:cTn id="109" dur="500" fill="hold"/>
                                        <p:tgtEl>
                                          <p:spTgt spid="42"/>
                                        </p:tgtEl>
                                        <p:attrNameLst>
                                          <p:attrName>ppt_x</p:attrName>
                                        </p:attrNameLst>
                                      </p:cBhvr>
                                      <p:tavLst>
                                        <p:tav tm="0">
                                          <p:val>
                                            <p:strVal val="1+#ppt_w/2"/>
                                          </p:val>
                                        </p:tav>
                                        <p:tav tm="100000">
                                          <p:val>
                                            <p:strVal val="#ppt_x"/>
                                          </p:val>
                                        </p:tav>
                                      </p:tavLst>
                                    </p:anim>
                                    <p:anim calcmode="lin" valueType="num">
                                      <p:cBhvr additive="base">
                                        <p:cTn id="110" dur="500" fill="hold"/>
                                        <p:tgtEl>
                                          <p:spTgt spid="42"/>
                                        </p:tgtEl>
                                        <p:attrNameLst>
                                          <p:attrName>ppt_y</p:attrName>
                                        </p:attrNameLst>
                                      </p:cBhvr>
                                      <p:tavLst>
                                        <p:tav tm="0">
                                          <p:val>
                                            <p:strVal val="#ppt_y"/>
                                          </p:val>
                                        </p:tav>
                                        <p:tav tm="100000">
                                          <p:val>
                                            <p:strVal val="#ppt_y"/>
                                          </p:val>
                                        </p:tav>
                                      </p:tavLst>
                                    </p:anim>
                                  </p:childTnLst>
                                </p:cTn>
                              </p:par>
                              <p:par>
                                <p:cTn id="111" presetID="2" presetClass="entr" presetSubtype="4" accel="50000" decel="50000" fill="hold" grpId="0" nodeType="withEffect">
                                  <p:stCondLst>
                                    <p:cond delay="0"/>
                                  </p:stCondLst>
                                  <p:childTnLst>
                                    <p:set>
                                      <p:cBhvr>
                                        <p:cTn id="112" dur="1" fill="hold">
                                          <p:stCondLst>
                                            <p:cond delay="0"/>
                                          </p:stCondLst>
                                        </p:cTn>
                                        <p:tgtEl>
                                          <p:spTgt spid="43"/>
                                        </p:tgtEl>
                                        <p:attrNameLst>
                                          <p:attrName>style.visibility</p:attrName>
                                        </p:attrNameLst>
                                      </p:cBhvr>
                                      <p:to>
                                        <p:strVal val="visible"/>
                                      </p:to>
                                    </p:set>
                                    <p:anim calcmode="lin" valueType="num">
                                      <p:cBhvr additive="base">
                                        <p:cTn id="113" dur="500" fill="hold"/>
                                        <p:tgtEl>
                                          <p:spTgt spid="43"/>
                                        </p:tgtEl>
                                        <p:attrNameLst>
                                          <p:attrName>ppt_x</p:attrName>
                                        </p:attrNameLst>
                                      </p:cBhvr>
                                      <p:tavLst>
                                        <p:tav tm="0">
                                          <p:val>
                                            <p:strVal val="#ppt_x"/>
                                          </p:val>
                                        </p:tav>
                                        <p:tav tm="100000">
                                          <p:val>
                                            <p:strVal val="#ppt_x"/>
                                          </p:val>
                                        </p:tav>
                                      </p:tavLst>
                                    </p:anim>
                                    <p:anim calcmode="lin" valueType="num">
                                      <p:cBhvr additive="base">
                                        <p:cTn id="114" dur="500" fill="hold"/>
                                        <p:tgtEl>
                                          <p:spTgt spid="43"/>
                                        </p:tgtEl>
                                        <p:attrNameLst>
                                          <p:attrName>ppt_y</p:attrName>
                                        </p:attrNameLst>
                                      </p:cBhvr>
                                      <p:tavLst>
                                        <p:tav tm="0">
                                          <p:val>
                                            <p:strVal val="1+#ppt_h/2"/>
                                          </p:val>
                                        </p:tav>
                                        <p:tav tm="100000">
                                          <p:val>
                                            <p:strVal val="#ppt_y"/>
                                          </p:val>
                                        </p:tav>
                                      </p:tavLst>
                                    </p:anim>
                                  </p:childTnLst>
                                </p:cTn>
                              </p:par>
                            </p:childTnLst>
                          </p:cTn>
                        </p:par>
                        <p:par>
                          <p:cTn id="115" fill="hold">
                            <p:stCondLst>
                              <p:cond delay="8500"/>
                            </p:stCondLst>
                            <p:childTnLst>
                              <p:par>
                                <p:cTn id="116" presetID="2" presetClass="entr" presetSubtype="4" accel="50000" decel="50000" fill="hold" grpId="0" nodeType="afterEffect">
                                  <p:stCondLst>
                                    <p:cond delay="0"/>
                                  </p:stCondLst>
                                  <p:childTnLst>
                                    <p:set>
                                      <p:cBhvr>
                                        <p:cTn id="117" dur="1" fill="hold">
                                          <p:stCondLst>
                                            <p:cond delay="0"/>
                                          </p:stCondLst>
                                        </p:cTn>
                                        <p:tgtEl>
                                          <p:spTgt spid="47"/>
                                        </p:tgtEl>
                                        <p:attrNameLst>
                                          <p:attrName>style.visibility</p:attrName>
                                        </p:attrNameLst>
                                      </p:cBhvr>
                                      <p:to>
                                        <p:strVal val="visible"/>
                                      </p:to>
                                    </p:set>
                                    <p:anim calcmode="lin" valueType="num">
                                      <p:cBhvr additive="base">
                                        <p:cTn id="118" dur="500" fill="hold"/>
                                        <p:tgtEl>
                                          <p:spTgt spid="47"/>
                                        </p:tgtEl>
                                        <p:attrNameLst>
                                          <p:attrName>ppt_x</p:attrName>
                                        </p:attrNameLst>
                                      </p:cBhvr>
                                      <p:tavLst>
                                        <p:tav tm="0">
                                          <p:val>
                                            <p:strVal val="#ppt_x"/>
                                          </p:val>
                                        </p:tav>
                                        <p:tav tm="100000">
                                          <p:val>
                                            <p:strVal val="#ppt_x"/>
                                          </p:val>
                                        </p:tav>
                                      </p:tavLst>
                                    </p:anim>
                                    <p:anim calcmode="lin" valueType="num">
                                      <p:cBhvr additive="base">
                                        <p:cTn id="119" dur="500" fill="hold"/>
                                        <p:tgtEl>
                                          <p:spTgt spid="47"/>
                                        </p:tgtEl>
                                        <p:attrNameLst>
                                          <p:attrName>ppt_y</p:attrName>
                                        </p:attrNameLst>
                                      </p:cBhvr>
                                      <p:tavLst>
                                        <p:tav tm="0">
                                          <p:val>
                                            <p:strVal val="1+#ppt_h/2"/>
                                          </p:val>
                                        </p:tav>
                                        <p:tav tm="100000">
                                          <p:val>
                                            <p:strVal val="#ppt_y"/>
                                          </p:val>
                                        </p:tav>
                                      </p:tavLst>
                                    </p:anim>
                                  </p:childTnLst>
                                </p:cTn>
                              </p:par>
                            </p:childTnLst>
                          </p:cTn>
                        </p:par>
                        <p:par>
                          <p:cTn id="120" fill="hold">
                            <p:stCondLst>
                              <p:cond delay="9000"/>
                            </p:stCondLst>
                            <p:childTnLst>
                              <p:par>
                                <p:cTn id="121" presetID="2" presetClass="entr" presetSubtype="2" accel="50000" decel="50000" fill="hold" grpId="0" nodeType="afterEffect">
                                  <p:stCondLst>
                                    <p:cond delay="0"/>
                                  </p:stCondLst>
                                  <p:childTnLst>
                                    <p:set>
                                      <p:cBhvr>
                                        <p:cTn id="122" dur="1" fill="hold">
                                          <p:stCondLst>
                                            <p:cond delay="0"/>
                                          </p:stCondLst>
                                        </p:cTn>
                                        <p:tgtEl>
                                          <p:spTgt spid="45"/>
                                        </p:tgtEl>
                                        <p:attrNameLst>
                                          <p:attrName>style.visibility</p:attrName>
                                        </p:attrNameLst>
                                      </p:cBhvr>
                                      <p:to>
                                        <p:strVal val="visible"/>
                                      </p:to>
                                    </p:set>
                                    <p:anim calcmode="lin" valueType="num">
                                      <p:cBhvr additive="base">
                                        <p:cTn id="123" dur="500" fill="hold"/>
                                        <p:tgtEl>
                                          <p:spTgt spid="45"/>
                                        </p:tgtEl>
                                        <p:attrNameLst>
                                          <p:attrName>ppt_x</p:attrName>
                                        </p:attrNameLst>
                                      </p:cBhvr>
                                      <p:tavLst>
                                        <p:tav tm="0">
                                          <p:val>
                                            <p:strVal val="1+#ppt_w/2"/>
                                          </p:val>
                                        </p:tav>
                                        <p:tav tm="100000">
                                          <p:val>
                                            <p:strVal val="#ppt_x"/>
                                          </p:val>
                                        </p:tav>
                                      </p:tavLst>
                                    </p:anim>
                                    <p:anim calcmode="lin" valueType="num">
                                      <p:cBhvr additive="base">
                                        <p:cTn id="124" dur="500" fill="hold"/>
                                        <p:tgtEl>
                                          <p:spTgt spid="45"/>
                                        </p:tgtEl>
                                        <p:attrNameLst>
                                          <p:attrName>ppt_y</p:attrName>
                                        </p:attrNameLst>
                                      </p:cBhvr>
                                      <p:tavLst>
                                        <p:tav tm="0">
                                          <p:val>
                                            <p:strVal val="#ppt_y"/>
                                          </p:val>
                                        </p:tav>
                                        <p:tav tm="100000">
                                          <p:val>
                                            <p:strVal val="#ppt_y"/>
                                          </p:val>
                                        </p:tav>
                                      </p:tavLst>
                                    </p:anim>
                                  </p:childTnLst>
                                </p:cTn>
                              </p:par>
                              <p:par>
                                <p:cTn id="125" presetID="2" presetClass="entr" presetSubtype="4" accel="50000" decel="50000"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additive="base">
                                        <p:cTn id="127" dur="500" fill="hold"/>
                                        <p:tgtEl>
                                          <p:spTgt spid="46"/>
                                        </p:tgtEl>
                                        <p:attrNameLst>
                                          <p:attrName>ppt_x</p:attrName>
                                        </p:attrNameLst>
                                      </p:cBhvr>
                                      <p:tavLst>
                                        <p:tav tm="0">
                                          <p:val>
                                            <p:strVal val="#ppt_x"/>
                                          </p:val>
                                        </p:tav>
                                        <p:tav tm="100000">
                                          <p:val>
                                            <p:strVal val="#ppt_x"/>
                                          </p:val>
                                        </p:tav>
                                      </p:tavLst>
                                    </p:anim>
                                    <p:anim calcmode="lin" valueType="num">
                                      <p:cBhvr additive="base">
                                        <p:cTn id="128" dur="500" fill="hold"/>
                                        <p:tgtEl>
                                          <p:spTgt spid="46"/>
                                        </p:tgtEl>
                                        <p:attrNameLst>
                                          <p:attrName>ppt_y</p:attrName>
                                        </p:attrNameLst>
                                      </p:cBhvr>
                                      <p:tavLst>
                                        <p:tav tm="0">
                                          <p:val>
                                            <p:strVal val="1+#ppt_h/2"/>
                                          </p:val>
                                        </p:tav>
                                        <p:tav tm="100000">
                                          <p:val>
                                            <p:strVal val="#ppt_y"/>
                                          </p:val>
                                        </p:tav>
                                      </p:tavLst>
                                    </p:anim>
                                  </p:childTnLst>
                                </p:cTn>
                              </p:par>
                            </p:childTnLst>
                          </p:cTn>
                        </p:par>
                        <p:par>
                          <p:cTn id="129" fill="hold">
                            <p:stCondLst>
                              <p:cond delay="9500"/>
                            </p:stCondLst>
                            <p:childTnLst>
                              <p:par>
                                <p:cTn id="130" presetID="2" presetClass="entr" presetSubtype="4" accel="50000" decel="50000" fill="hold" grpId="0" nodeType="afterEffect">
                                  <p:stCondLst>
                                    <p:cond delay="0"/>
                                  </p:stCondLst>
                                  <p:childTnLst>
                                    <p:set>
                                      <p:cBhvr>
                                        <p:cTn id="131" dur="1" fill="hold">
                                          <p:stCondLst>
                                            <p:cond delay="0"/>
                                          </p:stCondLst>
                                        </p:cTn>
                                        <p:tgtEl>
                                          <p:spTgt spid="50"/>
                                        </p:tgtEl>
                                        <p:attrNameLst>
                                          <p:attrName>style.visibility</p:attrName>
                                        </p:attrNameLst>
                                      </p:cBhvr>
                                      <p:to>
                                        <p:strVal val="visible"/>
                                      </p:to>
                                    </p:set>
                                    <p:anim calcmode="lin" valueType="num">
                                      <p:cBhvr additive="base">
                                        <p:cTn id="132" dur="500" fill="hold"/>
                                        <p:tgtEl>
                                          <p:spTgt spid="50"/>
                                        </p:tgtEl>
                                        <p:attrNameLst>
                                          <p:attrName>ppt_x</p:attrName>
                                        </p:attrNameLst>
                                      </p:cBhvr>
                                      <p:tavLst>
                                        <p:tav tm="0">
                                          <p:val>
                                            <p:strVal val="#ppt_x"/>
                                          </p:val>
                                        </p:tav>
                                        <p:tav tm="100000">
                                          <p:val>
                                            <p:strVal val="#ppt_x"/>
                                          </p:val>
                                        </p:tav>
                                      </p:tavLst>
                                    </p:anim>
                                    <p:anim calcmode="lin" valueType="num">
                                      <p:cBhvr additive="base">
                                        <p:cTn id="133" dur="500" fill="hold"/>
                                        <p:tgtEl>
                                          <p:spTgt spid="50"/>
                                        </p:tgtEl>
                                        <p:attrNameLst>
                                          <p:attrName>ppt_y</p:attrName>
                                        </p:attrNameLst>
                                      </p:cBhvr>
                                      <p:tavLst>
                                        <p:tav tm="0">
                                          <p:val>
                                            <p:strVal val="1+#ppt_h/2"/>
                                          </p:val>
                                        </p:tav>
                                        <p:tav tm="100000">
                                          <p:val>
                                            <p:strVal val="#ppt_y"/>
                                          </p:val>
                                        </p:tav>
                                      </p:tavLst>
                                    </p:anim>
                                  </p:childTnLst>
                                </p:cTn>
                              </p:par>
                            </p:childTnLst>
                          </p:cTn>
                        </p:par>
                        <p:par>
                          <p:cTn id="134" fill="hold">
                            <p:stCondLst>
                              <p:cond delay="10000"/>
                            </p:stCondLst>
                            <p:childTnLst>
                              <p:par>
                                <p:cTn id="135" presetID="2" presetClass="entr" presetSubtype="2" accel="50000" decel="50000" fill="hold" grpId="0" nodeType="afterEffect">
                                  <p:stCondLst>
                                    <p:cond delay="0"/>
                                  </p:stCondLst>
                                  <p:childTnLst>
                                    <p:set>
                                      <p:cBhvr>
                                        <p:cTn id="136" dur="1" fill="hold">
                                          <p:stCondLst>
                                            <p:cond delay="0"/>
                                          </p:stCondLst>
                                        </p:cTn>
                                        <p:tgtEl>
                                          <p:spTgt spid="48"/>
                                        </p:tgtEl>
                                        <p:attrNameLst>
                                          <p:attrName>style.visibility</p:attrName>
                                        </p:attrNameLst>
                                      </p:cBhvr>
                                      <p:to>
                                        <p:strVal val="visible"/>
                                      </p:to>
                                    </p:set>
                                    <p:anim calcmode="lin" valueType="num">
                                      <p:cBhvr additive="base">
                                        <p:cTn id="137" dur="500" fill="hold"/>
                                        <p:tgtEl>
                                          <p:spTgt spid="48"/>
                                        </p:tgtEl>
                                        <p:attrNameLst>
                                          <p:attrName>ppt_x</p:attrName>
                                        </p:attrNameLst>
                                      </p:cBhvr>
                                      <p:tavLst>
                                        <p:tav tm="0">
                                          <p:val>
                                            <p:strVal val="1+#ppt_w/2"/>
                                          </p:val>
                                        </p:tav>
                                        <p:tav tm="100000">
                                          <p:val>
                                            <p:strVal val="#ppt_x"/>
                                          </p:val>
                                        </p:tav>
                                      </p:tavLst>
                                    </p:anim>
                                    <p:anim calcmode="lin" valueType="num">
                                      <p:cBhvr additive="base">
                                        <p:cTn id="138" dur="500" fill="hold"/>
                                        <p:tgtEl>
                                          <p:spTgt spid="48"/>
                                        </p:tgtEl>
                                        <p:attrNameLst>
                                          <p:attrName>ppt_y</p:attrName>
                                        </p:attrNameLst>
                                      </p:cBhvr>
                                      <p:tavLst>
                                        <p:tav tm="0">
                                          <p:val>
                                            <p:strVal val="#ppt_y"/>
                                          </p:val>
                                        </p:tav>
                                        <p:tav tm="100000">
                                          <p:val>
                                            <p:strVal val="#ppt_y"/>
                                          </p:val>
                                        </p:tav>
                                      </p:tavLst>
                                    </p:anim>
                                  </p:childTnLst>
                                </p:cTn>
                              </p:par>
                              <p:par>
                                <p:cTn id="139" presetID="2" presetClass="entr" presetSubtype="4" accel="50000" decel="50000" fill="hold" grpId="0" nodeType="withEffect">
                                  <p:stCondLst>
                                    <p:cond delay="0"/>
                                  </p:stCondLst>
                                  <p:childTnLst>
                                    <p:set>
                                      <p:cBhvr>
                                        <p:cTn id="140" dur="1" fill="hold">
                                          <p:stCondLst>
                                            <p:cond delay="0"/>
                                          </p:stCondLst>
                                        </p:cTn>
                                        <p:tgtEl>
                                          <p:spTgt spid="49"/>
                                        </p:tgtEl>
                                        <p:attrNameLst>
                                          <p:attrName>style.visibility</p:attrName>
                                        </p:attrNameLst>
                                      </p:cBhvr>
                                      <p:to>
                                        <p:strVal val="visible"/>
                                      </p:to>
                                    </p:set>
                                    <p:anim calcmode="lin" valueType="num">
                                      <p:cBhvr additive="base">
                                        <p:cTn id="141" dur="500" fill="hold"/>
                                        <p:tgtEl>
                                          <p:spTgt spid="49"/>
                                        </p:tgtEl>
                                        <p:attrNameLst>
                                          <p:attrName>ppt_x</p:attrName>
                                        </p:attrNameLst>
                                      </p:cBhvr>
                                      <p:tavLst>
                                        <p:tav tm="0">
                                          <p:val>
                                            <p:strVal val="#ppt_x"/>
                                          </p:val>
                                        </p:tav>
                                        <p:tav tm="100000">
                                          <p:val>
                                            <p:strVal val="#ppt_x"/>
                                          </p:val>
                                        </p:tav>
                                      </p:tavLst>
                                    </p:anim>
                                    <p:anim calcmode="lin" valueType="num">
                                      <p:cBhvr additive="base">
                                        <p:cTn id="14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各行业\医疗\dsfds.gif"/>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22680" t="28181" r="19142" b="19107"/>
          <a:stretch>
            <a:fillRect/>
          </a:stretch>
        </p:blipFill>
        <p:spPr bwMode="auto">
          <a:xfrm>
            <a:off x="190624" y="171400"/>
            <a:ext cx="593426" cy="538567"/>
          </a:xfrm>
          <a:prstGeom prst="rect">
            <a:avLst/>
          </a:prstGeom>
          <a:noFill/>
          <a:effectLst>
            <a:outerShdw blurRad="215900" dist="1016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853679" y="203703"/>
            <a:ext cx="54027" cy="434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5" name="文本框 25"/>
          <p:cNvSpPr txBox="1"/>
          <p:nvPr/>
        </p:nvSpPr>
        <p:spPr>
          <a:xfrm>
            <a:off x="945939" y="179454"/>
            <a:ext cx="4455024" cy="585003"/>
          </a:xfrm>
          <a:prstGeom prst="rect">
            <a:avLst/>
          </a:prstGeom>
          <a:noFill/>
        </p:spPr>
        <p:txBody>
          <a:bodyPr wrap="square" rtlCol="0">
            <a:spAutoFit/>
          </a:bodyPr>
          <a:lstStyle/>
          <a:p>
            <a:r>
              <a:rPr lang="zh-CN" altLang="en-US" sz="3200" b="1" dirty="0">
                <a:solidFill>
                  <a:schemeClr val="accent1"/>
                </a:solidFill>
                <a:latin typeface="+mn-ea"/>
                <a:cs typeface="+mn-ea"/>
              </a:rPr>
              <a:t>请在此处添加目录标题</a:t>
            </a:r>
            <a:endParaRPr lang="zh-CN" altLang="en-US" sz="3200" b="1" dirty="0">
              <a:solidFill>
                <a:schemeClr val="accent1"/>
              </a:solidFill>
              <a:latin typeface="+mn-ea"/>
              <a:cs typeface="+mn-ea"/>
            </a:endParaRPr>
          </a:p>
        </p:txBody>
      </p:sp>
      <p:grpSp>
        <p:nvGrpSpPr>
          <p:cNvPr id="6" name="组合 5"/>
          <p:cNvGrpSpPr/>
          <p:nvPr/>
        </p:nvGrpSpPr>
        <p:grpSpPr>
          <a:xfrm>
            <a:off x="8394213" y="908530"/>
            <a:ext cx="2200775" cy="2183256"/>
            <a:chOff x="8390935" y="767367"/>
            <a:chExt cx="2199916" cy="2182403"/>
          </a:xfrm>
        </p:grpSpPr>
        <p:sp>
          <p:nvSpPr>
            <p:cNvPr id="7" name="Rectangle 2"/>
            <p:cNvSpPr>
              <a:spLocks noChangeArrowheads="1"/>
            </p:cNvSpPr>
            <p:nvPr/>
          </p:nvSpPr>
          <p:spPr bwMode="auto">
            <a:xfrm rot="10800000" flipV="1">
              <a:off x="8390935" y="767367"/>
              <a:ext cx="2199916" cy="2182403"/>
            </a:xfrm>
            <a:prstGeom prst="rect">
              <a:avLst/>
            </a:prstGeom>
            <a:solidFill>
              <a:schemeClr val="accent4"/>
            </a:solidFill>
            <a:ln>
              <a:noFill/>
            </a:ln>
          </p:spPr>
          <p:txBody>
            <a:bodyPr vert="horz" wrap="square" lIns="91476" tIns="45738" rIns="91476" bIns="45738" numCol="1" anchor="t" anchorCtr="0" compatLnSpc="1"/>
            <a:lstStyle/>
            <a:p>
              <a:pPr algn="ctr"/>
              <a:r>
                <a:rPr lang="zh-CN" altLang="en-US" sz="2100" dirty="0">
                  <a:solidFill>
                    <a:schemeClr val="bg1"/>
                  </a:solidFill>
                  <a:cs typeface="+mn-ea"/>
                </a:rPr>
                <a:t>添加关键字</a:t>
              </a:r>
              <a:endParaRPr lang="zh-CN" altLang="en-US" sz="2100" dirty="0">
                <a:solidFill>
                  <a:schemeClr val="bg1"/>
                </a:solidFill>
                <a:cs typeface="+mn-ea"/>
              </a:endParaRPr>
            </a:p>
          </p:txBody>
        </p:sp>
        <p:pic>
          <p:nvPicPr>
            <p:cNvPr id="8"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43478" y="1495159"/>
              <a:ext cx="1872208" cy="1189144"/>
            </a:xfrm>
            <a:prstGeom prst="rect">
              <a:avLst/>
            </a:prstGeom>
            <a:ln w="44450">
              <a:solidFill>
                <a:schemeClr val="bg1"/>
              </a:solidFill>
            </a:ln>
            <a:effectLst>
              <a:outerShdw blurRad="50800" dist="25400" dir="11940000">
                <a:srgbClr val="000000">
                  <a:alpha val="43000"/>
                </a:srgbClr>
              </a:outerShdw>
            </a:effectLst>
          </p:spPr>
        </p:pic>
      </p:grpSp>
      <p:grpSp>
        <p:nvGrpSpPr>
          <p:cNvPr id="9" name="组合 8"/>
          <p:cNvGrpSpPr/>
          <p:nvPr/>
        </p:nvGrpSpPr>
        <p:grpSpPr>
          <a:xfrm>
            <a:off x="8899996" y="3365915"/>
            <a:ext cx="2468427" cy="1407224"/>
            <a:chOff x="8514377" y="1784643"/>
            <a:chExt cx="3125445" cy="1406674"/>
          </a:xfrm>
        </p:grpSpPr>
        <p:sp>
          <p:nvSpPr>
            <p:cNvPr id="10" name="TextBox 57"/>
            <p:cNvSpPr>
              <a:spLocks noChangeArrowheads="1"/>
            </p:cNvSpPr>
            <p:nvPr/>
          </p:nvSpPr>
          <p:spPr bwMode="auto">
            <a:xfrm>
              <a:off x="8514377" y="2216691"/>
              <a:ext cx="3125445" cy="97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870"/>
                </a:lnSpc>
              </a:pPr>
              <a:r>
                <a:rPr lang="zh-CN" altLang="en-US" sz="1400" dirty="0">
                  <a:solidFill>
                    <a:prstClr val="black">
                      <a:lumMod val="75000"/>
                    </a:prstClr>
                  </a:solidFill>
                  <a:latin typeface="+mn-ea"/>
                  <a:cs typeface="+mn-ea"/>
                </a:rPr>
                <a:t>单击此处添加文字阐述，添加简短问题说明文字，具体说明文字在此处。</a:t>
              </a:r>
              <a:r>
                <a:rPr lang="zh-CN" altLang="en-US" sz="1400" dirty="0">
                  <a:solidFill>
                    <a:prstClr val="black">
                      <a:lumMod val="75000"/>
                    </a:prstClr>
                  </a:solidFill>
                  <a:latin typeface="时尚中黑简体"/>
                  <a:cs typeface="+mn-ea"/>
                </a:rPr>
                <a:t>单击此处添加文字阐述</a:t>
              </a:r>
              <a:endParaRPr lang="en-US" altLang="zh-CN" sz="1200" dirty="0">
                <a:solidFill>
                  <a:schemeClr val="tx1">
                    <a:lumMod val="75000"/>
                    <a:lumOff val="25000"/>
                  </a:schemeClr>
                </a:solidFill>
                <a:latin typeface="+mn-ea"/>
                <a:cs typeface="+mn-ea"/>
                <a:sym typeface="微软雅黑" pitchFamily="34" charset="-122"/>
              </a:endParaRPr>
            </a:p>
          </p:txBody>
        </p:sp>
        <p:sp>
          <p:nvSpPr>
            <p:cNvPr id="11" name="TextBox 58"/>
            <p:cNvSpPr>
              <a:spLocks noChangeArrowheads="1"/>
            </p:cNvSpPr>
            <p:nvPr/>
          </p:nvSpPr>
          <p:spPr bwMode="auto">
            <a:xfrm>
              <a:off x="8958921" y="1784643"/>
              <a:ext cx="23296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b="1" dirty="0">
                  <a:solidFill>
                    <a:schemeClr val="tx1">
                      <a:lumMod val="50000"/>
                    </a:schemeClr>
                  </a:solidFill>
                  <a:latin typeface="+mn-ea"/>
                  <a:cs typeface="+mn-ea"/>
                  <a:sym typeface="微软雅黑" pitchFamily="34" charset="-122"/>
                </a:rPr>
                <a:t>添加标题内容四</a:t>
              </a:r>
              <a:endParaRPr lang="zh-CN" altLang="en-US" sz="2000" b="1" dirty="0">
                <a:solidFill>
                  <a:schemeClr val="tx1">
                    <a:lumMod val="50000"/>
                  </a:schemeClr>
                </a:solidFill>
                <a:latin typeface="+mn-ea"/>
                <a:cs typeface="+mn-ea"/>
                <a:sym typeface="微软雅黑" pitchFamily="34" charset="-122"/>
              </a:endParaRPr>
            </a:p>
          </p:txBody>
        </p:sp>
        <p:cxnSp>
          <p:nvCxnSpPr>
            <p:cNvPr id="12" name="直接连接符 11"/>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160591" y="1656173"/>
            <a:ext cx="2443845" cy="2421947"/>
            <a:chOff x="6158185" y="1673601"/>
            <a:chExt cx="2442891" cy="2421001"/>
          </a:xfrm>
        </p:grpSpPr>
        <p:sp>
          <p:nvSpPr>
            <p:cNvPr id="14" name="Rectangle 4"/>
            <p:cNvSpPr>
              <a:spLocks noChangeArrowheads="1"/>
            </p:cNvSpPr>
            <p:nvPr/>
          </p:nvSpPr>
          <p:spPr bwMode="auto">
            <a:xfrm rot="10800000" flipV="1">
              <a:off x="6158185" y="1673601"/>
              <a:ext cx="2442891" cy="2421001"/>
            </a:xfrm>
            <a:prstGeom prst="rect">
              <a:avLst/>
            </a:prstGeom>
            <a:solidFill>
              <a:schemeClr val="accent3"/>
            </a:solidFill>
            <a:ln>
              <a:noFill/>
            </a:ln>
          </p:spPr>
          <p:txBody>
            <a:bodyPr vert="horz" wrap="square" lIns="91476" tIns="45738" rIns="91476" bIns="45738" numCol="1" anchor="t" anchorCtr="0" compatLnSpc="1"/>
            <a:lstStyle/>
            <a:p>
              <a:pPr algn="ctr"/>
              <a:r>
                <a:rPr lang="zh-CN" altLang="en-US" sz="2100" dirty="0">
                  <a:solidFill>
                    <a:schemeClr val="bg1"/>
                  </a:solidFill>
                  <a:cs typeface="+mn-ea"/>
                </a:rPr>
                <a:t>添加关键字</a:t>
              </a:r>
              <a:endParaRPr lang="zh-CN" altLang="en-US" sz="2100" dirty="0">
                <a:solidFill>
                  <a:schemeClr val="bg1"/>
                </a:solidFill>
                <a:cs typeface="+mn-ea"/>
              </a:endParaRPr>
            </a:p>
          </p:txBody>
        </p:sp>
        <p:pic>
          <p:nvPicPr>
            <p:cNvPr id="15"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3127" y="2597926"/>
              <a:ext cx="1849240" cy="1216798"/>
            </a:xfrm>
            <a:prstGeom prst="rect">
              <a:avLst/>
            </a:prstGeom>
            <a:ln w="44450">
              <a:solidFill>
                <a:schemeClr val="bg1"/>
              </a:solidFill>
            </a:ln>
            <a:effectLst>
              <a:outerShdw blurRad="50800" dist="25400" dir="11940000">
                <a:srgbClr val="000000">
                  <a:alpha val="43000"/>
                </a:srgbClr>
              </a:outerShdw>
            </a:effectLst>
          </p:spPr>
        </p:pic>
      </p:grpSp>
      <p:grpSp>
        <p:nvGrpSpPr>
          <p:cNvPr id="16" name="组合 15"/>
          <p:cNvGrpSpPr/>
          <p:nvPr/>
        </p:nvGrpSpPr>
        <p:grpSpPr>
          <a:xfrm>
            <a:off x="6673877" y="4425565"/>
            <a:ext cx="2468427" cy="1407224"/>
            <a:chOff x="8514377" y="1784643"/>
            <a:chExt cx="3125445" cy="1406674"/>
          </a:xfrm>
        </p:grpSpPr>
        <p:sp>
          <p:nvSpPr>
            <p:cNvPr id="17" name="TextBox 57"/>
            <p:cNvSpPr>
              <a:spLocks noChangeArrowheads="1"/>
            </p:cNvSpPr>
            <p:nvPr/>
          </p:nvSpPr>
          <p:spPr bwMode="auto">
            <a:xfrm>
              <a:off x="8514377" y="2216691"/>
              <a:ext cx="3125445" cy="97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870"/>
                </a:lnSpc>
              </a:pPr>
              <a:r>
                <a:rPr lang="zh-CN" altLang="en-US" sz="1400" dirty="0">
                  <a:solidFill>
                    <a:prstClr val="black">
                      <a:lumMod val="75000"/>
                    </a:prstClr>
                  </a:solidFill>
                  <a:latin typeface="+mn-ea"/>
                  <a:cs typeface="+mn-ea"/>
                </a:rPr>
                <a:t>单击此处添加文字阐述，添加简短问题说明文字，具体说明文字在此处。</a:t>
              </a:r>
              <a:r>
                <a:rPr lang="zh-CN" altLang="en-US" sz="1400" dirty="0">
                  <a:solidFill>
                    <a:prstClr val="black">
                      <a:lumMod val="75000"/>
                    </a:prstClr>
                  </a:solidFill>
                  <a:latin typeface="时尚中黑简体"/>
                  <a:cs typeface="+mn-ea"/>
                </a:rPr>
                <a:t>单击此处添加文字阐述</a:t>
              </a:r>
              <a:endParaRPr lang="en-US" altLang="zh-CN" sz="1200" dirty="0">
                <a:solidFill>
                  <a:schemeClr val="tx1">
                    <a:lumMod val="75000"/>
                    <a:lumOff val="25000"/>
                  </a:schemeClr>
                </a:solidFill>
                <a:latin typeface="+mn-ea"/>
                <a:cs typeface="+mn-ea"/>
                <a:sym typeface="微软雅黑" pitchFamily="34" charset="-122"/>
              </a:endParaRPr>
            </a:p>
          </p:txBody>
        </p:sp>
        <p:sp>
          <p:nvSpPr>
            <p:cNvPr id="18" name="TextBox 58"/>
            <p:cNvSpPr>
              <a:spLocks noChangeArrowheads="1"/>
            </p:cNvSpPr>
            <p:nvPr/>
          </p:nvSpPr>
          <p:spPr bwMode="auto">
            <a:xfrm>
              <a:off x="8958921" y="1784643"/>
              <a:ext cx="23296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b="1" dirty="0">
                  <a:solidFill>
                    <a:schemeClr val="tx1">
                      <a:lumMod val="50000"/>
                    </a:schemeClr>
                  </a:solidFill>
                  <a:latin typeface="+mn-ea"/>
                  <a:cs typeface="+mn-ea"/>
                  <a:sym typeface="微软雅黑" pitchFamily="34" charset="-122"/>
                </a:rPr>
                <a:t>添加标题内容三</a:t>
              </a:r>
              <a:endParaRPr lang="zh-CN" altLang="en-US" sz="2000" b="1" dirty="0">
                <a:solidFill>
                  <a:schemeClr val="tx1">
                    <a:lumMod val="50000"/>
                  </a:schemeClr>
                </a:solidFill>
                <a:latin typeface="+mn-ea"/>
                <a:cs typeface="+mn-ea"/>
                <a:sym typeface="微软雅黑" pitchFamily="34" charset="-122"/>
              </a:endParaRPr>
            </a:p>
          </p:txBody>
        </p:sp>
        <p:cxnSp>
          <p:nvCxnSpPr>
            <p:cNvPr id="19" name="直接连接符 18"/>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415240" y="1430026"/>
            <a:ext cx="2319025" cy="2303697"/>
            <a:chOff x="1414687" y="1384657"/>
            <a:chExt cx="2318119" cy="2302797"/>
          </a:xfrm>
        </p:grpSpPr>
        <p:sp>
          <p:nvSpPr>
            <p:cNvPr id="21" name="Rectangle 8"/>
            <p:cNvSpPr>
              <a:spLocks noChangeArrowheads="1"/>
            </p:cNvSpPr>
            <p:nvPr/>
          </p:nvSpPr>
          <p:spPr bwMode="auto">
            <a:xfrm rot="10800000" flipV="1">
              <a:off x="1414687" y="1384657"/>
              <a:ext cx="2318119" cy="2302797"/>
            </a:xfrm>
            <a:prstGeom prst="rect">
              <a:avLst/>
            </a:prstGeom>
            <a:solidFill>
              <a:schemeClr val="accent1"/>
            </a:solidFill>
            <a:ln>
              <a:noFill/>
            </a:ln>
          </p:spPr>
          <p:txBody>
            <a:bodyPr vert="horz" wrap="square" lIns="91476" tIns="45738" rIns="91476" bIns="45738" numCol="1" anchor="t" anchorCtr="0" compatLnSpc="1"/>
            <a:lstStyle/>
            <a:p>
              <a:pPr algn="ctr"/>
              <a:r>
                <a:rPr lang="zh-CN" altLang="en-US" sz="2100" dirty="0">
                  <a:solidFill>
                    <a:schemeClr val="bg1"/>
                  </a:solidFill>
                  <a:cs typeface="+mn-ea"/>
                </a:rPr>
                <a:t>添加关键字</a:t>
              </a:r>
              <a:endParaRPr lang="zh-CN" altLang="en-US" sz="2100" dirty="0">
                <a:solidFill>
                  <a:schemeClr val="bg1"/>
                </a:solidFill>
                <a:cs typeface="+mn-ea"/>
              </a:endParaRPr>
            </a:p>
          </p:txBody>
        </p:sp>
        <p:pic>
          <p:nvPicPr>
            <p:cNvPr id="22"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74830" y="2181216"/>
              <a:ext cx="1797831" cy="1198169"/>
            </a:xfrm>
            <a:prstGeom prst="rect">
              <a:avLst/>
            </a:prstGeom>
            <a:ln w="44450">
              <a:solidFill>
                <a:schemeClr val="bg1"/>
              </a:solidFill>
            </a:ln>
            <a:effectLst>
              <a:outerShdw blurRad="50800" dist="25400" dir="11940000">
                <a:srgbClr val="000000">
                  <a:alpha val="43000"/>
                </a:srgbClr>
              </a:outerShdw>
            </a:effectLst>
          </p:spPr>
        </p:pic>
      </p:grpSp>
      <p:grpSp>
        <p:nvGrpSpPr>
          <p:cNvPr id="23" name="组合 22"/>
          <p:cNvGrpSpPr/>
          <p:nvPr/>
        </p:nvGrpSpPr>
        <p:grpSpPr>
          <a:xfrm>
            <a:off x="635201" y="4014010"/>
            <a:ext cx="2468427" cy="1407224"/>
            <a:chOff x="8514377" y="1784643"/>
            <a:chExt cx="3125445" cy="1406674"/>
          </a:xfrm>
        </p:grpSpPr>
        <p:sp>
          <p:nvSpPr>
            <p:cNvPr id="24" name="TextBox 57"/>
            <p:cNvSpPr>
              <a:spLocks noChangeArrowheads="1"/>
            </p:cNvSpPr>
            <p:nvPr/>
          </p:nvSpPr>
          <p:spPr bwMode="auto">
            <a:xfrm>
              <a:off x="8514377" y="2216691"/>
              <a:ext cx="3125445" cy="97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870"/>
                </a:lnSpc>
              </a:pPr>
              <a:r>
                <a:rPr lang="zh-CN" altLang="en-US" sz="1400" dirty="0">
                  <a:solidFill>
                    <a:prstClr val="black">
                      <a:lumMod val="75000"/>
                    </a:prstClr>
                  </a:solidFill>
                  <a:latin typeface="+mn-ea"/>
                  <a:cs typeface="+mn-ea"/>
                </a:rPr>
                <a:t>单击此处添加文字阐述，添加简短问题说明文字，具体说明文字在此处。</a:t>
              </a:r>
              <a:r>
                <a:rPr lang="zh-CN" altLang="en-US" sz="1400" dirty="0">
                  <a:solidFill>
                    <a:prstClr val="black">
                      <a:lumMod val="75000"/>
                    </a:prstClr>
                  </a:solidFill>
                  <a:latin typeface="时尚中黑简体"/>
                  <a:cs typeface="+mn-ea"/>
                </a:rPr>
                <a:t>单击此处添加文字阐述</a:t>
              </a:r>
              <a:endParaRPr lang="en-US" altLang="zh-CN" sz="1200" dirty="0">
                <a:solidFill>
                  <a:schemeClr val="tx1">
                    <a:lumMod val="75000"/>
                    <a:lumOff val="25000"/>
                  </a:schemeClr>
                </a:solidFill>
                <a:latin typeface="+mn-ea"/>
                <a:cs typeface="+mn-ea"/>
                <a:sym typeface="微软雅黑" pitchFamily="34" charset="-122"/>
              </a:endParaRPr>
            </a:p>
          </p:txBody>
        </p:sp>
        <p:sp>
          <p:nvSpPr>
            <p:cNvPr id="25" name="TextBox 58"/>
            <p:cNvSpPr>
              <a:spLocks noChangeArrowheads="1"/>
            </p:cNvSpPr>
            <p:nvPr/>
          </p:nvSpPr>
          <p:spPr bwMode="auto">
            <a:xfrm>
              <a:off x="8958921" y="1784643"/>
              <a:ext cx="23296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b="1" dirty="0">
                  <a:solidFill>
                    <a:schemeClr val="tx1">
                      <a:lumMod val="50000"/>
                    </a:schemeClr>
                  </a:solidFill>
                  <a:latin typeface="+mn-ea"/>
                  <a:cs typeface="+mn-ea"/>
                  <a:sym typeface="微软雅黑" pitchFamily="34" charset="-122"/>
                </a:rPr>
                <a:t>添加标题内容一</a:t>
              </a:r>
              <a:endParaRPr lang="zh-CN" altLang="en-US" sz="2000" b="1" dirty="0">
                <a:solidFill>
                  <a:schemeClr val="tx1">
                    <a:lumMod val="50000"/>
                  </a:schemeClr>
                </a:solidFill>
                <a:latin typeface="+mn-ea"/>
                <a:cs typeface="+mn-ea"/>
                <a:sym typeface="微软雅黑" pitchFamily="34" charset="-122"/>
              </a:endParaRPr>
            </a:p>
          </p:txBody>
        </p:sp>
        <p:cxnSp>
          <p:nvCxnSpPr>
            <p:cNvPr id="26" name="直接连接符 25"/>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3460537" y="1983871"/>
            <a:ext cx="3059186" cy="3030719"/>
            <a:chOff x="3459185" y="1984434"/>
            <a:chExt cx="3057991" cy="3029535"/>
          </a:xfrm>
        </p:grpSpPr>
        <p:sp>
          <p:nvSpPr>
            <p:cNvPr id="28" name="Rectangle 10"/>
            <p:cNvSpPr>
              <a:spLocks noChangeArrowheads="1"/>
            </p:cNvSpPr>
            <p:nvPr/>
          </p:nvSpPr>
          <p:spPr bwMode="auto">
            <a:xfrm rot="10800000" flipV="1">
              <a:off x="3459185" y="1984434"/>
              <a:ext cx="3057991" cy="3029535"/>
            </a:xfrm>
            <a:prstGeom prst="rect">
              <a:avLst/>
            </a:prstGeom>
            <a:solidFill>
              <a:schemeClr val="accent2"/>
            </a:solidFill>
            <a:ln>
              <a:noFill/>
            </a:ln>
          </p:spPr>
          <p:txBody>
            <a:bodyPr vert="horz" wrap="square" lIns="91476" tIns="45738" rIns="91476" bIns="45738" numCol="1" anchor="t" anchorCtr="0" compatLnSpc="1"/>
            <a:lstStyle/>
            <a:p>
              <a:pPr algn="ctr"/>
              <a:r>
                <a:rPr lang="zh-CN" altLang="en-US" sz="2100" dirty="0">
                  <a:solidFill>
                    <a:schemeClr val="bg1"/>
                  </a:solidFill>
                  <a:cs typeface="+mn-ea"/>
                </a:rPr>
                <a:t>添加关键字</a:t>
              </a:r>
              <a:endParaRPr lang="zh-CN" altLang="en-US" sz="2100" dirty="0">
                <a:solidFill>
                  <a:schemeClr val="bg1"/>
                </a:solidFill>
                <a:cs typeface="+mn-ea"/>
              </a:endParaRPr>
            </a:p>
          </p:txBody>
        </p:sp>
        <p:pic>
          <p:nvPicPr>
            <p:cNvPr id="29"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16656" y="3077128"/>
              <a:ext cx="2578423" cy="1664997"/>
            </a:xfrm>
            <a:prstGeom prst="rect">
              <a:avLst/>
            </a:prstGeom>
            <a:ln w="44450">
              <a:solidFill>
                <a:schemeClr val="bg1"/>
              </a:solidFill>
            </a:ln>
            <a:effectLst>
              <a:outerShdw blurRad="50800" dist="25400" dir="11940000">
                <a:srgbClr val="000000">
                  <a:alpha val="43000"/>
                </a:srgbClr>
              </a:outerShdw>
            </a:effectLst>
          </p:spPr>
        </p:pic>
      </p:grpSp>
      <p:grpSp>
        <p:nvGrpSpPr>
          <p:cNvPr id="30" name="组合 29"/>
          <p:cNvGrpSpPr/>
          <p:nvPr/>
        </p:nvGrpSpPr>
        <p:grpSpPr>
          <a:xfrm>
            <a:off x="3718108" y="5158661"/>
            <a:ext cx="2468427" cy="1407224"/>
            <a:chOff x="8514377" y="1784643"/>
            <a:chExt cx="3125445" cy="1406674"/>
          </a:xfrm>
        </p:grpSpPr>
        <p:sp>
          <p:nvSpPr>
            <p:cNvPr id="31" name="TextBox 57"/>
            <p:cNvSpPr>
              <a:spLocks noChangeArrowheads="1"/>
            </p:cNvSpPr>
            <p:nvPr/>
          </p:nvSpPr>
          <p:spPr bwMode="auto">
            <a:xfrm>
              <a:off x="8514377" y="2216691"/>
              <a:ext cx="3125445" cy="97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ts val="1870"/>
                </a:lnSpc>
              </a:pPr>
              <a:r>
                <a:rPr lang="zh-CN" altLang="en-US" sz="1400" dirty="0">
                  <a:solidFill>
                    <a:prstClr val="black">
                      <a:lumMod val="75000"/>
                    </a:prstClr>
                  </a:solidFill>
                  <a:latin typeface="+mn-ea"/>
                  <a:cs typeface="+mn-ea"/>
                </a:rPr>
                <a:t>单击此处添加文字阐述，添加简短问题说明文字，具体说明文字在此处。</a:t>
              </a:r>
              <a:r>
                <a:rPr lang="zh-CN" altLang="en-US" sz="1400" dirty="0">
                  <a:solidFill>
                    <a:prstClr val="black">
                      <a:lumMod val="75000"/>
                    </a:prstClr>
                  </a:solidFill>
                  <a:latin typeface="时尚中黑简体"/>
                  <a:cs typeface="+mn-ea"/>
                </a:rPr>
                <a:t>单击此处添加文字阐述</a:t>
              </a:r>
              <a:endParaRPr lang="en-US" altLang="zh-CN" sz="1200" dirty="0">
                <a:solidFill>
                  <a:schemeClr val="tx1">
                    <a:lumMod val="75000"/>
                    <a:lumOff val="25000"/>
                  </a:schemeClr>
                </a:solidFill>
                <a:latin typeface="+mn-ea"/>
                <a:cs typeface="+mn-ea"/>
                <a:sym typeface="微软雅黑" pitchFamily="34" charset="-122"/>
              </a:endParaRPr>
            </a:p>
          </p:txBody>
        </p:sp>
        <p:sp>
          <p:nvSpPr>
            <p:cNvPr id="32" name="TextBox 58"/>
            <p:cNvSpPr>
              <a:spLocks noChangeArrowheads="1"/>
            </p:cNvSpPr>
            <p:nvPr/>
          </p:nvSpPr>
          <p:spPr bwMode="auto">
            <a:xfrm>
              <a:off x="8958921" y="1784643"/>
              <a:ext cx="23296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b="1" dirty="0">
                  <a:solidFill>
                    <a:schemeClr val="tx1">
                      <a:lumMod val="50000"/>
                    </a:schemeClr>
                  </a:solidFill>
                  <a:latin typeface="+mn-ea"/>
                  <a:cs typeface="+mn-ea"/>
                  <a:sym typeface="微软雅黑" pitchFamily="34" charset="-122"/>
                </a:rPr>
                <a:t>添加标题内容二</a:t>
              </a:r>
              <a:endParaRPr lang="zh-CN" altLang="en-US" sz="2000" b="1" dirty="0">
                <a:solidFill>
                  <a:schemeClr val="tx1">
                    <a:lumMod val="50000"/>
                  </a:schemeClr>
                </a:solidFill>
                <a:latin typeface="+mn-ea"/>
                <a:cs typeface="+mn-ea"/>
                <a:sym typeface="微软雅黑" pitchFamily="34" charset="-122"/>
              </a:endParaRPr>
            </a:p>
          </p:txBody>
        </p:sp>
        <p:cxnSp>
          <p:nvCxnSpPr>
            <p:cNvPr id="33" name="直接连接符 32"/>
            <p:cNvCxnSpPr/>
            <p:nvPr/>
          </p:nvCxnSpPr>
          <p:spPr>
            <a:xfrm>
              <a:off x="8990492" y="2133650"/>
              <a:ext cx="221728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anim calcmode="lin" valueType="num">
                                      <p:cBhvr>
                                        <p:cTn id="26" dur="500" fill="hold"/>
                                        <p:tgtEl>
                                          <p:spTgt spid="20"/>
                                        </p:tgtEl>
                                        <p:attrNameLst>
                                          <p:attrName>ppt_x</p:attrName>
                                        </p:attrNameLst>
                                      </p:cBhvr>
                                      <p:tavLst>
                                        <p:tav tm="0">
                                          <p:val>
                                            <p:strVal val="#ppt_x"/>
                                          </p:val>
                                        </p:tav>
                                        <p:tav tm="100000">
                                          <p:val>
                                            <p:strVal val="#ppt_x"/>
                                          </p:val>
                                        </p:tav>
                                      </p:tavLst>
                                    </p:anim>
                                    <p:anim calcmode="lin" valueType="num">
                                      <p:cBhvr>
                                        <p:cTn id="27" dur="500" fill="hold"/>
                                        <p:tgtEl>
                                          <p:spTgt spid="2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anim calcmode="lin" valueType="num">
                                      <p:cBhvr>
                                        <p:cTn id="38" dur="500" fill="hold"/>
                                        <p:tgtEl>
                                          <p:spTgt spid="27"/>
                                        </p:tgtEl>
                                        <p:attrNameLst>
                                          <p:attrName>ppt_x</p:attrName>
                                        </p:attrNameLst>
                                      </p:cBhvr>
                                      <p:tavLst>
                                        <p:tav tm="0">
                                          <p:val>
                                            <p:strVal val="#ppt_x"/>
                                          </p:val>
                                        </p:tav>
                                        <p:tav tm="100000">
                                          <p:val>
                                            <p:strVal val="#ppt_x"/>
                                          </p:val>
                                        </p:tav>
                                      </p:tavLst>
                                    </p:anim>
                                    <p:anim calcmode="lin" valueType="num">
                                      <p:cBhvr>
                                        <p:cTn id="39" dur="5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anim calcmode="lin" valueType="num">
                                      <p:cBhvr>
                                        <p:cTn id="50" dur="500" fill="hold"/>
                                        <p:tgtEl>
                                          <p:spTgt spid="13"/>
                                        </p:tgtEl>
                                        <p:attrNameLst>
                                          <p:attrName>ppt_x</p:attrName>
                                        </p:attrNameLst>
                                      </p:cBhvr>
                                      <p:tavLst>
                                        <p:tav tm="0">
                                          <p:val>
                                            <p:strVal val="#ppt_x"/>
                                          </p:val>
                                        </p:tav>
                                        <p:tav tm="100000">
                                          <p:val>
                                            <p:strVal val="#ppt_x"/>
                                          </p:val>
                                        </p:tav>
                                      </p:tavLst>
                                    </p:anim>
                                    <p:anim calcmode="lin" valueType="num">
                                      <p:cBhvr>
                                        <p:cTn id="51" dur="5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par>
                          <p:cTn id="58" fill="hold">
                            <p:stCondLst>
                              <p:cond delay="5000"/>
                            </p:stCondLst>
                            <p:childTnLst>
                              <p:par>
                                <p:cTn id="59" presetID="42" presetClass="entr" presetSubtype="0"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53" presetClass="entr" presetSubtype="16" fill="hold"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Effect transition="in" filter="fade">
                                      <p:cBhvr>
                                        <p:cTn id="6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theme/theme1.xml><?xml version="1.0" encoding="utf-8"?>
<a:theme xmlns:a="http://schemas.openxmlformats.org/drawingml/2006/main" name="Office 主题​​">
  <a:themeElements>
    <a:clrScheme name="自定义 21">
      <a:dk1>
        <a:sysClr val="windowText" lastClr="000000"/>
      </a:dk1>
      <a:lt1>
        <a:sysClr val="window" lastClr="FFFFFF"/>
      </a:lt1>
      <a:dk2>
        <a:srgbClr val="242852"/>
      </a:dk2>
      <a:lt2>
        <a:srgbClr val="629DD1"/>
      </a:lt2>
      <a:accent1>
        <a:srgbClr val="297FD5"/>
      </a:accent1>
      <a:accent2>
        <a:srgbClr val="00B0F0"/>
      </a:accent2>
      <a:accent3>
        <a:srgbClr val="297FD5"/>
      </a:accent3>
      <a:accent4>
        <a:srgbClr val="00B0F0"/>
      </a:accent4>
      <a:accent5>
        <a:srgbClr val="297FD5"/>
      </a:accent5>
      <a:accent6>
        <a:srgbClr val="00B0F0"/>
      </a:accent6>
      <a:hlink>
        <a:srgbClr val="9454C3"/>
      </a:hlink>
      <a:folHlink>
        <a:srgbClr val="3EBBF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Company>chenying0907</Company>
  <DocSecurity>0</DocSecurity>
  <HyperlinksChanged>false</HyperlinksChanged>
  <Lines>0</Lines>
  <LinksUpToDate>false</LinksUpToDate>
  <Pages>40</Pages>
  <Paragraphs>752</Paragraphs>
  <Words>7691</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chenying0907</dc:creator>
  <cp:lastModifiedBy>Administrator</cp:lastModifiedBy>
  <dc:title>医学医疗1077</dc:title>
  <dcterms:modified xsi:type="dcterms:W3CDTF">2019-01-12T14:23:45Z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