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7" r:id="rId3"/>
    <p:sldId id="258" r:id="rId4"/>
    <p:sldId id="259" r:id="rId5"/>
    <p:sldId id="260" r:id="rId6"/>
    <p:sldId id="261" r:id="rId7"/>
    <p:sldId id="262" r:id="rId8"/>
    <p:sldId id="263" r:id="rId9"/>
    <p:sldId id="265" r:id="rId10"/>
    <p:sldId id="285" r:id="rId11"/>
    <p:sldId id="267" r:id="rId12"/>
    <p:sldId id="286" r:id="rId13"/>
    <p:sldId id="269" r:id="rId14"/>
    <p:sldId id="287" r:id="rId15"/>
    <p:sldId id="271" r:id="rId16"/>
    <p:sldId id="288" r:id="rId17"/>
    <p:sldId id="273" r:id="rId18"/>
    <p:sldId id="289" r:id="rId19"/>
    <p:sldId id="275" r:id="rId20"/>
    <p:sldId id="290" r:id="rId21"/>
    <p:sldId id="277" r:id="rId22"/>
    <p:sldId id="291" r:id="rId23"/>
    <p:sldId id="279" r:id="rId24"/>
    <p:sldId id="292" r:id="rId25"/>
    <p:sldId id="281" r:id="rId26"/>
    <p:sldId id="284" r:id="rId27"/>
    <p:sldId id="283"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75" autoAdjust="0"/>
    <p:restoredTop sz="94660"/>
  </p:normalViewPr>
  <p:slideViewPr>
    <p:cSldViewPr snapToGrid="0" showGuides="1">
      <p:cViewPr>
        <p:scale>
          <a:sx n="50" d="100"/>
          <a:sy n="50" d="100"/>
        </p:scale>
        <p:origin x="708" y="54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63DB8C-F53C-4729-805A-BB577277A294}" type="datetimeFigureOut">
              <a:rPr lang="zh-CN" altLang="en-US" smtClean="0"/>
              <a:t>2017-11-22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9E98A9-B123-4F07-B00B-FE751330BB34}" type="slidenum">
              <a:rPr lang="zh-CN" altLang="en-US" smtClean="0"/>
              <a:t>‹#›</a:t>
            </a:fld>
            <a:endParaRPr lang="zh-CN" altLang="en-US"/>
          </a:p>
        </p:txBody>
      </p:sp>
    </p:spTree>
    <p:extLst>
      <p:ext uri="{BB962C8B-B14F-4D97-AF65-F5344CB8AC3E}">
        <p14:creationId xmlns:p14="http://schemas.microsoft.com/office/powerpoint/2010/main" val="847570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37352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15552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89748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41872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57650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2539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141053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658239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18468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7486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28539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71495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803831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668857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577911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927052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73972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954833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001596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9E98A9-B123-4F07-B00B-FE751330BB34}" type="slidenum">
              <a:rPr lang="zh-CN" altLang="en-US" smtClean="0"/>
              <a:t>27</a:t>
            </a:fld>
            <a:endParaRPr lang="zh-CN" altLang="en-US"/>
          </a:p>
        </p:txBody>
      </p:sp>
    </p:spTree>
    <p:extLst>
      <p:ext uri="{BB962C8B-B14F-4D97-AF65-F5344CB8AC3E}">
        <p14:creationId xmlns:p14="http://schemas.microsoft.com/office/powerpoint/2010/main" val="2976856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93768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62618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2578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11524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36689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46776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3A42A7-BAEC-4A1C-B963-8B963E3F88F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334471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76A4D0E-5A68-4C2F-BDA8-07669D5EA9B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12194537" cy="1574074"/>
          </a:xfrm>
          <a:prstGeom prst="rect">
            <a:avLst/>
          </a:prstGeom>
        </p:spPr>
      </p:pic>
      <p:pic>
        <p:nvPicPr>
          <p:cNvPr id="4" name="图片 3">
            <a:extLst>
              <a:ext uri="{FF2B5EF4-FFF2-40B4-BE49-F238E27FC236}">
                <a16:creationId xmlns:a16="http://schemas.microsoft.com/office/drawing/2014/main" id="{D0E122B2-89CE-402C-8A40-452C49FA6CF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10915394" y="234360"/>
            <a:ext cx="1003715" cy="1339715"/>
          </a:xfrm>
          <a:prstGeom prst="rect">
            <a:avLst/>
          </a:prstGeom>
        </p:spPr>
      </p:pic>
    </p:spTree>
    <p:extLst>
      <p:ext uri="{BB962C8B-B14F-4D97-AF65-F5344CB8AC3E}">
        <p14:creationId xmlns:p14="http://schemas.microsoft.com/office/powerpoint/2010/main" val="258555217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47"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88492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C97FE64-F8DB-4D51-8B71-0E99182EE083}"/>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4" name="图片 3" descr="图片包含 建筑物, 家具&#10;&#10;已生成高可信度的说明">
            <a:extLst>
              <a:ext uri="{FF2B5EF4-FFF2-40B4-BE49-F238E27FC236}">
                <a16:creationId xmlns:a16="http://schemas.microsoft.com/office/drawing/2014/main" id="{625342A8-B9F5-49DC-B294-F9F73DDDB53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9579" r="9495"/>
          <a:stretch/>
        </p:blipFill>
        <p:spPr>
          <a:xfrm>
            <a:off x="0" y="0"/>
            <a:ext cx="12192000" cy="6858000"/>
          </a:xfrm>
          <a:prstGeom prst="rect">
            <a:avLst/>
          </a:prstGeom>
        </p:spPr>
      </p:pic>
    </p:spTree>
    <p:extLst>
      <p:ext uri="{BB962C8B-B14F-4D97-AF65-F5344CB8AC3E}">
        <p14:creationId xmlns:p14="http://schemas.microsoft.com/office/powerpoint/2010/main" val="3649696313"/>
      </p:ext>
    </p:extLst>
  </p:cSld>
  <p:clrMap bg1="lt1" tx1="dk1" bg2="lt2" tx2="dk2" accent1="accent1" accent2="accent2" accent3="accent3" accent4="accent4" accent5="accent5" accent6="accent6" hlink="hlink" folHlink="folHlink"/>
  <p:sldLayoutIdLst>
    <p:sldLayoutId id="2147483662" r:id="rId1"/>
    <p:sldLayoutId id="2147483666" r:id="rId2"/>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27.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8" name="党">
            <a:extLst>
              <a:ext uri="{FF2B5EF4-FFF2-40B4-BE49-F238E27FC236}">
                <a16:creationId xmlns:a16="http://schemas.microsoft.com/office/drawing/2014/main" id="{870EB012-A2A0-4DFC-9AED-8AC24E76C1DA}"/>
              </a:ext>
            </a:extLst>
          </p:cNvPr>
          <p:cNvSpPr txBox="1"/>
          <p:nvPr/>
        </p:nvSpPr>
        <p:spPr>
          <a:xfrm>
            <a:off x="411242" y="2829620"/>
            <a:ext cx="11369516" cy="2554545"/>
          </a:xfrm>
          <a:prstGeom prst="rect">
            <a:avLst/>
          </a:prstGeom>
          <a:noFill/>
          <a:ln>
            <a:noFill/>
          </a:ln>
          <a:effectLst/>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zh-CN" altLang="en-US" sz="8000" b="1" i="0" u="none" strike="noStrike" kern="1200" cap="none" spc="0" normalizeH="0" baseline="0" noProof="0" dirty="0">
                <a:ln w="15875">
                  <a:solidFill>
                    <a:srgbClr val="FFFFFF"/>
                  </a:solidFill>
                </a:ln>
                <a:blipFill>
                  <a:blip r:embed="rId6">
                    <a:extLst/>
                  </a:blip>
                  <a:stretch>
                    <a:fillRect/>
                  </a:stretch>
                </a:blipFill>
                <a:effectLst>
                  <a:outerShdw blurRad="38100" dist="38100" dir="2700000" algn="tl">
                    <a:srgbClr val="000000">
                      <a:alpha val="43137"/>
                    </a:srgbClr>
                  </a:outerShdw>
                </a:effectLst>
                <a:uLnTx/>
                <a:uFillTx/>
                <a:latin typeface="华康俪金黑W8(P)" panose="020B0800000000000000" pitchFamily="34" charset="-122"/>
                <a:ea typeface="华康俪金黑W8(P)" panose="020B0800000000000000" pitchFamily="34" charset="-122"/>
                <a:cs typeface="+mn-ea"/>
                <a:sym typeface="+mn-lt"/>
              </a:rPr>
              <a:t>学习十九大对党章</a:t>
            </a:r>
            <a:endParaRPr kumimoji="0" lang="en-US" altLang="zh-CN" sz="8000" b="1" i="0" u="none" strike="noStrike" kern="1200" cap="none" spc="0" normalizeH="0" baseline="0" noProof="0" dirty="0">
              <a:ln w="15875">
                <a:solidFill>
                  <a:srgbClr val="FFFFFF"/>
                </a:solidFill>
              </a:ln>
              <a:blipFill>
                <a:blip r:embed="rId6">
                  <a:extLst/>
                </a:blip>
                <a:stretch>
                  <a:fillRect/>
                </a:stretch>
              </a:blipFill>
              <a:effectLst>
                <a:outerShdw blurRad="38100" dist="38100" dir="2700000" algn="tl">
                  <a:srgbClr val="000000">
                    <a:alpha val="43137"/>
                  </a:srgbClr>
                </a:outerShdw>
              </a:effectLst>
              <a:uLnTx/>
              <a:uFillTx/>
              <a:latin typeface="华康俪金黑W8(P)" panose="020B0800000000000000" pitchFamily="34" charset="-122"/>
              <a:ea typeface="华康俪金黑W8(P)" panose="020B0800000000000000" pitchFamily="34" charset="-122"/>
              <a:cs typeface="+mn-ea"/>
              <a:sym typeface="+mn-lt"/>
            </a:endParaRPr>
          </a:p>
          <a:p>
            <a:pPr marL="0" marR="0" lvl="0" indent="0" algn="ctr" defTabSz="914400" rtl="0" eaLnBrk="1" fontAlgn="auto" latinLnBrk="0" hangingPunct="1">
              <a:spcBef>
                <a:spcPts val="0"/>
              </a:spcBef>
              <a:spcAft>
                <a:spcPts val="0"/>
              </a:spcAft>
              <a:buClrTx/>
              <a:buSzTx/>
              <a:buFontTx/>
              <a:buNone/>
              <a:tabLst/>
              <a:defRPr/>
            </a:pPr>
            <a:r>
              <a:rPr kumimoji="0" lang="zh-CN" altLang="en-US" sz="8000" b="1" i="0" u="none" strike="noStrike" kern="1200" cap="none" spc="0" normalizeH="0" baseline="0" noProof="0" dirty="0">
                <a:ln w="15875">
                  <a:solidFill>
                    <a:srgbClr val="FFFFFF"/>
                  </a:solidFill>
                </a:ln>
                <a:blipFill>
                  <a:blip r:embed="rId6">
                    <a:extLst/>
                  </a:blip>
                  <a:stretch>
                    <a:fillRect/>
                  </a:stretch>
                </a:blipFill>
                <a:effectLst>
                  <a:outerShdw blurRad="38100" dist="38100" dir="2700000" algn="tl">
                    <a:srgbClr val="000000">
                      <a:alpha val="43137"/>
                    </a:srgbClr>
                  </a:outerShdw>
                </a:effectLst>
                <a:uLnTx/>
                <a:uFillTx/>
                <a:latin typeface="华康俪金黑W8(P)" panose="020B0800000000000000" pitchFamily="34" charset="-122"/>
                <a:ea typeface="华康俪金黑W8(P)" panose="020B0800000000000000" pitchFamily="34" charset="-122"/>
                <a:cs typeface="+mn-ea"/>
                <a:sym typeface="+mn-lt"/>
              </a:rPr>
              <a:t>十大重要修改</a:t>
            </a:r>
            <a:endParaRPr kumimoji="0" lang="en-US" altLang="zh-CN" sz="8000" b="1" i="0" u="none" strike="noStrike" kern="1200" cap="none" spc="0" normalizeH="0" baseline="0" noProof="0" dirty="0">
              <a:ln w="15875">
                <a:solidFill>
                  <a:srgbClr val="FFFFFF"/>
                </a:solidFill>
              </a:ln>
              <a:blipFill>
                <a:blip r:embed="rId6"/>
                <a:stretch>
                  <a:fillRect/>
                </a:stretch>
              </a:blipFill>
              <a:effectLst>
                <a:outerShdw blurRad="38100" dist="38100" dir="2700000" algn="tl">
                  <a:srgbClr val="000000">
                    <a:alpha val="43137"/>
                  </a:srgbClr>
                </a:outerShdw>
              </a:effectLst>
              <a:uLnTx/>
              <a:uFillTx/>
              <a:latin typeface="华康俪金黑W8(P)" panose="020B0800000000000000" pitchFamily="34" charset="-122"/>
              <a:ea typeface="华康俪金黑W8(P)" panose="020B0800000000000000" pitchFamily="34" charset="-122"/>
              <a:cs typeface="+mn-ea"/>
              <a:sym typeface="+mn-lt"/>
            </a:endParaRPr>
          </a:p>
        </p:txBody>
      </p:sp>
      <p:sp>
        <p:nvSpPr>
          <p:cNvPr id="3" name="椭圆 2"/>
          <p:cNvSpPr/>
          <p:nvPr/>
        </p:nvSpPr>
        <p:spPr>
          <a:xfrm>
            <a:off x="2789372"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十</a:t>
            </a:r>
          </a:p>
        </p:txBody>
      </p:sp>
      <p:sp>
        <p:nvSpPr>
          <p:cNvPr id="10" name="椭圆 9"/>
          <p:cNvSpPr/>
          <p:nvPr/>
        </p:nvSpPr>
        <p:spPr>
          <a:xfrm>
            <a:off x="3807729"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九</a:t>
            </a:r>
          </a:p>
        </p:txBody>
      </p:sp>
      <p:sp>
        <p:nvSpPr>
          <p:cNvPr id="13" name="椭圆 12"/>
          <p:cNvSpPr/>
          <p:nvPr/>
        </p:nvSpPr>
        <p:spPr>
          <a:xfrm>
            <a:off x="4826085"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大</a:t>
            </a:r>
          </a:p>
        </p:txBody>
      </p:sp>
      <p:sp>
        <p:nvSpPr>
          <p:cNvPr id="14" name="椭圆 13"/>
          <p:cNvSpPr/>
          <p:nvPr/>
        </p:nvSpPr>
        <p:spPr>
          <a:xfrm>
            <a:off x="5844442"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FFFFFF"/>
                </a:solidFill>
                <a:latin typeface="华康俪金黑W8(P)" panose="020B0800000000000000" pitchFamily="34" charset="-122"/>
                <a:ea typeface="华康俪金黑W8(P)" panose="020B0800000000000000" pitchFamily="34" charset="-122"/>
                <a:cs typeface="+mn-ea"/>
                <a:sym typeface="+mn-lt"/>
              </a:rPr>
              <a:t>通</a:t>
            </a:r>
            <a:endPar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endParaRPr>
          </a:p>
        </p:txBody>
      </p:sp>
      <p:sp>
        <p:nvSpPr>
          <p:cNvPr id="15" name="椭圆 14"/>
          <p:cNvSpPr/>
          <p:nvPr/>
        </p:nvSpPr>
        <p:spPr>
          <a:xfrm>
            <a:off x="6862799"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过</a:t>
            </a:r>
          </a:p>
        </p:txBody>
      </p:sp>
      <p:sp>
        <p:nvSpPr>
          <p:cNvPr id="16" name="椭圆 15"/>
          <p:cNvSpPr/>
          <p:nvPr/>
        </p:nvSpPr>
        <p:spPr>
          <a:xfrm>
            <a:off x="7881155"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决</a:t>
            </a:r>
          </a:p>
        </p:txBody>
      </p:sp>
      <p:sp>
        <p:nvSpPr>
          <p:cNvPr id="17" name="椭圆 16"/>
          <p:cNvSpPr/>
          <p:nvPr/>
        </p:nvSpPr>
        <p:spPr>
          <a:xfrm>
            <a:off x="8899511"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议</a:t>
            </a:r>
          </a:p>
        </p:txBody>
      </p:sp>
      <p:pic>
        <p:nvPicPr>
          <p:cNvPr id="5" name="图片 4"/>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flipH="1">
            <a:off x="373051" y="1184968"/>
            <a:ext cx="1981204" cy="1981204"/>
          </a:xfrm>
          <a:prstGeom prst="rect">
            <a:avLst/>
          </a:prstGeom>
        </p:spPr>
      </p:pic>
      <p:pic>
        <p:nvPicPr>
          <p:cNvPr id="19" name="图片 18"/>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503534" y="1473835"/>
            <a:ext cx="1125644" cy="1125644"/>
          </a:xfrm>
          <a:prstGeom prst="rect">
            <a:avLst/>
          </a:prstGeom>
        </p:spPr>
      </p:pic>
      <p:pic>
        <p:nvPicPr>
          <p:cNvPr id="20" name="PA_中国爱乐乐团 - 红旗颂 - 纯音乐版">
            <a:hlinkClick r:id="" action="ppaction://media"/>
            <a:extLst>
              <a:ext uri="{FF2B5EF4-FFF2-40B4-BE49-F238E27FC236}">
                <a16:creationId xmlns:a16="http://schemas.microsoft.com/office/drawing/2014/main" id="{EEAF7072-6635-42FC-8AB2-AF364C11CD85}"/>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0"/>
            <a:ext cx="609600" cy="609600"/>
          </a:xfrm>
          <a:prstGeom prst="rect">
            <a:avLst/>
          </a:prstGeom>
        </p:spPr>
      </p:pic>
    </p:spTree>
    <p:extLst>
      <p:ext uri="{BB962C8B-B14F-4D97-AF65-F5344CB8AC3E}">
        <p14:creationId xmlns:p14="http://schemas.microsoft.com/office/powerpoint/2010/main" val="661186170"/>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3" presetClass="entr" presetSubtype="528" fill="hold" grpId="0" nodeType="withEffect">
                                  <p:stCondLst>
                                    <p:cond delay="1500"/>
                                  </p:stCondLst>
                                  <p:iterate type="lt">
                                    <p:tmPct val="25000"/>
                                  </p:iterate>
                                  <p:childTnLst>
                                    <p:set>
                                      <p:cBhvr>
                                        <p:cTn id="38" dur="1" fill="hold">
                                          <p:stCondLst>
                                            <p:cond delay="0"/>
                                          </p:stCondLst>
                                        </p:cTn>
                                        <p:tgtEl>
                                          <p:spTgt spid="58"/>
                                        </p:tgtEl>
                                        <p:attrNameLst>
                                          <p:attrName>style.visibility</p:attrName>
                                        </p:attrNameLst>
                                      </p:cBhvr>
                                      <p:to>
                                        <p:strVal val="visible"/>
                                      </p:to>
                                    </p:set>
                                    <p:anim calcmode="lin" valueType="num">
                                      <p:cBhvr>
                                        <p:cTn id="39" dur="1000" fill="hold"/>
                                        <p:tgtEl>
                                          <p:spTgt spid="58"/>
                                        </p:tgtEl>
                                        <p:attrNameLst>
                                          <p:attrName>ppt_w</p:attrName>
                                        </p:attrNameLst>
                                      </p:cBhvr>
                                      <p:tavLst>
                                        <p:tav tm="0">
                                          <p:val>
                                            <p:fltVal val="0"/>
                                          </p:val>
                                        </p:tav>
                                        <p:tav tm="100000">
                                          <p:val>
                                            <p:strVal val="#ppt_w"/>
                                          </p:val>
                                        </p:tav>
                                      </p:tavLst>
                                    </p:anim>
                                    <p:anim calcmode="lin" valueType="num">
                                      <p:cBhvr>
                                        <p:cTn id="40" dur="1000" fill="hold"/>
                                        <p:tgtEl>
                                          <p:spTgt spid="58"/>
                                        </p:tgtEl>
                                        <p:attrNameLst>
                                          <p:attrName>ppt_h</p:attrName>
                                        </p:attrNameLst>
                                      </p:cBhvr>
                                      <p:tavLst>
                                        <p:tav tm="0">
                                          <p:val>
                                            <p:fltVal val="0"/>
                                          </p:val>
                                        </p:tav>
                                        <p:tav tm="100000">
                                          <p:val>
                                            <p:strVal val="#ppt_h"/>
                                          </p:val>
                                        </p:tav>
                                      </p:tavLst>
                                    </p:anim>
                                    <p:anim calcmode="lin" valueType="num">
                                      <p:cBhvr>
                                        <p:cTn id="41" dur="1000" fill="hold"/>
                                        <p:tgtEl>
                                          <p:spTgt spid="58"/>
                                        </p:tgtEl>
                                        <p:attrNameLst>
                                          <p:attrName>ppt_x</p:attrName>
                                        </p:attrNameLst>
                                      </p:cBhvr>
                                      <p:tavLst>
                                        <p:tav tm="0">
                                          <p:val>
                                            <p:fltVal val="0.5"/>
                                          </p:val>
                                        </p:tav>
                                        <p:tav tm="100000">
                                          <p:val>
                                            <p:strVal val="#ppt_x"/>
                                          </p:val>
                                        </p:tav>
                                      </p:tavLst>
                                    </p:anim>
                                    <p:anim calcmode="lin" valueType="num">
                                      <p:cBhvr>
                                        <p:cTn id="42" dur="1000" fill="hold"/>
                                        <p:tgtEl>
                                          <p:spTgt spid="58"/>
                                        </p:tgtEl>
                                        <p:attrNameLst>
                                          <p:attrName>ppt_y</p:attrName>
                                        </p:attrNameLst>
                                      </p:cBhvr>
                                      <p:tavLst>
                                        <p:tav tm="0">
                                          <p:val>
                                            <p:fltVal val="0.5"/>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8" repeatCount="indefinite" fill="hold" display="0">
                  <p:stCondLst>
                    <p:cond delay="indefinite"/>
                  </p:stCondLst>
                  <p:endCondLst>
                    <p:cond evt="onStopAudio" delay="0">
                      <p:tgtEl>
                        <p:sldTgt/>
                      </p:tgtEl>
                    </p:cond>
                  </p:endCondLst>
                </p:cTn>
                <p:tgtEl>
                  <p:spTgt spid="20"/>
                </p:tgtEl>
              </p:cMediaNode>
            </p:audio>
          </p:childTnLst>
        </p:cTn>
      </p:par>
    </p:tnLst>
    <p:bldLst>
      <p:bldP spid="58" grpId="0"/>
      <p:bldP spid="3" grpId="0" animBg="1"/>
      <p:bldP spid="10" grpId="0" animBg="1"/>
      <p:bldP spid="13" grpId="0" animBg="1"/>
      <p:bldP spid="14" grpId="0" animBg="1"/>
      <p:bldP spid="15" grpId="0" animBg="1"/>
      <p:bldP spid="16" grpId="0" animBg="1"/>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81E25"/>
        </a:solidFill>
        <a:effectLst/>
      </p:bgPr>
    </p:bg>
    <p:spTree>
      <p:nvGrpSpPr>
        <p:cNvPr id="1" name=""/>
        <p:cNvGrpSpPr/>
        <p:nvPr/>
      </p:nvGrpSpPr>
      <p:grpSpPr>
        <a:xfrm>
          <a:off x="0" y="0"/>
          <a:ext cx="0" cy="0"/>
          <a:chOff x="0" y="0"/>
          <a:chExt cx="0" cy="0"/>
        </a:xfrm>
      </p:grpSpPr>
      <p:pic>
        <p:nvPicPr>
          <p:cNvPr id="11" name="图片 10" descr="图片包含 无脊椎动物, 室内, 就坐, 动物&#10;&#10;已生成高可信度的说明">
            <a:extLst>
              <a:ext uri="{FF2B5EF4-FFF2-40B4-BE49-F238E27FC236}">
                <a16:creationId xmlns:a16="http://schemas.microsoft.com/office/drawing/2014/main" id="{E1556E71-1F31-4520-A943-82CED3E5C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0"/>
            <a:ext cx="12192000" cy="2773680"/>
          </a:xfrm>
          <a:prstGeom prst="rect">
            <a:avLst/>
          </a:prstGeom>
        </p:spPr>
      </p:pic>
      <p:sp>
        <p:nvSpPr>
          <p:cNvPr id="2" name="矩形 1"/>
          <p:cNvSpPr/>
          <p:nvPr/>
        </p:nvSpPr>
        <p:spPr>
          <a:xfrm>
            <a:off x="2201451" y="2592754"/>
            <a:ext cx="7789097" cy="27030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4" name="组合 3">
            <a:extLst>
              <a:ext uri="{FF2B5EF4-FFF2-40B4-BE49-F238E27FC236}">
                <a16:creationId xmlns:a16="http://schemas.microsoft.com/office/drawing/2014/main" id="{A76FC527-EF57-4AB7-B0D7-686AD51B19F1}"/>
              </a:ext>
            </a:extLst>
          </p:cNvPr>
          <p:cNvGrpSpPr/>
          <p:nvPr/>
        </p:nvGrpSpPr>
        <p:grpSpPr>
          <a:xfrm>
            <a:off x="3006222" y="2823965"/>
            <a:ext cx="6179556" cy="2228604"/>
            <a:chOff x="4350813" y="4085576"/>
            <a:chExt cx="6180985" cy="2229120"/>
          </a:xfrm>
        </p:grpSpPr>
        <p:sp>
          <p:nvSpPr>
            <p:cNvPr id="5" name="矩形 4">
              <a:extLst>
                <a:ext uri="{FF2B5EF4-FFF2-40B4-BE49-F238E27FC236}">
                  <a16:creationId xmlns:a16="http://schemas.microsoft.com/office/drawing/2014/main" id="{14BADF28-3277-4917-BDFD-D67A1DDAF936}"/>
                </a:ext>
              </a:extLst>
            </p:cNvPr>
            <p:cNvSpPr/>
            <p:nvPr/>
          </p:nvSpPr>
          <p:spPr>
            <a:xfrm>
              <a:off x="4350813" y="4867811"/>
              <a:ext cx="6180985" cy="1446885"/>
            </a:xfrm>
            <a:prstGeom prst="rect">
              <a:avLst/>
            </a:prstGeom>
            <a:ln>
              <a:noFill/>
            </a:ln>
          </p:spPr>
          <p:txBody>
            <a:bodyPr wrap="square">
              <a:spAutoFit/>
            </a:bodyPr>
            <a:lstStyle/>
            <a:p>
              <a:pPr lvl="0" algn="dist">
                <a:defRPr/>
              </a:pPr>
              <a:r>
                <a:rPr lang="zh-CN" altLang="en-US" sz="4400" b="1" spc="300" noProof="1">
                  <a:solidFill>
                    <a:srgbClr val="FFFFFF"/>
                  </a:solidFill>
                  <a:cs typeface="+mn-ea"/>
                  <a:sym typeface="+mn-lt"/>
                </a:rPr>
                <a:t>实现中华民族伟大复兴</a:t>
              </a:r>
            </a:p>
            <a:p>
              <a:pPr lvl="0" algn="dist">
                <a:defRPr/>
              </a:pPr>
              <a:r>
                <a:rPr lang="zh-CN" altLang="en-US" sz="4400" b="1" spc="300" noProof="1">
                  <a:solidFill>
                    <a:srgbClr val="FFFFFF"/>
                  </a:solidFill>
                  <a:cs typeface="+mn-ea"/>
                  <a:sym typeface="+mn-lt"/>
                </a:rPr>
                <a:t>的中国梦写入党章</a:t>
              </a:r>
            </a:p>
          </p:txBody>
        </p:sp>
        <p:sp>
          <p:nvSpPr>
            <p:cNvPr id="6" name="矩形 5">
              <a:extLst>
                <a:ext uri="{FF2B5EF4-FFF2-40B4-BE49-F238E27FC236}">
                  <a16:creationId xmlns:a16="http://schemas.microsoft.com/office/drawing/2014/main" id="{0AE1F598-1299-4548-B121-2B754429425D}"/>
                </a:ext>
              </a:extLst>
            </p:cNvPr>
            <p:cNvSpPr/>
            <p:nvPr/>
          </p:nvSpPr>
          <p:spPr>
            <a:xfrm>
              <a:off x="4432880" y="4085576"/>
              <a:ext cx="6016847" cy="486143"/>
            </a:xfrm>
            <a:prstGeom prst="rect">
              <a:avLst/>
            </a:prstGeom>
            <a:ln>
              <a:noFill/>
            </a:ln>
          </p:spPr>
          <p:txBody>
            <a:bodyPr wrap="square">
              <a:spAutoFit/>
            </a:bodyPr>
            <a:lstStyle/>
            <a:p>
              <a:pPr marL="0" marR="0" lvl="0" indent="0" algn="dist" defTabSz="914400" rtl="0" eaLnBrk="1" fontAlgn="auto" latinLnBrk="0" hangingPunct="1">
                <a:lnSpc>
                  <a:spcPct val="110000"/>
                </a:lnSpc>
                <a:spcBef>
                  <a:spcPts val="0"/>
                </a:spcBef>
                <a:spcAft>
                  <a:spcPts val="0"/>
                </a:spcAft>
                <a:buClrTx/>
                <a:buSzTx/>
                <a:buFontTx/>
                <a:buNone/>
                <a:tabLst/>
                <a:defRPr/>
              </a:pPr>
              <a:r>
                <a:rPr kumimoji="0" lang="zh-CN" altLang="en-US"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rPr>
                <a:t>深入学习贯彻党的十九大精神</a:t>
              </a:r>
              <a:endParaRPr kumimoji="0" lang="en-US" altLang="zh-CN"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endParaRPr>
            </a:p>
          </p:txBody>
        </p:sp>
      </p:grpSp>
      <p:sp>
        <p:nvSpPr>
          <p:cNvPr id="7" name="矩形 6">
            <a:extLst>
              <a:ext uri="{FF2B5EF4-FFF2-40B4-BE49-F238E27FC236}">
                <a16:creationId xmlns:a16="http://schemas.microsoft.com/office/drawing/2014/main" id="{89F19F57-B360-4160-BDFD-BBBFA39D92D1}"/>
              </a:ext>
            </a:extLst>
          </p:cNvPr>
          <p:cNvSpPr/>
          <p:nvPr/>
        </p:nvSpPr>
        <p:spPr bwMode="auto">
          <a:xfrm>
            <a:off x="7089113" y="1353209"/>
            <a:ext cx="2901435" cy="134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dist" defTabSz="914400" rtl="0" eaLnBrk="1" fontAlgn="auto" latinLnBrk="0" hangingPunct="1">
              <a:lnSpc>
                <a:spcPct val="110000"/>
              </a:lnSpc>
              <a:spcBef>
                <a:spcPct val="50000"/>
              </a:spcBef>
              <a:spcAft>
                <a:spcPts val="0"/>
              </a:spcAft>
              <a:buClrTx/>
              <a:buSzTx/>
              <a:buFontTx/>
              <a:buNone/>
              <a:tabLst/>
              <a:defRPr/>
            </a:pPr>
            <a:r>
              <a:rPr kumimoji="0" lang="zh-CN" altLang="en-US" sz="6000" b="1" i="0" u="none" strike="noStrike" kern="1200" cap="none" spc="0" normalizeH="0" baseline="0" noProof="0" dirty="0">
                <a:ln w="0">
                  <a:solidFill>
                    <a:srgbClr val="FFFFFF"/>
                  </a:solidFill>
                </a:ln>
                <a:solidFill>
                  <a:srgbClr val="C00000"/>
                </a:solidFill>
                <a:effectLst>
                  <a:outerShdw blurRad="38100" dist="38100" dir="2700000" algn="tl">
                    <a:srgbClr val="000000">
                      <a:alpha val="43137"/>
                    </a:srgbClr>
                  </a:outerShdw>
                </a:effectLst>
                <a:uLnTx/>
                <a:uFillTx/>
                <a:latin typeface="文鼎习" panose="020B0602010101010101" pitchFamily="33" charset="-122"/>
                <a:ea typeface="文鼎习" panose="020B0602010101010101" pitchFamily="33" charset="-122"/>
                <a:cs typeface="+mn-ea"/>
                <a:sym typeface="+mn-lt"/>
              </a:rPr>
              <a:t>第三章</a:t>
            </a:r>
          </a:p>
        </p:txBody>
      </p:sp>
      <p:sp>
        <p:nvSpPr>
          <p:cNvPr id="8" name="矩形 7">
            <a:extLst>
              <a:ext uri="{FF2B5EF4-FFF2-40B4-BE49-F238E27FC236}">
                <a16:creationId xmlns:a16="http://schemas.microsoft.com/office/drawing/2014/main" id="{0EDEF260-302E-4C67-B25D-E0A328D57334}"/>
              </a:ext>
            </a:extLst>
          </p:cNvPr>
          <p:cNvSpPr/>
          <p:nvPr/>
        </p:nvSpPr>
        <p:spPr>
          <a:xfrm rot="16200000">
            <a:off x="6073140" y="450280"/>
            <a:ext cx="45719" cy="6015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C32526"/>
              </a:solidFill>
              <a:effectLst/>
              <a:uLnTx/>
              <a:uFillTx/>
              <a:cs typeface="+mn-ea"/>
              <a:sym typeface="+mn-lt"/>
            </a:endParaRPr>
          </a:p>
        </p:txBody>
      </p:sp>
      <p:pic>
        <p:nvPicPr>
          <p:cNvPr id="9" name="图片 8" descr="图片包含 无脊椎动物, 室内, 就坐, 动物&#10;&#10;已生成高可信度的说明">
            <a:extLst>
              <a:ext uri="{FF2B5EF4-FFF2-40B4-BE49-F238E27FC236}">
                <a16:creationId xmlns:a16="http://schemas.microsoft.com/office/drawing/2014/main" id="{4123A124-406B-4FA9-9801-455E0CFFB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84320"/>
            <a:ext cx="12192000" cy="2773680"/>
          </a:xfrm>
          <a:prstGeom prst="rect">
            <a:avLst/>
          </a:prstGeom>
        </p:spPr>
      </p:pic>
    </p:spTree>
    <p:extLst>
      <p:ext uri="{BB962C8B-B14F-4D97-AF65-F5344CB8AC3E}">
        <p14:creationId xmlns:p14="http://schemas.microsoft.com/office/powerpoint/2010/main" val="200784957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72775" y="357620"/>
            <a:ext cx="543264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1">
                <a:ln>
                  <a:noFill/>
                </a:ln>
                <a:solidFill>
                  <a:srgbClr val="FFFFFF"/>
                </a:solidFill>
                <a:effectLst/>
                <a:uLnTx/>
                <a:uFillTx/>
                <a:cs typeface="+mn-ea"/>
                <a:sym typeface="+mn-lt"/>
              </a:rPr>
              <a:t>实现中华民族伟大复兴</a:t>
            </a:r>
            <a:endParaRPr kumimoji="0" lang="en-US" altLang="zh-CN" sz="2400" b="1" i="0" u="none" strike="noStrike" kern="1200" cap="none" spc="300" normalizeH="0" baseline="0" noProof="1">
              <a:ln>
                <a:noFill/>
              </a:ln>
              <a:solidFill>
                <a:srgbClr val="FFFFFF"/>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1">
                <a:ln>
                  <a:noFill/>
                </a:ln>
                <a:solidFill>
                  <a:srgbClr val="FFFFFF"/>
                </a:solidFill>
                <a:effectLst/>
                <a:uLnTx/>
                <a:uFillTx/>
                <a:cs typeface="+mn-ea"/>
                <a:sym typeface="+mn-lt"/>
              </a:rPr>
              <a:t>的中国梦写入党章</a:t>
            </a:r>
          </a:p>
        </p:txBody>
      </p:sp>
      <p:grpSp>
        <p:nvGrpSpPr>
          <p:cNvPr id="11" name="组合 10"/>
          <p:cNvGrpSpPr/>
          <p:nvPr/>
        </p:nvGrpSpPr>
        <p:grpSpPr>
          <a:xfrm>
            <a:off x="-226024" y="2196954"/>
            <a:ext cx="6744334" cy="3876827"/>
            <a:chOff x="-207465" y="2590468"/>
            <a:chExt cx="6744334" cy="3876827"/>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4788" y="2888420"/>
              <a:ext cx="6052081" cy="3578875"/>
            </a:xfrm>
            <a:prstGeom prst="rect">
              <a:avLst/>
            </a:prstGeom>
          </p:spPr>
        </p:pic>
        <p:sp>
          <p:nvSpPr>
            <p:cNvPr id="26" name="TextBox 7"/>
            <p:cNvSpPr txBox="1">
              <a:spLocks noChangeArrowheads="1"/>
            </p:cNvSpPr>
            <p:nvPr/>
          </p:nvSpPr>
          <p:spPr bwMode="auto">
            <a:xfrm>
              <a:off x="-207465" y="2590468"/>
              <a:ext cx="53911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中国共产党</a:t>
              </a:r>
              <a:endParaRPr kumimoji="0" lang="en-US" altLang="zh-CN" sz="2800" b="1" i="0" u="none" strike="noStrike" kern="1200" cap="none" spc="0" normalizeH="0" baseline="0" noProof="0" dirty="0">
                <a:ln>
                  <a:noFill/>
                </a:ln>
                <a:solidFill>
                  <a:srgbClr val="C00000"/>
                </a:solidFill>
                <a:effectLst/>
                <a:uLnTx/>
                <a:uFillTx/>
                <a:latin typeface="+mn-lt"/>
                <a:ea typeface="+mn-ea"/>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第十九次全国代表大会</a:t>
              </a:r>
            </a:p>
          </p:txBody>
        </p:sp>
        <p:grpSp>
          <p:nvGrpSpPr>
            <p:cNvPr id="27" name="组合 26"/>
            <p:cNvGrpSpPr>
              <a:grpSpLocks/>
            </p:cNvGrpSpPr>
            <p:nvPr/>
          </p:nvGrpSpPr>
          <p:grpSpPr bwMode="auto">
            <a:xfrm>
              <a:off x="5243244" y="2603963"/>
              <a:ext cx="864413" cy="861550"/>
              <a:chOff x="5809676" y="698325"/>
              <a:chExt cx="478346" cy="478346"/>
            </a:xfrm>
          </p:grpSpPr>
          <p:sp>
            <p:nvSpPr>
              <p:cNvPr id="28" name="椭圆 27"/>
              <p:cNvSpPr/>
              <p:nvPr/>
            </p:nvSpPr>
            <p:spPr>
              <a:xfrm>
                <a:off x="5809676" y="698325"/>
                <a:ext cx="478346" cy="4783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cs typeface="+mn-ea"/>
                  <a:sym typeface="+mn-lt"/>
                </a:endParaRPr>
              </a:p>
            </p:txBody>
          </p:sp>
          <p:pic>
            <p:nvPicPr>
              <p:cNvPr id="29" name="图片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8975" y="756968"/>
                <a:ext cx="299749" cy="31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Box 11"/>
            <p:cNvSpPr txBox="1">
              <a:spLocks noChangeArrowheads="1"/>
            </p:cNvSpPr>
            <p:nvPr/>
          </p:nvSpPr>
          <p:spPr bwMode="auto">
            <a:xfrm>
              <a:off x="2194942" y="4457993"/>
              <a:ext cx="2988743" cy="52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2017</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年</a:t>
              </a: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北京</a:t>
              </a:r>
            </a:p>
          </p:txBody>
        </p:sp>
      </p:grpSp>
      <p:pic>
        <p:nvPicPr>
          <p:cNvPr id="33" name="图片 32">
            <a:extLst>
              <a:ext uri="{FF2B5EF4-FFF2-40B4-BE49-F238E27FC236}">
                <a16:creationId xmlns:a16="http://schemas.microsoft.com/office/drawing/2014/main" id="{A1B5310D-8379-4E00-A6CA-0D931CB2939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72509" r="61682"/>
          <a:stretch/>
        </p:blipFill>
        <p:spPr>
          <a:xfrm>
            <a:off x="0" y="5077458"/>
            <a:ext cx="5527501" cy="1833511"/>
          </a:xfrm>
          <a:prstGeom prst="rect">
            <a:avLst/>
          </a:prstGeom>
        </p:spPr>
      </p:pic>
      <p:sp>
        <p:nvSpPr>
          <p:cNvPr id="4" name="矩形 3"/>
          <p:cNvSpPr/>
          <p:nvPr/>
        </p:nvSpPr>
        <p:spPr>
          <a:xfrm>
            <a:off x="6645518" y="2191347"/>
            <a:ext cx="4006065" cy="2308324"/>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04040"/>
                </a:solidFill>
                <a:effectLst/>
                <a:uLnTx/>
                <a:uFillTx/>
                <a:cs typeface="+mn-ea"/>
                <a:sym typeface="+mn-lt"/>
              </a:rPr>
              <a:t>大会认为，实现中华民族伟大复兴是近代以来中华民族最伟大的梦想，是我们党向人民、向历史作出的庄严承诺。大会同意在党章中明确实现</a:t>
            </a:r>
            <a:r>
              <a:rPr kumimoji="0" lang="en-US" altLang="zh-CN" sz="1600" b="1" i="0" u="none" strike="noStrike" kern="1200" cap="none" spc="0" normalizeH="0" baseline="0" noProof="0" dirty="0">
                <a:ln>
                  <a:noFill/>
                </a:ln>
                <a:solidFill>
                  <a:srgbClr val="C00000"/>
                </a:solidFill>
                <a:effectLst/>
                <a:uLnTx/>
                <a:uFillTx/>
                <a:cs typeface="+mn-ea"/>
                <a:sym typeface="+mn-lt"/>
              </a:rPr>
              <a:t>"</a:t>
            </a:r>
            <a:r>
              <a:rPr kumimoji="0" lang="zh-CN" altLang="en-US" sz="1600" b="1" i="0" u="none" strike="noStrike" kern="1200" cap="none" spc="0" normalizeH="0" baseline="0" noProof="0" dirty="0">
                <a:ln>
                  <a:noFill/>
                </a:ln>
                <a:solidFill>
                  <a:srgbClr val="C00000"/>
                </a:solidFill>
                <a:effectLst/>
                <a:uLnTx/>
                <a:uFillTx/>
                <a:cs typeface="+mn-ea"/>
                <a:sym typeface="+mn-lt"/>
              </a:rPr>
              <a:t>两个一百年</a:t>
            </a:r>
            <a:r>
              <a:rPr kumimoji="0" lang="en-US" altLang="zh-CN" sz="1600" b="1" i="0" u="none" strike="noStrike" kern="1200" cap="none" spc="0" normalizeH="0" baseline="0" noProof="0" dirty="0">
                <a:ln>
                  <a:noFill/>
                </a:ln>
                <a:solidFill>
                  <a:srgbClr val="C00000"/>
                </a:solidFill>
                <a:effectLst/>
                <a:uLnTx/>
                <a:uFillTx/>
                <a:cs typeface="+mn-ea"/>
                <a:sym typeface="+mn-lt"/>
              </a:rPr>
              <a:t>"</a:t>
            </a:r>
            <a:r>
              <a:rPr kumimoji="0" lang="zh-CN" altLang="en-US" sz="1600" b="1" i="0" u="none" strike="noStrike" kern="1200" cap="none" spc="0" normalizeH="0" baseline="0" noProof="0" dirty="0">
                <a:ln>
                  <a:noFill/>
                </a:ln>
                <a:solidFill>
                  <a:srgbClr val="C00000"/>
                </a:solidFill>
                <a:effectLst/>
                <a:uLnTx/>
                <a:uFillTx/>
                <a:cs typeface="+mn-ea"/>
                <a:sym typeface="+mn-lt"/>
              </a:rPr>
              <a:t>奋斗目标、实现中华民族伟大复兴的中国梦的宏伟目标。</a:t>
            </a:r>
          </a:p>
        </p:txBody>
      </p:sp>
    </p:spTree>
    <p:extLst>
      <p:ext uri="{BB962C8B-B14F-4D97-AF65-F5344CB8AC3E}">
        <p14:creationId xmlns:p14="http://schemas.microsoft.com/office/powerpoint/2010/main" val="7869172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81E25"/>
        </a:solidFill>
        <a:effectLst/>
      </p:bgPr>
    </p:bg>
    <p:spTree>
      <p:nvGrpSpPr>
        <p:cNvPr id="1" name=""/>
        <p:cNvGrpSpPr/>
        <p:nvPr/>
      </p:nvGrpSpPr>
      <p:grpSpPr>
        <a:xfrm>
          <a:off x="0" y="0"/>
          <a:ext cx="0" cy="0"/>
          <a:chOff x="0" y="0"/>
          <a:chExt cx="0" cy="0"/>
        </a:xfrm>
      </p:grpSpPr>
      <p:pic>
        <p:nvPicPr>
          <p:cNvPr id="11" name="图片 10" descr="图片包含 无脊椎动物, 室内, 就坐, 动物&#10;&#10;已生成高可信度的说明">
            <a:extLst>
              <a:ext uri="{FF2B5EF4-FFF2-40B4-BE49-F238E27FC236}">
                <a16:creationId xmlns:a16="http://schemas.microsoft.com/office/drawing/2014/main" id="{E1556E71-1F31-4520-A943-82CED3E5C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0"/>
            <a:ext cx="12192000" cy="2773680"/>
          </a:xfrm>
          <a:prstGeom prst="rect">
            <a:avLst/>
          </a:prstGeom>
        </p:spPr>
      </p:pic>
      <p:sp>
        <p:nvSpPr>
          <p:cNvPr id="2" name="矩形 1"/>
          <p:cNvSpPr/>
          <p:nvPr/>
        </p:nvSpPr>
        <p:spPr>
          <a:xfrm>
            <a:off x="2201451" y="2592754"/>
            <a:ext cx="7789097" cy="27030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4" name="组合 3">
            <a:extLst>
              <a:ext uri="{FF2B5EF4-FFF2-40B4-BE49-F238E27FC236}">
                <a16:creationId xmlns:a16="http://schemas.microsoft.com/office/drawing/2014/main" id="{A76FC527-EF57-4AB7-B0D7-686AD51B19F1}"/>
              </a:ext>
            </a:extLst>
          </p:cNvPr>
          <p:cNvGrpSpPr/>
          <p:nvPr/>
        </p:nvGrpSpPr>
        <p:grpSpPr>
          <a:xfrm>
            <a:off x="3006222" y="2823965"/>
            <a:ext cx="6179556" cy="1982383"/>
            <a:chOff x="4350813" y="4085576"/>
            <a:chExt cx="6180985" cy="1982842"/>
          </a:xfrm>
        </p:grpSpPr>
        <p:sp>
          <p:nvSpPr>
            <p:cNvPr id="5" name="矩形 4">
              <a:extLst>
                <a:ext uri="{FF2B5EF4-FFF2-40B4-BE49-F238E27FC236}">
                  <a16:creationId xmlns:a16="http://schemas.microsoft.com/office/drawing/2014/main" id="{14BADF28-3277-4917-BDFD-D67A1DDAF936}"/>
                </a:ext>
              </a:extLst>
            </p:cNvPr>
            <p:cNvSpPr/>
            <p:nvPr/>
          </p:nvSpPr>
          <p:spPr>
            <a:xfrm>
              <a:off x="4350813" y="4867811"/>
              <a:ext cx="6180985" cy="1200607"/>
            </a:xfrm>
            <a:prstGeom prst="rect">
              <a:avLst/>
            </a:prstGeom>
            <a:ln>
              <a:noFill/>
            </a:ln>
          </p:spPr>
          <p:txBody>
            <a:bodyPr wrap="square">
              <a:spAutoFit/>
            </a:bodyPr>
            <a:lstStyle/>
            <a:p>
              <a:pPr lvl="0" algn="dist">
                <a:defRPr/>
              </a:pPr>
              <a:r>
                <a:rPr lang="zh-CN" altLang="en-US" sz="3600" b="1" spc="300" noProof="1">
                  <a:solidFill>
                    <a:srgbClr val="FFFFFF"/>
                  </a:solidFill>
                  <a:cs typeface="+mn-ea"/>
                  <a:sym typeface="+mn-lt"/>
                </a:rPr>
                <a:t>党章根据我国社会主要</a:t>
              </a:r>
            </a:p>
            <a:p>
              <a:pPr lvl="0" algn="dist">
                <a:defRPr/>
              </a:pPr>
              <a:r>
                <a:rPr lang="zh-CN" altLang="en-US" sz="3600" b="1" spc="300" noProof="1">
                  <a:solidFill>
                    <a:srgbClr val="FFFFFF"/>
                  </a:solidFill>
                  <a:cs typeface="+mn-ea"/>
                  <a:sym typeface="+mn-lt"/>
                </a:rPr>
                <a:t>矛盾的转化作出相应修改</a:t>
              </a:r>
            </a:p>
          </p:txBody>
        </p:sp>
        <p:sp>
          <p:nvSpPr>
            <p:cNvPr id="6" name="矩形 5">
              <a:extLst>
                <a:ext uri="{FF2B5EF4-FFF2-40B4-BE49-F238E27FC236}">
                  <a16:creationId xmlns:a16="http://schemas.microsoft.com/office/drawing/2014/main" id="{0AE1F598-1299-4548-B121-2B754429425D}"/>
                </a:ext>
              </a:extLst>
            </p:cNvPr>
            <p:cNvSpPr/>
            <p:nvPr/>
          </p:nvSpPr>
          <p:spPr>
            <a:xfrm>
              <a:off x="4432880" y="4085576"/>
              <a:ext cx="6016847" cy="486143"/>
            </a:xfrm>
            <a:prstGeom prst="rect">
              <a:avLst/>
            </a:prstGeom>
            <a:ln>
              <a:noFill/>
            </a:ln>
          </p:spPr>
          <p:txBody>
            <a:bodyPr wrap="square">
              <a:spAutoFit/>
            </a:bodyPr>
            <a:lstStyle/>
            <a:p>
              <a:pPr marL="0" marR="0" lvl="0" indent="0" algn="dist" defTabSz="914400" rtl="0" eaLnBrk="1" fontAlgn="auto" latinLnBrk="0" hangingPunct="1">
                <a:lnSpc>
                  <a:spcPct val="110000"/>
                </a:lnSpc>
                <a:spcBef>
                  <a:spcPts val="0"/>
                </a:spcBef>
                <a:spcAft>
                  <a:spcPts val="0"/>
                </a:spcAft>
                <a:buClrTx/>
                <a:buSzTx/>
                <a:buFontTx/>
                <a:buNone/>
                <a:tabLst/>
                <a:defRPr/>
              </a:pPr>
              <a:r>
                <a:rPr kumimoji="0" lang="zh-CN" altLang="en-US"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rPr>
                <a:t>深入学习贯彻党的十九大精神</a:t>
              </a:r>
              <a:endParaRPr kumimoji="0" lang="en-US" altLang="zh-CN"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endParaRPr>
            </a:p>
          </p:txBody>
        </p:sp>
      </p:grpSp>
      <p:sp>
        <p:nvSpPr>
          <p:cNvPr id="7" name="矩形 6">
            <a:extLst>
              <a:ext uri="{FF2B5EF4-FFF2-40B4-BE49-F238E27FC236}">
                <a16:creationId xmlns:a16="http://schemas.microsoft.com/office/drawing/2014/main" id="{89F19F57-B360-4160-BDFD-BBBFA39D92D1}"/>
              </a:ext>
            </a:extLst>
          </p:cNvPr>
          <p:cNvSpPr/>
          <p:nvPr/>
        </p:nvSpPr>
        <p:spPr bwMode="auto">
          <a:xfrm>
            <a:off x="7089113" y="1353209"/>
            <a:ext cx="2901435" cy="134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dist" defTabSz="914400" rtl="0" eaLnBrk="1" fontAlgn="auto" latinLnBrk="0" hangingPunct="1">
              <a:lnSpc>
                <a:spcPct val="110000"/>
              </a:lnSpc>
              <a:spcBef>
                <a:spcPct val="50000"/>
              </a:spcBef>
              <a:spcAft>
                <a:spcPts val="0"/>
              </a:spcAft>
              <a:buClrTx/>
              <a:buSzTx/>
              <a:buFontTx/>
              <a:buNone/>
              <a:tabLst/>
              <a:defRPr/>
            </a:pPr>
            <a:r>
              <a:rPr kumimoji="0" lang="zh-CN" altLang="en-US" sz="6000" b="1" i="0" u="none" strike="noStrike" kern="1200" cap="none" spc="0" normalizeH="0" baseline="0" noProof="0" dirty="0">
                <a:ln w="0">
                  <a:solidFill>
                    <a:srgbClr val="FFFFFF"/>
                  </a:solidFill>
                </a:ln>
                <a:solidFill>
                  <a:srgbClr val="C00000"/>
                </a:solidFill>
                <a:effectLst>
                  <a:outerShdw blurRad="38100" dist="38100" dir="2700000" algn="tl">
                    <a:srgbClr val="000000">
                      <a:alpha val="43137"/>
                    </a:srgbClr>
                  </a:outerShdw>
                </a:effectLst>
                <a:uLnTx/>
                <a:uFillTx/>
                <a:latin typeface="文鼎习" panose="020B0602010101010101" pitchFamily="33" charset="-122"/>
                <a:ea typeface="文鼎习" panose="020B0602010101010101" pitchFamily="33" charset="-122"/>
                <a:cs typeface="+mn-ea"/>
                <a:sym typeface="+mn-lt"/>
              </a:rPr>
              <a:t>第四章</a:t>
            </a:r>
          </a:p>
        </p:txBody>
      </p:sp>
      <p:sp>
        <p:nvSpPr>
          <p:cNvPr id="8" name="矩形 7">
            <a:extLst>
              <a:ext uri="{FF2B5EF4-FFF2-40B4-BE49-F238E27FC236}">
                <a16:creationId xmlns:a16="http://schemas.microsoft.com/office/drawing/2014/main" id="{0EDEF260-302E-4C67-B25D-E0A328D57334}"/>
              </a:ext>
            </a:extLst>
          </p:cNvPr>
          <p:cNvSpPr/>
          <p:nvPr/>
        </p:nvSpPr>
        <p:spPr>
          <a:xfrm rot="16200000">
            <a:off x="6073140" y="450280"/>
            <a:ext cx="45719" cy="6015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C32526"/>
              </a:solidFill>
              <a:effectLst/>
              <a:uLnTx/>
              <a:uFillTx/>
              <a:cs typeface="+mn-ea"/>
              <a:sym typeface="+mn-lt"/>
            </a:endParaRPr>
          </a:p>
        </p:txBody>
      </p:sp>
      <p:pic>
        <p:nvPicPr>
          <p:cNvPr id="9" name="图片 8" descr="图片包含 无脊椎动物, 室内, 就坐, 动物&#10;&#10;已生成高可信度的说明">
            <a:extLst>
              <a:ext uri="{FF2B5EF4-FFF2-40B4-BE49-F238E27FC236}">
                <a16:creationId xmlns:a16="http://schemas.microsoft.com/office/drawing/2014/main" id="{4123A124-406B-4FA9-9801-455E0CFFB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84320"/>
            <a:ext cx="12192000" cy="2773680"/>
          </a:xfrm>
          <a:prstGeom prst="rect">
            <a:avLst/>
          </a:prstGeom>
        </p:spPr>
      </p:pic>
    </p:spTree>
    <p:extLst>
      <p:ext uri="{BB962C8B-B14F-4D97-AF65-F5344CB8AC3E}">
        <p14:creationId xmlns:p14="http://schemas.microsoft.com/office/powerpoint/2010/main" val="80416871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72775" y="430348"/>
            <a:ext cx="543264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1">
                <a:ln>
                  <a:noFill/>
                </a:ln>
                <a:solidFill>
                  <a:srgbClr val="FFFFFF"/>
                </a:solidFill>
                <a:effectLst/>
                <a:uLnTx/>
                <a:uFillTx/>
                <a:cs typeface="+mn-ea"/>
                <a:sym typeface="+mn-lt"/>
              </a:rPr>
              <a:t>党章根据我国社会主要</a:t>
            </a:r>
            <a:endParaRPr kumimoji="0" lang="en-US" altLang="zh-CN" sz="2400" b="1" i="0" u="none" strike="noStrike" kern="1200" cap="none" spc="300" normalizeH="0" baseline="0" noProof="1">
              <a:ln>
                <a:noFill/>
              </a:ln>
              <a:solidFill>
                <a:srgbClr val="FFFFFF"/>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1">
                <a:ln>
                  <a:noFill/>
                </a:ln>
                <a:solidFill>
                  <a:srgbClr val="FFFFFF"/>
                </a:solidFill>
                <a:effectLst/>
                <a:uLnTx/>
                <a:uFillTx/>
                <a:cs typeface="+mn-ea"/>
                <a:sym typeface="+mn-lt"/>
              </a:rPr>
              <a:t>矛盾的转化作出相应修改</a:t>
            </a:r>
          </a:p>
        </p:txBody>
      </p:sp>
      <p:grpSp>
        <p:nvGrpSpPr>
          <p:cNvPr id="11" name="组合 10"/>
          <p:cNvGrpSpPr/>
          <p:nvPr/>
        </p:nvGrpSpPr>
        <p:grpSpPr>
          <a:xfrm>
            <a:off x="-226024" y="2196954"/>
            <a:ext cx="6744334" cy="3876827"/>
            <a:chOff x="-207465" y="2590468"/>
            <a:chExt cx="6744334" cy="3876827"/>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4788" y="2888420"/>
              <a:ext cx="6052081" cy="3578875"/>
            </a:xfrm>
            <a:prstGeom prst="rect">
              <a:avLst/>
            </a:prstGeom>
          </p:spPr>
        </p:pic>
        <p:sp>
          <p:nvSpPr>
            <p:cNvPr id="26" name="TextBox 7"/>
            <p:cNvSpPr txBox="1">
              <a:spLocks noChangeArrowheads="1"/>
            </p:cNvSpPr>
            <p:nvPr/>
          </p:nvSpPr>
          <p:spPr bwMode="auto">
            <a:xfrm>
              <a:off x="-207465" y="2590468"/>
              <a:ext cx="53911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中国共产党</a:t>
              </a:r>
              <a:endParaRPr kumimoji="0" lang="en-US" altLang="zh-CN" sz="2800" b="1" i="0" u="none" strike="noStrike" kern="1200" cap="none" spc="0" normalizeH="0" baseline="0" noProof="0" dirty="0">
                <a:ln>
                  <a:noFill/>
                </a:ln>
                <a:solidFill>
                  <a:srgbClr val="C00000"/>
                </a:solidFill>
                <a:effectLst/>
                <a:uLnTx/>
                <a:uFillTx/>
                <a:latin typeface="+mn-lt"/>
                <a:ea typeface="+mn-ea"/>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第十九次全国代表大会</a:t>
              </a:r>
            </a:p>
          </p:txBody>
        </p:sp>
        <p:grpSp>
          <p:nvGrpSpPr>
            <p:cNvPr id="27" name="组合 26"/>
            <p:cNvGrpSpPr>
              <a:grpSpLocks/>
            </p:cNvGrpSpPr>
            <p:nvPr/>
          </p:nvGrpSpPr>
          <p:grpSpPr bwMode="auto">
            <a:xfrm>
              <a:off x="5243244" y="2603963"/>
              <a:ext cx="864413" cy="861550"/>
              <a:chOff x="5809676" y="698325"/>
              <a:chExt cx="478346" cy="478346"/>
            </a:xfrm>
          </p:grpSpPr>
          <p:sp>
            <p:nvSpPr>
              <p:cNvPr id="28" name="椭圆 27"/>
              <p:cNvSpPr/>
              <p:nvPr/>
            </p:nvSpPr>
            <p:spPr>
              <a:xfrm>
                <a:off x="5809676" y="698325"/>
                <a:ext cx="478346" cy="4783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cs typeface="+mn-ea"/>
                  <a:sym typeface="+mn-lt"/>
                </a:endParaRPr>
              </a:p>
            </p:txBody>
          </p:sp>
          <p:pic>
            <p:nvPicPr>
              <p:cNvPr id="29" name="图片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8975" y="756968"/>
                <a:ext cx="299749" cy="31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Box 11"/>
            <p:cNvSpPr txBox="1">
              <a:spLocks noChangeArrowheads="1"/>
            </p:cNvSpPr>
            <p:nvPr/>
          </p:nvSpPr>
          <p:spPr bwMode="auto">
            <a:xfrm>
              <a:off x="2194942" y="4457993"/>
              <a:ext cx="2988743" cy="52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2017</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年</a:t>
              </a: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北京</a:t>
              </a:r>
            </a:p>
          </p:txBody>
        </p:sp>
      </p:grpSp>
      <p:pic>
        <p:nvPicPr>
          <p:cNvPr id="33" name="图片 32">
            <a:extLst>
              <a:ext uri="{FF2B5EF4-FFF2-40B4-BE49-F238E27FC236}">
                <a16:creationId xmlns:a16="http://schemas.microsoft.com/office/drawing/2014/main" id="{A1B5310D-8379-4E00-A6CA-0D931CB2939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72509" r="61682"/>
          <a:stretch/>
        </p:blipFill>
        <p:spPr>
          <a:xfrm>
            <a:off x="0" y="5077458"/>
            <a:ext cx="5527501" cy="1833511"/>
          </a:xfrm>
          <a:prstGeom prst="rect">
            <a:avLst/>
          </a:prstGeom>
        </p:spPr>
      </p:pic>
      <p:sp>
        <p:nvSpPr>
          <p:cNvPr id="4" name="矩形 3"/>
          <p:cNvSpPr/>
          <p:nvPr/>
        </p:nvSpPr>
        <p:spPr>
          <a:xfrm>
            <a:off x="6645518" y="2191347"/>
            <a:ext cx="4006065" cy="341632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04040"/>
                </a:solidFill>
                <a:effectLst/>
                <a:uLnTx/>
                <a:uFillTx/>
                <a:cs typeface="+mn-ea"/>
                <a:sym typeface="+mn-lt"/>
              </a:rPr>
              <a:t>大会认为，党的十九大作出的我国社会</a:t>
            </a:r>
            <a:r>
              <a:rPr kumimoji="0" lang="zh-CN" altLang="en-US" sz="1600" b="1" i="0" u="none" strike="noStrike" kern="1200" cap="none" spc="0" normalizeH="0" baseline="0" noProof="0" dirty="0">
                <a:ln>
                  <a:noFill/>
                </a:ln>
                <a:solidFill>
                  <a:srgbClr val="C00000"/>
                </a:solidFill>
                <a:effectLst/>
                <a:uLnTx/>
                <a:uFillTx/>
                <a:cs typeface="+mn-ea"/>
                <a:sym typeface="+mn-lt"/>
              </a:rPr>
              <a:t>主要矛盾已经转化为人民日益增长的美好生活需要和不平衡不充分的发展之间的矛盾的重大政治论断</a:t>
            </a:r>
            <a:r>
              <a:rPr kumimoji="0" lang="zh-CN" altLang="en-US" sz="1600" b="0" i="0" u="none" strike="noStrike" kern="1200" cap="none" spc="0" normalizeH="0" baseline="0" noProof="0" dirty="0">
                <a:ln>
                  <a:noFill/>
                </a:ln>
                <a:solidFill>
                  <a:srgbClr val="404040"/>
                </a:solidFill>
                <a:effectLst/>
                <a:uLnTx/>
                <a:uFillTx/>
                <a:cs typeface="+mn-ea"/>
                <a:sym typeface="+mn-lt"/>
              </a:rPr>
              <a:t>，反映了我国社会发展的客观实际，是制定党和国家大政方针、长远战略的重要依据。党章据此作出相应修改，为我们把握我国发展新的历史方位和阶段性特征、更好推进党和国家事业提供了重要指引。</a:t>
            </a:r>
            <a:endParaRPr kumimoji="0" lang="zh-CN" altLang="en-US" sz="1600" b="1" i="0" u="none" strike="noStrike" kern="1200" cap="none" spc="0" normalizeH="0" baseline="0" noProof="0" dirty="0">
              <a:ln>
                <a:noFill/>
              </a:ln>
              <a:solidFill>
                <a:srgbClr val="FF0000"/>
              </a:solidFill>
              <a:effectLst/>
              <a:uLnTx/>
              <a:uFillTx/>
              <a:cs typeface="+mn-ea"/>
              <a:sym typeface="+mn-lt"/>
            </a:endParaRPr>
          </a:p>
        </p:txBody>
      </p:sp>
    </p:spTree>
    <p:extLst>
      <p:ext uri="{BB962C8B-B14F-4D97-AF65-F5344CB8AC3E}">
        <p14:creationId xmlns:p14="http://schemas.microsoft.com/office/powerpoint/2010/main" val="7360687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81E25"/>
        </a:solidFill>
        <a:effectLst/>
      </p:bgPr>
    </p:bg>
    <p:spTree>
      <p:nvGrpSpPr>
        <p:cNvPr id="1" name=""/>
        <p:cNvGrpSpPr/>
        <p:nvPr/>
      </p:nvGrpSpPr>
      <p:grpSpPr>
        <a:xfrm>
          <a:off x="0" y="0"/>
          <a:ext cx="0" cy="0"/>
          <a:chOff x="0" y="0"/>
          <a:chExt cx="0" cy="0"/>
        </a:xfrm>
      </p:grpSpPr>
      <p:pic>
        <p:nvPicPr>
          <p:cNvPr id="11" name="图片 10" descr="图片包含 无脊椎动物, 室内, 就坐, 动物&#10;&#10;已生成高可信度的说明">
            <a:extLst>
              <a:ext uri="{FF2B5EF4-FFF2-40B4-BE49-F238E27FC236}">
                <a16:creationId xmlns:a16="http://schemas.microsoft.com/office/drawing/2014/main" id="{E1556E71-1F31-4520-A943-82CED3E5C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0"/>
            <a:ext cx="12192000" cy="2773680"/>
          </a:xfrm>
          <a:prstGeom prst="rect">
            <a:avLst/>
          </a:prstGeom>
        </p:spPr>
      </p:pic>
      <p:sp>
        <p:nvSpPr>
          <p:cNvPr id="2" name="矩形 1"/>
          <p:cNvSpPr/>
          <p:nvPr/>
        </p:nvSpPr>
        <p:spPr>
          <a:xfrm>
            <a:off x="2201451" y="2592754"/>
            <a:ext cx="7789097" cy="27030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4" name="组合 3">
            <a:extLst>
              <a:ext uri="{FF2B5EF4-FFF2-40B4-BE49-F238E27FC236}">
                <a16:creationId xmlns:a16="http://schemas.microsoft.com/office/drawing/2014/main" id="{A76FC527-EF57-4AB7-B0D7-686AD51B19F1}"/>
              </a:ext>
            </a:extLst>
          </p:cNvPr>
          <p:cNvGrpSpPr/>
          <p:nvPr/>
        </p:nvGrpSpPr>
        <p:grpSpPr>
          <a:xfrm>
            <a:off x="3006222" y="2823965"/>
            <a:ext cx="6179556" cy="2228604"/>
            <a:chOff x="4350813" y="4085576"/>
            <a:chExt cx="6180985" cy="2229120"/>
          </a:xfrm>
        </p:grpSpPr>
        <p:sp>
          <p:nvSpPr>
            <p:cNvPr id="5" name="矩形 4">
              <a:extLst>
                <a:ext uri="{FF2B5EF4-FFF2-40B4-BE49-F238E27FC236}">
                  <a16:creationId xmlns:a16="http://schemas.microsoft.com/office/drawing/2014/main" id="{14BADF28-3277-4917-BDFD-D67A1DDAF936}"/>
                </a:ext>
              </a:extLst>
            </p:cNvPr>
            <p:cNvSpPr/>
            <p:nvPr/>
          </p:nvSpPr>
          <p:spPr>
            <a:xfrm>
              <a:off x="4350813" y="4867811"/>
              <a:ext cx="6180985" cy="1446885"/>
            </a:xfrm>
            <a:prstGeom prst="rect">
              <a:avLst/>
            </a:prstGeom>
            <a:ln>
              <a:noFill/>
            </a:ln>
          </p:spPr>
          <p:txBody>
            <a:bodyPr wrap="square">
              <a:spAutoFit/>
            </a:bodyPr>
            <a:lstStyle/>
            <a:p>
              <a:pPr lvl="0" algn="ctr">
                <a:defRPr/>
              </a:pPr>
              <a:r>
                <a:rPr lang="zh-CN" altLang="en-US" sz="4400" b="1" spc="300" noProof="1">
                  <a:solidFill>
                    <a:srgbClr val="FFFFFF"/>
                  </a:solidFill>
                  <a:cs typeface="+mn-ea"/>
                  <a:sym typeface="+mn-lt"/>
                </a:rPr>
                <a:t>推进国家治理体系和治</a:t>
              </a:r>
              <a:endParaRPr lang="en-US" altLang="zh-CN" sz="4400" b="1" spc="300" noProof="1">
                <a:solidFill>
                  <a:srgbClr val="FFFFFF"/>
                </a:solidFill>
                <a:cs typeface="+mn-ea"/>
                <a:sym typeface="+mn-lt"/>
              </a:endParaRPr>
            </a:p>
            <a:p>
              <a:pPr lvl="0" algn="ctr">
                <a:defRPr/>
              </a:pPr>
              <a:r>
                <a:rPr lang="zh-CN" altLang="en-US" sz="4400" b="1" spc="300" noProof="1">
                  <a:solidFill>
                    <a:srgbClr val="FFFFFF"/>
                  </a:solidFill>
                  <a:cs typeface="+mn-ea"/>
                  <a:sym typeface="+mn-lt"/>
                </a:rPr>
                <a:t>理能力现代化写入党章</a:t>
              </a:r>
            </a:p>
          </p:txBody>
        </p:sp>
        <p:sp>
          <p:nvSpPr>
            <p:cNvPr id="6" name="矩形 5">
              <a:extLst>
                <a:ext uri="{FF2B5EF4-FFF2-40B4-BE49-F238E27FC236}">
                  <a16:creationId xmlns:a16="http://schemas.microsoft.com/office/drawing/2014/main" id="{0AE1F598-1299-4548-B121-2B754429425D}"/>
                </a:ext>
              </a:extLst>
            </p:cNvPr>
            <p:cNvSpPr/>
            <p:nvPr/>
          </p:nvSpPr>
          <p:spPr>
            <a:xfrm>
              <a:off x="4432880" y="4085576"/>
              <a:ext cx="6016847" cy="486143"/>
            </a:xfrm>
            <a:prstGeom prst="rect">
              <a:avLst/>
            </a:prstGeom>
            <a:ln>
              <a:noFill/>
            </a:ln>
          </p:spPr>
          <p:txBody>
            <a:bodyPr wrap="square">
              <a:spAutoFit/>
            </a:bodyPr>
            <a:lstStyle/>
            <a:p>
              <a:pPr marL="0" marR="0" lvl="0" indent="0" algn="dist" defTabSz="914400" rtl="0" eaLnBrk="1" fontAlgn="auto" latinLnBrk="0" hangingPunct="1">
                <a:lnSpc>
                  <a:spcPct val="110000"/>
                </a:lnSpc>
                <a:spcBef>
                  <a:spcPts val="0"/>
                </a:spcBef>
                <a:spcAft>
                  <a:spcPts val="0"/>
                </a:spcAft>
                <a:buClrTx/>
                <a:buSzTx/>
                <a:buFontTx/>
                <a:buNone/>
                <a:tabLst/>
                <a:defRPr/>
              </a:pPr>
              <a:r>
                <a:rPr kumimoji="0" lang="zh-CN" altLang="en-US"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rPr>
                <a:t>深入学习贯彻党的十九大精神</a:t>
              </a:r>
              <a:endParaRPr kumimoji="0" lang="en-US" altLang="zh-CN"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endParaRPr>
            </a:p>
          </p:txBody>
        </p:sp>
      </p:grpSp>
      <p:sp>
        <p:nvSpPr>
          <p:cNvPr id="7" name="矩形 6">
            <a:extLst>
              <a:ext uri="{FF2B5EF4-FFF2-40B4-BE49-F238E27FC236}">
                <a16:creationId xmlns:a16="http://schemas.microsoft.com/office/drawing/2014/main" id="{89F19F57-B360-4160-BDFD-BBBFA39D92D1}"/>
              </a:ext>
            </a:extLst>
          </p:cNvPr>
          <p:cNvSpPr/>
          <p:nvPr/>
        </p:nvSpPr>
        <p:spPr bwMode="auto">
          <a:xfrm>
            <a:off x="7089113" y="1353209"/>
            <a:ext cx="2901435" cy="134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dist" defTabSz="914400" rtl="0" eaLnBrk="1" fontAlgn="auto" latinLnBrk="0" hangingPunct="1">
              <a:lnSpc>
                <a:spcPct val="110000"/>
              </a:lnSpc>
              <a:spcBef>
                <a:spcPct val="50000"/>
              </a:spcBef>
              <a:spcAft>
                <a:spcPts val="0"/>
              </a:spcAft>
              <a:buClrTx/>
              <a:buSzTx/>
              <a:buFontTx/>
              <a:buNone/>
              <a:tabLst/>
              <a:defRPr/>
            </a:pPr>
            <a:r>
              <a:rPr kumimoji="0" lang="zh-CN" altLang="en-US" sz="6000" b="1" i="0" u="none" strike="noStrike" kern="1200" cap="none" spc="0" normalizeH="0" baseline="0" noProof="0" dirty="0">
                <a:ln w="0">
                  <a:solidFill>
                    <a:srgbClr val="FFFFFF"/>
                  </a:solidFill>
                </a:ln>
                <a:solidFill>
                  <a:srgbClr val="C00000"/>
                </a:solidFill>
                <a:effectLst>
                  <a:outerShdw blurRad="38100" dist="38100" dir="2700000" algn="tl">
                    <a:srgbClr val="000000">
                      <a:alpha val="43137"/>
                    </a:srgbClr>
                  </a:outerShdw>
                </a:effectLst>
                <a:uLnTx/>
                <a:uFillTx/>
                <a:latin typeface="文鼎习" panose="020B0602010101010101" pitchFamily="33" charset="-122"/>
                <a:ea typeface="文鼎习" panose="020B0602010101010101" pitchFamily="33" charset="-122"/>
                <a:cs typeface="+mn-ea"/>
                <a:sym typeface="+mn-lt"/>
              </a:rPr>
              <a:t>第五章</a:t>
            </a:r>
          </a:p>
        </p:txBody>
      </p:sp>
      <p:sp>
        <p:nvSpPr>
          <p:cNvPr id="8" name="矩形 7">
            <a:extLst>
              <a:ext uri="{FF2B5EF4-FFF2-40B4-BE49-F238E27FC236}">
                <a16:creationId xmlns:a16="http://schemas.microsoft.com/office/drawing/2014/main" id="{0EDEF260-302E-4C67-B25D-E0A328D57334}"/>
              </a:ext>
            </a:extLst>
          </p:cNvPr>
          <p:cNvSpPr/>
          <p:nvPr/>
        </p:nvSpPr>
        <p:spPr>
          <a:xfrm rot="16200000">
            <a:off x="6073140" y="450280"/>
            <a:ext cx="45719" cy="6015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C32526"/>
              </a:solidFill>
              <a:effectLst/>
              <a:uLnTx/>
              <a:uFillTx/>
              <a:cs typeface="+mn-ea"/>
              <a:sym typeface="+mn-lt"/>
            </a:endParaRPr>
          </a:p>
        </p:txBody>
      </p:sp>
      <p:pic>
        <p:nvPicPr>
          <p:cNvPr id="9" name="图片 8" descr="图片包含 无脊椎动物, 室内, 就坐, 动物&#10;&#10;已生成高可信度的说明">
            <a:extLst>
              <a:ext uri="{FF2B5EF4-FFF2-40B4-BE49-F238E27FC236}">
                <a16:creationId xmlns:a16="http://schemas.microsoft.com/office/drawing/2014/main" id="{4123A124-406B-4FA9-9801-455E0CFFB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84320"/>
            <a:ext cx="12192000" cy="2773680"/>
          </a:xfrm>
          <a:prstGeom prst="rect">
            <a:avLst/>
          </a:prstGeom>
        </p:spPr>
      </p:pic>
    </p:spTree>
    <p:extLst>
      <p:ext uri="{BB962C8B-B14F-4D97-AF65-F5344CB8AC3E}">
        <p14:creationId xmlns:p14="http://schemas.microsoft.com/office/powerpoint/2010/main" val="329982360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72775" y="430276"/>
            <a:ext cx="543264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1">
                <a:ln>
                  <a:noFill/>
                </a:ln>
                <a:solidFill>
                  <a:srgbClr val="FFFFFF"/>
                </a:solidFill>
                <a:effectLst/>
                <a:uLnTx/>
                <a:uFillTx/>
                <a:cs typeface="+mn-ea"/>
                <a:sym typeface="+mn-lt"/>
              </a:rPr>
              <a:t>推进国家治理体系和</a:t>
            </a:r>
            <a:endParaRPr kumimoji="0" lang="en-US" altLang="zh-CN" sz="2400" b="1" i="0" u="none" strike="noStrike" kern="1200" cap="none" spc="300" normalizeH="0" baseline="0" noProof="1">
              <a:ln>
                <a:noFill/>
              </a:ln>
              <a:solidFill>
                <a:srgbClr val="FFFFFF"/>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1">
                <a:ln>
                  <a:noFill/>
                </a:ln>
                <a:solidFill>
                  <a:srgbClr val="FFFFFF"/>
                </a:solidFill>
                <a:effectLst/>
                <a:uLnTx/>
                <a:uFillTx/>
                <a:cs typeface="+mn-ea"/>
                <a:sym typeface="+mn-lt"/>
              </a:rPr>
              <a:t>治理能力现代化写入党章</a:t>
            </a:r>
          </a:p>
        </p:txBody>
      </p:sp>
      <p:grpSp>
        <p:nvGrpSpPr>
          <p:cNvPr id="11" name="组合 10"/>
          <p:cNvGrpSpPr/>
          <p:nvPr/>
        </p:nvGrpSpPr>
        <p:grpSpPr>
          <a:xfrm>
            <a:off x="-226024" y="2196954"/>
            <a:ext cx="6744334" cy="3876827"/>
            <a:chOff x="-207465" y="2590468"/>
            <a:chExt cx="6744334" cy="3876827"/>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4788" y="2888420"/>
              <a:ext cx="6052081" cy="3578875"/>
            </a:xfrm>
            <a:prstGeom prst="rect">
              <a:avLst/>
            </a:prstGeom>
          </p:spPr>
        </p:pic>
        <p:sp>
          <p:nvSpPr>
            <p:cNvPr id="26" name="TextBox 7"/>
            <p:cNvSpPr txBox="1">
              <a:spLocks noChangeArrowheads="1"/>
            </p:cNvSpPr>
            <p:nvPr/>
          </p:nvSpPr>
          <p:spPr bwMode="auto">
            <a:xfrm>
              <a:off x="-207465" y="2590468"/>
              <a:ext cx="53911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中国共产党</a:t>
              </a:r>
              <a:endParaRPr kumimoji="0" lang="en-US" altLang="zh-CN" sz="2800" b="1" i="0" u="none" strike="noStrike" kern="1200" cap="none" spc="0" normalizeH="0" baseline="0" noProof="0" dirty="0">
                <a:ln>
                  <a:noFill/>
                </a:ln>
                <a:solidFill>
                  <a:srgbClr val="C00000"/>
                </a:solidFill>
                <a:effectLst/>
                <a:uLnTx/>
                <a:uFillTx/>
                <a:latin typeface="+mn-lt"/>
                <a:ea typeface="+mn-ea"/>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第十九次全国代表大会</a:t>
              </a:r>
            </a:p>
          </p:txBody>
        </p:sp>
        <p:grpSp>
          <p:nvGrpSpPr>
            <p:cNvPr id="27" name="组合 26"/>
            <p:cNvGrpSpPr>
              <a:grpSpLocks/>
            </p:cNvGrpSpPr>
            <p:nvPr/>
          </p:nvGrpSpPr>
          <p:grpSpPr bwMode="auto">
            <a:xfrm>
              <a:off x="5243244" y="2603963"/>
              <a:ext cx="864413" cy="861550"/>
              <a:chOff x="5809676" y="698325"/>
              <a:chExt cx="478346" cy="478346"/>
            </a:xfrm>
          </p:grpSpPr>
          <p:sp>
            <p:nvSpPr>
              <p:cNvPr id="28" name="椭圆 27"/>
              <p:cNvSpPr/>
              <p:nvPr/>
            </p:nvSpPr>
            <p:spPr>
              <a:xfrm>
                <a:off x="5809676" y="698325"/>
                <a:ext cx="478346" cy="4783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cs typeface="+mn-ea"/>
                  <a:sym typeface="+mn-lt"/>
                </a:endParaRPr>
              </a:p>
            </p:txBody>
          </p:sp>
          <p:pic>
            <p:nvPicPr>
              <p:cNvPr id="29" name="图片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8975" y="756968"/>
                <a:ext cx="299749" cy="31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Box 11"/>
            <p:cNvSpPr txBox="1">
              <a:spLocks noChangeArrowheads="1"/>
            </p:cNvSpPr>
            <p:nvPr/>
          </p:nvSpPr>
          <p:spPr bwMode="auto">
            <a:xfrm>
              <a:off x="2194942" y="4457993"/>
              <a:ext cx="2988743" cy="52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2017</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年</a:t>
              </a: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北京</a:t>
              </a:r>
            </a:p>
          </p:txBody>
        </p:sp>
      </p:grpSp>
      <p:pic>
        <p:nvPicPr>
          <p:cNvPr id="33" name="图片 32">
            <a:extLst>
              <a:ext uri="{FF2B5EF4-FFF2-40B4-BE49-F238E27FC236}">
                <a16:creationId xmlns:a16="http://schemas.microsoft.com/office/drawing/2014/main" id="{A1B5310D-8379-4E00-A6CA-0D931CB2939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72509" r="61682"/>
          <a:stretch/>
        </p:blipFill>
        <p:spPr>
          <a:xfrm>
            <a:off x="0" y="5077458"/>
            <a:ext cx="5527501" cy="1833511"/>
          </a:xfrm>
          <a:prstGeom prst="rect">
            <a:avLst/>
          </a:prstGeom>
        </p:spPr>
      </p:pic>
      <p:sp>
        <p:nvSpPr>
          <p:cNvPr id="4" name="矩形 3"/>
          <p:cNvSpPr/>
          <p:nvPr/>
        </p:nvSpPr>
        <p:spPr>
          <a:xfrm>
            <a:off x="6645518" y="2191347"/>
            <a:ext cx="4006065" cy="304698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04040"/>
                </a:solidFill>
                <a:effectLst/>
                <a:uLnTx/>
                <a:uFillTx/>
                <a:cs typeface="+mn-ea"/>
                <a:sym typeface="+mn-lt"/>
              </a:rPr>
              <a:t>把促进国民经济</a:t>
            </a:r>
            <a:r>
              <a:rPr kumimoji="0" lang="zh-CN" altLang="en-US" sz="1600" b="1" i="0" u="none" strike="noStrike" kern="1200" cap="none" spc="0" normalizeH="0" baseline="0" noProof="0" dirty="0">
                <a:ln>
                  <a:noFill/>
                </a:ln>
                <a:solidFill>
                  <a:srgbClr val="C00000"/>
                </a:solidFill>
                <a:effectLst/>
                <a:uLnTx/>
                <a:uFillTx/>
                <a:cs typeface="+mn-ea"/>
                <a:sym typeface="+mn-lt"/>
              </a:rPr>
              <a:t>更高质量、更有效率、更加公平、更可持续发展</a:t>
            </a:r>
            <a:r>
              <a:rPr kumimoji="0" lang="zh-CN" altLang="en-US" sz="1600" b="0" i="0" u="none" strike="noStrike" kern="1200" cap="none" spc="0" normalizeH="0" baseline="0" noProof="0" dirty="0">
                <a:ln>
                  <a:noFill/>
                </a:ln>
                <a:solidFill>
                  <a:srgbClr val="404040"/>
                </a:solidFill>
                <a:effectLst/>
                <a:uLnTx/>
                <a:uFillTx/>
                <a:cs typeface="+mn-ea"/>
                <a:sym typeface="+mn-lt"/>
              </a:rPr>
              <a:t>，完善和发展中国特色社会主义制度，推进国家治理体系和治理能力现代化，更加注重改革的系统性、整体性、协同性等内容写入党章，有利于推动全党把思想和行动统一到党中央科学判断和战略部署上来，树立和践行新发展理念，不断开创改革发展新局面。</a:t>
            </a:r>
            <a:endParaRPr kumimoji="0" lang="zh-CN" altLang="en-US" sz="1600" b="1" i="0" u="none" strike="noStrike" kern="1200" cap="none" spc="0" normalizeH="0" baseline="0" noProof="0" dirty="0">
              <a:ln>
                <a:noFill/>
              </a:ln>
              <a:solidFill>
                <a:srgbClr val="FF0000"/>
              </a:solidFill>
              <a:effectLst/>
              <a:uLnTx/>
              <a:uFillTx/>
              <a:cs typeface="+mn-ea"/>
              <a:sym typeface="+mn-lt"/>
            </a:endParaRPr>
          </a:p>
        </p:txBody>
      </p:sp>
    </p:spTree>
    <p:extLst>
      <p:ext uri="{BB962C8B-B14F-4D97-AF65-F5344CB8AC3E}">
        <p14:creationId xmlns:p14="http://schemas.microsoft.com/office/powerpoint/2010/main" val="336636704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81E25"/>
        </a:solidFill>
        <a:effectLst/>
      </p:bgPr>
    </p:bg>
    <p:spTree>
      <p:nvGrpSpPr>
        <p:cNvPr id="1" name=""/>
        <p:cNvGrpSpPr/>
        <p:nvPr/>
      </p:nvGrpSpPr>
      <p:grpSpPr>
        <a:xfrm>
          <a:off x="0" y="0"/>
          <a:ext cx="0" cy="0"/>
          <a:chOff x="0" y="0"/>
          <a:chExt cx="0" cy="0"/>
        </a:xfrm>
      </p:grpSpPr>
      <p:pic>
        <p:nvPicPr>
          <p:cNvPr id="11" name="图片 10" descr="图片包含 无脊椎动物, 室内, 就坐, 动物&#10;&#10;已生成高可信度的说明">
            <a:extLst>
              <a:ext uri="{FF2B5EF4-FFF2-40B4-BE49-F238E27FC236}">
                <a16:creationId xmlns:a16="http://schemas.microsoft.com/office/drawing/2014/main" id="{E1556E71-1F31-4520-A943-82CED3E5C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0"/>
            <a:ext cx="12192000" cy="2773680"/>
          </a:xfrm>
          <a:prstGeom prst="rect">
            <a:avLst/>
          </a:prstGeom>
        </p:spPr>
      </p:pic>
      <p:sp>
        <p:nvSpPr>
          <p:cNvPr id="2" name="矩形 1"/>
          <p:cNvSpPr/>
          <p:nvPr/>
        </p:nvSpPr>
        <p:spPr>
          <a:xfrm>
            <a:off x="2201451" y="2592754"/>
            <a:ext cx="7789097" cy="27030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4" name="组合 3">
            <a:extLst>
              <a:ext uri="{FF2B5EF4-FFF2-40B4-BE49-F238E27FC236}">
                <a16:creationId xmlns:a16="http://schemas.microsoft.com/office/drawing/2014/main" id="{A76FC527-EF57-4AB7-B0D7-686AD51B19F1}"/>
              </a:ext>
            </a:extLst>
          </p:cNvPr>
          <p:cNvGrpSpPr/>
          <p:nvPr/>
        </p:nvGrpSpPr>
        <p:grpSpPr>
          <a:xfrm>
            <a:off x="2603837" y="2823966"/>
            <a:ext cx="6984326" cy="2031391"/>
            <a:chOff x="3948335" y="4085576"/>
            <a:chExt cx="6985941" cy="2031861"/>
          </a:xfrm>
        </p:grpSpPr>
        <p:sp>
          <p:nvSpPr>
            <p:cNvPr id="5" name="矩形 4">
              <a:extLst>
                <a:ext uri="{FF2B5EF4-FFF2-40B4-BE49-F238E27FC236}">
                  <a16:creationId xmlns:a16="http://schemas.microsoft.com/office/drawing/2014/main" id="{14BADF28-3277-4917-BDFD-D67A1DDAF936}"/>
                </a:ext>
              </a:extLst>
            </p:cNvPr>
            <p:cNvSpPr/>
            <p:nvPr/>
          </p:nvSpPr>
          <p:spPr>
            <a:xfrm>
              <a:off x="3948335" y="4916830"/>
              <a:ext cx="6985941" cy="1200607"/>
            </a:xfrm>
            <a:prstGeom prst="rect">
              <a:avLst/>
            </a:prstGeom>
            <a:ln>
              <a:noFill/>
            </a:ln>
          </p:spPr>
          <p:txBody>
            <a:bodyPr wrap="square">
              <a:spAutoFit/>
            </a:bodyPr>
            <a:lstStyle/>
            <a:p>
              <a:pPr lvl="0" algn="dist">
                <a:defRPr/>
              </a:pPr>
              <a:r>
                <a:rPr lang="zh-CN" altLang="en-US" sz="3600" b="1" spc="300" noProof="1">
                  <a:solidFill>
                    <a:srgbClr val="FFFFFF"/>
                  </a:solidFill>
                  <a:cs typeface="+mn-ea"/>
                  <a:sym typeface="+mn-lt"/>
                </a:rPr>
                <a:t>供给侧结构性改革、</a:t>
              </a:r>
              <a:r>
                <a:rPr lang="en-US" altLang="zh-CN" sz="3600" b="1" spc="300" noProof="1">
                  <a:solidFill>
                    <a:srgbClr val="FFFFFF"/>
                  </a:solidFill>
                  <a:cs typeface="+mn-ea"/>
                  <a:sym typeface="+mn-lt"/>
                </a:rPr>
                <a:t>"</a:t>
              </a:r>
              <a:r>
                <a:rPr lang="zh-CN" altLang="en-US" sz="3600" b="1" spc="300" noProof="1">
                  <a:solidFill>
                    <a:srgbClr val="FFFFFF"/>
                  </a:solidFill>
                  <a:cs typeface="+mn-ea"/>
                  <a:sym typeface="+mn-lt"/>
                </a:rPr>
                <a:t>绿水青山</a:t>
              </a:r>
            </a:p>
            <a:p>
              <a:pPr lvl="0" algn="dist">
                <a:defRPr/>
              </a:pPr>
              <a:r>
                <a:rPr lang="zh-CN" altLang="en-US" sz="3600" b="1" spc="300" noProof="1">
                  <a:solidFill>
                    <a:srgbClr val="FFFFFF"/>
                  </a:solidFill>
                  <a:cs typeface="+mn-ea"/>
                  <a:sym typeface="+mn-lt"/>
                </a:rPr>
                <a:t>就是金山银山</a:t>
              </a:r>
              <a:r>
                <a:rPr lang="en-US" altLang="zh-CN" sz="3600" b="1" spc="300" noProof="1">
                  <a:solidFill>
                    <a:srgbClr val="FFFFFF"/>
                  </a:solidFill>
                  <a:cs typeface="+mn-ea"/>
                  <a:sym typeface="+mn-lt"/>
                </a:rPr>
                <a:t>"</a:t>
              </a:r>
              <a:r>
                <a:rPr lang="zh-CN" altLang="en-US" sz="3600" b="1" spc="300" noProof="1">
                  <a:solidFill>
                    <a:srgbClr val="FFFFFF"/>
                  </a:solidFill>
                  <a:cs typeface="+mn-ea"/>
                  <a:sym typeface="+mn-lt"/>
                </a:rPr>
                <a:t>写入党章</a:t>
              </a:r>
            </a:p>
          </p:txBody>
        </p:sp>
        <p:sp>
          <p:nvSpPr>
            <p:cNvPr id="6" name="矩形 5">
              <a:extLst>
                <a:ext uri="{FF2B5EF4-FFF2-40B4-BE49-F238E27FC236}">
                  <a16:creationId xmlns:a16="http://schemas.microsoft.com/office/drawing/2014/main" id="{0AE1F598-1299-4548-B121-2B754429425D}"/>
                </a:ext>
              </a:extLst>
            </p:cNvPr>
            <p:cNvSpPr/>
            <p:nvPr/>
          </p:nvSpPr>
          <p:spPr>
            <a:xfrm>
              <a:off x="4432880" y="4085576"/>
              <a:ext cx="6016847" cy="486143"/>
            </a:xfrm>
            <a:prstGeom prst="rect">
              <a:avLst/>
            </a:prstGeom>
            <a:ln>
              <a:noFill/>
            </a:ln>
          </p:spPr>
          <p:txBody>
            <a:bodyPr wrap="square">
              <a:spAutoFit/>
            </a:bodyPr>
            <a:lstStyle/>
            <a:p>
              <a:pPr marL="0" marR="0" lvl="0" indent="0" algn="dist" defTabSz="914400" rtl="0" eaLnBrk="1" fontAlgn="auto" latinLnBrk="0" hangingPunct="1">
                <a:lnSpc>
                  <a:spcPct val="110000"/>
                </a:lnSpc>
                <a:spcBef>
                  <a:spcPts val="0"/>
                </a:spcBef>
                <a:spcAft>
                  <a:spcPts val="0"/>
                </a:spcAft>
                <a:buClrTx/>
                <a:buSzTx/>
                <a:buFontTx/>
                <a:buNone/>
                <a:tabLst/>
                <a:defRPr/>
              </a:pPr>
              <a:r>
                <a:rPr kumimoji="0" lang="zh-CN" altLang="en-US"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rPr>
                <a:t>深入学习贯彻党的十九大精神</a:t>
              </a:r>
              <a:endParaRPr kumimoji="0" lang="en-US" altLang="zh-CN"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endParaRPr>
            </a:p>
          </p:txBody>
        </p:sp>
      </p:grpSp>
      <p:sp>
        <p:nvSpPr>
          <p:cNvPr id="7" name="矩形 6">
            <a:extLst>
              <a:ext uri="{FF2B5EF4-FFF2-40B4-BE49-F238E27FC236}">
                <a16:creationId xmlns:a16="http://schemas.microsoft.com/office/drawing/2014/main" id="{89F19F57-B360-4160-BDFD-BBBFA39D92D1}"/>
              </a:ext>
            </a:extLst>
          </p:cNvPr>
          <p:cNvSpPr/>
          <p:nvPr/>
        </p:nvSpPr>
        <p:spPr bwMode="auto">
          <a:xfrm>
            <a:off x="7089113" y="1353209"/>
            <a:ext cx="2901435" cy="134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dist" defTabSz="914400" rtl="0" eaLnBrk="1" fontAlgn="auto" latinLnBrk="0" hangingPunct="1">
              <a:lnSpc>
                <a:spcPct val="110000"/>
              </a:lnSpc>
              <a:spcBef>
                <a:spcPct val="50000"/>
              </a:spcBef>
              <a:spcAft>
                <a:spcPts val="0"/>
              </a:spcAft>
              <a:buClrTx/>
              <a:buSzTx/>
              <a:buFontTx/>
              <a:buNone/>
              <a:tabLst/>
              <a:defRPr/>
            </a:pPr>
            <a:r>
              <a:rPr kumimoji="0" lang="zh-CN" altLang="en-US" sz="6000" b="1" i="0" u="none" strike="noStrike" kern="1200" cap="none" spc="0" normalizeH="0" baseline="0" noProof="0" dirty="0">
                <a:ln w="0">
                  <a:solidFill>
                    <a:srgbClr val="FFFFFF"/>
                  </a:solidFill>
                </a:ln>
                <a:solidFill>
                  <a:srgbClr val="C00000"/>
                </a:solidFill>
                <a:effectLst>
                  <a:outerShdw blurRad="38100" dist="38100" dir="2700000" algn="tl">
                    <a:srgbClr val="000000">
                      <a:alpha val="43137"/>
                    </a:srgbClr>
                  </a:outerShdw>
                </a:effectLst>
                <a:uLnTx/>
                <a:uFillTx/>
                <a:latin typeface="文鼎习" panose="020B0602010101010101" pitchFamily="33" charset="-122"/>
                <a:ea typeface="文鼎习" panose="020B0602010101010101" pitchFamily="33" charset="-122"/>
                <a:cs typeface="+mn-ea"/>
                <a:sym typeface="+mn-lt"/>
              </a:rPr>
              <a:t>第六章</a:t>
            </a:r>
          </a:p>
        </p:txBody>
      </p:sp>
      <p:sp>
        <p:nvSpPr>
          <p:cNvPr id="8" name="矩形 7">
            <a:extLst>
              <a:ext uri="{FF2B5EF4-FFF2-40B4-BE49-F238E27FC236}">
                <a16:creationId xmlns:a16="http://schemas.microsoft.com/office/drawing/2014/main" id="{0EDEF260-302E-4C67-B25D-E0A328D57334}"/>
              </a:ext>
            </a:extLst>
          </p:cNvPr>
          <p:cNvSpPr/>
          <p:nvPr/>
        </p:nvSpPr>
        <p:spPr>
          <a:xfrm rot="16200000">
            <a:off x="6073140" y="450280"/>
            <a:ext cx="45719" cy="6015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C32526"/>
              </a:solidFill>
              <a:effectLst/>
              <a:uLnTx/>
              <a:uFillTx/>
              <a:cs typeface="+mn-ea"/>
              <a:sym typeface="+mn-lt"/>
            </a:endParaRPr>
          </a:p>
        </p:txBody>
      </p:sp>
      <p:pic>
        <p:nvPicPr>
          <p:cNvPr id="9" name="图片 8" descr="图片包含 无脊椎动物, 室内, 就坐, 动物&#10;&#10;已生成高可信度的说明">
            <a:extLst>
              <a:ext uri="{FF2B5EF4-FFF2-40B4-BE49-F238E27FC236}">
                <a16:creationId xmlns:a16="http://schemas.microsoft.com/office/drawing/2014/main" id="{4123A124-406B-4FA9-9801-455E0CFFB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84320"/>
            <a:ext cx="12192000" cy="2773680"/>
          </a:xfrm>
          <a:prstGeom prst="rect">
            <a:avLst/>
          </a:prstGeom>
        </p:spPr>
      </p:pic>
    </p:spTree>
    <p:extLst>
      <p:ext uri="{BB962C8B-B14F-4D97-AF65-F5344CB8AC3E}">
        <p14:creationId xmlns:p14="http://schemas.microsoft.com/office/powerpoint/2010/main" val="425619591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68950" y="363227"/>
            <a:ext cx="543264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1">
                <a:ln>
                  <a:noFill/>
                </a:ln>
                <a:solidFill>
                  <a:srgbClr val="FFFFFF"/>
                </a:solidFill>
                <a:effectLst/>
                <a:uLnTx/>
                <a:uFillTx/>
                <a:cs typeface="+mn-ea"/>
                <a:sym typeface="+mn-lt"/>
              </a:rPr>
              <a:t>供给侧结构性改革、</a:t>
            </a:r>
            <a:r>
              <a:rPr kumimoji="0" lang="en-US" altLang="zh-CN" sz="2400" b="1" i="0" u="none" strike="noStrike" kern="1200" cap="none" spc="300" normalizeH="0" baseline="0" noProof="1">
                <a:ln>
                  <a:noFill/>
                </a:ln>
                <a:solidFill>
                  <a:srgbClr val="FFFFFF"/>
                </a:solidFill>
                <a:effectLst/>
                <a:uLnTx/>
                <a:uFillTx/>
                <a:cs typeface="+mn-ea"/>
                <a:sym typeface="+mn-lt"/>
              </a:rPr>
              <a:t>"</a:t>
            </a:r>
            <a:r>
              <a:rPr kumimoji="0" lang="zh-CN" altLang="en-US" sz="2400" b="1" i="0" u="none" strike="noStrike" kern="1200" cap="none" spc="300" normalizeH="0" baseline="0" noProof="1">
                <a:ln>
                  <a:noFill/>
                </a:ln>
                <a:solidFill>
                  <a:srgbClr val="FFFFFF"/>
                </a:solidFill>
                <a:effectLst/>
                <a:uLnTx/>
                <a:uFillTx/>
                <a:cs typeface="+mn-ea"/>
                <a:sym typeface="+mn-lt"/>
              </a:rPr>
              <a:t>绿</a:t>
            </a:r>
            <a:endParaRPr kumimoji="0" lang="en-US" altLang="zh-CN" sz="2400" b="1" i="0" u="none" strike="noStrike" kern="1200" cap="none" spc="300" normalizeH="0" baseline="0" noProof="1">
              <a:ln>
                <a:noFill/>
              </a:ln>
              <a:solidFill>
                <a:srgbClr val="FFFFFF"/>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1">
                <a:ln>
                  <a:noFill/>
                </a:ln>
                <a:solidFill>
                  <a:srgbClr val="FFFFFF"/>
                </a:solidFill>
                <a:effectLst/>
                <a:uLnTx/>
                <a:uFillTx/>
                <a:cs typeface="+mn-ea"/>
                <a:sym typeface="+mn-lt"/>
              </a:rPr>
              <a:t>水青山就是金山银山</a:t>
            </a:r>
            <a:r>
              <a:rPr kumimoji="0" lang="en-US" altLang="zh-CN" sz="2400" b="1" i="0" u="none" strike="noStrike" kern="1200" cap="none" spc="300" normalizeH="0" baseline="0" noProof="1">
                <a:ln>
                  <a:noFill/>
                </a:ln>
                <a:solidFill>
                  <a:srgbClr val="FFFFFF"/>
                </a:solidFill>
                <a:effectLst/>
                <a:uLnTx/>
                <a:uFillTx/>
                <a:cs typeface="+mn-ea"/>
                <a:sym typeface="+mn-lt"/>
              </a:rPr>
              <a:t>"</a:t>
            </a:r>
            <a:r>
              <a:rPr kumimoji="0" lang="zh-CN" altLang="en-US" sz="2400" b="1" i="0" u="none" strike="noStrike" kern="1200" cap="none" spc="300" normalizeH="0" baseline="0" noProof="1">
                <a:ln>
                  <a:noFill/>
                </a:ln>
                <a:solidFill>
                  <a:srgbClr val="FFFFFF"/>
                </a:solidFill>
                <a:effectLst/>
                <a:uLnTx/>
                <a:uFillTx/>
                <a:cs typeface="+mn-ea"/>
                <a:sym typeface="+mn-lt"/>
              </a:rPr>
              <a:t>写入党章</a:t>
            </a:r>
          </a:p>
        </p:txBody>
      </p:sp>
      <p:grpSp>
        <p:nvGrpSpPr>
          <p:cNvPr id="11" name="组合 10"/>
          <p:cNvGrpSpPr/>
          <p:nvPr/>
        </p:nvGrpSpPr>
        <p:grpSpPr>
          <a:xfrm>
            <a:off x="-226024" y="2196954"/>
            <a:ext cx="6744334" cy="3876827"/>
            <a:chOff x="-207465" y="2590468"/>
            <a:chExt cx="6744334" cy="3876827"/>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4788" y="2888420"/>
              <a:ext cx="6052081" cy="3578875"/>
            </a:xfrm>
            <a:prstGeom prst="rect">
              <a:avLst/>
            </a:prstGeom>
          </p:spPr>
        </p:pic>
        <p:sp>
          <p:nvSpPr>
            <p:cNvPr id="26" name="TextBox 7"/>
            <p:cNvSpPr txBox="1">
              <a:spLocks noChangeArrowheads="1"/>
            </p:cNvSpPr>
            <p:nvPr/>
          </p:nvSpPr>
          <p:spPr bwMode="auto">
            <a:xfrm>
              <a:off x="-207465" y="2590468"/>
              <a:ext cx="53911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中国共产党</a:t>
              </a:r>
              <a:endParaRPr kumimoji="0" lang="en-US" altLang="zh-CN" sz="2800" b="1" i="0" u="none" strike="noStrike" kern="1200" cap="none" spc="0" normalizeH="0" baseline="0" noProof="0" dirty="0">
                <a:ln>
                  <a:noFill/>
                </a:ln>
                <a:solidFill>
                  <a:srgbClr val="C00000"/>
                </a:solidFill>
                <a:effectLst/>
                <a:uLnTx/>
                <a:uFillTx/>
                <a:latin typeface="+mn-lt"/>
                <a:ea typeface="+mn-ea"/>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第十九次全国代表大会</a:t>
              </a:r>
            </a:p>
          </p:txBody>
        </p:sp>
        <p:grpSp>
          <p:nvGrpSpPr>
            <p:cNvPr id="27" name="组合 26"/>
            <p:cNvGrpSpPr>
              <a:grpSpLocks/>
            </p:cNvGrpSpPr>
            <p:nvPr/>
          </p:nvGrpSpPr>
          <p:grpSpPr bwMode="auto">
            <a:xfrm>
              <a:off x="5243244" y="2603963"/>
              <a:ext cx="864413" cy="861550"/>
              <a:chOff x="5809676" y="698325"/>
              <a:chExt cx="478346" cy="478346"/>
            </a:xfrm>
          </p:grpSpPr>
          <p:sp>
            <p:nvSpPr>
              <p:cNvPr id="28" name="椭圆 27"/>
              <p:cNvSpPr/>
              <p:nvPr/>
            </p:nvSpPr>
            <p:spPr>
              <a:xfrm>
                <a:off x="5809676" y="698325"/>
                <a:ext cx="478346" cy="4783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cs typeface="+mn-ea"/>
                  <a:sym typeface="+mn-lt"/>
                </a:endParaRPr>
              </a:p>
            </p:txBody>
          </p:sp>
          <p:pic>
            <p:nvPicPr>
              <p:cNvPr id="29" name="图片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8975" y="756968"/>
                <a:ext cx="299749" cy="31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Box 11"/>
            <p:cNvSpPr txBox="1">
              <a:spLocks noChangeArrowheads="1"/>
            </p:cNvSpPr>
            <p:nvPr/>
          </p:nvSpPr>
          <p:spPr bwMode="auto">
            <a:xfrm>
              <a:off x="2194942" y="4457993"/>
              <a:ext cx="2988743" cy="52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2017</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年</a:t>
              </a: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北京</a:t>
              </a:r>
            </a:p>
          </p:txBody>
        </p:sp>
      </p:grpSp>
      <p:pic>
        <p:nvPicPr>
          <p:cNvPr id="33" name="图片 32">
            <a:extLst>
              <a:ext uri="{FF2B5EF4-FFF2-40B4-BE49-F238E27FC236}">
                <a16:creationId xmlns:a16="http://schemas.microsoft.com/office/drawing/2014/main" id="{A1B5310D-8379-4E00-A6CA-0D931CB2939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72509" r="61682"/>
          <a:stretch/>
        </p:blipFill>
        <p:spPr>
          <a:xfrm>
            <a:off x="0" y="5077458"/>
            <a:ext cx="5527501" cy="1833511"/>
          </a:xfrm>
          <a:prstGeom prst="rect">
            <a:avLst/>
          </a:prstGeom>
        </p:spPr>
      </p:pic>
      <p:sp>
        <p:nvSpPr>
          <p:cNvPr id="4" name="矩形 3"/>
          <p:cNvSpPr/>
          <p:nvPr/>
        </p:nvSpPr>
        <p:spPr>
          <a:xfrm>
            <a:off x="6714882" y="2160999"/>
            <a:ext cx="4173429" cy="4154984"/>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04040"/>
                </a:solidFill>
                <a:effectLst/>
                <a:uLnTx/>
                <a:uFillTx/>
                <a:cs typeface="+mn-ea"/>
                <a:sym typeface="+mn-lt"/>
              </a:rPr>
              <a:t>大会同意把发挥市场在资源配置中的决定性作用，更好发挥政府作用，推进供给侧结构性改革，建设中国特色社会主义法治体系，推进协商民主广泛、多层、制度化发展，培育和践行社会主义核心价值观，推动中华优秀传统文化创造性转化、创新性发展，继承革命文化，发展社会主义先进文化，提高国家文化软实力，牢牢掌握意识形态工作领导权，不断增强人民群众获得感，</a:t>
            </a:r>
            <a:r>
              <a:rPr kumimoji="0" lang="zh-CN" altLang="en-US" sz="1600" b="1" i="0" u="none" strike="noStrike" kern="1200" cap="none" spc="0" normalizeH="0" baseline="0" noProof="0" dirty="0">
                <a:ln>
                  <a:noFill/>
                </a:ln>
                <a:solidFill>
                  <a:srgbClr val="C00000"/>
                </a:solidFill>
                <a:effectLst/>
                <a:uLnTx/>
                <a:uFillTx/>
                <a:cs typeface="+mn-ea"/>
                <a:sym typeface="+mn-lt"/>
              </a:rPr>
              <a:t>加强和创新社会治理，坚持总体国家安全观，增强绿水青山就是金山银山的意识等内容写入党章。</a:t>
            </a:r>
          </a:p>
        </p:txBody>
      </p:sp>
    </p:spTree>
    <p:extLst>
      <p:ext uri="{BB962C8B-B14F-4D97-AF65-F5344CB8AC3E}">
        <p14:creationId xmlns:p14="http://schemas.microsoft.com/office/powerpoint/2010/main" val="154584560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81E25"/>
        </a:solidFill>
        <a:effectLst/>
      </p:bgPr>
    </p:bg>
    <p:spTree>
      <p:nvGrpSpPr>
        <p:cNvPr id="1" name=""/>
        <p:cNvGrpSpPr/>
        <p:nvPr/>
      </p:nvGrpSpPr>
      <p:grpSpPr>
        <a:xfrm>
          <a:off x="0" y="0"/>
          <a:ext cx="0" cy="0"/>
          <a:chOff x="0" y="0"/>
          <a:chExt cx="0" cy="0"/>
        </a:xfrm>
      </p:grpSpPr>
      <p:pic>
        <p:nvPicPr>
          <p:cNvPr id="11" name="图片 10" descr="图片包含 无脊椎动物, 室内, 就坐, 动物&#10;&#10;已生成高可信度的说明">
            <a:extLst>
              <a:ext uri="{FF2B5EF4-FFF2-40B4-BE49-F238E27FC236}">
                <a16:creationId xmlns:a16="http://schemas.microsoft.com/office/drawing/2014/main" id="{E1556E71-1F31-4520-A943-82CED3E5C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0"/>
            <a:ext cx="12192000" cy="2773680"/>
          </a:xfrm>
          <a:prstGeom prst="rect">
            <a:avLst/>
          </a:prstGeom>
        </p:spPr>
      </p:pic>
      <p:sp>
        <p:nvSpPr>
          <p:cNvPr id="2" name="矩形 1"/>
          <p:cNvSpPr/>
          <p:nvPr/>
        </p:nvSpPr>
        <p:spPr>
          <a:xfrm>
            <a:off x="2201451" y="2592754"/>
            <a:ext cx="7789097" cy="27030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4" name="组合 3">
            <a:extLst>
              <a:ext uri="{FF2B5EF4-FFF2-40B4-BE49-F238E27FC236}">
                <a16:creationId xmlns:a16="http://schemas.microsoft.com/office/drawing/2014/main" id="{A76FC527-EF57-4AB7-B0D7-686AD51B19F1}"/>
              </a:ext>
            </a:extLst>
          </p:cNvPr>
          <p:cNvGrpSpPr/>
          <p:nvPr/>
        </p:nvGrpSpPr>
        <p:grpSpPr>
          <a:xfrm>
            <a:off x="3006222" y="2823965"/>
            <a:ext cx="6179556" cy="2228604"/>
            <a:chOff x="4350813" y="4085576"/>
            <a:chExt cx="6180985" cy="2229120"/>
          </a:xfrm>
        </p:grpSpPr>
        <p:sp>
          <p:nvSpPr>
            <p:cNvPr id="5" name="矩形 4">
              <a:extLst>
                <a:ext uri="{FF2B5EF4-FFF2-40B4-BE49-F238E27FC236}">
                  <a16:creationId xmlns:a16="http://schemas.microsoft.com/office/drawing/2014/main" id="{14BADF28-3277-4917-BDFD-D67A1DDAF936}"/>
                </a:ext>
              </a:extLst>
            </p:cNvPr>
            <p:cNvSpPr/>
            <p:nvPr/>
          </p:nvSpPr>
          <p:spPr>
            <a:xfrm>
              <a:off x="4350813" y="4867811"/>
              <a:ext cx="6180985" cy="1446885"/>
            </a:xfrm>
            <a:prstGeom prst="rect">
              <a:avLst/>
            </a:prstGeom>
            <a:ln>
              <a:noFill/>
            </a:ln>
          </p:spPr>
          <p:txBody>
            <a:bodyPr wrap="square">
              <a:spAutoFit/>
            </a:bodyPr>
            <a:lstStyle/>
            <a:p>
              <a:pPr lvl="0" algn="ctr">
                <a:defRPr/>
              </a:pPr>
              <a:r>
                <a:rPr lang="zh-CN" altLang="en-US" sz="4400" b="1" spc="300" noProof="1">
                  <a:solidFill>
                    <a:srgbClr val="FFFFFF"/>
                  </a:solidFill>
                  <a:cs typeface="+mn-ea"/>
                  <a:sym typeface="+mn-lt"/>
                </a:rPr>
                <a:t>人类命运共同体、</a:t>
              </a:r>
            </a:p>
            <a:p>
              <a:pPr lvl="0" algn="ctr">
                <a:defRPr/>
              </a:pPr>
              <a:r>
                <a:rPr lang="en-US" altLang="zh-CN" sz="4400" b="1" spc="300" noProof="1">
                  <a:solidFill>
                    <a:srgbClr val="FFFFFF"/>
                  </a:solidFill>
                  <a:cs typeface="+mn-ea"/>
                  <a:sym typeface="+mn-lt"/>
                </a:rPr>
                <a:t>"</a:t>
              </a:r>
              <a:r>
                <a:rPr lang="zh-CN" altLang="en-US" sz="4400" b="1" spc="300" noProof="1">
                  <a:solidFill>
                    <a:srgbClr val="FFFFFF"/>
                  </a:solidFill>
                  <a:cs typeface="+mn-ea"/>
                  <a:sym typeface="+mn-lt"/>
                </a:rPr>
                <a:t>一带一路</a:t>
              </a:r>
              <a:r>
                <a:rPr lang="en-US" altLang="zh-CN" sz="4400" b="1" spc="300" noProof="1">
                  <a:solidFill>
                    <a:srgbClr val="FFFFFF"/>
                  </a:solidFill>
                  <a:cs typeface="+mn-ea"/>
                  <a:sym typeface="+mn-lt"/>
                </a:rPr>
                <a:t>"</a:t>
              </a:r>
              <a:r>
                <a:rPr lang="zh-CN" altLang="en-US" sz="4400" b="1" spc="300" noProof="1">
                  <a:solidFill>
                    <a:srgbClr val="FFFFFF"/>
                  </a:solidFill>
                  <a:cs typeface="+mn-ea"/>
                  <a:sym typeface="+mn-lt"/>
                </a:rPr>
                <a:t>写入党章</a:t>
              </a:r>
            </a:p>
          </p:txBody>
        </p:sp>
        <p:sp>
          <p:nvSpPr>
            <p:cNvPr id="6" name="矩形 5">
              <a:extLst>
                <a:ext uri="{FF2B5EF4-FFF2-40B4-BE49-F238E27FC236}">
                  <a16:creationId xmlns:a16="http://schemas.microsoft.com/office/drawing/2014/main" id="{0AE1F598-1299-4548-B121-2B754429425D}"/>
                </a:ext>
              </a:extLst>
            </p:cNvPr>
            <p:cNvSpPr/>
            <p:nvPr/>
          </p:nvSpPr>
          <p:spPr>
            <a:xfrm>
              <a:off x="4432880" y="4085576"/>
              <a:ext cx="6016847" cy="486143"/>
            </a:xfrm>
            <a:prstGeom prst="rect">
              <a:avLst/>
            </a:prstGeom>
            <a:ln>
              <a:noFill/>
            </a:ln>
          </p:spPr>
          <p:txBody>
            <a:bodyPr wrap="square">
              <a:spAutoFit/>
            </a:bodyPr>
            <a:lstStyle/>
            <a:p>
              <a:pPr marL="0" marR="0" lvl="0" indent="0" algn="dist" defTabSz="914400" rtl="0" eaLnBrk="1" fontAlgn="auto" latinLnBrk="0" hangingPunct="1">
                <a:lnSpc>
                  <a:spcPct val="110000"/>
                </a:lnSpc>
                <a:spcBef>
                  <a:spcPts val="0"/>
                </a:spcBef>
                <a:spcAft>
                  <a:spcPts val="0"/>
                </a:spcAft>
                <a:buClrTx/>
                <a:buSzTx/>
                <a:buFontTx/>
                <a:buNone/>
                <a:tabLst/>
                <a:defRPr/>
              </a:pPr>
              <a:r>
                <a:rPr kumimoji="0" lang="zh-CN" altLang="en-US"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rPr>
                <a:t>深入学习贯彻党的十九大精神</a:t>
              </a:r>
              <a:endParaRPr kumimoji="0" lang="en-US" altLang="zh-CN"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endParaRPr>
            </a:p>
          </p:txBody>
        </p:sp>
      </p:grpSp>
      <p:sp>
        <p:nvSpPr>
          <p:cNvPr id="7" name="矩形 6">
            <a:extLst>
              <a:ext uri="{FF2B5EF4-FFF2-40B4-BE49-F238E27FC236}">
                <a16:creationId xmlns:a16="http://schemas.microsoft.com/office/drawing/2014/main" id="{89F19F57-B360-4160-BDFD-BBBFA39D92D1}"/>
              </a:ext>
            </a:extLst>
          </p:cNvPr>
          <p:cNvSpPr/>
          <p:nvPr/>
        </p:nvSpPr>
        <p:spPr bwMode="auto">
          <a:xfrm>
            <a:off x="7089113" y="1353209"/>
            <a:ext cx="2901435" cy="134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dist" defTabSz="914400" rtl="0" eaLnBrk="1" fontAlgn="auto" latinLnBrk="0" hangingPunct="1">
              <a:lnSpc>
                <a:spcPct val="110000"/>
              </a:lnSpc>
              <a:spcBef>
                <a:spcPct val="50000"/>
              </a:spcBef>
              <a:spcAft>
                <a:spcPts val="0"/>
              </a:spcAft>
              <a:buClrTx/>
              <a:buSzTx/>
              <a:buFontTx/>
              <a:buNone/>
              <a:tabLst/>
              <a:defRPr/>
            </a:pPr>
            <a:r>
              <a:rPr kumimoji="0" lang="zh-CN" altLang="en-US" sz="6000" b="1" i="0" u="none" strike="noStrike" kern="1200" cap="none" spc="0" normalizeH="0" baseline="0" noProof="0" dirty="0">
                <a:ln w="0">
                  <a:solidFill>
                    <a:srgbClr val="FFFFFF"/>
                  </a:solidFill>
                </a:ln>
                <a:solidFill>
                  <a:srgbClr val="C00000"/>
                </a:solidFill>
                <a:effectLst>
                  <a:outerShdw blurRad="38100" dist="38100" dir="2700000" algn="tl">
                    <a:srgbClr val="000000">
                      <a:alpha val="43137"/>
                    </a:srgbClr>
                  </a:outerShdw>
                </a:effectLst>
                <a:uLnTx/>
                <a:uFillTx/>
                <a:latin typeface="文鼎习" panose="020B0602010101010101" pitchFamily="33" charset="-122"/>
                <a:ea typeface="文鼎习" panose="020B0602010101010101" pitchFamily="33" charset="-122"/>
                <a:cs typeface="+mn-ea"/>
                <a:sym typeface="+mn-lt"/>
              </a:rPr>
              <a:t>第七章</a:t>
            </a:r>
          </a:p>
        </p:txBody>
      </p:sp>
      <p:sp>
        <p:nvSpPr>
          <p:cNvPr id="8" name="矩形 7">
            <a:extLst>
              <a:ext uri="{FF2B5EF4-FFF2-40B4-BE49-F238E27FC236}">
                <a16:creationId xmlns:a16="http://schemas.microsoft.com/office/drawing/2014/main" id="{0EDEF260-302E-4C67-B25D-E0A328D57334}"/>
              </a:ext>
            </a:extLst>
          </p:cNvPr>
          <p:cNvSpPr/>
          <p:nvPr/>
        </p:nvSpPr>
        <p:spPr>
          <a:xfrm rot="16200000">
            <a:off x="6073140" y="450280"/>
            <a:ext cx="45719" cy="6015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C32526"/>
              </a:solidFill>
              <a:effectLst/>
              <a:uLnTx/>
              <a:uFillTx/>
              <a:cs typeface="+mn-ea"/>
              <a:sym typeface="+mn-lt"/>
            </a:endParaRPr>
          </a:p>
        </p:txBody>
      </p:sp>
      <p:pic>
        <p:nvPicPr>
          <p:cNvPr id="9" name="图片 8" descr="图片包含 无脊椎动物, 室内, 就坐, 动物&#10;&#10;已生成高可信度的说明">
            <a:extLst>
              <a:ext uri="{FF2B5EF4-FFF2-40B4-BE49-F238E27FC236}">
                <a16:creationId xmlns:a16="http://schemas.microsoft.com/office/drawing/2014/main" id="{4123A124-406B-4FA9-9801-455E0CFFB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84320"/>
            <a:ext cx="12192000" cy="2773680"/>
          </a:xfrm>
          <a:prstGeom prst="rect">
            <a:avLst/>
          </a:prstGeom>
        </p:spPr>
      </p:pic>
    </p:spTree>
    <p:extLst>
      <p:ext uri="{BB962C8B-B14F-4D97-AF65-F5344CB8AC3E}">
        <p14:creationId xmlns:p14="http://schemas.microsoft.com/office/powerpoint/2010/main" val="147587926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68950" y="329429"/>
            <a:ext cx="5432646"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300" normalizeH="0" baseline="0" noProof="1">
                <a:ln>
                  <a:noFill/>
                </a:ln>
                <a:solidFill>
                  <a:srgbClr val="FFFFFF"/>
                </a:solidFill>
                <a:effectLst/>
                <a:uLnTx/>
                <a:uFillTx/>
                <a:cs typeface="+mn-ea"/>
                <a:sym typeface="+mn-lt"/>
              </a:rPr>
              <a:t>人类命运共同体、</a:t>
            </a:r>
            <a:endParaRPr kumimoji="0" lang="en-US" altLang="zh-CN" sz="2800" b="1" i="0" u="none" strike="noStrike" kern="1200" cap="none" spc="300" normalizeH="0" baseline="0" noProof="1">
              <a:ln>
                <a:noFill/>
              </a:ln>
              <a:solidFill>
                <a:srgbClr val="FFFFFF"/>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300" normalizeH="0" baseline="0" noProof="1">
                <a:ln>
                  <a:noFill/>
                </a:ln>
                <a:solidFill>
                  <a:srgbClr val="FFFFFF"/>
                </a:solidFill>
                <a:effectLst/>
                <a:uLnTx/>
                <a:uFillTx/>
                <a:cs typeface="+mn-ea"/>
                <a:sym typeface="+mn-lt"/>
              </a:rPr>
              <a:t>"</a:t>
            </a:r>
            <a:r>
              <a:rPr kumimoji="0" lang="zh-CN" altLang="en-US" sz="2800" b="1" i="0" u="none" strike="noStrike" kern="1200" cap="none" spc="300" normalizeH="0" baseline="0" noProof="1">
                <a:ln>
                  <a:noFill/>
                </a:ln>
                <a:solidFill>
                  <a:srgbClr val="FFFFFF"/>
                </a:solidFill>
                <a:effectLst/>
                <a:uLnTx/>
                <a:uFillTx/>
                <a:cs typeface="+mn-ea"/>
                <a:sym typeface="+mn-lt"/>
              </a:rPr>
              <a:t>一带一路</a:t>
            </a:r>
            <a:r>
              <a:rPr kumimoji="0" lang="en-US" altLang="zh-CN" sz="2800" b="1" i="0" u="none" strike="noStrike" kern="1200" cap="none" spc="300" normalizeH="0" baseline="0" noProof="1">
                <a:ln>
                  <a:noFill/>
                </a:ln>
                <a:solidFill>
                  <a:srgbClr val="FFFFFF"/>
                </a:solidFill>
                <a:effectLst/>
                <a:uLnTx/>
                <a:uFillTx/>
                <a:cs typeface="+mn-ea"/>
                <a:sym typeface="+mn-lt"/>
              </a:rPr>
              <a:t>"</a:t>
            </a:r>
            <a:r>
              <a:rPr kumimoji="0" lang="zh-CN" altLang="en-US" sz="2800" b="1" i="0" u="none" strike="noStrike" kern="1200" cap="none" spc="300" normalizeH="0" baseline="0" noProof="1">
                <a:ln>
                  <a:noFill/>
                </a:ln>
                <a:solidFill>
                  <a:srgbClr val="FFFFFF"/>
                </a:solidFill>
                <a:effectLst/>
                <a:uLnTx/>
                <a:uFillTx/>
                <a:cs typeface="+mn-ea"/>
                <a:sym typeface="+mn-lt"/>
              </a:rPr>
              <a:t>写入党章</a:t>
            </a:r>
          </a:p>
        </p:txBody>
      </p:sp>
      <p:grpSp>
        <p:nvGrpSpPr>
          <p:cNvPr id="11" name="组合 10"/>
          <p:cNvGrpSpPr/>
          <p:nvPr/>
        </p:nvGrpSpPr>
        <p:grpSpPr>
          <a:xfrm>
            <a:off x="-226024" y="2196954"/>
            <a:ext cx="6744334" cy="3876827"/>
            <a:chOff x="-207465" y="2590468"/>
            <a:chExt cx="6744334" cy="3876827"/>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4788" y="2888420"/>
              <a:ext cx="6052081" cy="3578875"/>
            </a:xfrm>
            <a:prstGeom prst="rect">
              <a:avLst/>
            </a:prstGeom>
          </p:spPr>
        </p:pic>
        <p:sp>
          <p:nvSpPr>
            <p:cNvPr id="26" name="TextBox 7"/>
            <p:cNvSpPr txBox="1">
              <a:spLocks noChangeArrowheads="1"/>
            </p:cNvSpPr>
            <p:nvPr/>
          </p:nvSpPr>
          <p:spPr bwMode="auto">
            <a:xfrm>
              <a:off x="-207465" y="2590468"/>
              <a:ext cx="53911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中国共产党</a:t>
              </a:r>
              <a:endParaRPr kumimoji="0" lang="en-US" altLang="zh-CN" sz="2800" b="1" i="0" u="none" strike="noStrike" kern="1200" cap="none" spc="0" normalizeH="0" baseline="0" noProof="0" dirty="0">
                <a:ln>
                  <a:noFill/>
                </a:ln>
                <a:solidFill>
                  <a:srgbClr val="C00000"/>
                </a:solidFill>
                <a:effectLst/>
                <a:uLnTx/>
                <a:uFillTx/>
                <a:latin typeface="+mn-lt"/>
                <a:ea typeface="+mn-ea"/>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第十九次全国代表大会</a:t>
              </a:r>
            </a:p>
          </p:txBody>
        </p:sp>
        <p:grpSp>
          <p:nvGrpSpPr>
            <p:cNvPr id="27" name="组合 26"/>
            <p:cNvGrpSpPr>
              <a:grpSpLocks/>
            </p:cNvGrpSpPr>
            <p:nvPr/>
          </p:nvGrpSpPr>
          <p:grpSpPr bwMode="auto">
            <a:xfrm>
              <a:off x="5243244" y="2603963"/>
              <a:ext cx="864413" cy="861550"/>
              <a:chOff x="5809676" y="698325"/>
              <a:chExt cx="478346" cy="478346"/>
            </a:xfrm>
          </p:grpSpPr>
          <p:sp>
            <p:nvSpPr>
              <p:cNvPr id="28" name="椭圆 27"/>
              <p:cNvSpPr/>
              <p:nvPr/>
            </p:nvSpPr>
            <p:spPr>
              <a:xfrm>
                <a:off x="5809676" y="698325"/>
                <a:ext cx="478346" cy="4783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cs typeface="+mn-ea"/>
                  <a:sym typeface="+mn-lt"/>
                </a:endParaRPr>
              </a:p>
            </p:txBody>
          </p:sp>
          <p:pic>
            <p:nvPicPr>
              <p:cNvPr id="29" name="图片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8975" y="756968"/>
                <a:ext cx="299749" cy="31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Box 11"/>
            <p:cNvSpPr txBox="1">
              <a:spLocks noChangeArrowheads="1"/>
            </p:cNvSpPr>
            <p:nvPr/>
          </p:nvSpPr>
          <p:spPr bwMode="auto">
            <a:xfrm>
              <a:off x="2194942" y="4457993"/>
              <a:ext cx="2988743" cy="52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2017</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年</a:t>
              </a: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北京</a:t>
              </a:r>
            </a:p>
          </p:txBody>
        </p:sp>
      </p:grpSp>
      <p:pic>
        <p:nvPicPr>
          <p:cNvPr id="33" name="图片 32">
            <a:extLst>
              <a:ext uri="{FF2B5EF4-FFF2-40B4-BE49-F238E27FC236}">
                <a16:creationId xmlns:a16="http://schemas.microsoft.com/office/drawing/2014/main" id="{A1B5310D-8379-4E00-A6CA-0D931CB2939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72509" r="61682"/>
          <a:stretch/>
        </p:blipFill>
        <p:spPr>
          <a:xfrm>
            <a:off x="0" y="5077458"/>
            <a:ext cx="5527501" cy="1833511"/>
          </a:xfrm>
          <a:prstGeom prst="rect">
            <a:avLst/>
          </a:prstGeom>
        </p:spPr>
      </p:pic>
      <p:sp>
        <p:nvSpPr>
          <p:cNvPr id="4" name="矩形 3"/>
          <p:cNvSpPr/>
          <p:nvPr/>
        </p:nvSpPr>
        <p:spPr>
          <a:xfrm>
            <a:off x="6714882" y="2160999"/>
            <a:ext cx="4173429" cy="341632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04040"/>
                </a:solidFill>
                <a:effectLst/>
                <a:uLnTx/>
                <a:uFillTx/>
                <a:cs typeface="+mn-ea"/>
                <a:sym typeface="+mn-lt"/>
              </a:rPr>
              <a:t>大会同意，把中国共产党坚持对人民解放军和其他人民武装力量的绝对领导，贯彻习近平强军思想，坚持政治建军、改革强军、科技兴军、依法治军，建设一支听党指挥、能打胜仗、作风优良的人民军队，切实保证人民解放军有效履行新时代军队使命任务</a:t>
            </a:r>
            <a:r>
              <a:rPr kumimoji="0" lang="en-US" altLang="zh-CN" sz="1600" b="0" i="0" u="none" strike="noStrike" kern="1200" cap="none" spc="0" normalizeH="0" baseline="0" noProof="0" dirty="0">
                <a:ln>
                  <a:noFill/>
                </a:ln>
                <a:solidFill>
                  <a:srgbClr val="404040"/>
                </a:solidFill>
                <a:effectLst/>
                <a:uLnTx/>
                <a:uFillTx/>
                <a:cs typeface="+mn-ea"/>
                <a:sym typeface="+mn-lt"/>
              </a:rPr>
              <a:t>;</a:t>
            </a:r>
            <a:r>
              <a:rPr kumimoji="0" lang="zh-CN" altLang="en-US" sz="1600" b="0" i="0" u="none" strike="noStrike" kern="1200" cap="none" spc="0" normalizeH="0" baseline="0" noProof="0" dirty="0">
                <a:ln>
                  <a:noFill/>
                </a:ln>
                <a:solidFill>
                  <a:srgbClr val="404040"/>
                </a:solidFill>
                <a:effectLst/>
                <a:uLnTx/>
                <a:uFillTx/>
                <a:cs typeface="+mn-ea"/>
                <a:sym typeface="+mn-lt"/>
              </a:rPr>
              <a:t>铸牢中华民族共同体意识</a:t>
            </a:r>
            <a:r>
              <a:rPr kumimoji="0" lang="en-US" altLang="zh-CN" sz="1600" b="0" i="0" u="none" strike="noStrike" kern="1200" cap="none" spc="0" normalizeH="0" baseline="0" noProof="0" dirty="0">
                <a:ln>
                  <a:noFill/>
                </a:ln>
                <a:solidFill>
                  <a:srgbClr val="404040"/>
                </a:solidFill>
                <a:effectLst/>
                <a:uLnTx/>
                <a:uFillTx/>
                <a:cs typeface="+mn-ea"/>
                <a:sym typeface="+mn-lt"/>
              </a:rPr>
              <a:t>;</a:t>
            </a:r>
            <a:r>
              <a:rPr kumimoji="0" lang="zh-CN" altLang="en-US" sz="1600" b="0" i="0" u="none" strike="noStrike" kern="1200" cap="none" spc="0" normalizeH="0" baseline="0" noProof="0" dirty="0">
                <a:ln>
                  <a:noFill/>
                </a:ln>
                <a:solidFill>
                  <a:srgbClr val="404040"/>
                </a:solidFill>
                <a:effectLst/>
                <a:uLnTx/>
                <a:uFillTx/>
                <a:cs typeface="+mn-ea"/>
                <a:sym typeface="+mn-lt"/>
              </a:rPr>
              <a:t>坚持正确义利观，</a:t>
            </a:r>
            <a:r>
              <a:rPr kumimoji="0" lang="zh-CN" altLang="en-US" sz="1600" b="1" i="0" u="none" strike="noStrike" kern="1200" cap="none" spc="0" normalizeH="0" baseline="0" noProof="0" dirty="0">
                <a:ln>
                  <a:noFill/>
                </a:ln>
                <a:solidFill>
                  <a:srgbClr val="C00000"/>
                </a:solidFill>
                <a:effectLst/>
                <a:uLnTx/>
                <a:uFillTx/>
                <a:cs typeface="+mn-ea"/>
                <a:sym typeface="+mn-lt"/>
              </a:rPr>
              <a:t>推动构建人类命运共同体，遵循共商共建共享原则，推进</a:t>
            </a:r>
            <a:r>
              <a:rPr kumimoji="0" lang="en-US" altLang="zh-CN" sz="1600" b="1" i="0" u="none" strike="noStrike" kern="1200" cap="none" spc="0" normalizeH="0" baseline="0" noProof="0" dirty="0">
                <a:ln>
                  <a:noFill/>
                </a:ln>
                <a:solidFill>
                  <a:srgbClr val="C00000"/>
                </a:solidFill>
                <a:effectLst/>
                <a:uLnTx/>
                <a:uFillTx/>
                <a:cs typeface="+mn-ea"/>
                <a:sym typeface="+mn-lt"/>
              </a:rPr>
              <a:t>"</a:t>
            </a:r>
            <a:r>
              <a:rPr kumimoji="0" lang="zh-CN" altLang="en-US" sz="1600" b="1" i="0" u="none" strike="noStrike" kern="1200" cap="none" spc="0" normalizeH="0" baseline="0" noProof="0" dirty="0">
                <a:ln>
                  <a:noFill/>
                </a:ln>
                <a:solidFill>
                  <a:srgbClr val="C00000"/>
                </a:solidFill>
                <a:effectLst/>
                <a:uLnTx/>
                <a:uFillTx/>
                <a:cs typeface="+mn-ea"/>
                <a:sym typeface="+mn-lt"/>
              </a:rPr>
              <a:t>一带一路</a:t>
            </a:r>
            <a:r>
              <a:rPr kumimoji="0" lang="en-US" altLang="zh-CN" sz="1600" b="1" i="0" u="none" strike="noStrike" kern="1200" cap="none" spc="0" normalizeH="0" baseline="0" noProof="0" dirty="0">
                <a:ln>
                  <a:noFill/>
                </a:ln>
                <a:solidFill>
                  <a:srgbClr val="C00000"/>
                </a:solidFill>
                <a:effectLst/>
                <a:uLnTx/>
                <a:uFillTx/>
                <a:cs typeface="+mn-ea"/>
                <a:sym typeface="+mn-lt"/>
              </a:rPr>
              <a:t>"</a:t>
            </a:r>
            <a:r>
              <a:rPr kumimoji="0" lang="zh-CN" altLang="en-US" sz="1600" b="1" i="0" u="none" strike="noStrike" kern="1200" cap="none" spc="0" normalizeH="0" baseline="0" noProof="0" dirty="0">
                <a:ln>
                  <a:noFill/>
                </a:ln>
                <a:solidFill>
                  <a:srgbClr val="C00000"/>
                </a:solidFill>
                <a:effectLst/>
                <a:uLnTx/>
                <a:uFillTx/>
                <a:cs typeface="+mn-ea"/>
                <a:sym typeface="+mn-lt"/>
              </a:rPr>
              <a:t>建设等内容写入党章。</a:t>
            </a:r>
          </a:p>
        </p:txBody>
      </p:sp>
    </p:spTree>
    <p:extLst>
      <p:ext uri="{BB962C8B-B14F-4D97-AF65-F5344CB8AC3E}">
        <p14:creationId xmlns:p14="http://schemas.microsoft.com/office/powerpoint/2010/main" val="338226928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D2562A5F-6BDC-4511-9B0E-B127DCCB1E88}"/>
              </a:ext>
            </a:extLst>
          </p:cNvPr>
          <p:cNvSpPr txBox="1"/>
          <p:nvPr/>
        </p:nvSpPr>
        <p:spPr>
          <a:xfrm>
            <a:off x="1921043" y="2277360"/>
            <a:ext cx="5282713" cy="3748719"/>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mn-ea"/>
                <a:cs typeface="+mn-ea"/>
                <a:sym typeface="+mn-lt"/>
              </a:rPr>
              <a:t>2017</a:t>
            </a:r>
            <a:r>
              <a:rPr kumimoji="0" lang="zh-CN" altLang="en-US" sz="2400" b="1" i="0" u="none" strike="noStrike" kern="1200" cap="none" spc="0" normalizeH="0" baseline="0" noProof="0" dirty="0">
                <a:ln>
                  <a:noFill/>
                </a:ln>
                <a:solidFill>
                  <a:srgbClr val="C00000"/>
                </a:solidFill>
                <a:effectLst/>
                <a:uLnTx/>
                <a:uFillTx/>
                <a:latin typeface="+mn-ea"/>
                <a:cs typeface="+mn-ea"/>
                <a:sym typeface="+mn-lt"/>
              </a:rPr>
              <a:t>年</a:t>
            </a:r>
            <a:r>
              <a:rPr kumimoji="0" lang="en-US" altLang="zh-CN" sz="2400" b="1" i="0" u="none" strike="noStrike" kern="1200" cap="none" spc="0" normalizeH="0" baseline="0" noProof="0" dirty="0">
                <a:ln>
                  <a:noFill/>
                </a:ln>
                <a:solidFill>
                  <a:srgbClr val="C00000"/>
                </a:solidFill>
                <a:effectLst/>
                <a:uLnTx/>
                <a:uFillTx/>
                <a:latin typeface="+mn-ea"/>
                <a:cs typeface="+mn-ea"/>
                <a:sym typeface="+mn-lt"/>
              </a:rPr>
              <a:t>10</a:t>
            </a:r>
            <a:r>
              <a:rPr kumimoji="0" lang="zh-CN" altLang="en-US" sz="2400" b="1" i="0" u="none" strike="noStrike" kern="1200" cap="none" spc="0" normalizeH="0" baseline="0" noProof="0" dirty="0">
                <a:ln>
                  <a:noFill/>
                </a:ln>
                <a:solidFill>
                  <a:srgbClr val="C00000"/>
                </a:solidFill>
                <a:effectLst/>
                <a:uLnTx/>
                <a:uFillTx/>
                <a:latin typeface="+mn-ea"/>
                <a:cs typeface="+mn-ea"/>
                <a:sym typeface="+mn-lt"/>
              </a:rPr>
              <a:t>月</a:t>
            </a:r>
            <a:r>
              <a:rPr kumimoji="0" lang="en-US" altLang="zh-CN" sz="2400" b="1" i="0" u="none" strike="noStrike" kern="1200" cap="none" spc="0" normalizeH="0" baseline="0" noProof="0" dirty="0">
                <a:ln>
                  <a:noFill/>
                </a:ln>
                <a:solidFill>
                  <a:srgbClr val="C00000"/>
                </a:solidFill>
                <a:effectLst/>
                <a:uLnTx/>
                <a:uFillTx/>
                <a:latin typeface="+mn-ea"/>
                <a:cs typeface="+mn-ea"/>
                <a:sym typeface="+mn-lt"/>
              </a:rPr>
              <a:t>24</a:t>
            </a:r>
            <a:r>
              <a:rPr kumimoji="0" lang="zh-CN" altLang="en-US" sz="2400" b="1" i="0" u="none" strike="noStrike" kern="1200" cap="none" spc="0" normalizeH="0" baseline="0" noProof="0" dirty="0">
                <a:ln>
                  <a:noFill/>
                </a:ln>
                <a:solidFill>
                  <a:srgbClr val="C00000"/>
                </a:solidFill>
                <a:effectLst/>
                <a:uLnTx/>
                <a:uFillTx/>
                <a:latin typeface="+mn-ea"/>
                <a:cs typeface="+mn-ea"/>
                <a:sym typeface="+mn-lt"/>
              </a:rPr>
              <a:t>日中国共产党</a:t>
            </a:r>
            <a:endParaRPr kumimoji="0" lang="en-US" altLang="zh-CN" sz="2400" b="1" i="0" u="none" strike="noStrike" kern="1200" cap="none" spc="0" normalizeH="0" baseline="0" noProof="0" dirty="0">
              <a:ln>
                <a:noFill/>
              </a:ln>
              <a:solidFill>
                <a:srgbClr val="C00000"/>
              </a:solidFill>
              <a:effectLst/>
              <a:uLnTx/>
              <a:uFillTx/>
              <a:latin typeface="+mn-ea"/>
              <a:cs typeface="+mn-ea"/>
              <a:sym typeface="+mn-lt"/>
            </a:endParaRP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mn-ea"/>
                <a:cs typeface="+mn-ea"/>
                <a:sym typeface="+mn-lt"/>
              </a:rPr>
              <a:t>第十九次全国代表大会审议通过生效</a:t>
            </a:r>
            <a:endParaRPr kumimoji="0" lang="en-US" altLang="zh-CN" sz="2400" b="1" i="0" u="none" strike="noStrike" kern="1200" cap="none" spc="0" normalizeH="0" baseline="0" noProof="0" dirty="0">
              <a:ln>
                <a:noFill/>
              </a:ln>
              <a:solidFill>
                <a:srgbClr val="C00000"/>
              </a:solidFill>
              <a:effectLst/>
              <a:uLnTx/>
              <a:uFillTx/>
              <a:latin typeface="+mn-ea"/>
              <a:cs typeface="+mn-ea"/>
              <a:sym typeface="+mn-lt"/>
            </a:endParaRPr>
          </a:p>
          <a:p>
            <a:pPr marL="0" marR="0" lvl="0" indent="0" algn="l" defTabSz="914400" rtl="0" eaLnBrk="1" fontAlgn="auto" latinLnBrk="0" hangingPunct="1">
              <a:lnSpc>
                <a:spcPct val="250000"/>
              </a:lnSpc>
              <a:spcBef>
                <a:spcPts val="0"/>
              </a:spcBef>
              <a:spcAft>
                <a:spcPts val="0"/>
              </a:spcAft>
              <a:buClrTx/>
              <a:buSzTx/>
              <a:buFontTx/>
              <a:buNone/>
              <a:tabLst/>
              <a:defRPr/>
            </a:pPr>
            <a:r>
              <a:rPr kumimoji="0" lang="zh-CN" altLang="en-US" sz="1800" b="0" i="0" u="none" strike="noStrike" kern="1200" cap="none" spc="300" normalizeH="0" baseline="0" noProof="1">
                <a:ln>
                  <a:noFill/>
                </a:ln>
                <a:solidFill>
                  <a:srgbClr val="002060"/>
                </a:solidFill>
                <a:effectLst/>
                <a:uLnTx/>
                <a:uFillTx/>
                <a:cs typeface="+mn-ea"/>
                <a:sym typeface="+mn-lt"/>
              </a:rPr>
              <a:t>中国共产党章程</a:t>
            </a:r>
            <a:r>
              <a:rPr kumimoji="0" lang="en-US" altLang="zh-CN" sz="1800" b="0" i="0" u="none" strike="noStrike" kern="1200" cap="none" spc="300" normalizeH="0" baseline="0" noProof="1">
                <a:ln>
                  <a:noFill/>
                </a:ln>
                <a:solidFill>
                  <a:srgbClr val="002060"/>
                </a:solidFill>
                <a:effectLst/>
                <a:uLnTx/>
                <a:uFillTx/>
                <a:cs typeface="+mn-ea"/>
                <a:sym typeface="+mn-lt"/>
              </a:rPr>
              <a:t>(</a:t>
            </a:r>
            <a:r>
              <a:rPr kumimoji="0" lang="zh-CN" altLang="en-US" sz="1800" b="0" i="0" u="none" strike="noStrike" kern="1200" cap="none" spc="300" normalizeH="0" baseline="0" noProof="1">
                <a:ln>
                  <a:noFill/>
                </a:ln>
                <a:solidFill>
                  <a:srgbClr val="002060"/>
                </a:solidFill>
                <a:effectLst/>
                <a:uLnTx/>
                <a:uFillTx/>
                <a:cs typeface="+mn-ea"/>
                <a:sym typeface="+mn-lt"/>
              </a:rPr>
              <a:t>修正案</a:t>
            </a:r>
            <a:r>
              <a:rPr kumimoji="0" lang="en-US" altLang="zh-CN" sz="1800" b="0" i="0" u="none" strike="noStrike" kern="1200" cap="none" spc="300" normalizeH="0" baseline="0" noProof="1">
                <a:ln>
                  <a:noFill/>
                </a:ln>
                <a:solidFill>
                  <a:srgbClr val="002060"/>
                </a:solidFill>
                <a:effectLst/>
                <a:uLnTx/>
                <a:uFillTx/>
                <a:cs typeface="+mn-ea"/>
                <a:sym typeface="+mn-lt"/>
              </a:rPr>
              <a:t>)</a:t>
            </a:r>
            <a:r>
              <a:rPr kumimoji="0" lang="zh-CN" altLang="en-US" sz="1800" b="0" i="0" u="none" strike="noStrike" kern="1200" cap="none" spc="300" normalizeH="0" baseline="0" noProof="1">
                <a:ln>
                  <a:noFill/>
                </a:ln>
                <a:solidFill>
                  <a:srgbClr val="002060"/>
                </a:solidFill>
                <a:effectLst/>
                <a:uLnTx/>
                <a:uFillTx/>
                <a:cs typeface="+mn-ea"/>
                <a:sym typeface="+mn-lt"/>
              </a:rPr>
              <a:t>（以下简称党章）是中国共产党为实现党的纲领制定的根本法规，是党的各级组织和全体党员必须严格遵守的基本准则和规定。</a:t>
            </a:r>
            <a:endParaRPr kumimoji="0" lang="en-US" altLang="zh-CN" sz="1800" b="0" i="0" u="none" strike="noStrike" kern="1200" cap="none" spc="300" normalizeH="0" baseline="0" noProof="1">
              <a:ln>
                <a:noFill/>
              </a:ln>
              <a:solidFill>
                <a:srgbClr val="002060"/>
              </a:solidFill>
              <a:effectLst/>
              <a:uLnTx/>
              <a:uFillTx/>
              <a:cs typeface="+mn-ea"/>
              <a:sym typeface="+mn-lt"/>
            </a:endParaRPr>
          </a:p>
        </p:txBody>
      </p:sp>
      <p:pic>
        <p:nvPicPr>
          <p:cNvPr id="12" name="图片 11">
            <a:extLst>
              <a:ext uri="{FF2B5EF4-FFF2-40B4-BE49-F238E27FC236}">
                <a16:creationId xmlns:a16="http://schemas.microsoft.com/office/drawing/2014/main" id="{A1B5310D-8379-4E00-A6CA-0D931CB2939C}"/>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72509" r="61682"/>
          <a:stretch/>
        </p:blipFill>
        <p:spPr>
          <a:xfrm>
            <a:off x="0" y="5562599"/>
            <a:ext cx="3905250" cy="1295399"/>
          </a:xfrm>
          <a:prstGeom prst="rect">
            <a:avLst/>
          </a:prstGeom>
        </p:spPr>
      </p:pic>
      <p:cxnSp>
        <p:nvCxnSpPr>
          <p:cNvPr id="8" name="直接连接符 7"/>
          <p:cNvCxnSpPr/>
          <p:nvPr/>
        </p:nvCxnSpPr>
        <p:spPr>
          <a:xfrm>
            <a:off x="2026763" y="3318235"/>
            <a:ext cx="2413262" cy="0"/>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4"/>
          <a:stretch>
            <a:fillRect/>
          </a:stretch>
        </p:blipFill>
        <p:spPr>
          <a:xfrm>
            <a:off x="7695521" y="2373763"/>
            <a:ext cx="2678329" cy="3477231"/>
          </a:xfrm>
          <a:prstGeom prst="rect">
            <a:avLst/>
          </a:prstGeom>
          <a:effectLst>
            <a:reflection blurRad="6350" stA="25000" endPos="26000" dir="5400000" sy="-100000" algn="bl" rotWithShape="0"/>
          </a:effectLst>
        </p:spPr>
      </p:pic>
      <p:pic>
        <p:nvPicPr>
          <p:cNvPr id="11" name="图片 10">
            <a:extLst>
              <a:ext uri="{FF2B5EF4-FFF2-40B4-BE49-F238E27FC236}">
                <a16:creationId xmlns:a16="http://schemas.microsoft.com/office/drawing/2014/main" id="{FEEE1956-5B40-4A27-AB58-ED67FF66F6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537" y="0"/>
            <a:ext cx="12194537" cy="1574074"/>
          </a:xfrm>
          <a:prstGeom prst="rect">
            <a:avLst/>
          </a:prstGeom>
        </p:spPr>
      </p:pic>
      <p:pic>
        <p:nvPicPr>
          <p:cNvPr id="13" name="图片 12">
            <a:extLst>
              <a:ext uri="{FF2B5EF4-FFF2-40B4-BE49-F238E27FC236}">
                <a16:creationId xmlns:a16="http://schemas.microsoft.com/office/drawing/2014/main" id="{F1DD1199-2C13-47FA-8D93-F9A4ADA58CD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0915394" y="234360"/>
            <a:ext cx="1003715" cy="1339715"/>
          </a:xfrm>
          <a:prstGeom prst="rect">
            <a:avLst/>
          </a:prstGeom>
        </p:spPr>
      </p:pic>
      <p:sp>
        <p:nvSpPr>
          <p:cNvPr id="9" name="文本框 5">
            <a:extLst>
              <a:ext uri="{FF2B5EF4-FFF2-40B4-BE49-F238E27FC236}">
                <a16:creationId xmlns:a16="http://schemas.microsoft.com/office/drawing/2014/main" id="{8AE9DA23-190C-4000-8B1E-665D1F3F5D76}"/>
              </a:ext>
            </a:extLst>
          </p:cNvPr>
          <p:cNvSpPr txBox="1"/>
          <p:nvPr/>
        </p:nvSpPr>
        <p:spPr>
          <a:xfrm>
            <a:off x="4263864" y="129400"/>
            <a:ext cx="3664272" cy="830805"/>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799"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rPr>
              <a:t>前</a:t>
            </a:r>
            <a:r>
              <a:rPr kumimoji="0" lang="en-US" altLang="zh-CN" sz="4799"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rPr>
              <a:t>/</a:t>
            </a:r>
            <a:r>
              <a:rPr kumimoji="0" lang="zh-CN" altLang="en-US" sz="4799"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rPr>
              <a:t>言</a:t>
            </a:r>
            <a:r>
              <a:rPr kumimoji="0" lang="en-US" altLang="zh-CN" sz="4799"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rPr>
              <a:t>/</a:t>
            </a:r>
            <a:r>
              <a:rPr kumimoji="0" lang="zh-CN" altLang="en-US" sz="4799"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rPr>
              <a:t>导</a:t>
            </a:r>
            <a:r>
              <a:rPr kumimoji="0" lang="en-US" altLang="zh-CN" sz="4799"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rPr>
              <a:t>/</a:t>
            </a:r>
            <a:r>
              <a:rPr kumimoji="0" lang="zh-CN" altLang="en-US" sz="4799"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rPr>
              <a:t>读</a:t>
            </a:r>
            <a:endParaRPr kumimoji="0" lang="en-US" altLang="zh-CN" sz="1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endParaRPr>
          </a:p>
        </p:txBody>
      </p:sp>
      <p:sp>
        <p:nvSpPr>
          <p:cNvPr id="4" name="矩形 3"/>
          <p:cNvSpPr/>
          <p:nvPr/>
        </p:nvSpPr>
        <p:spPr>
          <a:xfrm>
            <a:off x="4263864" y="1012526"/>
            <a:ext cx="3685624" cy="369332"/>
          </a:xfrm>
          <a:prstGeom prst="rect">
            <a:avLst/>
          </a:prstGeom>
          <a:solidFill>
            <a:schemeClr val="bg1"/>
          </a:solid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300" normalizeH="0" baseline="0" noProof="1">
                <a:ln>
                  <a:noFill/>
                </a:ln>
                <a:solidFill>
                  <a:srgbClr val="C00000"/>
                </a:solidFill>
                <a:effectLst>
                  <a:outerShdw blurRad="38100" dist="38100" dir="2700000" algn="tl">
                    <a:srgbClr val="000000">
                      <a:alpha val="43137"/>
                    </a:srgbClr>
                  </a:outerShdw>
                </a:effectLst>
                <a:uLnTx/>
                <a:uFillTx/>
                <a:cs typeface="+mn-ea"/>
                <a:sym typeface="+mn-lt"/>
              </a:rPr>
              <a:t>十九大最新版中国共产党章程</a:t>
            </a:r>
          </a:p>
        </p:txBody>
      </p:sp>
    </p:spTree>
    <p:extLst>
      <p:ext uri="{BB962C8B-B14F-4D97-AF65-F5344CB8AC3E}">
        <p14:creationId xmlns:p14="http://schemas.microsoft.com/office/powerpoint/2010/main" val="180031709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fade">
                                      <p:cBhvr>
                                        <p:cTn id="13" dur="1000"/>
                                        <p:tgtEl>
                                          <p:spTgt spid="10">
                                            <p:txEl>
                                              <p:pRg st="1" end="1"/>
                                            </p:txEl>
                                          </p:spTgt>
                                        </p:tgtEl>
                                      </p:cBhvr>
                                    </p:animEffect>
                                    <p:anim calcmode="lin" valueType="num">
                                      <p:cBhvr>
                                        <p:cTn id="14"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ppt_x"/>
                                          </p:val>
                                        </p:tav>
                                        <p:tav tm="100000">
                                          <p:val>
                                            <p:strVal val="#ppt_x"/>
                                          </p:val>
                                        </p:tav>
                                      </p:tavLst>
                                    </p:anim>
                                    <p:anim calcmode="lin" valueType="num">
                                      <p:cBhvr>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anim calcmode="lin" valueType="num">
                                      <p:cBhvr additive="base">
                                        <p:cTn id="25"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16" presetClass="entr" presetSubtype="2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par>
                                <p:cTn id="31" presetID="47"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81E25"/>
        </a:solidFill>
        <a:effectLst/>
      </p:bgPr>
    </p:bg>
    <p:spTree>
      <p:nvGrpSpPr>
        <p:cNvPr id="1" name=""/>
        <p:cNvGrpSpPr/>
        <p:nvPr/>
      </p:nvGrpSpPr>
      <p:grpSpPr>
        <a:xfrm>
          <a:off x="0" y="0"/>
          <a:ext cx="0" cy="0"/>
          <a:chOff x="0" y="0"/>
          <a:chExt cx="0" cy="0"/>
        </a:xfrm>
      </p:grpSpPr>
      <p:pic>
        <p:nvPicPr>
          <p:cNvPr id="11" name="图片 10" descr="图片包含 无脊椎动物, 室内, 就坐, 动物&#10;&#10;已生成高可信度的说明">
            <a:extLst>
              <a:ext uri="{FF2B5EF4-FFF2-40B4-BE49-F238E27FC236}">
                <a16:creationId xmlns:a16="http://schemas.microsoft.com/office/drawing/2014/main" id="{E1556E71-1F31-4520-A943-82CED3E5C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0"/>
            <a:ext cx="12192000" cy="2773680"/>
          </a:xfrm>
          <a:prstGeom prst="rect">
            <a:avLst/>
          </a:prstGeom>
        </p:spPr>
      </p:pic>
      <p:sp>
        <p:nvSpPr>
          <p:cNvPr id="2" name="矩形 1"/>
          <p:cNvSpPr/>
          <p:nvPr/>
        </p:nvSpPr>
        <p:spPr>
          <a:xfrm>
            <a:off x="2201451" y="2592754"/>
            <a:ext cx="7789097" cy="27030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4" name="组合 3">
            <a:extLst>
              <a:ext uri="{FF2B5EF4-FFF2-40B4-BE49-F238E27FC236}">
                <a16:creationId xmlns:a16="http://schemas.microsoft.com/office/drawing/2014/main" id="{A76FC527-EF57-4AB7-B0D7-686AD51B19F1}"/>
              </a:ext>
            </a:extLst>
          </p:cNvPr>
          <p:cNvGrpSpPr/>
          <p:nvPr/>
        </p:nvGrpSpPr>
        <p:grpSpPr>
          <a:xfrm>
            <a:off x="3006222" y="2823965"/>
            <a:ext cx="6179556" cy="2228604"/>
            <a:chOff x="4350813" y="4085576"/>
            <a:chExt cx="6180985" cy="2229120"/>
          </a:xfrm>
        </p:grpSpPr>
        <p:sp>
          <p:nvSpPr>
            <p:cNvPr id="5" name="矩形 4">
              <a:extLst>
                <a:ext uri="{FF2B5EF4-FFF2-40B4-BE49-F238E27FC236}">
                  <a16:creationId xmlns:a16="http://schemas.microsoft.com/office/drawing/2014/main" id="{14BADF28-3277-4917-BDFD-D67A1DDAF936}"/>
                </a:ext>
              </a:extLst>
            </p:cNvPr>
            <p:cNvSpPr/>
            <p:nvPr/>
          </p:nvSpPr>
          <p:spPr>
            <a:xfrm>
              <a:off x="4350813" y="4867811"/>
              <a:ext cx="6180985" cy="1446885"/>
            </a:xfrm>
            <a:prstGeom prst="rect">
              <a:avLst/>
            </a:prstGeom>
            <a:ln>
              <a:noFill/>
            </a:ln>
          </p:spPr>
          <p:txBody>
            <a:bodyPr wrap="square">
              <a:spAutoFit/>
            </a:bodyPr>
            <a:lstStyle/>
            <a:p>
              <a:pPr lvl="0" algn="ctr">
                <a:defRPr/>
              </a:pPr>
              <a:r>
                <a:rPr lang="zh-CN" altLang="en-US" sz="4400" b="1" spc="300" noProof="1">
                  <a:solidFill>
                    <a:srgbClr val="FFFFFF"/>
                  </a:solidFill>
                  <a:cs typeface="+mn-ea"/>
                  <a:sym typeface="+mn-lt"/>
                </a:rPr>
                <a:t>全面从严</a:t>
              </a:r>
            </a:p>
            <a:p>
              <a:pPr lvl="0" algn="ctr">
                <a:defRPr/>
              </a:pPr>
              <a:r>
                <a:rPr lang="zh-CN" altLang="en-US" sz="4400" b="1" spc="300" noProof="1">
                  <a:solidFill>
                    <a:srgbClr val="FFFFFF"/>
                  </a:solidFill>
                  <a:cs typeface="+mn-ea"/>
                  <a:sym typeface="+mn-lt"/>
                </a:rPr>
                <a:t>治党、四个意识</a:t>
              </a:r>
            </a:p>
          </p:txBody>
        </p:sp>
        <p:sp>
          <p:nvSpPr>
            <p:cNvPr id="6" name="矩形 5">
              <a:extLst>
                <a:ext uri="{FF2B5EF4-FFF2-40B4-BE49-F238E27FC236}">
                  <a16:creationId xmlns:a16="http://schemas.microsoft.com/office/drawing/2014/main" id="{0AE1F598-1299-4548-B121-2B754429425D}"/>
                </a:ext>
              </a:extLst>
            </p:cNvPr>
            <p:cNvSpPr/>
            <p:nvPr/>
          </p:nvSpPr>
          <p:spPr>
            <a:xfrm>
              <a:off x="4432880" y="4085576"/>
              <a:ext cx="6016847" cy="486143"/>
            </a:xfrm>
            <a:prstGeom prst="rect">
              <a:avLst/>
            </a:prstGeom>
            <a:ln>
              <a:noFill/>
            </a:ln>
          </p:spPr>
          <p:txBody>
            <a:bodyPr wrap="square">
              <a:spAutoFit/>
            </a:bodyPr>
            <a:lstStyle/>
            <a:p>
              <a:pPr marL="0" marR="0" lvl="0" indent="0" algn="dist" defTabSz="914400" rtl="0" eaLnBrk="1" fontAlgn="auto" latinLnBrk="0" hangingPunct="1">
                <a:lnSpc>
                  <a:spcPct val="110000"/>
                </a:lnSpc>
                <a:spcBef>
                  <a:spcPts val="0"/>
                </a:spcBef>
                <a:spcAft>
                  <a:spcPts val="0"/>
                </a:spcAft>
                <a:buClrTx/>
                <a:buSzTx/>
                <a:buFontTx/>
                <a:buNone/>
                <a:tabLst/>
                <a:defRPr/>
              </a:pPr>
              <a:r>
                <a:rPr kumimoji="0" lang="zh-CN" altLang="en-US"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rPr>
                <a:t>深入学习贯彻党的十九大精神</a:t>
              </a:r>
              <a:endParaRPr kumimoji="0" lang="en-US" altLang="zh-CN"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endParaRPr>
            </a:p>
          </p:txBody>
        </p:sp>
      </p:grpSp>
      <p:sp>
        <p:nvSpPr>
          <p:cNvPr id="7" name="矩形 6">
            <a:extLst>
              <a:ext uri="{FF2B5EF4-FFF2-40B4-BE49-F238E27FC236}">
                <a16:creationId xmlns:a16="http://schemas.microsoft.com/office/drawing/2014/main" id="{89F19F57-B360-4160-BDFD-BBBFA39D92D1}"/>
              </a:ext>
            </a:extLst>
          </p:cNvPr>
          <p:cNvSpPr/>
          <p:nvPr/>
        </p:nvSpPr>
        <p:spPr bwMode="auto">
          <a:xfrm>
            <a:off x="7089113" y="1353209"/>
            <a:ext cx="2901435" cy="134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dist" defTabSz="914400" rtl="0" eaLnBrk="1" fontAlgn="auto" latinLnBrk="0" hangingPunct="1">
              <a:lnSpc>
                <a:spcPct val="110000"/>
              </a:lnSpc>
              <a:spcBef>
                <a:spcPct val="50000"/>
              </a:spcBef>
              <a:spcAft>
                <a:spcPts val="0"/>
              </a:spcAft>
              <a:buClrTx/>
              <a:buSzTx/>
              <a:buFontTx/>
              <a:buNone/>
              <a:tabLst/>
              <a:defRPr/>
            </a:pPr>
            <a:r>
              <a:rPr kumimoji="0" lang="zh-CN" altLang="en-US" sz="6000" b="1" i="0" u="none" strike="noStrike" kern="1200" cap="none" spc="0" normalizeH="0" baseline="0" noProof="0" dirty="0">
                <a:ln w="0">
                  <a:solidFill>
                    <a:srgbClr val="FFFFFF"/>
                  </a:solidFill>
                </a:ln>
                <a:solidFill>
                  <a:srgbClr val="C00000"/>
                </a:solidFill>
                <a:effectLst>
                  <a:outerShdw blurRad="38100" dist="38100" dir="2700000" algn="tl">
                    <a:srgbClr val="000000">
                      <a:alpha val="43137"/>
                    </a:srgbClr>
                  </a:outerShdw>
                </a:effectLst>
                <a:uLnTx/>
                <a:uFillTx/>
                <a:latin typeface="文鼎习" panose="020B0602010101010101" pitchFamily="33" charset="-122"/>
                <a:ea typeface="文鼎习" panose="020B0602010101010101" pitchFamily="33" charset="-122"/>
                <a:cs typeface="+mn-ea"/>
                <a:sym typeface="+mn-lt"/>
              </a:rPr>
              <a:t>第八章</a:t>
            </a:r>
          </a:p>
        </p:txBody>
      </p:sp>
      <p:sp>
        <p:nvSpPr>
          <p:cNvPr id="8" name="矩形 7">
            <a:extLst>
              <a:ext uri="{FF2B5EF4-FFF2-40B4-BE49-F238E27FC236}">
                <a16:creationId xmlns:a16="http://schemas.microsoft.com/office/drawing/2014/main" id="{0EDEF260-302E-4C67-B25D-E0A328D57334}"/>
              </a:ext>
            </a:extLst>
          </p:cNvPr>
          <p:cNvSpPr/>
          <p:nvPr/>
        </p:nvSpPr>
        <p:spPr>
          <a:xfrm rot="16200000">
            <a:off x="6073140" y="450280"/>
            <a:ext cx="45719" cy="6015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C32526"/>
              </a:solidFill>
              <a:effectLst/>
              <a:uLnTx/>
              <a:uFillTx/>
              <a:cs typeface="+mn-ea"/>
              <a:sym typeface="+mn-lt"/>
            </a:endParaRPr>
          </a:p>
        </p:txBody>
      </p:sp>
      <p:pic>
        <p:nvPicPr>
          <p:cNvPr id="9" name="图片 8" descr="图片包含 无脊椎动物, 室内, 就坐, 动物&#10;&#10;已生成高可信度的说明">
            <a:extLst>
              <a:ext uri="{FF2B5EF4-FFF2-40B4-BE49-F238E27FC236}">
                <a16:creationId xmlns:a16="http://schemas.microsoft.com/office/drawing/2014/main" id="{4123A124-406B-4FA9-9801-455E0CFFB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84320"/>
            <a:ext cx="12192000" cy="2773680"/>
          </a:xfrm>
          <a:prstGeom prst="rect">
            <a:avLst/>
          </a:prstGeom>
        </p:spPr>
      </p:pic>
    </p:spTree>
    <p:extLst>
      <p:ext uri="{BB962C8B-B14F-4D97-AF65-F5344CB8AC3E}">
        <p14:creationId xmlns:p14="http://schemas.microsoft.com/office/powerpoint/2010/main" val="336726361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26024" y="2196954"/>
            <a:ext cx="6744334" cy="3876827"/>
            <a:chOff x="-207465" y="2590468"/>
            <a:chExt cx="6744334" cy="3876827"/>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4788" y="2888420"/>
              <a:ext cx="6052081" cy="3578875"/>
            </a:xfrm>
            <a:prstGeom prst="rect">
              <a:avLst/>
            </a:prstGeom>
          </p:spPr>
        </p:pic>
        <p:sp>
          <p:nvSpPr>
            <p:cNvPr id="26" name="TextBox 7"/>
            <p:cNvSpPr txBox="1">
              <a:spLocks noChangeArrowheads="1"/>
            </p:cNvSpPr>
            <p:nvPr/>
          </p:nvSpPr>
          <p:spPr bwMode="auto">
            <a:xfrm>
              <a:off x="-207465" y="2590468"/>
              <a:ext cx="53911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中国共产党</a:t>
              </a:r>
              <a:endParaRPr kumimoji="0" lang="en-US" altLang="zh-CN" sz="2800" b="1" i="0" u="none" strike="noStrike" kern="1200" cap="none" spc="0" normalizeH="0" baseline="0" noProof="0" dirty="0">
                <a:ln>
                  <a:noFill/>
                </a:ln>
                <a:solidFill>
                  <a:srgbClr val="C00000"/>
                </a:solidFill>
                <a:effectLst/>
                <a:uLnTx/>
                <a:uFillTx/>
                <a:latin typeface="+mn-lt"/>
                <a:ea typeface="+mn-ea"/>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第十九次全国代表大会</a:t>
              </a:r>
            </a:p>
          </p:txBody>
        </p:sp>
        <p:grpSp>
          <p:nvGrpSpPr>
            <p:cNvPr id="27" name="组合 26"/>
            <p:cNvGrpSpPr>
              <a:grpSpLocks/>
            </p:cNvGrpSpPr>
            <p:nvPr/>
          </p:nvGrpSpPr>
          <p:grpSpPr bwMode="auto">
            <a:xfrm>
              <a:off x="5243244" y="2603963"/>
              <a:ext cx="864413" cy="861550"/>
              <a:chOff x="5809676" y="698325"/>
              <a:chExt cx="478346" cy="478346"/>
            </a:xfrm>
          </p:grpSpPr>
          <p:sp>
            <p:nvSpPr>
              <p:cNvPr id="28" name="椭圆 27"/>
              <p:cNvSpPr/>
              <p:nvPr/>
            </p:nvSpPr>
            <p:spPr>
              <a:xfrm>
                <a:off x="5809676" y="698325"/>
                <a:ext cx="478346" cy="4783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cs typeface="+mn-ea"/>
                  <a:sym typeface="+mn-lt"/>
                </a:endParaRPr>
              </a:p>
            </p:txBody>
          </p:sp>
          <p:pic>
            <p:nvPicPr>
              <p:cNvPr id="29" name="图片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8975" y="756968"/>
                <a:ext cx="299749" cy="31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Box 11"/>
            <p:cNvSpPr txBox="1">
              <a:spLocks noChangeArrowheads="1"/>
            </p:cNvSpPr>
            <p:nvPr/>
          </p:nvSpPr>
          <p:spPr bwMode="auto">
            <a:xfrm>
              <a:off x="2194942" y="4457993"/>
              <a:ext cx="2988743" cy="52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2017</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年</a:t>
              </a: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北京</a:t>
              </a:r>
            </a:p>
          </p:txBody>
        </p:sp>
      </p:grpSp>
      <p:pic>
        <p:nvPicPr>
          <p:cNvPr id="33" name="图片 32">
            <a:extLst>
              <a:ext uri="{FF2B5EF4-FFF2-40B4-BE49-F238E27FC236}">
                <a16:creationId xmlns:a16="http://schemas.microsoft.com/office/drawing/2014/main" id="{A1B5310D-8379-4E00-A6CA-0D931CB2939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72509" r="61682"/>
          <a:stretch/>
        </p:blipFill>
        <p:spPr>
          <a:xfrm>
            <a:off x="0" y="5077458"/>
            <a:ext cx="5527501" cy="1833511"/>
          </a:xfrm>
          <a:prstGeom prst="rect">
            <a:avLst/>
          </a:prstGeom>
        </p:spPr>
      </p:pic>
      <p:sp>
        <p:nvSpPr>
          <p:cNvPr id="4" name="矩形 3"/>
          <p:cNvSpPr/>
          <p:nvPr/>
        </p:nvSpPr>
        <p:spPr>
          <a:xfrm>
            <a:off x="6714882" y="2160999"/>
            <a:ext cx="4173429" cy="3046988"/>
          </a:xfrm>
          <a:prstGeom prst="rect">
            <a:avLst/>
          </a:prstGeom>
        </p:spPr>
        <p:txBody>
          <a:bodyPr wrap="square">
            <a:spAutoFit/>
          </a:bodyPr>
          <a:lstStyle/>
          <a:p>
            <a:pPr lvl="0" algn="just">
              <a:lnSpc>
                <a:spcPct val="150000"/>
              </a:lnSpc>
            </a:pPr>
            <a:r>
              <a:rPr lang="zh-CN" altLang="en-US" sz="1600" dirty="0">
                <a:solidFill>
                  <a:srgbClr val="C00000"/>
                </a:solidFill>
                <a:cs typeface="+mn-ea"/>
                <a:sym typeface="+mn-lt"/>
              </a:rPr>
              <a:t>“全党同志紧密团结在以习近平同志为核心的党中央周围，全面深入贯彻本次全会精神，牢固树立政治意识、大局意识、核心意识、看齐意识”</a:t>
            </a:r>
            <a:r>
              <a:rPr lang="zh-CN" altLang="en-US" sz="1600" dirty="0">
                <a:solidFill>
                  <a:srgbClr val="404040"/>
                </a:solidFill>
                <a:cs typeface="+mn-ea"/>
                <a:sym typeface="+mn-lt"/>
              </a:rPr>
              <a:t>。牢固树立“四个意识”成为新形势下加强和规范党内政治生活的重要目的，体现了深入贯彻党的十八届六中全会精神的根本要求，是维护党的团结和集中统一、推进全面从严治党的关键所在。</a:t>
            </a:r>
            <a:endParaRPr kumimoji="0" lang="zh-CN" altLang="en-US" sz="1600" b="1" i="0" u="none" strike="noStrike" kern="1200" cap="none" spc="0" normalizeH="0" baseline="0" noProof="0" dirty="0">
              <a:ln>
                <a:noFill/>
              </a:ln>
              <a:solidFill>
                <a:srgbClr val="FF0000"/>
              </a:solidFill>
              <a:effectLst/>
              <a:uLnTx/>
              <a:uFillTx/>
              <a:cs typeface="+mn-ea"/>
              <a:sym typeface="+mn-lt"/>
            </a:endParaRPr>
          </a:p>
        </p:txBody>
      </p:sp>
      <p:sp>
        <p:nvSpPr>
          <p:cNvPr id="15" name="文本框 14">
            <a:extLst>
              <a:ext uri="{FF2B5EF4-FFF2-40B4-BE49-F238E27FC236}">
                <a16:creationId xmlns:a16="http://schemas.microsoft.com/office/drawing/2014/main" id="{3DB337B2-2FBB-46E1-ABFA-9148DBB22DAD}"/>
              </a:ext>
            </a:extLst>
          </p:cNvPr>
          <p:cNvSpPr txBox="1"/>
          <p:nvPr/>
        </p:nvSpPr>
        <p:spPr>
          <a:xfrm>
            <a:off x="3368950" y="329429"/>
            <a:ext cx="5432646" cy="954107"/>
          </a:xfrm>
          <a:prstGeom prst="rect">
            <a:avLst/>
          </a:prstGeom>
          <a:noFill/>
        </p:spPr>
        <p:txBody>
          <a:bodyPr wrap="square" rtlCol="0">
            <a:spAutoFit/>
          </a:bodyPr>
          <a:lstStyle/>
          <a:p>
            <a:pPr lvl="0" algn="ctr">
              <a:defRPr/>
            </a:pPr>
            <a:r>
              <a:rPr lang="zh-CN" altLang="en-US" sz="2800" b="1" spc="300" noProof="1">
                <a:solidFill>
                  <a:srgbClr val="FFFFFF"/>
                </a:solidFill>
                <a:cs typeface="+mn-ea"/>
                <a:sym typeface="+mn-lt"/>
              </a:rPr>
              <a:t>全面从严</a:t>
            </a:r>
          </a:p>
          <a:p>
            <a:pPr lvl="0" algn="ctr">
              <a:defRPr/>
            </a:pPr>
            <a:r>
              <a:rPr lang="zh-CN" altLang="en-US" sz="2800" b="1" spc="300" noProof="1">
                <a:solidFill>
                  <a:srgbClr val="FFFFFF"/>
                </a:solidFill>
                <a:cs typeface="+mn-ea"/>
                <a:sym typeface="+mn-lt"/>
              </a:rPr>
              <a:t>治党、四个意识</a:t>
            </a:r>
          </a:p>
        </p:txBody>
      </p:sp>
    </p:spTree>
    <p:extLst>
      <p:ext uri="{BB962C8B-B14F-4D97-AF65-F5344CB8AC3E}">
        <p14:creationId xmlns:p14="http://schemas.microsoft.com/office/powerpoint/2010/main" val="134693394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D81E25"/>
        </a:solidFill>
        <a:effectLst/>
      </p:bgPr>
    </p:bg>
    <p:spTree>
      <p:nvGrpSpPr>
        <p:cNvPr id="1" name=""/>
        <p:cNvGrpSpPr/>
        <p:nvPr/>
      </p:nvGrpSpPr>
      <p:grpSpPr>
        <a:xfrm>
          <a:off x="0" y="0"/>
          <a:ext cx="0" cy="0"/>
          <a:chOff x="0" y="0"/>
          <a:chExt cx="0" cy="0"/>
        </a:xfrm>
      </p:grpSpPr>
      <p:pic>
        <p:nvPicPr>
          <p:cNvPr id="11" name="图片 10" descr="图片包含 无脊椎动物, 室内, 就坐, 动物&#10;&#10;已生成高可信度的说明">
            <a:extLst>
              <a:ext uri="{FF2B5EF4-FFF2-40B4-BE49-F238E27FC236}">
                <a16:creationId xmlns:a16="http://schemas.microsoft.com/office/drawing/2014/main" id="{E1556E71-1F31-4520-A943-82CED3E5C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0"/>
            <a:ext cx="12192000" cy="2773680"/>
          </a:xfrm>
          <a:prstGeom prst="rect">
            <a:avLst/>
          </a:prstGeom>
        </p:spPr>
      </p:pic>
      <p:sp>
        <p:nvSpPr>
          <p:cNvPr id="2" name="矩形 1"/>
          <p:cNvSpPr/>
          <p:nvPr/>
        </p:nvSpPr>
        <p:spPr>
          <a:xfrm>
            <a:off x="2201451" y="2592754"/>
            <a:ext cx="7789097" cy="27030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4" name="组合 3">
            <a:extLst>
              <a:ext uri="{FF2B5EF4-FFF2-40B4-BE49-F238E27FC236}">
                <a16:creationId xmlns:a16="http://schemas.microsoft.com/office/drawing/2014/main" id="{A76FC527-EF57-4AB7-B0D7-686AD51B19F1}"/>
              </a:ext>
            </a:extLst>
          </p:cNvPr>
          <p:cNvGrpSpPr/>
          <p:nvPr/>
        </p:nvGrpSpPr>
        <p:grpSpPr>
          <a:xfrm>
            <a:off x="3006222" y="2823966"/>
            <a:ext cx="6179556" cy="1626086"/>
            <a:chOff x="4350813" y="4085576"/>
            <a:chExt cx="6180985" cy="1626462"/>
          </a:xfrm>
        </p:grpSpPr>
        <p:sp>
          <p:nvSpPr>
            <p:cNvPr id="5" name="矩形 4">
              <a:extLst>
                <a:ext uri="{FF2B5EF4-FFF2-40B4-BE49-F238E27FC236}">
                  <a16:creationId xmlns:a16="http://schemas.microsoft.com/office/drawing/2014/main" id="{14BADF28-3277-4917-BDFD-D67A1DDAF936}"/>
                </a:ext>
              </a:extLst>
            </p:cNvPr>
            <p:cNvSpPr/>
            <p:nvPr/>
          </p:nvSpPr>
          <p:spPr>
            <a:xfrm>
              <a:off x="4350813" y="5065558"/>
              <a:ext cx="6180985" cy="646480"/>
            </a:xfrm>
            <a:prstGeom prst="rect">
              <a:avLst/>
            </a:prstGeom>
            <a:ln>
              <a:noFill/>
            </a:ln>
          </p:spPr>
          <p:txBody>
            <a:bodyPr wrap="square">
              <a:spAutoFit/>
            </a:bodyPr>
            <a:lstStyle/>
            <a:p>
              <a:pPr lvl="0" algn="ctr">
                <a:defRPr/>
              </a:pPr>
              <a:r>
                <a:rPr lang="en-US" altLang="zh-CN" sz="3600" b="1" spc="300" noProof="1">
                  <a:solidFill>
                    <a:srgbClr val="FFFFFF"/>
                  </a:solidFill>
                  <a:cs typeface="+mn-ea"/>
                  <a:sym typeface="+mn-lt"/>
                </a:rPr>
                <a:t>"</a:t>
              </a:r>
              <a:r>
                <a:rPr lang="zh-CN" altLang="en-US" sz="3600" b="1" spc="300" noProof="1">
                  <a:solidFill>
                    <a:srgbClr val="FFFFFF"/>
                  </a:solidFill>
                  <a:cs typeface="+mn-ea"/>
                  <a:sym typeface="+mn-lt"/>
                </a:rPr>
                <a:t>党是领导一切的</a:t>
              </a:r>
              <a:r>
                <a:rPr lang="en-US" altLang="zh-CN" sz="3600" b="1" spc="300" noProof="1">
                  <a:solidFill>
                    <a:srgbClr val="FFFFFF"/>
                  </a:solidFill>
                  <a:cs typeface="+mn-ea"/>
                  <a:sym typeface="+mn-lt"/>
                </a:rPr>
                <a:t>"</a:t>
              </a:r>
              <a:r>
                <a:rPr lang="zh-CN" altLang="en-US" sz="3600" b="1" spc="300" noProof="1">
                  <a:solidFill>
                    <a:srgbClr val="FFFFFF"/>
                  </a:solidFill>
                  <a:cs typeface="+mn-ea"/>
                  <a:sym typeface="+mn-lt"/>
                </a:rPr>
                <a:t>写入党章</a:t>
              </a:r>
            </a:p>
          </p:txBody>
        </p:sp>
        <p:sp>
          <p:nvSpPr>
            <p:cNvPr id="6" name="矩形 5">
              <a:extLst>
                <a:ext uri="{FF2B5EF4-FFF2-40B4-BE49-F238E27FC236}">
                  <a16:creationId xmlns:a16="http://schemas.microsoft.com/office/drawing/2014/main" id="{0AE1F598-1299-4548-B121-2B754429425D}"/>
                </a:ext>
              </a:extLst>
            </p:cNvPr>
            <p:cNvSpPr/>
            <p:nvPr/>
          </p:nvSpPr>
          <p:spPr>
            <a:xfrm>
              <a:off x="4432880" y="4085576"/>
              <a:ext cx="6016847" cy="486143"/>
            </a:xfrm>
            <a:prstGeom prst="rect">
              <a:avLst/>
            </a:prstGeom>
            <a:ln>
              <a:noFill/>
            </a:ln>
          </p:spPr>
          <p:txBody>
            <a:bodyPr wrap="square">
              <a:spAutoFit/>
            </a:bodyPr>
            <a:lstStyle/>
            <a:p>
              <a:pPr marL="0" marR="0" lvl="0" indent="0" algn="dist" defTabSz="914400" rtl="0" eaLnBrk="1" fontAlgn="auto" latinLnBrk="0" hangingPunct="1">
                <a:lnSpc>
                  <a:spcPct val="110000"/>
                </a:lnSpc>
                <a:spcBef>
                  <a:spcPts val="0"/>
                </a:spcBef>
                <a:spcAft>
                  <a:spcPts val="0"/>
                </a:spcAft>
                <a:buClrTx/>
                <a:buSzTx/>
                <a:buFontTx/>
                <a:buNone/>
                <a:tabLst/>
                <a:defRPr/>
              </a:pPr>
              <a:r>
                <a:rPr kumimoji="0" lang="zh-CN" altLang="en-US"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rPr>
                <a:t>深入学习贯彻党的十九大精神</a:t>
              </a:r>
              <a:endParaRPr kumimoji="0" lang="en-US" altLang="zh-CN"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endParaRPr>
            </a:p>
          </p:txBody>
        </p:sp>
      </p:grpSp>
      <p:sp>
        <p:nvSpPr>
          <p:cNvPr id="7" name="矩形 6">
            <a:extLst>
              <a:ext uri="{FF2B5EF4-FFF2-40B4-BE49-F238E27FC236}">
                <a16:creationId xmlns:a16="http://schemas.microsoft.com/office/drawing/2014/main" id="{89F19F57-B360-4160-BDFD-BBBFA39D92D1}"/>
              </a:ext>
            </a:extLst>
          </p:cNvPr>
          <p:cNvSpPr/>
          <p:nvPr/>
        </p:nvSpPr>
        <p:spPr bwMode="auto">
          <a:xfrm>
            <a:off x="7089113" y="1353209"/>
            <a:ext cx="2901435" cy="134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dist" defTabSz="914400" rtl="0" eaLnBrk="1" fontAlgn="auto" latinLnBrk="0" hangingPunct="1">
              <a:lnSpc>
                <a:spcPct val="110000"/>
              </a:lnSpc>
              <a:spcBef>
                <a:spcPct val="50000"/>
              </a:spcBef>
              <a:spcAft>
                <a:spcPts val="0"/>
              </a:spcAft>
              <a:buClrTx/>
              <a:buSzTx/>
              <a:buFontTx/>
              <a:buNone/>
              <a:tabLst/>
              <a:defRPr/>
            </a:pPr>
            <a:r>
              <a:rPr kumimoji="0" lang="zh-CN" altLang="en-US" sz="6000" b="1" i="0" u="none" strike="noStrike" kern="1200" cap="none" spc="0" normalizeH="0" baseline="0" noProof="0" dirty="0">
                <a:ln w="0">
                  <a:solidFill>
                    <a:srgbClr val="FFFFFF"/>
                  </a:solidFill>
                </a:ln>
                <a:solidFill>
                  <a:srgbClr val="C00000"/>
                </a:solidFill>
                <a:effectLst>
                  <a:outerShdw blurRad="38100" dist="38100" dir="2700000" algn="tl">
                    <a:srgbClr val="000000">
                      <a:alpha val="43137"/>
                    </a:srgbClr>
                  </a:outerShdw>
                </a:effectLst>
                <a:uLnTx/>
                <a:uFillTx/>
                <a:latin typeface="文鼎习" panose="020B0602010101010101" pitchFamily="33" charset="-122"/>
                <a:ea typeface="文鼎习" panose="020B0602010101010101" pitchFamily="33" charset="-122"/>
                <a:cs typeface="+mn-ea"/>
                <a:sym typeface="+mn-lt"/>
              </a:rPr>
              <a:t>第九章</a:t>
            </a:r>
          </a:p>
        </p:txBody>
      </p:sp>
      <p:sp>
        <p:nvSpPr>
          <p:cNvPr id="8" name="矩形 7">
            <a:extLst>
              <a:ext uri="{FF2B5EF4-FFF2-40B4-BE49-F238E27FC236}">
                <a16:creationId xmlns:a16="http://schemas.microsoft.com/office/drawing/2014/main" id="{0EDEF260-302E-4C67-B25D-E0A328D57334}"/>
              </a:ext>
            </a:extLst>
          </p:cNvPr>
          <p:cNvSpPr/>
          <p:nvPr/>
        </p:nvSpPr>
        <p:spPr>
          <a:xfrm rot="16200000">
            <a:off x="6073140" y="450280"/>
            <a:ext cx="45719" cy="6015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C32526"/>
              </a:solidFill>
              <a:effectLst/>
              <a:uLnTx/>
              <a:uFillTx/>
              <a:cs typeface="+mn-ea"/>
              <a:sym typeface="+mn-lt"/>
            </a:endParaRPr>
          </a:p>
        </p:txBody>
      </p:sp>
      <p:pic>
        <p:nvPicPr>
          <p:cNvPr id="9" name="图片 8" descr="图片包含 无脊椎动物, 室内, 就坐, 动物&#10;&#10;已生成高可信度的说明">
            <a:extLst>
              <a:ext uri="{FF2B5EF4-FFF2-40B4-BE49-F238E27FC236}">
                <a16:creationId xmlns:a16="http://schemas.microsoft.com/office/drawing/2014/main" id="{4123A124-406B-4FA9-9801-455E0CFFB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84320"/>
            <a:ext cx="12192000" cy="2773680"/>
          </a:xfrm>
          <a:prstGeom prst="rect">
            <a:avLst/>
          </a:prstGeom>
        </p:spPr>
      </p:pic>
    </p:spTree>
    <p:extLst>
      <p:ext uri="{BB962C8B-B14F-4D97-AF65-F5344CB8AC3E}">
        <p14:creationId xmlns:p14="http://schemas.microsoft.com/office/powerpoint/2010/main" val="274689982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68950" y="565206"/>
            <a:ext cx="543264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300" normalizeH="0" baseline="0" noProof="1">
                <a:ln>
                  <a:noFill/>
                </a:ln>
                <a:solidFill>
                  <a:srgbClr val="FFFFFF"/>
                </a:solidFill>
                <a:effectLst/>
                <a:uLnTx/>
                <a:uFillTx/>
                <a:cs typeface="+mn-ea"/>
                <a:sym typeface="+mn-lt"/>
              </a:rPr>
              <a:t>"</a:t>
            </a:r>
            <a:r>
              <a:rPr kumimoji="0" lang="zh-CN" altLang="en-US" sz="2800" b="1" i="0" u="none" strike="noStrike" kern="1200" cap="none" spc="300" normalizeH="0" baseline="0" noProof="1">
                <a:ln>
                  <a:noFill/>
                </a:ln>
                <a:solidFill>
                  <a:srgbClr val="FFFFFF"/>
                </a:solidFill>
                <a:effectLst/>
                <a:uLnTx/>
                <a:uFillTx/>
                <a:cs typeface="+mn-ea"/>
                <a:sym typeface="+mn-lt"/>
              </a:rPr>
              <a:t>党是领导一切的</a:t>
            </a:r>
            <a:r>
              <a:rPr kumimoji="0" lang="en-US" altLang="zh-CN" sz="2800" b="1" i="0" u="none" strike="noStrike" kern="1200" cap="none" spc="300" normalizeH="0" baseline="0" noProof="1">
                <a:ln>
                  <a:noFill/>
                </a:ln>
                <a:solidFill>
                  <a:srgbClr val="FFFFFF"/>
                </a:solidFill>
                <a:effectLst/>
                <a:uLnTx/>
                <a:uFillTx/>
                <a:cs typeface="+mn-ea"/>
                <a:sym typeface="+mn-lt"/>
              </a:rPr>
              <a:t>"</a:t>
            </a:r>
            <a:r>
              <a:rPr kumimoji="0" lang="zh-CN" altLang="en-US" sz="2800" b="1" i="0" u="none" strike="noStrike" kern="1200" cap="none" spc="300" normalizeH="0" baseline="0" noProof="1">
                <a:ln>
                  <a:noFill/>
                </a:ln>
                <a:solidFill>
                  <a:srgbClr val="FFFFFF"/>
                </a:solidFill>
                <a:effectLst/>
                <a:uLnTx/>
                <a:uFillTx/>
                <a:cs typeface="+mn-ea"/>
                <a:sym typeface="+mn-lt"/>
              </a:rPr>
              <a:t>写入党章</a:t>
            </a:r>
          </a:p>
        </p:txBody>
      </p:sp>
      <p:grpSp>
        <p:nvGrpSpPr>
          <p:cNvPr id="11" name="组合 10"/>
          <p:cNvGrpSpPr/>
          <p:nvPr/>
        </p:nvGrpSpPr>
        <p:grpSpPr>
          <a:xfrm>
            <a:off x="-226024" y="2196954"/>
            <a:ext cx="6744334" cy="3876827"/>
            <a:chOff x="-207465" y="2590468"/>
            <a:chExt cx="6744334" cy="3876827"/>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4788" y="2888420"/>
              <a:ext cx="6052081" cy="3578875"/>
            </a:xfrm>
            <a:prstGeom prst="rect">
              <a:avLst/>
            </a:prstGeom>
          </p:spPr>
        </p:pic>
        <p:sp>
          <p:nvSpPr>
            <p:cNvPr id="26" name="TextBox 7"/>
            <p:cNvSpPr txBox="1">
              <a:spLocks noChangeArrowheads="1"/>
            </p:cNvSpPr>
            <p:nvPr/>
          </p:nvSpPr>
          <p:spPr bwMode="auto">
            <a:xfrm>
              <a:off x="-207465" y="2590468"/>
              <a:ext cx="53911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中国共产党</a:t>
              </a:r>
              <a:endParaRPr kumimoji="0" lang="en-US" altLang="zh-CN" sz="2800" b="1" i="0" u="none" strike="noStrike" kern="1200" cap="none" spc="0" normalizeH="0" baseline="0" noProof="0" dirty="0">
                <a:ln>
                  <a:noFill/>
                </a:ln>
                <a:solidFill>
                  <a:srgbClr val="C00000"/>
                </a:solidFill>
                <a:effectLst/>
                <a:uLnTx/>
                <a:uFillTx/>
                <a:latin typeface="+mn-lt"/>
                <a:ea typeface="+mn-ea"/>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第十九次全国代表大会</a:t>
              </a:r>
            </a:p>
          </p:txBody>
        </p:sp>
        <p:grpSp>
          <p:nvGrpSpPr>
            <p:cNvPr id="27" name="组合 26"/>
            <p:cNvGrpSpPr>
              <a:grpSpLocks/>
            </p:cNvGrpSpPr>
            <p:nvPr/>
          </p:nvGrpSpPr>
          <p:grpSpPr bwMode="auto">
            <a:xfrm>
              <a:off x="5243244" y="2603963"/>
              <a:ext cx="864413" cy="861550"/>
              <a:chOff x="5809676" y="698325"/>
              <a:chExt cx="478346" cy="478346"/>
            </a:xfrm>
          </p:grpSpPr>
          <p:sp>
            <p:nvSpPr>
              <p:cNvPr id="28" name="椭圆 27"/>
              <p:cNvSpPr/>
              <p:nvPr/>
            </p:nvSpPr>
            <p:spPr>
              <a:xfrm>
                <a:off x="5809676" y="698325"/>
                <a:ext cx="478346" cy="4783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cs typeface="+mn-ea"/>
                  <a:sym typeface="+mn-lt"/>
                </a:endParaRPr>
              </a:p>
            </p:txBody>
          </p:sp>
          <p:pic>
            <p:nvPicPr>
              <p:cNvPr id="29" name="图片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8975" y="756968"/>
                <a:ext cx="299749" cy="31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Box 11"/>
            <p:cNvSpPr txBox="1">
              <a:spLocks noChangeArrowheads="1"/>
            </p:cNvSpPr>
            <p:nvPr/>
          </p:nvSpPr>
          <p:spPr bwMode="auto">
            <a:xfrm>
              <a:off x="2194942" y="4457993"/>
              <a:ext cx="2988743" cy="52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2017</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年</a:t>
              </a: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北京</a:t>
              </a:r>
            </a:p>
          </p:txBody>
        </p:sp>
      </p:grpSp>
      <p:pic>
        <p:nvPicPr>
          <p:cNvPr id="33" name="图片 32">
            <a:extLst>
              <a:ext uri="{FF2B5EF4-FFF2-40B4-BE49-F238E27FC236}">
                <a16:creationId xmlns:a16="http://schemas.microsoft.com/office/drawing/2014/main" id="{A1B5310D-8379-4E00-A6CA-0D931CB2939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72509" r="61682"/>
          <a:stretch/>
        </p:blipFill>
        <p:spPr>
          <a:xfrm>
            <a:off x="0" y="5077458"/>
            <a:ext cx="5527501" cy="1833511"/>
          </a:xfrm>
          <a:prstGeom prst="rect">
            <a:avLst/>
          </a:prstGeom>
        </p:spPr>
      </p:pic>
      <p:sp>
        <p:nvSpPr>
          <p:cNvPr id="4" name="矩形 3"/>
          <p:cNvSpPr/>
          <p:nvPr/>
        </p:nvSpPr>
        <p:spPr>
          <a:xfrm>
            <a:off x="6714882" y="2160999"/>
            <a:ext cx="4173429" cy="341632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04040"/>
                </a:solidFill>
                <a:effectLst/>
                <a:uLnTx/>
                <a:uFillTx/>
                <a:cs typeface="+mn-ea"/>
                <a:sym typeface="+mn-lt"/>
              </a:rPr>
              <a:t>大会认为，中国共产党的领导是中国特色社会主义最本质的特征，是中国特色社会主义制度的最大优势。党政军民学，东西南北中，党是领导一切的。大会同意把这一重大政治原则写入党章，这有利于增强全党党的意识，实现全党思想上统一、政治上团结、行动上一致，</a:t>
            </a:r>
            <a:r>
              <a:rPr kumimoji="0" lang="zh-CN" altLang="en-US" sz="1600" b="1" i="0" u="none" strike="noStrike" kern="1200" cap="none" spc="0" normalizeH="0" baseline="0" noProof="0" dirty="0">
                <a:ln>
                  <a:noFill/>
                </a:ln>
                <a:solidFill>
                  <a:srgbClr val="C00000"/>
                </a:solidFill>
                <a:effectLst/>
                <a:uLnTx/>
                <a:uFillTx/>
                <a:cs typeface="+mn-ea"/>
                <a:sym typeface="+mn-lt"/>
              </a:rPr>
              <a:t>提高党的创造力、凝聚力、战斗力，确保党总揽全局、协调各方，为做好党和国家各项工作提供根本政治保证。</a:t>
            </a:r>
          </a:p>
        </p:txBody>
      </p:sp>
    </p:spTree>
    <p:extLst>
      <p:ext uri="{BB962C8B-B14F-4D97-AF65-F5344CB8AC3E}">
        <p14:creationId xmlns:p14="http://schemas.microsoft.com/office/powerpoint/2010/main" val="55411645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D81E25"/>
        </a:solidFill>
        <a:effectLst/>
      </p:bgPr>
    </p:bg>
    <p:spTree>
      <p:nvGrpSpPr>
        <p:cNvPr id="1" name=""/>
        <p:cNvGrpSpPr/>
        <p:nvPr/>
      </p:nvGrpSpPr>
      <p:grpSpPr>
        <a:xfrm>
          <a:off x="0" y="0"/>
          <a:ext cx="0" cy="0"/>
          <a:chOff x="0" y="0"/>
          <a:chExt cx="0" cy="0"/>
        </a:xfrm>
      </p:grpSpPr>
      <p:pic>
        <p:nvPicPr>
          <p:cNvPr id="11" name="图片 10" descr="图片包含 无脊椎动物, 室内, 就坐, 动物&#10;&#10;已生成高可信度的说明">
            <a:extLst>
              <a:ext uri="{FF2B5EF4-FFF2-40B4-BE49-F238E27FC236}">
                <a16:creationId xmlns:a16="http://schemas.microsoft.com/office/drawing/2014/main" id="{E1556E71-1F31-4520-A943-82CED3E5C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0"/>
            <a:ext cx="12192000" cy="2773680"/>
          </a:xfrm>
          <a:prstGeom prst="rect">
            <a:avLst/>
          </a:prstGeom>
        </p:spPr>
      </p:pic>
      <p:sp>
        <p:nvSpPr>
          <p:cNvPr id="2" name="矩形 1"/>
          <p:cNvSpPr/>
          <p:nvPr/>
        </p:nvSpPr>
        <p:spPr>
          <a:xfrm>
            <a:off x="2201451" y="2592754"/>
            <a:ext cx="7789097" cy="27030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4" name="组合 3">
            <a:extLst>
              <a:ext uri="{FF2B5EF4-FFF2-40B4-BE49-F238E27FC236}">
                <a16:creationId xmlns:a16="http://schemas.microsoft.com/office/drawing/2014/main" id="{A76FC527-EF57-4AB7-B0D7-686AD51B19F1}"/>
              </a:ext>
            </a:extLst>
          </p:cNvPr>
          <p:cNvGrpSpPr/>
          <p:nvPr/>
        </p:nvGrpSpPr>
        <p:grpSpPr>
          <a:xfrm>
            <a:off x="3006222" y="2823965"/>
            <a:ext cx="6179556" cy="2228604"/>
            <a:chOff x="4350813" y="4085576"/>
            <a:chExt cx="6180985" cy="2229120"/>
          </a:xfrm>
        </p:grpSpPr>
        <p:sp>
          <p:nvSpPr>
            <p:cNvPr id="5" name="矩形 4">
              <a:extLst>
                <a:ext uri="{FF2B5EF4-FFF2-40B4-BE49-F238E27FC236}">
                  <a16:creationId xmlns:a16="http://schemas.microsoft.com/office/drawing/2014/main" id="{14BADF28-3277-4917-BDFD-D67A1DDAF936}"/>
                </a:ext>
              </a:extLst>
            </p:cNvPr>
            <p:cNvSpPr/>
            <p:nvPr/>
          </p:nvSpPr>
          <p:spPr>
            <a:xfrm>
              <a:off x="4350813" y="4867811"/>
              <a:ext cx="6180985" cy="1446885"/>
            </a:xfrm>
            <a:prstGeom prst="rect">
              <a:avLst/>
            </a:prstGeom>
            <a:ln>
              <a:noFill/>
            </a:ln>
          </p:spPr>
          <p:txBody>
            <a:bodyPr wrap="square">
              <a:spAutoFit/>
            </a:bodyPr>
            <a:lstStyle/>
            <a:p>
              <a:pPr lvl="0" algn="ctr">
                <a:defRPr/>
              </a:pPr>
              <a:r>
                <a:rPr lang="zh-CN" altLang="en-US" sz="4400" b="1" spc="300" noProof="1">
                  <a:solidFill>
                    <a:srgbClr val="FFFFFF"/>
                  </a:solidFill>
                  <a:cs typeface="+mn-ea"/>
                  <a:sym typeface="+mn-lt"/>
                </a:rPr>
                <a:t>实现巡视全覆盖、推进</a:t>
              </a:r>
            </a:p>
            <a:p>
              <a:pPr lvl="0" algn="ctr">
                <a:defRPr/>
              </a:pPr>
              <a:r>
                <a:rPr lang="en-US" altLang="zh-CN" sz="4400" b="1" spc="300" noProof="1">
                  <a:solidFill>
                    <a:srgbClr val="FFFFFF"/>
                  </a:solidFill>
                  <a:cs typeface="+mn-ea"/>
                  <a:sym typeface="+mn-lt"/>
                </a:rPr>
                <a:t>"</a:t>
              </a:r>
              <a:r>
                <a:rPr lang="zh-CN" altLang="en-US" sz="4400" b="1" spc="300" noProof="1">
                  <a:solidFill>
                    <a:srgbClr val="FFFFFF"/>
                  </a:solidFill>
                  <a:cs typeface="+mn-ea"/>
                  <a:sym typeface="+mn-lt"/>
                </a:rPr>
                <a:t>两学一做</a:t>
              </a:r>
              <a:r>
                <a:rPr lang="en-US" altLang="zh-CN" sz="4400" b="1" spc="300" noProof="1">
                  <a:solidFill>
                    <a:srgbClr val="FFFFFF"/>
                  </a:solidFill>
                  <a:cs typeface="+mn-ea"/>
                  <a:sym typeface="+mn-lt"/>
                </a:rPr>
                <a:t>"</a:t>
              </a:r>
              <a:r>
                <a:rPr lang="zh-CN" altLang="en-US" sz="4400" b="1" spc="300" noProof="1">
                  <a:solidFill>
                    <a:srgbClr val="FFFFFF"/>
                  </a:solidFill>
                  <a:cs typeface="+mn-ea"/>
                  <a:sym typeface="+mn-lt"/>
                </a:rPr>
                <a:t>写入党章</a:t>
              </a:r>
            </a:p>
          </p:txBody>
        </p:sp>
        <p:sp>
          <p:nvSpPr>
            <p:cNvPr id="6" name="矩形 5">
              <a:extLst>
                <a:ext uri="{FF2B5EF4-FFF2-40B4-BE49-F238E27FC236}">
                  <a16:creationId xmlns:a16="http://schemas.microsoft.com/office/drawing/2014/main" id="{0AE1F598-1299-4548-B121-2B754429425D}"/>
                </a:ext>
              </a:extLst>
            </p:cNvPr>
            <p:cNvSpPr/>
            <p:nvPr/>
          </p:nvSpPr>
          <p:spPr>
            <a:xfrm>
              <a:off x="4432880" y="4085576"/>
              <a:ext cx="6016847" cy="486143"/>
            </a:xfrm>
            <a:prstGeom prst="rect">
              <a:avLst/>
            </a:prstGeom>
            <a:ln>
              <a:noFill/>
            </a:ln>
          </p:spPr>
          <p:txBody>
            <a:bodyPr wrap="square">
              <a:spAutoFit/>
            </a:bodyPr>
            <a:lstStyle/>
            <a:p>
              <a:pPr marL="0" marR="0" lvl="0" indent="0" algn="dist" defTabSz="914400" rtl="0" eaLnBrk="1" fontAlgn="auto" latinLnBrk="0" hangingPunct="1">
                <a:lnSpc>
                  <a:spcPct val="110000"/>
                </a:lnSpc>
                <a:spcBef>
                  <a:spcPts val="0"/>
                </a:spcBef>
                <a:spcAft>
                  <a:spcPts val="0"/>
                </a:spcAft>
                <a:buClrTx/>
                <a:buSzTx/>
                <a:buFontTx/>
                <a:buNone/>
                <a:tabLst/>
                <a:defRPr/>
              </a:pPr>
              <a:r>
                <a:rPr kumimoji="0" lang="zh-CN" altLang="en-US"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rPr>
                <a:t>深入学习贯彻党的十九大精神</a:t>
              </a:r>
              <a:endParaRPr kumimoji="0" lang="en-US" altLang="zh-CN"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endParaRPr>
            </a:p>
          </p:txBody>
        </p:sp>
      </p:grpSp>
      <p:sp>
        <p:nvSpPr>
          <p:cNvPr id="7" name="矩形 6">
            <a:extLst>
              <a:ext uri="{FF2B5EF4-FFF2-40B4-BE49-F238E27FC236}">
                <a16:creationId xmlns:a16="http://schemas.microsoft.com/office/drawing/2014/main" id="{89F19F57-B360-4160-BDFD-BBBFA39D92D1}"/>
              </a:ext>
            </a:extLst>
          </p:cNvPr>
          <p:cNvSpPr/>
          <p:nvPr/>
        </p:nvSpPr>
        <p:spPr bwMode="auto">
          <a:xfrm>
            <a:off x="7089113" y="1353209"/>
            <a:ext cx="2901435" cy="134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dist" defTabSz="914400" rtl="0" eaLnBrk="1" fontAlgn="auto" latinLnBrk="0" hangingPunct="1">
              <a:lnSpc>
                <a:spcPct val="110000"/>
              </a:lnSpc>
              <a:spcBef>
                <a:spcPct val="50000"/>
              </a:spcBef>
              <a:spcAft>
                <a:spcPts val="0"/>
              </a:spcAft>
              <a:buClrTx/>
              <a:buSzTx/>
              <a:buFontTx/>
              <a:buNone/>
              <a:tabLst/>
              <a:defRPr/>
            </a:pPr>
            <a:r>
              <a:rPr kumimoji="0" lang="zh-CN" altLang="en-US" sz="6000" b="1" i="0" u="none" strike="noStrike" kern="1200" cap="none" spc="0" normalizeH="0" baseline="0" noProof="0" dirty="0">
                <a:ln w="0">
                  <a:solidFill>
                    <a:srgbClr val="FFFFFF"/>
                  </a:solidFill>
                </a:ln>
                <a:solidFill>
                  <a:srgbClr val="C00000"/>
                </a:solidFill>
                <a:effectLst>
                  <a:outerShdw blurRad="38100" dist="38100" dir="2700000" algn="tl">
                    <a:srgbClr val="000000">
                      <a:alpha val="43137"/>
                    </a:srgbClr>
                  </a:outerShdw>
                </a:effectLst>
                <a:uLnTx/>
                <a:uFillTx/>
                <a:latin typeface="文鼎习" panose="020B0602010101010101" pitchFamily="33" charset="-122"/>
                <a:ea typeface="文鼎习" panose="020B0602010101010101" pitchFamily="33" charset="-122"/>
                <a:cs typeface="+mn-ea"/>
                <a:sym typeface="+mn-lt"/>
              </a:rPr>
              <a:t>第十章</a:t>
            </a:r>
          </a:p>
        </p:txBody>
      </p:sp>
      <p:sp>
        <p:nvSpPr>
          <p:cNvPr id="8" name="矩形 7">
            <a:extLst>
              <a:ext uri="{FF2B5EF4-FFF2-40B4-BE49-F238E27FC236}">
                <a16:creationId xmlns:a16="http://schemas.microsoft.com/office/drawing/2014/main" id="{0EDEF260-302E-4C67-B25D-E0A328D57334}"/>
              </a:ext>
            </a:extLst>
          </p:cNvPr>
          <p:cNvSpPr/>
          <p:nvPr/>
        </p:nvSpPr>
        <p:spPr>
          <a:xfrm rot="16200000">
            <a:off x="6073140" y="450280"/>
            <a:ext cx="45719" cy="6015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C32526"/>
              </a:solidFill>
              <a:effectLst/>
              <a:uLnTx/>
              <a:uFillTx/>
              <a:cs typeface="+mn-ea"/>
              <a:sym typeface="+mn-lt"/>
            </a:endParaRPr>
          </a:p>
        </p:txBody>
      </p:sp>
      <p:pic>
        <p:nvPicPr>
          <p:cNvPr id="9" name="图片 8" descr="图片包含 无脊椎动物, 室内, 就坐, 动物&#10;&#10;已生成高可信度的说明">
            <a:extLst>
              <a:ext uri="{FF2B5EF4-FFF2-40B4-BE49-F238E27FC236}">
                <a16:creationId xmlns:a16="http://schemas.microsoft.com/office/drawing/2014/main" id="{4123A124-406B-4FA9-9801-455E0CFFB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84320"/>
            <a:ext cx="12192000" cy="2773680"/>
          </a:xfrm>
          <a:prstGeom prst="rect">
            <a:avLst/>
          </a:prstGeom>
        </p:spPr>
      </p:pic>
    </p:spTree>
    <p:extLst>
      <p:ext uri="{BB962C8B-B14F-4D97-AF65-F5344CB8AC3E}">
        <p14:creationId xmlns:p14="http://schemas.microsoft.com/office/powerpoint/2010/main" val="10475772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79677" y="322580"/>
            <a:ext cx="5432646"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300" normalizeH="0" baseline="0" noProof="1">
                <a:ln>
                  <a:noFill/>
                </a:ln>
                <a:solidFill>
                  <a:srgbClr val="FFFFFF"/>
                </a:solidFill>
                <a:effectLst/>
                <a:uLnTx/>
                <a:uFillTx/>
                <a:cs typeface="+mn-ea"/>
                <a:sym typeface="+mn-lt"/>
              </a:rPr>
              <a:t>实现巡视全覆盖、</a:t>
            </a:r>
            <a:endParaRPr kumimoji="0" lang="en-US" altLang="zh-CN" sz="2800" b="1" i="0" u="none" strike="noStrike" kern="1200" cap="none" spc="300" normalizeH="0" baseline="0" noProof="1">
              <a:ln>
                <a:noFill/>
              </a:ln>
              <a:solidFill>
                <a:srgbClr val="FFFFFF"/>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300" normalizeH="0" baseline="0" noProof="1">
                <a:ln>
                  <a:noFill/>
                </a:ln>
                <a:solidFill>
                  <a:srgbClr val="FFFFFF"/>
                </a:solidFill>
                <a:effectLst/>
                <a:uLnTx/>
                <a:uFillTx/>
                <a:cs typeface="+mn-ea"/>
                <a:sym typeface="+mn-lt"/>
              </a:rPr>
              <a:t>推进</a:t>
            </a:r>
            <a:r>
              <a:rPr kumimoji="0" lang="en-US" altLang="zh-CN" sz="2800" b="1" i="0" u="none" strike="noStrike" kern="1200" cap="none" spc="300" normalizeH="0" baseline="0" noProof="1">
                <a:ln>
                  <a:noFill/>
                </a:ln>
                <a:solidFill>
                  <a:srgbClr val="FFFFFF"/>
                </a:solidFill>
                <a:effectLst/>
                <a:uLnTx/>
                <a:uFillTx/>
                <a:cs typeface="+mn-ea"/>
                <a:sym typeface="+mn-lt"/>
              </a:rPr>
              <a:t>"</a:t>
            </a:r>
            <a:r>
              <a:rPr kumimoji="0" lang="zh-CN" altLang="en-US" sz="2800" b="1" i="0" u="none" strike="noStrike" kern="1200" cap="none" spc="300" normalizeH="0" baseline="0" noProof="1">
                <a:ln>
                  <a:noFill/>
                </a:ln>
                <a:solidFill>
                  <a:srgbClr val="FFFFFF"/>
                </a:solidFill>
                <a:effectLst/>
                <a:uLnTx/>
                <a:uFillTx/>
                <a:cs typeface="+mn-ea"/>
                <a:sym typeface="+mn-lt"/>
              </a:rPr>
              <a:t>两学一做</a:t>
            </a:r>
            <a:r>
              <a:rPr kumimoji="0" lang="en-US" altLang="zh-CN" sz="2800" b="1" i="0" u="none" strike="noStrike" kern="1200" cap="none" spc="300" normalizeH="0" baseline="0" noProof="1">
                <a:ln>
                  <a:noFill/>
                </a:ln>
                <a:solidFill>
                  <a:srgbClr val="FFFFFF"/>
                </a:solidFill>
                <a:effectLst/>
                <a:uLnTx/>
                <a:uFillTx/>
                <a:cs typeface="+mn-ea"/>
                <a:sym typeface="+mn-lt"/>
              </a:rPr>
              <a:t>"</a:t>
            </a:r>
            <a:r>
              <a:rPr kumimoji="0" lang="zh-CN" altLang="en-US" sz="2800" b="1" i="0" u="none" strike="noStrike" kern="1200" cap="none" spc="300" normalizeH="0" baseline="0" noProof="1">
                <a:ln>
                  <a:noFill/>
                </a:ln>
                <a:solidFill>
                  <a:srgbClr val="FFFFFF"/>
                </a:solidFill>
                <a:effectLst/>
                <a:uLnTx/>
                <a:uFillTx/>
                <a:cs typeface="+mn-ea"/>
                <a:sym typeface="+mn-lt"/>
              </a:rPr>
              <a:t>写入党章</a:t>
            </a:r>
          </a:p>
        </p:txBody>
      </p:sp>
      <p:grpSp>
        <p:nvGrpSpPr>
          <p:cNvPr id="11" name="组合 10"/>
          <p:cNvGrpSpPr/>
          <p:nvPr/>
        </p:nvGrpSpPr>
        <p:grpSpPr>
          <a:xfrm>
            <a:off x="-226024" y="2196954"/>
            <a:ext cx="6744334" cy="3876827"/>
            <a:chOff x="-207465" y="2590468"/>
            <a:chExt cx="6744334" cy="3876827"/>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4788" y="2888420"/>
              <a:ext cx="6052081" cy="3578875"/>
            </a:xfrm>
            <a:prstGeom prst="rect">
              <a:avLst/>
            </a:prstGeom>
          </p:spPr>
        </p:pic>
        <p:sp>
          <p:nvSpPr>
            <p:cNvPr id="26" name="TextBox 7"/>
            <p:cNvSpPr txBox="1">
              <a:spLocks noChangeArrowheads="1"/>
            </p:cNvSpPr>
            <p:nvPr/>
          </p:nvSpPr>
          <p:spPr bwMode="auto">
            <a:xfrm>
              <a:off x="-207465" y="2590468"/>
              <a:ext cx="53911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中国共产党</a:t>
              </a:r>
              <a:endParaRPr kumimoji="0" lang="en-US" altLang="zh-CN" sz="2800" b="1" i="0" u="none" strike="noStrike" kern="1200" cap="none" spc="0" normalizeH="0" baseline="0" noProof="0" dirty="0">
                <a:ln>
                  <a:noFill/>
                </a:ln>
                <a:solidFill>
                  <a:srgbClr val="C00000"/>
                </a:solidFill>
                <a:effectLst/>
                <a:uLnTx/>
                <a:uFillTx/>
                <a:latin typeface="+mn-lt"/>
                <a:ea typeface="+mn-ea"/>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第十九次全国代表大会</a:t>
              </a:r>
            </a:p>
          </p:txBody>
        </p:sp>
        <p:grpSp>
          <p:nvGrpSpPr>
            <p:cNvPr id="27" name="组合 26"/>
            <p:cNvGrpSpPr>
              <a:grpSpLocks/>
            </p:cNvGrpSpPr>
            <p:nvPr/>
          </p:nvGrpSpPr>
          <p:grpSpPr bwMode="auto">
            <a:xfrm>
              <a:off x="5243244" y="2603963"/>
              <a:ext cx="864413" cy="861550"/>
              <a:chOff x="5809676" y="698325"/>
              <a:chExt cx="478346" cy="478346"/>
            </a:xfrm>
          </p:grpSpPr>
          <p:sp>
            <p:nvSpPr>
              <p:cNvPr id="28" name="椭圆 27"/>
              <p:cNvSpPr/>
              <p:nvPr/>
            </p:nvSpPr>
            <p:spPr>
              <a:xfrm>
                <a:off x="5809676" y="698325"/>
                <a:ext cx="478346" cy="4783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cs typeface="+mn-ea"/>
                  <a:sym typeface="+mn-lt"/>
                </a:endParaRPr>
              </a:p>
            </p:txBody>
          </p:sp>
          <p:pic>
            <p:nvPicPr>
              <p:cNvPr id="29" name="图片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8975" y="756968"/>
                <a:ext cx="299749" cy="31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Box 11"/>
            <p:cNvSpPr txBox="1">
              <a:spLocks noChangeArrowheads="1"/>
            </p:cNvSpPr>
            <p:nvPr/>
          </p:nvSpPr>
          <p:spPr bwMode="auto">
            <a:xfrm>
              <a:off x="2194942" y="4457993"/>
              <a:ext cx="2988743" cy="52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2017</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年</a:t>
              </a: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北京</a:t>
              </a:r>
            </a:p>
          </p:txBody>
        </p:sp>
      </p:grpSp>
      <p:pic>
        <p:nvPicPr>
          <p:cNvPr id="33" name="图片 32">
            <a:extLst>
              <a:ext uri="{FF2B5EF4-FFF2-40B4-BE49-F238E27FC236}">
                <a16:creationId xmlns:a16="http://schemas.microsoft.com/office/drawing/2014/main" id="{A1B5310D-8379-4E00-A6CA-0D931CB2939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72509" r="61682"/>
          <a:stretch/>
        </p:blipFill>
        <p:spPr>
          <a:xfrm>
            <a:off x="0" y="5077458"/>
            <a:ext cx="5527501" cy="1833511"/>
          </a:xfrm>
          <a:prstGeom prst="rect">
            <a:avLst/>
          </a:prstGeom>
        </p:spPr>
      </p:pic>
      <p:sp>
        <p:nvSpPr>
          <p:cNvPr id="4" name="矩形 3"/>
          <p:cNvSpPr/>
          <p:nvPr/>
        </p:nvSpPr>
        <p:spPr>
          <a:xfrm>
            <a:off x="6518310" y="2091750"/>
            <a:ext cx="4643026" cy="443198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04040"/>
                </a:solidFill>
                <a:effectLst/>
                <a:uLnTx/>
                <a:uFillTx/>
                <a:cs typeface="+mn-ea"/>
                <a:sym typeface="+mn-lt"/>
              </a:rPr>
              <a:t>大会认为，总结吸收党的十八大以来党的工作和党的建设的成功经验，并同总纲部分修改相衔接，对党章部分条文作适当修改十分必要。实现巡视全覆盖，开展中央单位巡视、市县巡察，是巡视工作实践经验的总结，</a:t>
            </a:r>
            <a:r>
              <a:rPr kumimoji="0" lang="zh-CN" altLang="en-US" sz="1600" b="1" i="0" u="none" strike="noStrike" kern="1200" cap="none" spc="0" normalizeH="0" baseline="0" noProof="0" dirty="0">
                <a:ln>
                  <a:noFill/>
                </a:ln>
                <a:solidFill>
                  <a:srgbClr val="C00000"/>
                </a:solidFill>
                <a:effectLst/>
                <a:uLnTx/>
                <a:uFillTx/>
                <a:cs typeface="+mn-ea"/>
                <a:sym typeface="+mn-lt"/>
              </a:rPr>
              <a:t>必须加以坚持和发展</a:t>
            </a:r>
            <a:r>
              <a:rPr kumimoji="0" lang="en-US" altLang="zh-CN" sz="1600" b="1" i="0" u="none" strike="noStrike" kern="1200" cap="none" spc="0" normalizeH="0" baseline="0" noProof="0" dirty="0">
                <a:ln>
                  <a:noFill/>
                </a:ln>
                <a:solidFill>
                  <a:srgbClr val="C00000"/>
                </a:solidFill>
                <a:effectLst/>
                <a:uLnTx/>
                <a:uFillTx/>
                <a:cs typeface="+mn-ea"/>
                <a:sym typeface="+mn-lt"/>
              </a:rPr>
              <a:t>;</a:t>
            </a:r>
            <a:r>
              <a:rPr kumimoji="0" lang="zh-CN" altLang="en-US" sz="1600" b="1" i="0" u="none" strike="noStrike" kern="1200" cap="none" spc="0" normalizeH="0" baseline="0" noProof="0" dirty="0">
                <a:ln>
                  <a:noFill/>
                </a:ln>
                <a:solidFill>
                  <a:srgbClr val="C00000"/>
                </a:solidFill>
                <a:effectLst/>
                <a:uLnTx/>
                <a:uFillTx/>
                <a:cs typeface="+mn-ea"/>
                <a:sym typeface="+mn-lt"/>
              </a:rPr>
              <a:t>推进</a:t>
            </a:r>
            <a:r>
              <a:rPr kumimoji="0" lang="en-US" altLang="zh-CN" sz="1600" b="1" i="0" u="none" strike="noStrike" kern="1200" cap="none" spc="0" normalizeH="0" baseline="0" noProof="0" dirty="0">
                <a:ln>
                  <a:noFill/>
                </a:ln>
                <a:solidFill>
                  <a:srgbClr val="C00000"/>
                </a:solidFill>
                <a:effectLst/>
                <a:uLnTx/>
                <a:uFillTx/>
                <a:cs typeface="+mn-ea"/>
                <a:sym typeface="+mn-lt"/>
              </a:rPr>
              <a:t>"</a:t>
            </a:r>
            <a:r>
              <a:rPr kumimoji="0" lang="zh-CN" altLang="en-US" sz="1600" b="1" i="0" u="none" strike="noStrike" kern="1200" cap="none" spc="0" normalizeH="0" baseline="0" noProof="0" dirty="0">
                <a:ln>
                  <a:noFill/>
                </a:ln>
                <a:solidFill>
                  <a:srgbClr val="C00000"/>
                </a:solidFill>
                <a:effectLst/>
                <a:uLnTx/>
                <a:uFillTx/>
                <a:cs typeface="+mn-ea"/>
                <a:sym typeface="+mn-lt"/>
              </a:rPr>
              <a:t>两学一做</a:t>
            </a:r>
            <a:r>
              <a:rPr kumimoji="0" lang="en-US" altLang="zh-CN" sz="1600" b="1" i="0" u="none" strike="noStrike" kern="1200" cap="none" spc="0" normalizeH="0" baseline="0" noProof="0" dirty="0">
                <a:ln>
                  <a:noFill/>
                </a:ln>
                <a:solidFill>
                  <a:srgbClr val="C00000"/>
                </a:solidFill>
                <a:effectLst/>
                <a:uLnTx/>
                <a:uFillTx/>
                <a:cs typeface="+mn-ea"/>
                <a:sym typeface="+mn-lt"/>
              </a:rPr>
              <a:t>"</a:t>
            </a:r>
            <a:r>
              <a:rPr kumimoji="0" lang="zh-CN" altLang="en-US" sz="1600" b="1" i="0" u="none" strike="noStrike" kern="1200" cap="none" spc="0" normalizeH="0" baseline="0" noProof="0" dirty="0">
                <a:ln>
                  <a:noFill/>
                </a:ln>
                <a:solidFill>
                  <a:srgbClr val="C00000"/>
                </a:solidFill>
                <a:effectLst/>
                <a:uLnTx/>
                <a:uFillTx/>
                <a:cs typeface="+mn-ea"/>
                <a:sym typeface="+mn-lt"/>
              </a:rPr>
              <a:t>学习教育常态化制度化</a:t>
            </a:r>
            <a:r>
              <a:rPr kumimoji="0" lang="en-US" altLang="zh-CN" sz="1600" b="1" i="0" u="none" strike="noStrike" kern="1200" cap="none" spc="0" normalizeH="0" baseline="0" noProof="0" dirty="0">
                <a:ln>
                  <a:noFill/>
                </a:ln>
                <a:solidFill>
                  <a:srgbClr val="C00000"/>
                </a:solidFill>
                <a:effectLst/>
                <a:uLnTx/>
                <a:uFillTx/>
                <a:cs typeface="+mn-ea"/>
                <a:sym typeface="+mn-lt"/>
              </a:rPr>
              <a:t>;</a:t>
            </a:r>
            <a:r>
              <a:rPr kumimoji="0" lang="zh-CN" altLang="en-US" sz="1600" b="1" i="0" u="none" strike="noStrike" kern="1200" cap="none" spc="0" normalizeH="0" baseline="0" noProof="0" dirty="0">
                <a:ln>
                  <a:noFill/>
                </a:ln>
                <a:solidFill>
                  <a:srgbClr val="C00000"/>
                </a:solidFill>
                <a:effectLst/>
                <a:uLnTx/>
                <a:uFillTx/>
                <a:cs typeface="+mn-ea"/>
                <a:sym typeface="+mn-lt"/>
              </a:rPr>
              <a:t>明确中央军事委员会实行主席负责制</a:t>
            </a:r>
            <a:r>
              <a:rPr kumimoji="0" lang="zh-CN" altLang="en-US" sz="1400" b="0" i="0" u="none" strike="noStrike" kern="1200" cap="none" spc="0" normalizeH="0" baseline="0" noProof="0" dirty="0">
                <a:ln>
                  <a:noFill/>
                </a:ln>
                <a:solidFill>
                  <a:srgbClr val="404040"/>
                </a:solidFill>
                <a:effectLst/>
                <a:uLnTx/>
                <a:uFillTx/>
                <a:cs typeface="+mn-ea"/>
                <a:sym typeface="+mn-lt"/>
              </a:rPr>
              <a:t>，明确中央军事委员会负责军队中党的工作和政治工作，反映了军队改革后的中央军委履行管党治党责任的现实需要，等等，是党的十八大以来党的工作和党的建设成果的集中反映。把这些内容写入党章，有利于全党把握党的指导思想与时俱进，用习近平新时代中国特色社会主义思想武装头脑、指导实践、推动工作，有利于强化基层党组织政治功能，推动全面从严治党向纵深发展。</a:t>
            </a:r>
            <a:endParaRPr kumimoji="0" lang="zh-CN" altLang="en-US" sz="1400" b="1" i="0" u="none" strike="noStrike" kern="1200" cap="none" spc="0" normalizeH="0" baseline="0" noProof="0" dirty="0">
              <a:ln>
                <a:noFill/>
              </a:ln>
              <a:solidFill>
                <a:srgbClr val="FF0000"/>
              </a:solidFill>
              <a:effectLst/>
              <a:uLnTx/>
              <a:uFillTx/>
              <a:cs typeface="+mn-ea"/>
              <a:sym typeface="+mn-lt"/>
            </a:endParaRPr>
          </a:p>
        </p:txBody>
      </p:sp>
    </p:spTree>
    <p:extLst>
      <p:ext uri="{BB962C8B-B14F-4D97-AF65-F5344CB8AC3E}">
        <p14:creationId xmlns:p14="http://schemas.microsoft.com/office/powerpoint/2010/main" val="324068792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8" name="党">
            <a:extLst>
              <a:ext uri="{FF2B5EF4-FFF2-40B4-BE49-F238E27FC236}">
                <a16:creationId xmlns:a16="http://schemas.microsoft.com/office/drawing/2014/main" id="{870EB012-A2A0-4DFC-9AED-8AC24E76C1DA}"/>
              </a:ext>
            </a:extLst>
          </p:cNvPr>
          <p:cNvSpPr txBox="1"/>
          <p:nvPr/>
        </p:nvSpPr>
        <p:spPr>
          <a:xfrm>
            <a:off x="411242" y="3266974"/>
            <a:ext cx="11369516" cy="1323439"/>
          </a:xfrm>
          <a:prstGeom prst="rect">
            <a:avLst/>
          </a:prstGeom>
          <a:noFill/>
          <a:ln>
            <a:noFill/>
          </a:ln>
          <a:effectLst/>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zh-CN" altLang="en-US" sz="8000" b="1" i="0" u="none" strike="noStrike" kern="1200" cap="none" spc="0" normalizeH="0" baseline="0" noProof="0" dirty="0">
                <a:ln w="15875">
                  <a:solidFill>
                    <a:srgbClr val="FFFFFF"/>
                  </a:solidFill>
                </a:ln>
                <a:blipFill>
                  <a:blip r:embed="rId4">
                    <a:extLst/>
                  </a:blip>
                  <a:stretch>
                    <a:fillRect/>
                  </a:stretch>
                </a:blipFill>
                <a:effectLst>
                  <a:outerShdw blurRad="38100" dist="38100" dir="2700000" algn="tl">
                    <a:srgbClr val="000000">
                      <a:alpha val="43137"/>
                    </a:srgbClr>
                  </a:outerShdw>
                </a:effectLst>
                <a:uLnTx/>
                <a:uFillTx/>
                <a:latin typeface="华康俪金黑W8(P)" panose="020B0800000000000000" pitchFamily="34" charset="-122"/>
                <a:ea typeface="华康俪金黑W8(P)" panose="020B0800000000000000" pitchFamily="34" charset="-122"/>
                <a:cs typeface="+mn-ea"/>
                <a:sym typeface="+mn-lt"/>
              </a:rPr>
              <a:t>学习结束 感谢倾听</a:t>
            </a:r>
            <a:endParaRPr kumimoji="0" lang="en-US" altLang="zh-CN" sz="8000" b="1" i="0" u="none" strike="noStrike" kern="1200" cap="none" spc="0" normalizeH="0" baseline="0" noProof="0" dirty="0">
              <a:ln w="15875">
                <a:solidFill>
                  <a:srgbClr val="FFFFFF"/>
                </a:solidFill>
              </a:ln>
              <a:blipFill>
                <a:blip r:embed="rId4"/>
                <a:stretch>
                  <a:fillRect/>
                </a:stretch>
              </a:blipFill>
              <a:effectLst>
                <a:outerShdw blurRad="38100" dist="38100" dir="2700000" algn="tl">
                  <a:srgbClr val="000000">
                    <a:alpha val="43137"/>
                  </a:srgbClr>
                </a:outerShdw>
              </a:effectLst>
              <a:uLnTx/>
              <a:uFillTx/>
              <a:latin typeface="华康俪金黑W8(P)" panose="020B0800000000000000" pitchFamily="34" charset="-122"/>
              <a:ea typeface="华康俪金黑W8(P)" panose="020B0800000000000000" pitchFamily="34" charset="-122"/>
              <a:cs typeface="+mn-ea"/>
              <a:sym typeface="+mn-lt"/>
            </a:endParaRPr>
          </a:p>
        </p:txBody>
      </p:sp>
      <p:sp>
        <p:nvSpPr>
          <p:cNvPr id="3" name="椭圆 2"/>
          <p:cNvSpPr/>
          <p:nvPr/>
        </p:nvSpPr>
        <p:spPr>
          <a:xfrm>
            <a:off x="2789372"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十</a:t>
            </a:r>
          </a:p>
        </p:txBody>
      </p:sp>
      <p:sp>
        <p:nvSpPr>
          <p:cNvPr id="10" name="椭圆 9"/>
          <p:cNvSpPr/>
          <p:nvPr/>
        </p:nvSpPr>
        <p:spPr>
          <a:xfrm>
            <a:off x="3807729"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九</a:t>
            </a:r>
          </a:p>
        </p:txBody>
      </p:sp>
      <p:sp>
        <p:nvSpPr>
          <p:cNvPr id="13" name="椭圆 12"/>
          <p:cNvSpPr/>
          <p:nvPr/>
        </p:nvSpPr>
        <p:spPr>
          <a:xfrm>
            <a:off x="4826085"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大</a:t>
            </a:r>
          </a:p>
        </p:txBody>
      </p:sp>
      <p:sp>
        <p:nvSpPr>
          <p:cNvPr id="14" name="椭圆 13"/>
          <p:cNvSpPr/>
          <p:nvPr/>
        </p:nvSpPr>
        <p:spPr>
          <a:xfrm>
            <a:off x="5844442"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rgbClr val="FFFFFF"/>
                </a:solidFill>
                <a:latin typeface="华康俪金黑W8(P)" panose="020B0800000000000000" pitchFamily="34" charset="-122"/>
                <a:ea typeface="华康俪金黑W8(P)" panose="020B0800000000000000" pitchFamily="34" charset="-122"/>
                <a:cs typeface="+mn-ea"/>
                <a:sym typeface="+mn-lt"/>
              </a:rPr>
              <a:t>通</a:t>
            </a:r>
            <a:endPar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endParaRPr>
          </a:p>
        </p:txBody>
      </p:sp>
      <p:sp>
        <p:nvSpPr>
          <p:cNvPr id="15" name="椭圆 14"/>
          <p:cNvSpPr/>
          <p:nvPr/>
        </p:nvSpPr>
        <p:spPr>
          <a:xfrm>
            <a:off x="6862799"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过</a:t>
            </a:r>
          </a:p>
        </p:txBody>
      </p:sp>
      <p:sp>
        <p:nvSpPr>
          <p:cNvPr id="16" name="椭圆 15"/>
          <p:cNvSpPr/>
          <p:nvPr/>
        </p:nvSpPr>
        <p:spPr>
          <a:xfrm>
            <a:off x="7881155"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决</a:t>
            </a:r>
          </a:p>
        </p:txBody>
      </p:sp>
      <p:sp>
        <p:nvSpPr>
          <p:cNvPr id="17" name="椭圆 16"/>
          <p:cNvSpPr/>
          <p:nvPr/>
        </p:nvSpPr>
        <p:spPr>
          <a:xfrm>
            <a:off x="8899511" y="2066933"/>
            <a:ext cx="848412" cy="848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latin typeface="华康俪金黑W8(P)" panose="020B0800000000000000" pitchFamily="34" charset="-122"/>
                <a:ea typeface="华康俪金黑W8(P)" panose="020B0800000000000000" pitchFamily="34" charset="-122"/>
                <a:cs typeface="+mn-ea"/>
                <a:sym typeface="+mn-lt"/>
              </a:rPr>
              <a:t>议</a:t>
            </a:r>
          </a:p>
        </p:txBody>
      </p:sp>
      <p:pic>
        <p:nvPicPr>
          <p:cNvPr id="5" name="图片 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flipH="1">
            <a:off x="373051" y="1184968"/>
            <a:ext cx="1981204" cy="1981204"/>
          </a:xfrm>
          <a:prstGeom prst="rect">
            <a:avLst/>
          </a:prstGeom>
        </p:spPr>
      </p:pic>
      <p:pic>
        <p:nvPicPr>
          <p:cNvPr id="19" name="图片 18"/>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503534" y="1473835"/>
            <a:ext cx="1125644" cy="1125644"/>
          </a:xfrm>
          <a:prstGeom prst="rect">
            <a:avLst/>
          </a:prstGeom>
        </p:spPr>
      </p:pic>
    </p:spTree>
    <p:extLst>
      <p:ext uri="{BB962C8B-B14F-4D97-AF65-F5344CB8AC3E}">
        <p14:creationId xmlns:p14="http://schemas.microsoft.com/office/powerpoint/2010/main" val="3559632511"/>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3" presetClass="entr" presetSubtype="528" fill="hold" grpId="0" nodeType="withEffect">
                                  <p:stCondLst>
                                    <p:cond delay="1500"/>
                                  </p:stCondLst>
                                  <p:iterate type="lt">
                                    <p:tmPct val="25000"/>
                                  </p:iterate>
                                  <p:childTnLst>
                                    <p:set>
                                      <p:cBhvr>
                                        <p:cTn id="34" dur="1" fill="hold">
                                          <p:stCondLst>
                                            <p:cond delay="0"/>
                                          </p:stCondLst>
                                        </p:cTn>
                                        <p:tgtEl>
                                          <p:spTgt spid="58"/>
                                        </p:tgtEl>
                                        <p:attrNameLst>
                                          <p:attrName>style.visibility</p:attrName>
                                        </p:attrNameLst>
                                      </p:cBhvr>
                                      <p:to>
                                        <p:strVal val="visible"/>
                                      </p:to>
                                    </p:set>
                                    <p:anim calcmode="lin" valueType="num">
                                      <p:cBhvr>
                                        <p:cTn id="35" dur="1000" fill="hold"/>
                                        <p:tgtEl>
                                          <p:spTgt spid="58"/>
                                        </p:tgtEl>
                                        <p:attrNameLst>
                                          <p:attrName>ppt_w</p:attrName>
                                        </p:attrNameLst>
                                      </p:cBhvr>
                                      <p:tavLst>
                                        <p:tav tm="0">
                                          <p:val>
                                            <p:fltVal val="0"/>
                                          </p:val>
                                        </p:tav>
                                        <p:tav tm="100000">
                                          <p:val>
                                            <p:strVal val="#ppt_w"/>
                                          </p:val>
                                        </p:tav>
                                      </p:tavLst>
                                    </p:anim>
                                    <p:anim calcmode="lin" valueType="num">
                                      <p:cBhvr>
                                        <p:cTn id="36" dur="1000" fill="hold"/>
                                        <p:tgtEl>
                                          <p:spTgt spid="58"/>
                                        </p:tgtEl>
                                        <p:attrNameLst>
                                          <p:attrName>ppt_h</p:attrName>
                                        </p:attrNameLst>
                                      </p:cBhvr>
                                      <p:tavLst>
                                        <p:tav tm="0">
                                          <p:val>
                                            <p:fltVal val="0"/>
                                          </p:val>
                                        </p:tav>
                                        <p:tav tm="100000">
                                          <p:val>
                                            <p:strVal val="#ppt_h"/>
                                          </p:val>
                                        </p:tav>
                                      </p:tavLst>
                                    </p:anim>
                                    <p:anim calcmode="lin" valueType="num">
                                      <p:cBhvr>
                                        <p:cTn id="37" dur="1000" fill="hold"/>
                                        <p:tgtEl>
                                          <p:spTgt spid="58"/>
                                        </p:tgtEl>
                                        <p:attrNameLst>
                                          <p:attrName>ppt_x</p:attrName>
                                        </p:attrNameLst>
                                      </p:cBhvr>
                                      <p:tavLst>
                                        <p:tav tm="0">
                                          <p:val>
                                            <p:fltVal val="0.5"/>
                                          </p:val>
                                        </p:tav>
                                        <p:tav tm="100000">
                                          <p:val>
                                            <p:strVal val="#ppt_x"/>
                                          </p:val>
                                        </p:tav>
                                      </p:tavLst>
                                    </p:anim>
                                    <p:anim calcmode="lin" valueType="num">
                                      <p:cBhvr>
                                        <p:cTn id="38" dur="1000" fill="hold"/>
                                        <p:tgtEl>
                                          <p:spTgt spid="58"/>
                                        </p:tgtEl>
                                        <p:attrNameLst>
                                          <p:attrName>ppt_y</p:attrName>
                                        </p:attrNameLst>
                                      </p:cBhvr>
                                      <p:tavLst>
                                        <p:tav tm="0">
                                          <p:val>
                                            <p:fltVal val="0.5"/>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3" grpId="0" animBg="1"/>
      <p:bldP spid="10" grpId="0" animBg="1"/>
      <p:bldP spid="13" grpId="0" animBg="1"/>
      <p:bldP spid="14" grpId="0" animBg="1"/>
      <p:bldP spid="15" grpId="0" animBg="1"/>
      <p:bldP spid="16"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9409"/>
                </a:solidFill>
                <a:effectLst/>
                <a:uLnTx/>
                <a:uFillTx/>
                <a:cs typeface="+mn-ea"/>
                <a:sym typeface="+mn-lt"/>
              </a:rPr>
              <a:t>版权声明</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cs typeface="+mn-ea"/>
              <a:sym typeface="+mn-lt"/>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79646"/>
                </a:solidFill>
                <a:effectLst/>
                <a:uLnTx/>
                <a:uFillTx/>
                <a:cs typeface="+mn-ea"/>
                <a:sym typeface="+mn-lt"/>
              </a:rPr>
              <a:t>感谢您下载包图网平台上提供的</a:t>
            </a:r>
            <a:r>
              <a:rPr kumimoji="0" lang="en-US" altLang="zh-CN" sz="1200" b="0" i="0" u="none" strike="noStrike" kern="1200" cap="none" spc="0" normalizeH="0" baseline="0" noProof="0" dirty="0">
                <a:ln>
                  <a:noFill/>
                </a:ln>
                <a:solidFill>
                  <a:srgbClr val="F79646"/>
                </a:solidFill>
                <a:effectLst/>
                <a:uLnTx/>
                <a:uFillTx/>
                <a:cs typeface="+mn-ea"/>
                <a:sym typeface="+mn-lt"/>
              </a:rPr>
              <a:t>PPT</a:t>
            </a:r>
            <a:r>
              <a:rPr kumimoji="0" lang="zh-CN" altLang="en-US" sz="1200" b="0" i="0" u="none" strike="noStrike" kern="1200" cap="none" spc="0" normalizeH="0" baseline="0" noProof="0" dirty="0">
                <a:ln>
                  <a:noFill/>
                </a:ln>
                <a:solidFill>
                  <a:srgbClr val="F79646"/>
                </a:solidFill>
                <a:effectLst/>
                <a:uLnTx/>
                <a:uFillTx/>
                <a:cs typeface="+mn-ea"/>
                <a:sym typeface="+mn-lt"/>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solidFill>
                <a:srgbClr val="F79646"/>
              </a:solidFill>
              <a:effectLst/>
              <a:uLnTx/>
              <a:uFillTx/>
              <a:cs typeface="+mn-ea"/>
              <a:sym typeface="+mn-lt"/>
            </a:endParaRP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F79646"/>
              </a:solidFill>
              <a:effectLst/>
              <a:uLnTx/>
              <a:uFillTx/>
              <a:cs typeface="+mn-ea"/>
              <a:sym typeface="+mn-lt"/>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79646"/>
                </a:solidFill>
                <a:effectLst/>
                <a:uLnTx/>
                <a:uFillTx/>
                <a:cs typeface="+mn-ea"/>
                <a:sym typeface="+mn-lt"/>
              </a:rPr>
              <a:t>1.</a:t>
            </a:r>
            <a:r>
              <a:rPr kumimoji="0" lang="zh-CN" altLang="en-US" sz="1200" b="0" i="0" u="none" strike="noStrike" kern="1200" cap="none" spc="0" normalizeH="0" baseline="0" noProof="0" dirty="0">
                <a:ln>
                  <a:noFill/>
                </a:ln>
                <a:solidFill>
                  <a:srgbClr val="F79646"/>
                </a:solidFill>
                <a:effectLst/>
                <a:uLnTx/>
                <a:uFillTx/>
                <a:cs typeface="+mn-ea"/>
                <a:sym typeface="+mn-lt"/>
              </a:rPr>
              <a:t>在包图网出售的</a:t>
            </a:r>
            <a:r>
              <a:rPr kumimoji="0" lang="en-US" altLang="zh-CN" sz="1200" b="0" i="0" u="none" strike="noStrike" kern="1200" cap="none" spc="0" normalizeH="0" baseline="0" noProof="0" dirty="0">
                <a:ln>
                  <a:noFill/>
                </a:ln>
                <a:solidFill>
                  <a:srgbClr val="F79646"/>
                </a:solidFill>
                <a:effectLst/>
                <a:uLnTx/>
                <a:uFillTx/>
                <a:cs typeface="+mn-ea"/>
                <a:sym typeface="+mn-lt"/>
              </a:rPr>
              <a:t>PPT</a:t>
            </a:r>
            <a:r>
              <a:rPr kumimoji="0" lang="zh-CN" altLang="en-US" sz="1200" b="0" i="0" u="none" strike="noStrike" kern="1200" cap="none" spc="0" normalizeH="0" baseline="0" noProof="0" dirty="0">
                <a:ln>
                  <a:noFill/>
                </a:ln>
                <a:solidFill>
                  <a:srgbClr val="F79646"/>
                </a:solidFill>
                <a:effectLst/>
                <a:uLnTx/>
                <a:uFillTx/>
                <a:cs typeface="+mn-ea"/>
                <a:sym typeface="+mn-lt"/>
              </a:rPr>
              <a:t>模板是免版税类（</a:t>
            </a:r>
            <a:r>
              <a:rPr kumimoji="0" lang="en-US" altLang="zh-CN" sz="1200" b="0" i="0" u="none" strike="noStrike" kern="1200" cap="none" spc="0" normalizeH="0" baseline="0" noProof="0" dirty="0">
                <a:ln>
                  <a:noFill/>
                </a:ln>
                <a:solidFill>
                  <a:srgbClr val="F79646"/>
                </a:solidFill>
                <a:effectLst/>
                <a:uLnTx/>
                <a:uFillTx/>
                <a:cs typeface="+mn-ea"/>
                <a:sym typeface="+mn-lt"/>
              </a:rPr>
              <a:t>RF</a:t>
            </a:r>
            <a:r>
              <a:rPr kumimoji="0" lang="zh-CN" altLang="en-US" sz="1200" b="0" i="0" u="none" strike="noStrike" kern="1200" cap="none" spc="0" normalizeH="0" baseline="0" noProof="0" dirty="0">
                <a:ln>
                  <a:noFill/>
                </a:ln>
                <a:solidFill>
                  <a:srgbClr val="F79646"/>
                </a:solidFill>
                <a:effectLst/>
                <a:uLnTx/>
                <a:uFillTx/>
                <a:cs typeface="+mn-ea"/>
                <a:sym typeface="+mn-lt"/>
              </a:rPr>
              <a:t>：</a:t>
            </a:r>
            <a:r>
              <a:rPr kumimoji="0" lang="en-US" altLang="zh-CN" sz="1200" b="0" i="0" u="none" strike="noStrike" kern="1200" cap="none" spc="0" normalizeH="0" baseline="0" noProof="0" dirty="0">
                <a:ln>
                  <a:noFill/>
                </a:ln>
                <a:solidFill>
                  <a:srgbClr val="F79646"/>
                </a:solidFill>
                <a:effectLst/>
                <a:uLnTx/>
                <a:uFillTx/>
                <a:cs typeface="+mn-ea"/>
                <a:sym typeface="+mn-lt"/>
              </a:rPr>
              <a:t>Royalty-Free</a:t>
            </a:r>
            <a:r>
              <a:rPr kumimoji="0" lang="zh-CN" altLang="en-US" sz="1200" b="0" i="0" u="none" strike="noStrike" kern="1200" cap="none" spc="0" normalizeH="0" baseline="0" noProof="0" dirty="0">
                <a:ln>
                  <a:noFill/>
                </a:ln>
                <a:solidFill>
                  <a:srgbClr val="F79646"/>
                </a:solidFill>
                <a:effectLst/>
                <a:uLnTx/>
                <a:uFillTx/>
                <a:cs typeface="+mn-ea"/>
                <a:sym typeface="+mn-lt"/>
              </a:rPr>
              <a:t>）正版受</a:t>
            </a:r>
            <a:r>
              <a:rPr kumimoji="0" lang="en-US" altLang="zh-CN" sz="1200" b="0" i="0" u="none" strike="noStrike" kern="1200" cap="none" spc="0" normalizeH="0" baseline="0" noProof="0" dirty="0">
                <a:ln>
                  <a:noFill/>
                </a:ln>
                <a:solidFill>
                  <a:srgbClr val="F79646"/>
                </a:solidFill>
                <a:effectLst/>
                <a:uLnTx/>
                <a:uFillTx/>
                <a:cs typeface="+mn-ea"/>
                <a:sym typeface="+mn-lt"/>
              </a:rPr>
              <a:t>《</a:t>
            </a:r>
            <a:r>
              <a:rPr kumimoji="0" lang="zh-CN" altLang="en-US" sz="1200" b="0" i="0" u="none" strike="noStrike" kern="1200" cap="none" spc="0" normalizeH="0" baseline="0" noProof="0" dirty="0">
                <a:ln>
                  <a:noFill/>
                </a:ln>
                <a:solidFill>
                  <a:srgbClr val="F79646"/>
                </a:solidFill>
                <a:effectLst/>
                <a:uLnTx/>
                <a:uFillTx/>
                <a:cs typeface="+mn-ea"/>
                <a:sym typeface="+mn-lt"/>
              </a:rPr>
              <a:t>中国人民共和国著作法</a:t>
            </a:r>
            <a:r>
              <a:rPr kumimoji="0" lang="en-US" altLang="zh-CN" sz="1200" b="0" i="0" u="none" strike="noStrike" kern="1200" cap="none" spc="0" normalizeH="0" baseline="0" noProof="0" dirty="0">
                <a:ln>
                  <a:noFill/>
                </a:ln>
                <a:solidFill>
                  <a:srgbClr val="F79646"/>
                </a:solidFill>
                <a:effectLst/>
                <a:uLnTx/>
                <a:uFillTx/>
                <a:cs typeface="+mn-ea"/>
                <a:sym typeface="+mn-lt"/>
              </a:rPr>
              <a:t>》</a:t>
            </a:r>
            <a:r>
              <a:rPr kumimoji="0" lang="zh-CN" altLang="en-US" sz="1200" b="0" i="0" u="none" strike="noStrike" kern="1200" cap="none" spc="0" normalizeH="0" baseline="0" noProof="0" dirty="0">
                <a:ln>
                  <a:noFill/>
                </a:ln>
                <a:solidFill>
                  <a:srgbClr val="F79646"/>
                </a:solidFill>
                <a:effectLst/>
                <a:uLnTx/>
                <a:uFillTx/>
                <a:cs typeface="+mn-ea"/>
                <a:sym typeface="+mn-lt"/>
              </a:rPr>
              <a:t>和</a:t>
            </a:r>
            <a:r>
              <a:rPr kumimoji="0" lang="en-US" altLang="zh-CN" sz="1200" b="0" i="0" u="none" strike="noStrike" kern="1200" cap="none" spc="0" normalizeH="0" baseline="0" noProof="0" dirty="0">
                <a:ln>
                  <a:noFill/>
                </a:ln>
                <a:solidFill>
                  <a:srgbClr val="F79646"/>
                </a:solidFill>
                <a:effectLst/>
                <a:uLnTx/>
                <a:uFillTx/>
                <a:cs typeface="+mn-ea"/>
                <a:sym typeface="+mn-lt"/>
              </a:rPr>
              <a:t>《</a:t>
            </a:r>
            <a:r>
              <a:rPr kumimoji="0" lang="zh-CN" altLang="en-US" sz="1200" b="0" i="0" u="none" strike="noStrike" kern="1200" cap="none" spc="0" normalizeH="0" baseline="0" noProof="0" dirty="0">
                <a:ln>
                  <a:noFill/>
                </a:ln>
                <a:solidFill>
                  <a:srgbClr val="F79646"/>
                </a:solidFill>
                <a:effectLst/>
                <a:uLnTx/>
                <a:uFillTx/>
                <a:cs typeface="+mn-ea"/>
                <a:sym typeface="+mn-lt"/>
              </a:rPr>
              <a:t>世界版权公约</a:t>
            </a:r>
            <a:r>
              <a:rPr kumimoji="0" lang="en-US" altLang="zh-CN" sz="1200" b="0" i="0" u="none" strike="noStrike" kern="1200" cap="none" spc="0" normalizeH="0" baseline="0" noProof="0" dirty="0">
                <a:ln>
                  <a:noFill/>
                </a:ln>
                <a:solidFill>
                  <a:srgbClr val="F79646"/>
                </a:solidFill>
                <a:effectLst/>
                <a:uLnTx/>
                <a:uFillTx/>
                <a:cs typeface="+mn-ea"/>
                <a:sym typeface="+mn-lt"/>
              </a:rPr>
              <a:t>》</a:t>
            </a:r>
            <a:r>
              <a:rPr kumimoji="0" lang="zh-CN" altLang="en-US" sz="1200" b="0" i="0" u="none" strike="noStrike" kern="1200" cap="none" spc="0" normalizeH="0" baseline="0" noProof="0" dirty="0">
                <a:ln>
                  <a:noFill/>
                </a:ln>
                <a:solidFill>
                  <a:srgbClr val="F79646"/>
                </a:solidFill>
                <a:effectLst/>
                <a:uLnTx/>
                <a:uFillTx/>
                <a:cs typeface="+mn-ea"/>
                <a:sym typeface="+mn-lt"/>
              </a:rPr>
              <a:t>的保护，作品的所有权、版权和著作权归包图网所有，您下载的是</a:t>
            </a:r>
            <a:r>
              <a:rPr kumimoji="0" lang="en-US" altLang="zh-CN" sz="1200" b="0" i="0" u="none" strike="noStrike" kern="1200" cap="none" spc="0" normalizeH="0" baseline="0" noProof="0" dirty="0">
                <a:ln>
                  <a:noFill/>
                </a:ln>
                <a:solidFill>
                  <a:srgbClr val="F79646"/>
                </a:solidFill>
                <a:effectLst/>
                <a:uLnTx/>
                <a:uFillTx/>
                <a:cs typeface="+mn-ea"/>
                <a:sym typeface="+mn-lt"/>
              </a:rPr>
              <a:t>PPT</a:t>
            </a:r>
            <a:r>
              <a:rPr kumimoji="0" lang="zh-CN" altLang="en-US" sz="1200" b="0" i="0" u="none" strike="noStrike" kern="1200" cap="none" spc="0" normalizeH="0" baseline="0" noProof="0" dirty="0">
                <a:ln>
                  <a:noFill/>
                </a:ln>
                <a:solidFill>
                  <a:srgbClr val="F79646"/>
                </a:solidFill>
                <a:effectLst/>
                <a:uLnTx/>
                <a:uFillTx/>
                <a:cs typeface="+mn-ea"/>
                <a:sym typeface="+mn-lt"/>
              </a:rPr>
              <a:t>模板素材的使用权。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79646"/>
                </a:solidFill>
                <a:effectLst/>
                <a:uLnTx/>
                <a:uFillTx/>
                <a:cs typeface="+mn-ea"/>
                <a:sym typeface="+mn-lt"/>
              </a:rPr>
              <a:t>2.</a:t>
            </a:r>
            <a:r>
              <a:rPr kumimoji="0" lang="zh-CN" altLang="en-US" sz="1200" b="0" i="0" u="none" strike="noStrike" kern="1200" cap="none" spc="0" normalizeH="0" baseline="0" noProof="0" dirty="0">
                <a:ln>
                  <a:noFill/>
                </a:ln>
                <a:solidFill>
                  <a:srgbClr val="F79646"/>
                </a:solidFill>
                <a:effectLst/>
                <a:uLnTx/>
                <a:uFillTx/>
                <a:cs typeface="+mn-ea"/>
                <a:sym typeface="+mn-lt"/>
              </a:rPr>
              <a:t>不得将包图网的</a:t>
            </a:r>
            <a:r>
              <a:rPr kumimoji="0" lang="en-US" altLang="zh-CN" sz="1200" b="0" i="0" u="none" strike="noStrike" kern="1200" cap="none" spc="0" normalizeH="0" baseline="0" noProof="0" dirty="0">
                <a:ln>
                  <a:noFill/>
                </a:ln>
                <a:solidFill>
                  <a:srgbClr val="F79646"/>
                </a:solidFill>
                <a:effectLst/>
                <a:uLnTx/>
                <a:uFillTx/>
                <a:cs typeface="+mn-ea"/>
                <a:sym typeface="+mn-lt"/>
              </a:rPr>
              <a:t>PPT</a:t>
            </a:r>
            <a:r>
              <a:rPr kumimoji="0" lang="zh-CN" altLang="en-US" sz="1200" b="0" i="0" u="none" strike="noStrike" kern="1200" cap="none" spc="0" normalizeH="0" baseline="0" noProof="0" dirty="0">
                <a:ln>
                  <a:noFill/>
                </a:ln>
                <a:solidFill>
                  <a:srgbClr val="F79646"/>
                </a:solidFill>
                <a:effectLst/>
                <a:uLnTx/>
                <a:uFillTx/>
                <a:cs typeface="+mn-ea"/>
                <a:sym typeface="+mn-lt"/>
              </a:rPr>
              <a:t>模板、</a:t>
            </a:r>
            <a:r>
              <a:rPr kumimoji="0" lang="en-US" altLang="zh-CN" sz="1200" b="0" i="0" u="none" strike="noStrike" kern="1200" cap="none" spc="0" normalizeH="0" baseline="0" noProof="0" dirty="0">
                <a:ln>
                  <a:noFill/>
                </a:ln>
                <a:solidFill>
                  <a:srgbClr val="F79646"/>
                </a:solidFill>
                <a:effectLst/>
                <a:uLnTx/>
                <a:uFillTx/>
                <a:cs typeface="+mn-ea"/>
                <a:sym typeface="+mn-lt"/>
              </a:rPr>
              <a:t>PPT</a:t>
            </a:r>
            <a:r>
              <a:rPr kumimoji="0" lang="zh-CN" altLang="en-US" sz="1200" b="0" i="0" u="none" strike="noStrike" kern="1200" cap="none" spc="0" normalizeH="0" baseline="0" noProof="0" dirty="0">
                <a:ln>
                  <a:noFill/>
                </a:ln>
                <a:solidFill>
                  <a:srgbClr val="F79646"/>
                </a:solidFill>
                <a:effectLst/>
                <a:uLnTx/>
                <a:uFillTx/>
                <a:cs typeface="+mn-ea"/>
                <a:sym typeface="+mn-lt"/>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9409"/>
                </a:solidFill>
                <a:effectLst/>
                <a:uLnTx/>
                <a:uFillTx/>
                <a:cs typeface="+mn-ea"/>
                <a:sym typeface="+mn-lt"/>
              </a:rPr>
              <a:t>更多精品</a:t>
            </a:r>
            <a:r>
              <a:rPr kumimoji="0" lang="en-US" altLang="zh-CN" sz="1800" b="1" i="0" u="none" strike="noStrike" kern="1200" cap="none" spc="0" normalizeH="0" baseline="0" noProof="0" dirty="0">
                <a:ln>
                  <a:noFill/>
                </a:ln>
                <a:solidFill>
                  <a:srgbClr val="FF9409"/>
                </a:solidFill>
                <a:effectLst/>
                <a:uLnTx/>
                <a:uFillTx/>
                <a:cs typeface="+mn-ea"/>
                <a:sym typeface="+mn-lt"/>
              </a:rPr>
              <a:t>PPT</a:t>
            </a:r>
            <a:r>
              <a:rPr kumimoji="0" lang="zh-CN" altLang="en-US" sz="1800" b="1" i="0" u="none" strike="noStrike" kern="1200" cap="none" spc="0" normalizeH="0" baseline="0" noProof="0" dirty="0">
                <a:ln>
                  <a:noFill/>
                </a:ln>
                <a:solidFill>
                  <a:srgbClr val="FF9409"/>
                </a:solidFill>
                <a:effectLst/>
                <a:uLnTx/>
                <a:uFillTx/>
                <a:cs typeface="+mn-ea"/>
                <a:sym typeface="+mn-lt"/>
              </a:rPr>
              <a:t>模板：</a:t>
            </a:r>
            <a:r>
              <a:rPr kumimoji="0" lang="en-US" altLang="zh-CN" sz="1800" b="1" i="0" u="none" strike="noStrike" kern="1200" cap="none" spc="0" normalizeH="0" baseline="0" noProof="0" dirty="0">
                <a:ln>
                  <a:noFill/>
                </a:ln>
                <a:solidFill>
                  <a:prstClr val="white"/>
                </a:solidFill>
                <a:effectLst/>
                <a:uLnTx/>
                <a:uFillTx/>
                <a:cs typeface="+mn-ea"/>
                <a:sym typeface="+mn-lt"/>
                <a:hlinkClick r:id="rId3"/>
              </a:rPr>
              <a:t>http://ibaotu.com/ppt/</a:t>
            </a: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highlight>
                  <a:srgbClr val="FFFF00"/>
                </a:highlight>
                <a:uLnTx/>
                <a:uFillTx/>
                <a:cs typeface="+mn-ea"/>
                <a:sym typeface="+mn-l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cs typeface="+mn-ea"/>
                  <a:sym typeface="+mn-lt"/>
                  <a:hlinkClick r:id="rId3"/>
                </a:rPr>
                <a:t>点击进入</a:t>
              </a: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16415291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81E25"/>
        </a:solidFill>
        <a:effectLst/>
      </p:bgPr>
    </p:bg>
    <p:spTree>
      <p:nvGrpSpPr>
        <p:cNvPr id="1" name=""/>
        <p:cNvGrpSpPr/>
        <p:nvPr/>
      </p:nvGrpSpPr>
      <p:grpSpPr>
        <a:xfrm>
          <a:off x="0" y="0"/>
          <a:ext cx="0" cy="0"/>
          <a:chOff x="0" y="0"/>
          <a:chExt cx="0" cy="0"/>
        </a:xfrm>
      </p:grpSpPr>
      <p:sp>
        <p:nvSpPr>
          <p:cNvPr id="15" name="文本框 14"/>
          <p:cNvSpPr txBox="1"/>
          <p:nvPr/>
        </p:nvSpPr>
        <p:spPr>
          <a:xfrm>
            <a:off x="3379677" y="625330"/>
            <a:ext cx="543264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300" normalizeH="0" baseline="0" noProof="1">
                <a:ln>
                  <a:noFill/>
                </a:ln>
                <a:solidFill>
                  <a:srgbClr val="FFFFFF"/>
                </a:solidFill>
                <a:effectLst>
                  <a:outerShdw blurRad="38100" dist="38100" dir="2700000" algn="tl">
                    <a:srgbClr val="000000">
                      <a:alpha val="43137"/>
                    </a:srgbClr>
                  </a:outerShdw>
                </a:effectLst>
                <a:uLnTx/>
                <a:uFillTx/>
                <a:cs typeface="+mn-ea"/>
                <a:sym typeface="+mn-lt"/>
              </a:rPr>
              <a:t>党章的功能和定位</a:t>
            </a:r>
          </a:p>
        </p:txBody>
      </p:sp>
      <p:sp>
        <p:nvSpPr>
          <p:cNvPr id="2" name="文本框 1"/>
          <p:cNvSpPr txBox="1"/>
          <p:nvPr/>
        </p:nvSpPr>
        <p:spPr>
          <a:xfrm>
            <a:off x="662094" y="1824449"/>
            <a:ext cx="11108992" cy="1938992"/>
          </a:xfrm>
          <a:prstGeom prst="rect">
            <a:avLst/>
          </a:prstGeom>
          <a:noFill/>
        </p:spPr>
        <p:txBody>
          <a:bodyPr wrap="square" rtlCol="0">
            <a:spAutoFit/>
          </a:bodyPr>
          <a:lstStyle/>
          <a:p>
            <a:pPr lvl="0" indent="457200" algn="just">
              <a:lnSpc>
                <a:spcPct val="150000"/>
              </a:lnSpc>
              <a:defRPr/>
            </a:pPr>
            <a:r>
              <a:rPr kumimoji="0" lang="zh-CN" altLang="en-US" sz="1600" b="1" i="0" u="none" strike="noStrike" kern="1200" cap="none" spc="300" normalizeH="0" baseline="0" noProof="1">
                <a:ln>
                  <a:noFill/>
                </a:ln>
                <a:solidFill>
                  <a:srgbClr val="C00000"/>
                </a:solidFill>
                <a:effectLst/>
                <a:uLnTx/>
                <a:uFillTx/>
                <a:cs typeface="+mn-ea"/>
                <a:sym typeface="+mn-lt"/>
              </a:rPr>
              <a:t>党章就是党的根本大法，是全党必须遵循的总规矩</a:t>
            </a:r>
            <a:r>
              <a:rPr lang="zh-CN" altLang="en-US" sz="1600" b="1" spc="300" noProof="1">
                <a:solidFill>
                  <a:srgbClr val="C00000"/>
                </a:solidFill>
                <a:cs typeface="+mn-ea"/>
                <a:sym typeface="+mn-lt"/>
              </a:rPr>
              <a:t>。</a:t>
            </a:r>
            <a:endParaRPr lang="en-US" altLang="zh-CN" sz="1600" b="1" spc="300" noProof="1">
              <a:solidFill>
                <a:srgbClr val="C00000"/>
              </a:solidFill>
              <a:cs typeface="+mn-ea"/>
              <a:sym typeface="+mn-lt"/>
            </a:endParaRPr>
          </a:p>
          <a:p>
            <a:pPr lvl="0" indent="457200" algn="just">
              <a:lnSpc>
                <a:spcPct val="150000"/>
              </a:lnSpc>
              <a:defRPr/>
            </a:pPr>
            <a:r>
              <a:rPr lang="zh-CN" altLang="en-US" sz="1600" b="1" spc="300" noProof="1">
                <a:solidFill>
                  <a:srgbClr val="C00000"/>
                </a:solidFill>
                <a:cs typeface="+mn-ea"/>
                <a:sym typeface="+mn-lt"/>
              </a:rPr>
              <a:t>没有规矩，不成方圆。党章就是党的根本大法，是全党必须遵循的总规矩。在各级党组织的全部活动中，都要坚持引导广大党员、干部特别是领导干部自觉学习党章、遵守党章、贯彻党章、维护党章，自觉加强党性修养，增强党的意识、宗旨意识、执政意识、大局意识、责任意识，切实做到为党分忧、为国尽责、为民奉献。</a:t>
            </a:r>
            <a:endParaRPr kumimoji="0" lang="zh-CN" altLang="en-US" sz="1600" b="1" i="0" u="none" strike="noStrike" kern="1200" cap="none" spc="300" normalizeH="0" baseline="0" noProof="1">
              <a:ln>
                <a:noFill/>
              </a:ln>
              <a:solidFill>
                <a:srgbClr val="C00000"/>
              </a:solidFill>
              <a:effectLst/>
              <a:uLnTx/>
              <a:uFillTx/>
              <a:cs typeface="+mn-ea"/>
              <a:sym typeface="+mn-lt"/>
            </a:endParaRPr>
          </a:p>
        </p:txBody>
      </p:sp>
      <p:pic>
        <p:nvPicPr>
          <p:cNvPr id="9" name="图片 8">
            <a:extLst>
              <a:ext uri="{FF2B5EF4-FFF2-40B4-BE49-F238E27FC236}">
                <a16:creationId xmlns:a16="http://schemas.microsoft.com/office/drawing/2014/main" id="{A1B5310D-8379-4E00-A6CA-0D931CB2939C}"/>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113" b="1464"/>
          <a:stretch/>
        </p:blipFill>
        <p:spPr>
          <a:xfrm>
            <a:off x="0" y="3177600"/>
            <a:ext cx="8220174" cy="3680400"/>
          </a:xfrm>
          <a:prstGeom prst="rect">
            <a:avLst/>
          </a:prstGeom>
        </p:spPr>
      </p:pic>
      <p:grpSp>
        <p:nvGrpSpPr>
          <p:cNvPr id="11" name="组合 10"/>
          <p:cNvGrpSpPr>
            <a:grpSpLocks/>
          </p:cNvGrpSpPr>
          <p:nvPr/>
        </p:nvGrpSpPr>
        <p:grpSpPr bwMode="auto">
          <a:xfrm>
            <a:off x="6096000" y="3502861"/>
            <a:ext cx="4081463" cy="1333500"/>
            <a:chOff x="873780" y="4285531"/>
            <a:chExt cx="4079984" cy="1332670"/>
          </a:xfrm>
        </p:grpSpPr>
        <p:sp>
          <p:nvSpPr>
            <p:cNvPr id="12" name="圆角矩形 25"/>
            <p:cNvSpPr/>
            <p:nvPr/>
          </p:nvSpPr>
          <p:spPr>
            <a:xfrm>
              <a:off x="873780" y="4285531"/>
              <a:ext cx="1325083" cy="1332670"/>
            </a:xfrm>
            <a:prstGeom prst="roundRect">
              <a:avLst>
                <a:gd name="adj" fmla="val 1006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bg1"/>
                  </a:solidFill>
                  <a:effectLst/>
                  <a:uLnTx/>
                  <a:uFillTx/>
                  <a:cs typeface="+mn-ea"/>
                  <a:sym typeface="+mn-lt"/>
                </a:rPr>
                <a:t>根本大法</a:t>
              </a:r>
            </a:p>
          </p:txBody>
        </p:sp>
        <p:sp>
          <p:nvSpPr>
            <p:cNvPr id="13" name="TextBox 88"/>
            <p:cNvSpPr txBox="1">
              <a:spLocks noChangeArrowheads="1"/>
            </p:cNvSpPr>
            <p:nvPr/>
          </p:nvSpPr>
          <p:spPr bwMode="auto">
            <a:xfrm>
              <a:off x="2073495" y="4590141"/>
              <a:ext cx="2880269" cy="726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3700" b="1" i="0" u="none" strike="noStrike" kern="1200" cap="none" spc="0" normalizeH="0" baseline="0" noProof="0" dirty="0">
                  <a:ln>
                    <a:noFill/>
                  </a:ln>
                  <a:solidFill>
                    <a:srgbClr val="C00000"/>
                  </a:solidFill>
                  <a:effectLst/>
                  <a:uLnTx/>
                  <a:uFillTx/>
                  <a:latin typeface="+mn-lt"/>
                  <a:ea typeface="+mn-ea"/>
                  <a:cs typeface="+mn-ea"/>
                  <a:sym typeface="+mn-lt"/>
                </a:rPr>
                <a:t>党的总章程</a:t>
              </a:r>
            </a:p>
          </p:txBody>
        </p:sp>
      </p:grpSp>
      <p:grpSp>
        <p:nvGrpSpPr>
          <p:cNvPr id="17" name="组合 16"/>
          <p:cNvGrpSpPr>
            <a:grpSpLocks/>
          </p:cNvGrpSpPr>
          <p:nvPr/>
        </p:nvGrpSpPr>
        <p:grpSpPr bwMode="auto">
          <a:xfrm>
            <a:off x="6096000" y="5033551"/>
            <a:ext cx="4241800" cy="1333500"/>
            <a:chOff x="6336454" y="4285531"/>
            <a:chExt cx="4242264" cy="1332670"/>
          </a:xfrm>
        </p:grpSpPr>
        <p:sp>
          <p:nvSpPr>
            <p:cNvPr id="18" name="TextBox 80"/>
            <p:cNvSpPr txBox="1">
              <a:spLocks noChangeArrowheads="1"/>
            </p:cNvSpPr>
            <p:nvPr/>
          </p:nvSpPr>
          <p:spPr bwMode="auto">
            <a:xfrm>
              <a:off x="7811403" y="4590141"/>
              <a:ext cx="2767315" cy="726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3700" b="1" i="0" u="none" strike="noStrike" kern="1200" cap="none" spc="0" normalizeH="0" baseline="0" noProof="0" dirty="0">
                  <a:ln>
                    <a:noFill/>
                  </a:ln>
                  <a:solidFill>
                    <a:srgbClr val="C00000"/>
                  </a:solidFill>
                  <a:effectLst/>
                  <a:uLnTx/>
                  <a:uFillTx/>
                  <a:latin typeface="+mn-lt"/>
                  <a:ea typeface="+mn-ea"/>
                  <a:cs typeface="+mn-ea"/>
                  <a:sym typeface="+mn-lt"/>
                </a:rPr>
                <a:t>党的总规矩</a:t>
              </a:r>
            </a:p>
          </p:txBody>
        </p:sp>
        <p:sp>
          <p:nvSpPr>
            <p:cNvPr id="19" name="圆角矩形 27"/>
            <p:cNvSpPr/>
            <p:nvPr/>
          </p:nvSpPr>
          <p:spPr>
            <a:xfrm>
              <a:off x="6336454" y="4285531"/>
              <a:ext cx="1325708" cy="1332670"/>
            </a:xfrm>
            <a:prstGeom prst="roundRect">
              <a:avLst>
                <a:gd name="adj" fmla="val 1006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bg1"/>
                  </a:solidFill>
                  <a:effectLst/>
                  <a:uLnTx/>
                  <a:uFillTx/>
                  <a:cs typeface="+mn-ea"/>
                  <a:sym typeface="+mn-lt"/>
                </a:rPr>
                <a:t>行为规范</a:t>
              </a:r>
            </a:p>
          </p:txBody>
        </p:sp>
      </p:grpSp>
    </p:spTree>
    <p:extLst>
      <p:ext uri="{BB962C8B-B14F-4D97-AF65-F5344CB8AC3E}">
        <p14:creationId xmlns:p14="http://schemas.microsoft.com/office/powerpoint/2010/main" val="2227811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000"/>
                                        <p:tgtEl>
                                          <p:spTgt spid="11"/>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10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ślíḋè-任意多边形: 形状 12"/>
          <p:cNvSpPr>
            <a:spLocks/>
          </p:cNvSpPr>
          <p:nvPr/>
        </p:nvSpPr>
        <p:spPr bwMode="auto">
          <a:xfrm>
            <a:off x="509914" y="1522137"/>
            <a:ext cx="6008823" cy="5449205"/>
          </a:xfrm>
          <a:custGeom>
            <a:avLst/>
            <a:gdLst>
              <a:gd name="T0" fmla="*/ 147 w 1022"/>
              <a:gd name="T1" fmla="*/ 724 h 928"/>
              <a:gd name="T2" fmla="*/ 236 w 1022"/>
              <a:gd name="T3" fmla="*/ 776 h 928"/>
              <a:gd name="T4" fmla="*/ 203 w 1022"/>
              <a:gd name="T5" fmla="*/ 666 h 928"/>
              <a:gd name="T6" fmla="*/ 248 w 1022"/>
              <a:gd name="T7" fmla="*/ 658 h 928"/>
              <a:gd name="T8" fmla="*/ 162 w 1022"/>
              <a:gd name="T9" fmla="*/ 482 h 928"/>
              <a:gd name="T10" fmla="*/ 281 w 1022"/>
              <a:gd name="T11" fmla="*/ 609 h 928"/>
              <a:gd name="T12" fmla="*/ 193 w 1022"/>
              <a:gd name="T13" fmla="*/ 396 h 928"/>
              <a:gd name="T14" fmla="*/ 471 w 1022"/>
              <a:gd name="T15" fmla="*/ 791 h 928"/>
              <a:gd name="T16" fmla="*/ 337 w 1022"/>
              <a:gd name="T17" fmla="*/ 516 h 928"/>
              <a:gd name="T18" fmla="*/ 258 w 1022"/>
              <a:gd name="T19" fmla="*/ 296 h 928"/>
              <a:gd name="T20" fmla="*/ 812 w 1022"/>
              <a:gd name="T21" fmla="*/ 575 h 928"/>
              <a:gd name="T22" fmla="*/ 685 w 1022"/>
              <a:gd name="T23" fmla="*/ 102 h 928"/>
              <a:gd name="T24" fmla="*/ 802 w 1022"/>
              <a:gd name="T25" fmla="*/ 145 h 928"/>
              <a:gd name="T26" fmla="*/ 906 w 1022"/>
              <a:gd name="T27" fmla="*/ 212 h 928"/>
              <a:gd name="T28" fmla="*/ 171 w 1022"/>
              <a:gd name="T29" fmla="*/ 808 h 928"/>
              <a:gd name="T30" fmla="*/ 224 w 1022"/>
              <a:gd name="T31" fmla="*/ 734 h 928"/>
              <a:gd name="T32" fmla="*/ 266 w 1022"/>
              <a:gd name="T33" fmla="*/ 696 h 928"/>
              <a:gd name="T34" fmla="*/ 289 w 1022"/>
              <a:gd name="T35" fmla="*/ 621 h 928"/>
              <a:gd name="T36" fmla="*/ 427 w 1022"/>
              <a:gd name="T37" fmla="*/ 530 h 928"/>
              <a:gd name="T38" fmla="*/ 377 w 1022"/>
              <a:gd name="T39" fmla="*/ 506 h 928"/>
              <a:gd name="T40" fmla="*/ 289 w 1022"/>
              <a:gd name="T41" fmla="*/ 549 h 928"/>
              <a:gd name="T42" fmla="*/ 285 w 1022"/>
              <a:gd name="T43" fmla="*/ 510 h 928"/>
              <a:gd name="T44" fmla="*/ 271 w 1022"/>
              <a:gd name="T45" fmla="*/ 484 h 928"/>
              <a:gd name="T46" fmla="*/ 248 w 1022"/>
              <a:gd name="T47" fmla="*/ 471 h 928"/>
              <a:gd name="T48" fmla="*/ 235 w 1022"/>
              <a:gd name="T49" fmla="*/ 383 h 928"/>
              <a:gd name="T50" fmla="*/ 548 w 1022"/>
              <a:gd name="T51" fmla="*/ 129 h 928"/>
              <a:gd name="T52" fmla="*/ 673 w 1022"/>
              <a:gd name="T53" fmla="*/ 119 h 928"/>
              <a:gd name="T54" fmla="*/ 813 w 1022"/>
              <a:gd name="T55" fmla="*/ 162 h 928"/>
              <a:gd name="T56" fmla="*/ 953 w 1022"/>
              <a:gd name="T57" fmla="*/ 284 h 928"/>
              <a:gd name="T58" fmla="*/ 939 w 1022"/>
              <a:gd name="T59" fmla="*/ 414 h 928"/>
              <a:gd name="T60" fmla="*/ 883 w 1022"/>
              <a:gd name="T61" fmla="*/ 460 h 928"/>
              <a:gd name="T62" fmla="*/ 842 w 1022"/>
              <a:gd name="T63" fmla="*/ 546 h 928"/>
              <a:gd name="T64" fmla="*/ 779 w 1022"/>
              <a:gd name="T65" fmla="*/ 625 h 928"/>
              <a:gd name="T66" fmla="*/ 497 w 1022"/>
              <a:gd name="T67" fmla="*/ 680 h 928"/>
              <a:gd name="T68" fmla="*/ 364 w 1022"/>
              <a:gd name="T69" fmla="*/ 749 h 928"/>
              <a:gd name="T70" fmla="*/ 265 w 1022"/>
              <a:gd name="T71" fmla="*/ 657 h 928"/>
              <a:gd name="T72" fmla="*/ 300 w 1022"/>
              <a:gd name="T73" fmla="*/ 507 h 928"/>
              <a:gd name="T74" fmla="*/ 632 w 1022"/>
              <a:gd name="T75" fmla="*/ 51 h 928"/>
              <a:gd name="T76" fmla="*/ 273 w 1022"/>
              <a:gd name="T77" fmla="*/ 732 h 928"/>
              <a:gd name="T78" fmla="*/ 303 w 1022"/>
              <a:gd name="T79" fmla="*/ 647 h 928"/>
              <a:gd name="T80" fmla="*/ 362 w 1022"/>
              <a:gd name="T81" fmla="*/ 669 h 928"/>
              <a:gd name="T82" fmla="*/ 218 w 1022"/>
              <a:gd name="T83" fmla="*/ 452 h 928"/>
              <a:gd name="T84" fmla="*/ 312 w 1022"/>
              <a:gd name="T85" fmla="*/ 525 h 928"/>
              <a:gd name="T86" fmla="*/ 396 w 1022"/>
              <a:gd name="T87" fmla="*/ 499 h 928"/>
              <a:gd name="T88" fmla="*/ 829 w 1022"/>
              <a:gd name="T89" fmla="*/ 543 h 928"/>
              <a:gd name="T90" fmla="*/ 669 w 1022"/>
              <a:gd name="T91" fmla="*/ 142 h 928"/>
              <a:gd name="T92" fmla="*/ 757 w 1022"/>
              <a:gd name="T93" fmla="*/ 181 h 928"/>
              <a:gd name="T94" fmla="*/ 924 w 1022"/>
              <a:gd name="T95" fmla="*/ 344 h 928"/>
              <a:gd name="T96" fmla="*/ 125 w 1022"/>
              <a:gd name="T97" fmla="*/ 722 h 928"/>
              <a:gd name="T98" fmla="*/ 230 w 1022"/>
              <a:gd name="T99" fmla="*/ 675 h 928"/>
              <a:gd name="T100" fmla="*/ 129 w 1022"/>
              <a:gd name="T101" fmla="*/ 614 h 928"/>
              <a:gd name="T102" fmla="*/ 194 w 1022"/>
              <a:gd name="T103" fmla="*/ 654 h 928"/>
              <a:gd name="T104" fmla="*/ 306 w 1022"/>
              <a:gd name="T105" fmla="*/ 576 h 928"/>
              <a:gd name="T106" fmla="*/ 101 w 1022"/>
              <a:gd name="T107" fmla="*/ 443 h 928"/>
              <a:gd name="T108" fmla="*/ 187 w 1022"/>
              <a:gd name="T109" fmla="*/ 510 h 928"/>
              <a:gd name="T110" fmla="*/ 194 w 1022"/>
              <a:gd name="T111" fmla="*/ 473 h 928"/>
              <a:gd name="T112" fmla="*/ 317 w 1022"/>
              <a:gd name="T113" fmla="*/ 570 h 928"/>
              <a:gd name="T114" fmla="*/ 375 w 1022"/>
              <a:gd name="T115" fmla="*/ 548 h 928"/>
              <a:gd name="T116" fmla="*/ 375 w 1022"/>
              <a:gd name="T117" fmla="*/ 576 h 928"/>
              <a:gd name="T118" fmla="*/ 367 w 1022"/>
              <a:gd name="T119" fmla="*/ 240 h 928"/>
              <a:gd name="T120" fmla="*/ 694 w 1022"/>
              <a:gd name="T121" fmla="*/ 109 h 928"/>
              <a:gd name="T122" fmla="*/ 812 w 1022"/>
              <a:gd name="T123" fmla="*/ 148 h 928"/>
              <a:gd name="T124" fmla="*/ 189 w 1022"/>
              <a:gd name="T125" fmla="*/ 584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2" h="928">
                <a:moveTo>
                  <a:pt x="143" y="894"/>
                </a:moveTo>
                <a:cubicBezTo>
                  <a:pt x="142" y="891"/>
                  <a:pt x="145" y="890"/>
                  <a:pt x="147" y="889"/>
                </a:cubicBezTo>
                <a:cubicBezTo>
                  <a:pt x="151" y="887"/>
                  <a:pt x="156" y="886"/>
                  <a:pt x="158" y="885"/>
                </a:cubicBezTo>
                <a:cubicBezTo>
                  <a:pt x="155" y="889"/>
                  <a:pt x="149" y="889"/>
                  <a:pt x="148" y="894"/>
                </a:cubicBezTo>
                <a:cubicBezTo>
                  <a:pt x="147" y="894"/>
                  <a:pt x="147" y="893"/>
                  <a:pt x="146" y="892"/>
                </a:cubicBezTo>
                <a:cubicBezTo>
                  <a:pt x="144" y="892"/>
                  <a:pt x="147" y="895"/>
                  <a:pt x="145" y="895"/>
                </a:cubicBezTo>
                <a:cubicBezTo>
                  <a:pt x="144" y="894"/>
                  <a:pt x="144" y="894"/>
                  <a:pt x="143" y="894"/>
                </a:cubicBezTo>
                <a:close/>
                <a:moveTo>
                  <a:pt x="78" y="780"/>
                </a:moveTo>
                <a:cubicBezTo>
                  <a:pt x="78" y="780"/>
                  <a:pt x="77" y="780"/>
                  <a:pt x="76" y="779"/>
                </a:cubicBezTo>
                <a:cubicBezTo>
                  <a:pt x="75" y="780"/>
                  <a:pt x="75" y="781"/>
                  <a:pt x="75" y="782"/>
                </a:cubicBezTo>
                <a:cubicBezTo>
                  <a:pt x="76" y="782"/>
                  <a:pt x="78" y="781"/>
                  <a:pt x="78" y="780"/>
                </a:cubicBezTo>
                <a:close/>
                <a:moveTo>
                  <a:pt x="186" y="920"/>
                </a:moveTo>
                <a:cubicBezTo>
                  <a:pt x="182" y="924"/>
                  <a:pt x="174" y="924"/>
                  <a:pt x="174" y="928"/>
                </a:cubicBezTo>
                <a:cubicBezTo>
                  <a:pt x="177" y="927"/>
                  <a:pt x="184" y="925"/>
                  <a:pt x="186" y="920"/>
                </a:cubicBezTo>
                <a:close/>
                <a:moveTo>
                  <a:pt x="62" y="746"/>
                </a:moveTo>
                <a:cubicBezTo>
                  <a:pt x="62" y="743"/>
                  <a:pt x="59" y="743"/>
                  <a:pt x="57" y="742"/>
                </a:cubicBezTo>
                <a:cubicBezTo>
                  <a:pt x="59" y="743"/>
                  <a:pt x="59" y="744"/>
                  <a:pt x="59" y="746"/>
                </a:cubicBezTo>
                <a:cubicBezTo>
                  <a:pt x="60" y="744"/>
                  <a:pt x="61" y="746"/>
                  <a:pt x="62" y="746"/>
                </a:cubicBezTo>
                <a:close/>
                <a:moveTo>
                  <a:pt x="81" y="770"/>
                </a:moveTo>
                <a:cubicBezTo>
                  <a:pt x="80" y="771"/>
                  <a:pt x="81" y="772"/>
                  <a:pt x="81" y="774"/>
                </a:cubicBezTo>
                <a:cubicBezTo>
                  <a:pt x="83" y="773"/>
                  <a:pt x="84" y="772"/>
                  <a:pt x="81" y="770"/>
                </a:cubicBezTo>
                <a:close/>
                <a:moveTo>
                  <a:pt x="64" y="743"/>
                </a:moveTo>
                <a:cubicBezTo>
                  <a:pt x="63" y="743"/>
                  <a:pt x="64" y="741"/>
                  <a:pt x="63" y="740"/>
                </a:cubicBezTo>
                <a:cubicBezTo>
                  <a:pt x="62" y="741"/>
                  <a:pt x="61" y="740"/>
                  <a:pt x="60" y="740"/>
                </a:cubicBezTo>
                <a:cubicBezTo>
                  <a:pt x="61" y="741"/>
                  <a:pt x="62" y="743"/>
                  <a:pt x="63" y="744"/>
                </a:cubicBezTo>
                <a:cubicBezTo>
                  <a:pt x="63" y="743"/>
                  <a:pt x="65" y="745"/>
                  <a:pt x="64" y="743"/>
                </a:cubicBezTo>
                <a:close/>
                <a:moveTo>
                  <a:pt x="57" y="728"/>
                </a:moveTo>
                <a:cubicBezTo>
                  <a:pt x="56" y="727"/>
                  <a:pt x="55" y="726"/>
                  <a:pt x="55" y="725"/>
                </a:cubicBezTo>
                <a:cubicBezTo>
                  <a:pt x="54" y="726"/>
                  <a:pt x="53" y="727"/>
                  <a:pt x="53" y="728"/>
                </a:cubicBezTo>
                <a:cubicBezTo>
                  <a:pt x="55" y="727"/>
                  <a:pt x="56" y="728"/>
                  <a:pt x="57" y="728"/>
                </a:cubicBezTo>
                <a:close/>
                <a:moveTo>
                  <a:pt x="68" y="724"/>
                </a:moveTo>
                <a:cubicBezTo>
                  <a:pt x="66" y="723"/>
                  <a:pt x="70" y="721"/>
                  <a:pt x="68" y="721"/>
                </a:cubicBezTo>
                <a:cubicBezTo>
                  <a:pt x="67" y="724"/>
                  <a:pt x="63" y="716"/>
                  <a:pt x="63" y="720"/>
                </a:cubicBezTo>
                <a:cubicBezTo>
                  <a:pt x="66" y="720"/>
                  <a:pt x="65" y="723"/>
                  <a:pt x="68" y="724"/>
                </a:cubicBezTo>
                <a:close/>
                <a:moveTo>
                  <a:pt x="72" y="728"/>
                </a:moveTo>
                <a:cubicBezTo>
                  <a:pt x="71" y="728"/>
                  <a:pt x="69" y="726"/>
                  <a:pt x="68" y="726"/>
                </a:cubicBezTo>
                <a:cubicBezTo>
                  <a:pt x="69" y="729"/>
                  <a:pt x="71" y="729"/>
                  <a:pt x="72" y="728"/>
                </a:cubicBezTo>
                <a:close/>
                <a:moveTo>
                  <a:pt x="143" y="838"/>
                </a:moveTo>
                <a:cubicBezTo>
                  <a:pt x="145" y="840"/>
                  <a:pt x="146" y="840"/>
                  <a:pt x="147" y="839"/>
                </a:cubicBezTo>
                <a:cubicBezTo>
                  <a:pt x="146" y="836"/>
                  <a:pt x="145" y="837"/>
                  <a:pt x="143" y="838"/>
                </a:cubicBezTo>
                <a:close/>
                <a:moveTo>
                  <a:pt x="75" y="722"/>
                </a:moveTo>
                <a:cubicBezTo>
                  <a:pt x="74" y="721"/>
                  <a:pt x="75" y="720"/>
                  <a:pt x="75" y="719"/>
                </a:cubicBezTo>
                <a:cubicBezTo>
                  <a:pt x="73" y="721"/>
                  <a:pt x="69" y="722"/>
                  <a:pt x="70" y="725"/>
                </a:cubicBezTo>
                <a:cubicBezTo>
                  <a:pt x="73" y="724"/>
                  <a:pt x="72" y="723"/>
                  <a:pt x="75" y="722"/>
                </a:cubicBezTo>
                <a:close/>
                <a:moveTo>
                  <a:pt x="90" y="743"/>
                </a:moveTo>
                <a:cubicBezTo>
                  <a:pt x="88" y="743"/>
                  <a:pt x="84" y="741"/>
                  <a:pt x="86" y="745"/>
                </a:cubicBezTo>
                <a:cubicBezTo>
                  <a:pt x="87" y="743"/>
                  <a:pt x="90" y="745"/>
                  <a:pt x="90" y="743"/>
                </a:cubicBezTo>
                <a:close/>
                <a:moveTo>
                  <a:pt x="197" y="910"/>
                </a:moveTo>
                <a:cubicBezTo>
                  <a:pt x="193" y="913"/>
                  <a:pt x="200" y="911"/>
                  <a:pt x="199" y="909"/>
                </a:cubicBezTo>
                <a:cubicBezTo>
                  <a:pt x="197" y="908"/>
                  <a:pt x="198" y="910"/>
                  <a:pt x="197" y="910"/>
                </a:cubicBezTo>
                <a:close/>
                <a:moveTo>
                  <a:pt x="110" y="737"/>
                </a:moveTo>
                <a:cubicBezTo>
                  <a:pt x="109" y="739"/>
                  <a:pt x="108" y="736"/>
                  <a:pt x="107" y="738"/>
                </a:cubicBezTo>
                <a:cubicBezTo>
                  <a:pt x="108" y="740"/>
                  <a:pt x="108" y="740"/>
                  <a:pt x="108" y="740"/>
                </a:cubicBezTo>
                <a:cubicBezTo>
                  <a:pt x="109" y="738"/>
                  <a:pt x="111" y="740"/>
                  <a:pt x="110" y="737"/>
                </a:cubicBezTo>
                <a:close/>
                <a:moveTo>
                  <a:pt x="115" y="725"/>
                </a:moveTo>
                <a:cubicBezTo>
                  <a:pt x="112" y="721"/>
                  <a:pt x="112" y="722"/>
                  <a:pt x="112" y="725"/>
                </a:cubicBezTo>
                <a:cubicBezTo>
                  <a:pt x="111" y="724"/>
                  <a:pt x="110" y="724"/>
                  <a:pt x="109" y="723"/>
                </a:cubicBezTo>
                <a:cubicBezTo>
                  <a:pt x="109" y="727"/>
                  <a:pt x="102" y="726"/>
                  <a:pt x="103" y="729"/>
                </a:cubicBezTo>
                <a:cubicBezTo>
                  <a:pt x="108" y="727"/>
                  <a:pt x="109" y="727"/>
                  <a:pt x="115" y="725"/>
                </a:cubicBezTo>
                <a:close/>
                <a:moveTo>
                  <a:pt x="121" y="723"/>
                </a:moveTo>
                <a:cubicBezTo>
                  <a:pt x="119" y="720"/>
                  <a:pt x="116" y="722"/>
                  <a:pt x="114" y="723"/>
                </a:cubicBezTo>
                <a:cubicBezTo>
                  <a:pt x="116" y="726"/>
                  <a:pt x="119" y="723"/>
                  <a:pt x="121" y="723"/>
                </a:cubicBezTo>
                <a:close/>
                <a:moveTo>
                  <a:pt x="33" y="582"/>
                </a:moveTo>
                <a:cubicBezTo>
                  <a:pt x="32" y="579"/>
                  <a:pt x="26" y="585"/>
                  <a:pt x="28" y="585"/>
                </a:cubicBezTo>
                <a:cubicBezTo>
                  <a:pt x="31" y="583"/>
                  <a:pt x="31" y="583"/>
                  <a:pt x="33" y="582"/>
                </a:cubicBezTo>
                <a:close/>
                <a:moveTo>
                  <a:pt x="140" y="732"/>
                </a:moveTo>
                <a:cubicBezTo>
                  <a:pt x="139" y="733"/>
                  <a:pt x="139" y="732"/>
                  <a:pt x="138" y="731"/>
                </a:cubicBezTo>
                <a:cubicBezTo>
                  <a:pt x="138" y="734"/>
                  <a:pt x="135" y="734"/>
                  <a:pt x="135" y="737"/>
                </a:cubicBezTo>
                <a:cubicBezTo>
                  <a:pt x="136" y="735"/>
                  <a:pt x="140" y="735"/>
                  <a:pt x="140" y="732"/>
                </a:cubicBezTo>
                <a:close/>
                <a:moveTo>
                  <a:pt x="114" y="696"/>
                </a:moveTo>
                <a:cubicBezTo>
                  <a:pt x="113" y="694"/>
                  <a:pt x="112" y="694"/>
                  <a:pt x="111" y="693"/>
                </a:cubicBezTo>
                <a:cubicBezTo>
                  <a:pt x="111" y="692"/>
                  <a:pt x="112" y="692"/>
                  <a:pt x="111" y="690"/>
                </a:cubicBezTo>
                <a:cubicBezTo>
                  <a:pt x="108" y="692"/>
                  <a:pt x="112" y="697"/>
                  <a:pt x="114" y="696"/>
                </a:cubicBezTo>
                <a:close/>
                <a:moveTo>
                  <a:pt x="172" y="775"/>
                </a:moveTo>
                <a:cubicBezTo>
                  <a:pt x="171" y="776"/>
                  <a:pt x="167" y="776"/>
                  <a:pt x="169" y="779"/>
                </a:cubicBezTo>
                <a:cubicBezTo>
                  <a:pt x="170" y="778"/>
                  <a:pt x="173" y="777"/>
                  <a:pt x="172" y="775"/>
                </a:cubicBezTo>
                <a:close/>
                <a:moveTo>
                  <a:pt x="140" y="724"/>
                </a:moveTo>
                <a:cubicBezTo>
                  <a:pt x="139" y="727"/>
                  <a:pt x="137" y="720"/>
                  <a:pt x="136" y="721"/>
                </a:cubicBezTo>
                <a:cubicBezTo>
                  <a:pt x="137" y="724"/>
                  <a:pt x="135" y="724"/>
                  <a:pt x="135" y="726"/>
                </a:cubicBezTo>
                <a:cubicBezTo>
                  <a:pt x="136" y="725"/>
                  <a:pt x="140" y="728"/>
                  <a:pt x="140" y="724"/>
                </a:cubicBezTo>
                <a:close/>
                <a:moveTo>
                  <a:pt x="54" y="589"/>
                </a:moveTo>
                <a:cubicBezTo>
                  <a:pt x="52" y="587"/>
                  <a:pt x="46" y="589"/>
                  <a:pt x="48" y="591"/>
                </a:cubicBezTo>
                <a:cubicBezTo>
                  <a:pt x="50" y="590"/>
                  <a:pt x="52" y="590"/>
                  <a:pt x="54" y="589"/>
                </a:cubicBezTo>
                <a:close/>
                <a:moveTo>
                  <a:pt x="172" y="768"/>
                </a:moveTo>
                <a:cubicBezTo>
                  <a:pt x="171" y="765"/>
                  <a:pt x="174" y="765"/>
                  <a:pt x="173" y="763"/>
                </a:cubicBezTo>
                <a:cubicBezTo>
                  <a:pt x="171" y="764"/>
                  <a:pt x="170" y="767"/>
                  <a:pt x="169" y="769"/>
                </a:cubicBezTo>
                <a:cubicBezTo>
                  <a:pt x="170" y="767"/>
                  <a:pt x="171" y="769"/>
                  <a:pt x="172" y="768"/>
                </a:cubicBezTo>
                <a:close/>
                <a:moveTo>
                  <a:pt x="147" y="724"/>
                </a:moveTo>
                <a:cubicBezTo>
                  <a:pt x="145" y="725"/>
                  <a:pt x="143" y="725"/>
                  <a:pt x="142" y="728"/>
                </a:cubicBezTo>
                <a:cubicBezTo>
                  <a:pt x="143" y="727"/>
                  <a:pt x="147" y="727"/>
                  <a:pt x="147" y="724"/>
                </a:cubicBezTo>
                <a:close/>
                <a:moveTo>
                  <a:pt x="144" y="718"/>
                </a:moveTo>
                <a:cubicBezTo>
                  <a:pt x="145" y="719"/>
                  <a:pt x="145" y="720"/>
                  <a:pt x="146" y="719"/>
                </a:cubicBezTo>
                <a:cubicBezTo>
                  <a:pt x="145" y="718"/>
                  <a:pt x="144" y="717"/>
                  <a:pt x="144" y="716"/>
                </a:cubicBezTo>
                <a:cubicBezTo>
                  <a:pt x="142" y="717"/>
                  <a:pt x="143" y="719"/>
                  <a:pt x="142" y="720"/>
                </a:cubicBezTo>
                <a:cubicBezTo>
                  <a:pt x="141" y="719"/>
                  <a:pt x="142" y="719"/>
                  <a:pt x="141" y="718"/>
                </a:cubicBezTo>
                <a:cubicBezTo>
                  <a:pt x="140" y="718"/>
                  <a:pt x="140" y="718"/>
                  <a:pt x="140" y="718"/>
                </a:cubicBezTo>
                <a:cubicBezTo>
                  <a:pt x="140" y="718"/>
                  <a:pt x="140" y="717"/>
                  <a:pt x="139" y="718"/>
                </a:cubicBezTo>
                <a:cubicBezTo>
                  <a:pt x="141" y="720"/>
                  <a:pt x="138" y="720"/>
                  <a:pt x="140" y="722"/>
                </a:cubicBezTo>
                <a:cubicBezTo>
                  <a:pt x="143" y="722"/>
                  <a:pt x="142" y="720"/>
                  <a:pt x="144" y="718"/>
                </a:cubicBezTo>
                <a:close/>
                <a:moveTo>
                  <a:pt x="142" y="711"/>
                </a:moveTo>
                <a:cubicBezTo>
                  <a:pt x="139" y="712"/>
                  <a:pt x="136" y="712"/>
                  <a:pt x="135" y="715"/>
                </a:cubicBezTo>
                <a:cubicBezTo>
                  <a:pt x="137" y="714"/>
                  <a:pt x="141" y="714"/>
                  <a:pt x="142" y="711"/>
                </a:cubicBezTo>
                <a:close/>
                <a:moveTo>
                  <a:pt x="66" y="598"/>
                </a:moveTo>
                <a:cubicBezTo>
                  <a:pt x="66" y="599"/>
                  <a:pt x="66" y="600"/>
                  <a:pt x="65" y="601"/>
                </a:cubicBezTo>
                <a:cubicBezTo>
                  <a:pt x="67" y="603"/>
                  <a:pt x="67" y="603"/>
                  <a:pt x="67" y="603"/>
                </a:cubicBezTo>
                <a:cubicBezTo>
                  <a:pt x="68" y="602"/>
                  <a:pt x="68" y="598"/>
                  <a:pt x="66" y="598"/>
                </a:cubicBezTo>
                <a:close/>
                <a:moveTo>
                  <a:pt x="67" y="589"/>
                </a:moveTo>
                <a:cubicBezTo>
                  <a:pt x="66" y="588"/>
                  <a:pt x="67" y="585"/>
                  <a:pt x="65" y="586"/>
                </a:cubicBezTo>
                <a:cubicBezTo>
                  <a:pt x="65" y="587"/>
                  <a:pt x="64" y="589"/>
                  <a:pt x="63" y="588"/>
                </a:cubicBezTo>
                <a:cubicBezTo>
                  <a:pt x="64" y="590"/>
                  <a:pt x="64" y="590"/>
                  <a:pt x="64" y="590"/>
                </a:cubicBezTo>
                <a:cubicBezTo>
                  <a:pt x="64" y="590"/>
                  <a:pt x="64" y="591"/>
                  <a:pt x="65" y="590"/>
                </a:cubicBezTo>
                <a:cubicBezTo>
                  <a:pt x="64" y="587"/>
                  <a:pt x="67" y="592"/>
                  <a:pt x="67" y="589"/>
                </a:cubicBezTo>
                <a:close/>
                <a:moveTo>
                  <a:pt x="203" y="794"/>
                </a:moveTo>
                <a:cubicBezTo>
                  <a:pt x="202" y="792"/>
                  <a:pt x="201" y="792"/>
                  <a:pt x="200" y="791"/>
                </a:cubicBezTo>
                <a:cubicBezTo>
                  <a:pt x="200" y="791"/>
                  <a:pt x="199" y="792"/>
                  <a:pt x="199" y="793"/>
                </a:cubicBezTo>
                <a:cubicBezTo>
                  <a:pt x="201" y="791"/>
                  <a:pt x="202" y="796"/>
                  <a:pt x="203" y="794"/>
                </a:cubicBezTo>
                <a:close/>
                <a:moveTo>
                  <a:pt x="131" y="686"/>
                </a:moveTo>
                <a:cubicBezTo>
                  <a:pt x="132" y="683"/>
                  <a:pt x="128" y="683"/>
                  <a:pt x="129" y="681"/>
                </a:cubicBezTo>
                <a:cubicBezTo>
                  <a:pt x="126" y="682"/>
                  <a:pt x="130" y="685"/>
                  <a:pt x="131" y="686"/>
                </a:cubicBezTo>
                <a:close/>
                <a:moveTo>
                  <a:pt x="159" y="716"/>
                </a:moveTo>
                <a:cubicBezTo>
                  <a:pt x="158" y="717"/>
                  <a:pt x="157" y="717"/>
                  <a:pt x="158" y="718"/>
                </a:cubicBezTo>
                <a:cubicBezTo>
                  <a:pt x="162" y="719"/>
                  <a:pt x="157" y="720"/>
                  <a:pt x="158" y="722"/>
                </a:cubicBezTo>
                <a:cubicBezTo>
                  <a:pt x="160" y="721"/>
                  <a:pt x="161" y="719"/>
                  <a:pt x="159" y="716"/>
                </a:cubicBezTo>
                <a:close/>
                <a:moveTo>
                  <a:pt x="10" y="478"/>
                </a:moveTo>
                <a:cubicBezTo>
                  <a:pt x="6" y="480"/>
                  <a:pt x="2" y="481"/>
                  <a:pt x="0" y="482"/>
                </a:cubicBezTo>
                <a:cubicBezTo>
                  <a:pt x="3" y="484"/>
                  <a:pt x="8" y="480"/>
                  <a:pt x="10" y="478"/>
                </a:cubicBezTo>
                <a:close/>
                <a:moveTo>
                  <a:pt x="280" y="898"/>
                </a:moveTo>
                <a:cubicBezTo>
                  <a:pt x="279" y="895"/>
                  <a:pt x="278" y="897"/>
                  <a:pt x="277" y="895"/>
                </a:cubicBezTo>
                <a:cubicBezTo>
                  <a:pt x="276" y="895"/>
                  <a:pt x="276" y="896"/>
                  <a:pt x="276" y="897"/>
                </a:cubicBezTo>
                <a:cubicBezTo>
                  <a:pt x="278" y="895"/>
                  <a:pt x="279" y="900"/>
                  <a:pt x="280" y="898"/>
                </a:cubicBezTo>
                <a:close/>
                <a:moveTo>
                  <a:pt x="145" y="676"/>
                </a:moveTo>
                <a:cubicBezTo>
                  <a:pt x="142" y="672"/>
                  <a:pt x="138" y="674"/>
                  <a:pt x="137" y="677"/>
                </a:cubicBezTo>
                <a:cubicBezTo>
                  <a:pt x="139" y="679"/>
                  <a:pt x="141" y="677"/>
                  <a:pt x="144" y="678"/>
                </a:cubicBezTo>
                <a:cubicBezTo>
                  <a:pt x="144" y="675"/>
                  <a:pt x="141" y="677"/>
                  <a:pt x="140" y="677"/>
                </a:cubicBezTo>
                <a:cubicBezTo>
                  <a:pt x="140" y="676"/>
                  <a:pt x="140" y="676"/>
                  <a:pt x="140" y="675"/>
                </a:cubicBezTo>
                <a:cubicBezTo>
                  <a:pt x="142" y="675"/>
                  <a:pt x="144" y="677"/>
                  <a:pt x="145" y="676"/>
                </a:cubicBezTo>
                <a:close/>
                <a:moveTo>
                  <a:pt x="195" y="762"/>
                </a:moveTo>
                <a:cubicBezTo>
                  <a:pt x="196" y="762"/>
                  <a:pt x="197" y="761"/>
                  <a:pt x="198" y="762"/>
                </a:cubicBezTo>
                <a:cubicBezTo>
                  <a:pt x="196" y="760"/>
                  <a:pt x="194" y="759"/>
                  <a:pt x="192" y="759"/>
                </a:cubicBezTo>
                <a:cubicBezTo>
                  <a:pt x="193" y="761"/>
                  <a:pt x="194" y="759"/>
                  <a:pt x="195" y="762"/>
                </a:cubicBezTo>
                <a:close/>
                <a:moveTo>
                  <a:pt x="144" y="680"/>
                </a:moveTo>
                <a:cubicBezTo>
                  <a:pt x="145" y="682"/>
                  <a:pt x="147" y="683"/>
                  <a:pt x="146" y="681"/>
                </a:cubicBezTo>
                <a:cubicBezTo>
                  <a:pt x="146" y="681"/>
                  <a:pt x="145" y="681"/>
                  <a:pt x="145" y="680"/>
                </a:cubicBezTo>
                <a:cubicBezTo>
                  <a:pt x="146" y="680"/>
                  <a:pt x="146" y="679"/>
                  <a:pt x="145" y="678"/>
                </a:cubicBezTo>
                <a:cubicBezTo>
                  <a:pt x="145" y="679"/>
                  <a:pt x="142" y="679"/>
                  <a:pt x="143" y="681"/>
                </a:cubicBezTo>
                <a:lnTo>
                  <a:pt x="144" y="680"/>
                </a:lnTo>
                <a:close/>
                <a:moveTo>
                  <a:pt x="84" y="577"/>
                </a:moveTo>
                <a:cubicBezTo>
                  <a:pt x="83" y="578"/>
                  <a:pt x="78" y="577"/>
                  <a:pt x="80" y="580"/>
                </a:cubicBezTo>
                <a:cubicBezTo>
                  <a:pt x="81" y="579"/>
                  <a:pt x="84" y="580"/>
                  <a:pt x="84" y="577"/>
                </a:cubicBezTo>
                <a:close/>
                <a:moveTo>
                  <a:pt x="151" y="670"/>
                </a:moveTo>
                <a:cubicBezTo>
                  <a:pt x="150" y="670"/>
                  <a:pt x="149" y="669"/>
                  <a:pt x="149" y="668"/>
                </a:cubicBezTo>
                <a:cubicBezTo>
                  <a:pt x="146" y="669"/>
                  <a:pt x="147" y="672"/>
                  <a:pt x="147" y="674"/>
                </a:cubicBezTo>
                <a:cubicBezTo>
                  <a:pt x="148" y="674"/>
                  <a:pt x="150" y="671"/>
                  <a:pt x="151" y="670"/>
                </a:cubicBezTo>
                <a:close/>
                <a:moveTo>
                  <a:pt x="265" y="840"/>
                </a:moveTo>
                <a:cubicBezTo>
                  <a:pt x="265" y="838"/>
                  <a:pt x="263" y="837"/>
                  <a:pt x="262" y="837"/>
                </a:cubicBezTo>
                <a:cubicBezTo>
                  <a:pt x="262" y="838"/>
                  <a:pt x="262" y="838"/>
                  <a:pt x="263" y="839"/>
                </a:cubicBezTo>
                <a:cubicBezTo>
                  <a:pt x="264" y="839"/>
                  <a:pt x="264" y="840"/>
                  <a:pt x="265" y="840"/>
                </a:cubicBezTo>
                <a:close/>
                <a:moveTo>
                  <a:pt x="109" y="592"/>
                </a:moveTo>
                <a:cubicBezTo>
                  <a:pt x="108" y="592"/>
                  <a:pt x="107" y="594"/>
                  <a:pt x="106" y="593"/>
                </a:cubicBezTo>
                <a:cubicBezTo>
                  <a:pt x="107" y="596"/>
                  <a:pt x="111" y="595"/>
                  <a:pt x="109" y="592"/>
                </a:cubicBezTo>
                <a:close/>
                <a:moveTo>
                  <a:pt x="194" y="726"/>
                </a:moveTo>
                <a:cubicBezTo>
                  <a:pt x="194" y="722"/>
                  <a:pt x="196" y="726"/>
                  <a:pt x="197" y="723"/>
                </a:cubicBezTo>
                <a:cubicBezTo>
                  <a:pt x="195" y="723"/>
                  <a:pt x="191" y="721"/>
                  <a:pt x="193" y="724"/>
                </a:cubicBezTo>
                <a:cubicBezTo>
                  <a:pt x="193" y="724"/>
                  <a:pt x="194" y="725"/>
                  <a:pt x="194" y="726"/>
                </a:cubicBezTo>
                <a:close/>
                <a:moveTo>
                  <a:pt x="159" y="668"/>
                </a:moveTo>
                <a:cubicBezTo>
                  <a:pt x="159" y="664"/>
                  <a:pt x="164" y="669"/>
                  <a:pt x="164" y="666"/>
                </a:cubicBezTo>
                <a:cubicBezTo>
                  <a:pt x="162" y="663"/>
                  <a:pt x="155" y="663"/>
                  <a:pt x="156" y="667"/>
                </a:cubicBezTo>
                <a:cubicBezTo>
                  <a:pt x="157" y="665"/>
                  <a:pt x="158" y="666"/>
                  <a:pt x="159" y="668"/>
                </a:cubicBezTo>
                <a:close/>
                <a:moveTo>
                  <a:pt x="251" y="797"/>
                </a:moveTo>
                <a:cubicBezTo>
                  <a:pt x="250" y="799"/>
                  <a:pt x="248" y="799"/>
                  <a:pt x="248" y="801"/>
                </a:cubicBezTo>
                <a:cubicBezTo>
                  <a:pt x="250" y="802"/>
                  <a:pt x="253" y="800"/>
                  <a:pt x="251" y="797"/>
                </a:cubicBezTo>
                <a:close/>
                <a:moveTo>
                  <a:pt x="236" y="776"/>
                </a:moveTo>
                <a:cubicBezTo>
                  <a:pt x="236" y="776"/>
                  <a:pt x="236" y="775"/>
                  <a:pt x="235" y="775"/>
                </a:cubicBezTo>
                <a:cubicBezTo>
                  <a:pt x="235" y="774"/>
                  <a:pt x="235" y="774"/>
                  <a:pt x="235" y="774"/>
                </a:cubicBezTo>
                <a:cubicBezTo>
                  <a:pt x="236" y="777"/>
                  <a:pt x="231" y="774"/>
                  <a:pt x="234" y="777"/>
                </a:cubicBezTo>
                <a:cubicBezTo>
                  <a:pt x="235" y="776"/>
                  <a:pt x="235" y="777"/>
                  <a:pt x="236" y="776"/>
                </a:cubicBezTo>
                <a:close/>
                <a:moveTo>
                  <a:pt x="171" y="667"/>
                </a:moveTo>
                <a:cubicBezTo>
                  <a:pt x="172" y="668"/>
                  <a:pt x="169" y="669"/>
                  <a:pt x="168" y="667"/>
                </a:cubicBezTo>
                <a:cubicBezTo>
                  <a:pt x="168" y="666"/>
                  <a:pt x="169" y="665"/>
                  <a:pt x="169" y="664"/>
                </a:cubicBezTo>
                <a:cubicBezTo>
                  <a:pt x="168" y="664"/>
                  <a:pt x="164" y="664"/>
                  <a:pt x="165" y="667"/>
                </a:cubicBezTo>
                <a:cubicBezTo>
                  <a:pt x="169" y="666"/>
                  <a:pt x="165" y="669"/>
                  <a:pt x="167" y="671"/>
                </a:cubicBezTo>
                <a:cubicBezTo>
                  <a:pt x="169" y="671"/>
                  <a:pt x="174" y="669"/>
                  <a:pt x="171" y="667"/>
                </a:cubicBezTo>
                <a:close/>
                <a:moveTo>
                  <a:pt x="181" y="683"/>
                </a:moveTo>
                <a:cubicBezTo>
                  <a:pt x="183" y="680"/>
                  <a:pt x="178" y="681"/>
                  <a:pt x="179" y="677"/>
                </a:cubicBezTo>
                <a:cubicBezTo>
                  <a:pt x="178" y="680"/>
                  <a:pt x="175" y="680"/>
                  <a:pt x="176" y="682"/>
                </a:cubicBezTo>
                <a:cubicBezTo>
                  <a:pt x="178" y="680"/>
                  <a:pt x="181" y="681"/>
                  <a:pt x="181" y="683"/>
                </a:cubicBezTo>
                <a:close/>
                <a:moveTo>
                  <a:pt x="240" y="768"/>
                </a:moveTo>
                <a:cubicBezTo>
                  <a:pt x="239" y="769"/>
                  <a:pt x="238" y="768"/>
                  <a:pt x="237" y="767"/>
                </a:cubicBezTo>
                <a:cubicBezTo>
                  <a:pt x="237" y="767"/>
                  <a:pt x="234" y="769"/>
                  <a:pt x="236" y="769"/>
                </a:cubicBezTo>
                <a:cubicBezTo>
                  <a:pt x="237" y="767"/>
                  <a:pt x="241" y="772"/>
                  <a:pt x="240" y="768"/>
                </a:cubicBezTo>
                <a:close/>
                <a:moveTo>
                  <a:pt x="232" y="757"/>
                </a:moveTo>
                <a:cubicBezTo>
                  <a:pt x="231" y="758"/>
                  <a:pt x="230" y="757"/>
                  <a:pt x="229" y="757"/>
                </a:cubicBezTo>
                <a:cubicBezTo>
                  <a:pt x="229" y="758"/>
                  <a:pt x="228" y="758"/>
                  <a:pt x="229" y="759"/>
                </a:cubicBezTo>
                <a:cubicBezTo>
                  <a:pt x="230" y="759"/>
                  <a:pt x="233" y="760"/>
                  <a:pt x="232" y="757"/>
                </a:cubicBezTo>
                <a:close/>
                <a:moveTo>
                  <a:pt x="191" y="686"/>
                </a:moveTo>
                <a:cubicBezTo>
                  <a:pt x="189" y="684"/>
                  <a:pt x="193" y="684"/>
                  <a:pt x="191" y="682"/>
                </a:cubicBezTo>
                <a:cubicBezTo>
                  <a:pt x="190" y="685"/>
                  <a:pt x="188" y="684"/>
                  <a:pt x="186" y="684"/>
                </a:cubicBezTo>
                <a:cubicBezTo>
                  <a:pt x="186" y="685"/>
                  <a:pt x="187" y="687"/>
                  <a:pt x="188" y="686"/>
                </a:cubicBezTo>
                <a:cubicBezTo>
                  <a:pt x="187" y="684"/>
                  <a:pt x="190" y="687"/>
                  <a:pt x="191" y="686"/>
                </a:cubicBezTo>
                <a:close/>
                <a:moveTo>
                  <a:pt x="230" y="742"/>
                </a:moveTo>
                <a:cubicBezTo>
                  <a:pt x="228" y="740"/>
                  <a:pt x="230" y="740"/>
                  <a:pt x="229" y="738"/>
                </a:cubicBezTo>
                <a:cubicBezTo>
                  <a:pt x="228" y="739"/>
                  <a:pt x="227" y="737"/>
                  <a:pt x="226" y="739"/>
                </a:cubicBezTo>
                <a:cubicBezTo>
                  <a:pt x="226" y="740"/>
                  <a:pt x="226" y="741"/>
                  <a:pt x="228" y="742"/>
                </a:cubicBezTo>
                <a:cubicBezTo>
                  <a:pt x="227" y="742"/>
                  <a:pt x="226" y="743"/>
                  <a:pt x="227" y="744"/>
                </a:cubicBezTo>
                <a:cubicBezTo>
                  <a:pt x="228" y="744"/>
                  <a:pt x="229" y="743"/>
                  <a:pt x="230" y="742"/>
                </a:cubicBezTo>
                <a:close/>
                <a:moveTo>
                  <a:pt x="122" y="566"/>
                </a:moveTo>
                <a:cubicBezTo>
                  <a:pt x="122" y="569"/>
                  <a:pt x="118" y="570"/>
                  <a:pt x="118" y="573"/>
                </a:cubicBezTo>
                <a:cubicBezTo>
                  <a:pt x="121" y="572"/>
                  <a:pt x="124" y="571"/>
                  <a:pt x="126" y="568"/>
                </a:cubicBezTo>
                <a:cubicBezTo>
                  <a:pt x="127" y="568"/>
                  <a:pt x="126" y="571"/>
                  <a:pt x="128" y="570"/>
                </a:cubicBezTo>
                <a:cubicBezTo>
                  <a:pt x="127" y="568"/>
                  <a:pt x="128" y="564"/>
                  <a:pt x="129" y="568"/>
                </a:cubicBezTo>
                <a:cubicBezTo>
                  <a:pt x="132" y="568"/>
                  <a:pt x="128" y="565"/>
                  <a:pt x="129" y="565"/>
                </a:cubicBezTo>
                <a:cubicBezTo>
                  <a:pt x="132" y="567"/>
                  <a:pt x="130" y="562"/>
                  <a:pt x="133" y="564"/>
                </a:cubicBezTo>
                <a:cubicBezTo>
                  <a:pt x="132" y="563"/>
                  <a:pt x="132" y="562"/>
                  <a:pt x="132" y="561"/>
                </a:cubicBezTo>
                <a:cubicBezTo>
                  <a:pt x="128" y="563"/>
                  <a:pt x="126" y="567"/>
                  <a:pt x="122" y="566"/>
                </a:cubicBezTo>
                <a:close/>
                <a:moveTo>
                  <a:pt x="180" y="662"/>
                </a:moveTo>
                <a:cubicBezTo>
                  <a:pt x="179" y="661"/>
                  <a:pt x="178" y="659"/>
                  <a:pt x="178" y="658"/>
                </a:cubicBezTo>
                <a:cubicBezTo>
                  <a:pt x="176" y="659"/>
                  <a:pt x="175" y="658"/>
                  <a:pt x="176" y="660"/>
                </a:cubicBezTo>
                <a:cubicBezTo>
                  <a:pt x="177" y="659"/>
                  <a:pt x="179" y="663"/>
                  <a:pt x="180" y="662"/>
                </a:cubicBezTo>
                <a:close/>
                <a:moveTo>
                  <a:pt x="167" y="629"/>
                </a:moveTo>
                <a:cubicBezTo>
                  <a:pt x="166" y="631"/>
                  <a:pt x="165" y="629"/>
                  <a:pt x="164" y="629"/>
                </a:cubicBezTo>
                <a:cubicBezTo>
                  <a:pt x="165" y="630"/>
                  <a:pt x="164" y="631"/>
                  <a:pt x="164" y="632"/>
                </a:cubicBezTo>
                <a:cubicBezTo>
                  <a:pt x="165" y="632"/>
                  <a:pt x="168" y="631"/>
                  <a:pt x="167" y="629"/>
                </a:cubicBezTo>
                <a:close/>
                <a:moveTo>
                  <a:pt x="139" y="582"/>
                </a:moveTo>
                <a:cubicBezTo>
                  <a:pt x="138" y="584"/>
                  <a:pt x="135" y="585"/>
                  <a:pt x="137" y="588"/>
                </a:cubicBezTo>
                <a:cubicBezTo>
                  <a:pt x="136" y="586"/>
                  <a:pt x="141" y="585"/>
                  <a:pt x="139" y="582"/>
                </a:cubicBezTo>
                <a:close/>
                <a:moveTo>
                  <a:pt x="161" y="617"/>
                </a:moveTo>
                <a:cubicBezTo>
                  <a:pt x="160" y="616"/>
                  <a:pt x="160" y="615"/>
                  <a:pt x="160" y="614"/>
                </a:cubicBezTo>
                <a:cubicBezTo>
                  <a:pt x="159" y="616"/>
                  <a:pt x="156" y="614"/>
                  <a:pt x="157" y="616"/>
                </a:cubicBezTo>
                <a:cubicBezTo>
                  <a:pt x="158" y="615"/>
                  <a:pt x="159" y="617"/>
                  <a:pt x="161" y="617"/>
                </a:cubicBezTo>
                <a:close/>
                <a:moveTo>
                  <a:pt x="193" y="666"/>
                </a:moveTo>
                <a:cubicBezTo>
                  <a:pt x="192" y="666"/>
                  <a:pt x="191" y="663"/>
                  <a:pt x="190" y="665"/>
                </a:cubicBezTo>
                <a:cubicBezTo>
                  <a:pt x="191" y="668"/>
                  <a:pt x="194" y="668"/>
                  <a:pt x="193" y="666"/>
                </a:cubicBezTo>
                <a:close/>
                <a:moveTo>
                  <a:pt x="120" y="552"/>
                </a:moveTo>
                <a:cubicBezTo>
                  <a:pt x="119" y="553"/>
                  <a:pt x="119" y="552"/>
                  <a:pt x="118" y="551"/>
                </a:cubicBezTo>
                <a:cubicBezTo>
                  <a:pt x="117" y="552"/>
                  <a:pt x="117" y="553"/>
                  <a:pt x="117" y="555"/>
                </a:cubicBezTo>
                <a:cubicBezTo>
                  <a:pt x="118" y="553"/>
                  <a:pt x="121" y="555"/>
                  <a:pt x="120" y="552"/>
                </a:cubicBezTo>
                <a:close/>
                <a:moveTo>
                  <a:pt x="124" y="559"/>
                </a:moveTo>
                <a:cubicBezTo>
                  <a:pt x="124" y="559"/>
                  <a:pt x="123" y="556"/>
                  <a:pt x="122" y="558"/>
                </a:cubicBezTo>
                <a:cubicBezTo>
                  <a:pt x="123" y="560"/>
                  <a:pt x="122" y="561"/>
                  <a:pt x="123" y="563"/>
                </a:cubicBezTo>
                <a:cubicBezTo>
                  <a:pt x="125" y="562"/>
                  <a:pt x="125" y="560"/>
                  <a:pt x="124" y="559"/>
                </a:cubicBezTo>
                <a:close/>
                <a:moveTo>
                  <a:pt x="258" y="763"/>
                </a:moveTo>
                <a:cubicBezTo>
                  <a:pt x="257" y="762"/>
                  <a:pt x="256" y="760"/>
                  <a:pt x="255" y="761"/>
                </a:cubicBezTo>
                <a:cubicBezTo>
                  <a:pt x="256" y="763"/>
                  <a:pt x="257" y="762"/>
                  <a:pt x="256" y="763"/>
                </a:cubicBezTo>
                <a:cubicBezTo>
                  <a:pt x="256" y="764"/>
                  <a:pt x="256" y="764"/>
                  <a:pt x="256" y="764"/>
                </a:cubicBezTo>
                <a:lnTo>
                  <a:pt x="258" y="763"/>
                </a:lnTo>
                <a:close/>
                <a:moveTo>
                  <a:pt x="187" y="652"/>
                </a:moveTo>
                <a:cubicBezTo>
                  <a:pt x="185" y="650"/>
                  <a:pt x="187" y="650"/>
                  <a:pt x="186" y="648"/>
                </a:cubicBezTo>
                <a:cubicBezTo>
                  <a:pt x="185" y="649"/>
                  <a:pt x="184" y="649"/>
                  <a:pt x="184" y="651"/>
                </a:cubicBezTo>
                <a:cubicBezTo>
                  <a:pt x="185" y="649"/>
                  <a:pt x="186" y="652"/>
                  <a:pt x="187" y="652"/>
                </a:cubicBezTo>
                <a:close/>
                <a:moveTo>
                  <a:pt x="167" y="620"/>
                </a:moveTo>
                <a:cubicBezTo>
                  <a:pt x="166" y="621"/>
                  <a:pt x="165" y="616"/>
                  <a:pt x="164" y="618"/>
                </a:cubicBezTo>
                <a:cubicBezTo>
                  <a:pt x="165" y="619"/>
                  <a:pt x="163" y="619"/>
                  <a:pt x="164" y="620"/>
                </a:cubicBezTo>
                <a:cubicBezTo>
                  <a:pt x="164" y="618"/>
                  <a:pt x="168" y="623"/>
                  <a:pt x="167" y="620"/>
                </a:cubicBezTo>
                <a:close/>
                <a:moveTo>
                  <a:pt x="150" y="575"/>
                </a:moveTo>
                <a:cubicBezTo>
                  <a:pt x="147" y="574"/>
                  <a:pt x="148" y="579"/>
                  <a:pt x="146" y="579"/>
                </a:cubicBezTo>
                <a:cubicBezTo>
                  <a:pt x="145" y="579"/>
                  <a:pt x="144" y="577"/>
                  <a:pt x="144" y="578"/>
                </a:cubicBezTo>
                <a:cubicBezTo>
                  <a:pt x="146" y="581"/>
                  <a:pt x="140" y="580"/>
                  <a:pt x="141" y="583"/>
                </a:cubicBezTo>
                <a:cubicBezTo>
                  <a:pt x="145" y="582"/>
                  <a:pt x="150" y="580"/>
                  <a:pt x="150" y="575"/>
                </a:cubicBezTo>
                <a:close/>
                <a:moveTo>
                  <a:pt x="193" y="651"/>
                </a:moveTo>
                <a:cubicBezTo>
                  <a:pt x="192" y="649"/>
                  <a:pt x="188" y="650"/>
                  <a:pt x="189" y="652"/>
                </a:cubicBezTo>
                <a:cubicBezTo>
                  <a:pt x="190" y="651"/>
                  <a:pt x="192" y="652"/>
                  <a:pt x="193" y="651"/>
                </a:cubicBezTo>
                <a:close/>
                <a:moveTo>
                  <a:pt x="203" y="666"/>
                </a:moveTo>
                <a:cubicBezTo>
                  <a:pt x="202" y="667"/>
                  <a:pt x="199" y="667"/>
                  <a:pt x="201" y="670"/>
                </a:cubicBezTo>
                <a:cubicBezTo>
                  <a:pt x="203" y="669"/>
                  <a:pt x="204" y="669"/>
                  <a:pt x="203" y="666"/>
                </a:cubicBezTo>
                <a:close/>
                <a:moveTo>
                  <a:pt x="161" y="603"/>
                </a:moveTo>
                <a:cubicBezTo>
                  <a:pt x="160" y="601"/>
                  <a:pt x="156" y="601"/>
                  <a:pt x="157" y="603"/>
                </a:cubicBezTo>
                <a:cubicBezTo>
                  <a:pt x="159" y="603"/>
                  <a:pt x="160" y="604"/>
                  <a:pt x="161" y="603"/>
                </a:cubicBezTo>
                <a:close/>
                <a:moveTo>
                  <a:pt x="139" y="563"/>
                </a:moveTo>
                <a:cubicBezTo>
                  <a:pt x="137" y="564"/>
                  <a:pt x="136" y="565"/>
                  <a:pt x="136" y="567"/>
                </a:cubicBezTo>
                <a:cubicBezTo>
                  <a:pt x="138" y="567"/>
                  <a:pt x="140" y="566"/>
                  <a:pt x="139" y="563"/>
                </a:cubicBezTo>
                <a:close/>
                <a:moveTo>
                  <a:pt x="312" y="824"/>
                </a:moveTo>
                <a:cubicBezTo>
                  <a:pt x="312" y="825"/>
                  <a:pt x="310" y="826"/>
                  <a:pt x="312" y="829"/>
                </a:cubicBezTo>
                <a:cubicBezTo>
                  <a:pt x="314" y="828"/>
                  <a:pt x="314" y="826"/>
                  <a:pt x="312" y="824"/>
                </a:cubicBezTo>
                <a:close/>
                <a:moveTo>
                  <a:pt x="213" y="660"/>
                </a:moveTo>
                <a:cubicBezTo>
                  <a:pt x="212" y="657"/>
                  <a:pt x="208" y="661"/>
                  <a:pt x="208" y="662"/>
                </a:cubicBezTo>
                <a:cubicBezTo>
                  <a:pt x="211" y="662"/>
                  <a:pt x="210" y="660"/>
                  <a:pt x="213" y="660"/>
                </a:cubicBezTo>
                <a:close/>
                <a:moveTo>
                  <a:pt x="140" y="555"/>
                </a:moveTo>
                <a:cubicBezTo>
                  <a:pt x="142" y="557"/>
                  <a:pt x="141" y="558"/>
                  <a:pt x="142" y="559"/>
                </a:cubicBezTo>
                <a:cubicBezTo>
                  <a:pt x="144" y="559"/>
                  <a:pt x="142" y="554"/>
                  <a:pt x="140" y="555"/>
                </a:cubicBezTo>
                <a:close/>
                <a:moveTo>
                  <a:pt x="80" y="451"/>
                </a:moveTo>
                <a:cubicBezTo>
                  <a:pt x="78" y="448"/>
                  <a:pt x="76" y="450"/>
                  <a:pt x="76" y="452"/>
                </a:cubicBezTo>
                <a:cubicBezTo>
                  <a:pt x="78" y="450"/>
                  <a:pt x="79" y="453"/>
                  <a:pt x="80" y="451"/>
                </a:cubicBezTo>
                <a:close/>
                <a:moveTo>
                  <a:pt x="162" y="566"/>
                </a:moveTo>
                <a:cubicBezTo>
                  <a:pt x="161" y="567"/>
                  <a:pt x="159" y="566"/>
                  <a:pt x="158" y="568"/>
                </a:cubicBezTo>
                <a:cubicBezTo>
                  <a:pt x="158" y="569"/>
                  <a:pt x="158" y="570"/>
                  <a:pt x="158" y="571"/>
                </a:cubicBezTo>
                <a:cubicBezTo>
                  <a:pt x="160" y="568"/>
                  <a:pt x="161" y="568"/>
                  <a:pt x="162" y="566"/>
                </a:cubicBezTo>
                <a:close/>
                <a:moveTo>
                  <a:pt x="147" y="545"/>
                </a:moveTo>
                <a:cubicBezTo>
                  <a:pt x="146" y="546"/>
                  <a:pt x="146" y="548"/>
                  <a:pt x="145" y="549"/>
                </a:cubicBezTo>
                <a:cubicBezTo>
                  <a:pt x="147" y="548"/>
                  <a:pt x="149" y="548"/>
                  <a:pt x="147" y="545"/>
                </a:cubicBezTo>
                <a:close/>
                <a:moveTo>
                  <a:pt x="237" y="679"/>
                </a:moveTo>
                <a:cubicBezTo>
                  <a:pt x="236" y="676"/>
                  <a:pt x="232" y="676"/>
                  <a:pt x="232" y="679"/>
                </a:cubicBezTo>
                <a:cubicBezTo>
                  <a:pt x="234" y="678"/>
                  <a:pt x="236" y="679"/>
                  <a:pt x="237" y="679"/>
                </a:cubicBezTo>
                <a:close/>
                <a:moveTo>
                  <a:pt x="182" y="588"/>
                </a:moveTo>
                <a:cubicBezTo>
                  <a:pt x="181" y="589"/>
                  <a:pt x="177" y="587"/>
                  <a:pt x="177" y="590"/>
                </a:cubicBezTo>
                <a:cubicBezTo>
                  <a:pt x="178" y="592"/>
                  <a:pt x="182" y="590"/>
                  <a:pt x="182" y="588"/>
                </a:cubicBezTo>
                <a:close/>
                <a:moveTo>
                  <a:pt x="168" y="566"/>
                </a:moveTo>
                <a:cubicBezTo>
                  <a:pt x="167" y="567"/>
                  <a:pt x="166" y="568"/>
                  <a:pt x="164" y="569"/>
                </a:cubicBezTo>
                <a:cubicBezTo>
                  <a:pt x="166" y="571"/>
                  <a:pt x="170" y="569"/>
                  <a:pt x="168" y="566"/>
                </a:cubicBezTo>
                <a:close/>
                <a:moveTo>
                  <a:pt x="159" y="552"/>
                </a:moveTo>
                <a:cubicBezTo>
                  <a:pt x="158" y="550"/>
                  <a:pt x="159" y="549"/>
                  <a:pt x="158" y="547"/>
                </a:cubicBezTo>
                <a:cubicBezTo>
                  <a:pt x="157" y="550"/>
                  <a:pt x="154" y="551"/>
                  <a:pt x="155" y="555"/>
                </a:cubicBezTo>
                <a:cubicBezTo>
                  <a:pt x="158" y="554"/>
                  <a:pt x="155" y="549"/>
                  <a:pt x="159" y="552"/>
                </a:cubicBezTo>
                <a:close/>
                <a:moveTo>
                  <a:pt x="91" y="446"/>
                </a:moveTo>
                <a:cubicBezTo>
                  <a:pt x="90" y="443"/>
                  <a:pt x="86" y="446"/>
                  <a:pt x="88" y="448"/>
                </a:cubicBezTo>
                <a:cubicBezTo>
                  <a:pt x="89" y="447"/>
                  <a:pt x="90" y="447"/>
                  <a:pt x="91" y="446"/>
                </a:cubicBezTo>
                <a:close/>
                <a:moveTo>
                  <a:pt x="156" y="538"/>
                </a:moveTo>
                <a:cubicBezTo>
                  <a:pt x="154" y="537"/>
                  <a:pt x="156" y="536"/>
                  <a:pt x="155" y="535"/>
                </a:cubicBezTo>
                <a:cubicBezTo>
                  <a:pt x="154" y="538"/>
                  <a:pt x="151" y="537"/>
                  <a:pt x="151" y="541"/>
                </a:cubicBezTo>
                <a:cubicBezTo>
                  <a:pt x="154" y="542"/>
                  <a:pt x="153" y="537"/>
                  <a:pt x="156" y="538"/>
                </a:cubicBezTo>
                <a:close/>
                <a:moveTo>
                  <a:pt x="165" y="549"/>
                </a:moveTo>
                <a:cubicBezTo>
                  <a:pt x="164" y="546"/>
                  <a:pt x="162" y="546"/>
                  <a:pt x="165" y="545"/>
                </a:cubicBezTo>
                <a:cubicBezTo>
                  <a:pt x="164" y="543"/>
                  <a:pt x="163" y="545"/>
                  <a:pt x="161" y="544"/>
                </a:cubicBezTo>
                <a:cubicBezTo>
                  <a:pt x="162" y="546"/>
                  <a:pt x="160" y="546"/>
                  <a:pt x="160" y="548"/>
                </a:cubicBezTo>
                <a:cubicBezTo>
                  <a:pt x="161" y="548"/>
                  <a:pt x="161" y="548"/>
                  <a:pt x="162" y="549"/>
                </a:cubicBezTo>
                <a:cubicBezTo>
                  <a:pt x="163" y="546"/>
                  <a:pt x="162" y="550"/>
                  <a:pt x="165" y="549"/>
                </a:cubicBezTo>
                <a:close/>
                <a:moveTo>
                  <a:pt x="258" y="690"/>
                </a:moveTo>
                <a:cubicBezTo>
                  <a:pt x="259" y="691"/>
                  <a:pt x="256" y="692"/>
                  <a:pt x="258" y="693"/>
                </a:cubicBezTo>
                <a:cubicBezTo>
                  <a:pt x="258" y="693"/>
                  <a:pt x="258" y="693"/>
                  <a:pt x="258" y="694"/>
                </a:cubicBezTo>
                <a:cubicBezTo>
                  <a:pt x="260" y="694"/>
                  <a:pt x="260" y="690"/>
                  <a:pt x="258" y="690"/>
                </a:cubicBezTo>
                <a:close/>
                <a:moveTo>
                  <a:pt x="256" y="680"/>
                </a:moveTo>
                <a:cubicBezTo>
                  <a:pt x="254" y="678"/>
                  <a:pt x="250" y="679"/>
                  <a:pt x="250" y="680"/>
                </a:cubicBezTo>
                <a:cubicBezTo>
                  <a:pt x="252" y="680"/>
                  <a:pt x="254" y="681"/>
                  <a:pt x="256" y="680"/>
                </a:cubicBezTo>
                <a:close/>
                <a:moveTo>
                  <a:pt x="223" y="631"/>
                </a:moveTo>
                <a:cubicBezTo>
                  <a:pt x="222" y="628"/>
                  <a:pt x="217" y="632"/>
                  <a:pt x="219" y="633"/>
                </a:cubicBezTo>
                <a:cubicBezTo>
                  <a:pt x="221" y="633"/>
                  <a:pt x="221" y="630"/>
                  <a:pt x="223" y="631"/>
                </a:cubicBezTo>
                <a:close/>
                <a:moveTo>
                  <a:pt x="317" y="773"/>
                </a:moveTo>
                <a:cubicBezTo>
                  <a:pt x="315" y="770"/>
                  <a:pt x="319" y="773"/>
                  <a:pt x="317" y="770"/>
                </a:cubicBezTo>
                <a:cubicBezTo>
                  <a:pt x="316" y="771"/>
                  <a:pt x="314" y="772"/>
                  <a:pt x="314" y="774"/>
                </a:cubicBezTo>
                <a:cubicBezTo>
                  <a:pt x="315" y="773"/>
                  <a:pt x="316" y="775"/>
                  <a:pt x="317" y="773"/>
                </a:cubicBezTo>
                <a:close/>
                <a:moveTo>
                  <a:pt x="197" y="587"/>
                </a:moveTo>
                <a:cubicBezTo>
                  <a:pt x="196" y="588"/>
                  <a:pt x="195" y="585"/>
                  <a:pt x="194" y="587"/>
                </a:cubicBezTo>
                <a:cubicBezTo>
                  <a:pt x="195" y="588"/>
                  <a:pt x="196" y="589"/>
                  <a:pt x="195" y="590"/>
                </a:cubicBezTo>
                <a:cubicBezTo>
                  <a:pt x="195" y="590"/>
                  <a:pt x="194" y="591"/>
                  <a:pt x="195" y="592"/>
                </a:cubicBezTo>
                <a:cubicBezTo>
                  <a:pt x="197" y="592"/>
                  <a:pt x="197" y="589"/>
                  <a:pt x="197" y="587"/>
                </a:cubicBezTo>
                <a:close/>
                <a:moveTo>
                  <a:pt x="169" y="543"/>
                </a:moveTo>
                <a:cubicBezTo>
                  <a:pt x="168" y="543"/>
                  <a:pt x="167" y="542"/>
                  <a:pt x="166" y="542"/>
                </a:cubicBezTo>
                <a:cubicBezTo>
                  <a:pt x="167" y="541"/>
                  <a:pt x="167" y="540"/>
                  <a:pt x="167" y="539"/>
                </a:cubicBezTo>
                <a:cubicBezTo>
                  <a:pt x="165" y="540"/>
                  <a:pt x="166" y="542"/>
                  <a:pt x="164" y="541"/>
                </a:cubicBezTo>
                <a:cubicBezTo>
                  <a:pt x="165" y="542"/>
                  <a:pt x="164" y="543"/>
                  <a:pt x="165" y="544"/>
                </a:cubicBezTo>
                <a:cubicBezTo>
                  <a:pt x="166" y="542"/>
                  <a:pt x="169" y="546"/>
                  <a:pt x="169" y="543"/>
                </a:cubicBezTo>
                <a:close/>
                <a:moveTo>
                  <a:pt x="264" y="682"/>
                </a:moveTo>
                <a:cubicBezTo>
                  <a:pt x="263" y="680"/>
                  <a:pt x="261" y="680"/>
                  <a:pt x="260" y="679"/>
                </a:cubicBezTo>
                <a:cubicBezTo>
                  <a:pt x="259" y="680"/>
                  <a:pt x="258" y="681"/>
                  <a:pt x="258" y="682"/>
                </a:cubicBezTo>
                <a:cubicBezTo>
                  <a:pt x="260" y="681"/>
                  <a:pt x="262" y="684"/>
                  <a:pt x="264" y="682"/>
                </a:cubicBezTo>
                <a:close/>
                <a:moveTo>
                  <a:pt x="251" y="660"/>
                </a:moveTo>
                <a:cubicBezTo>
                  <a:pt x="249" y="661"/>
                  <a:pt x="246" y="663"/>
                  <a:pt x="248" y="666"/>
                </a:cubicBezTo>
                <a:cubicBezTo>
                  <a:pt x="249" y="664"/>
                  <a:pt x="251" y="663"/>
                  <a:pt x="251" y="660"/>
                </a:cubicBezTo>
                <a:close/>
                <a:moveTo>
                  <a:pt x="248" y="658"/>
                </a:moveTo>
                <a:cubicBezTo>
                  <a:pt x="246" y="659"/>
                  <a:pt x="250" y="657"/>
                  <a:pt x="248" y="656"/>
                </a:cubicBezTo>
                <a:cubicBezTo>
                  <a:pt x="246" y="657"/>
                  <a:pt x="245" y="658"/>
                  <a:pt x="242" y="657"/>
                </a:cubicBezTo>
                <a:cubicBezTo>
                  <a:pt x="243" y="659"/>
                  <a:pt x="243" y="658"/>
                  <a:pt x="244" y="660"/>
                </a:cubicBezTo>
                <a:cubicBezTo>
                  <a:pt x="245" y="659"/>
                  <a:pt x="249" y="660"/>
                  <a:pt x="248" y="658"/>
                </a:cubicBezTo>
                <a:close/>
                <a:moveTo>
                  <a:pt x="271" y="692"/>
                </a:moveTo>
                <a:cubicBezTo>
                  <a:pt x="270" y="693"/>
                  <a:pt x="270" y="695"/>
                  <a:pt x="269" y="696"/>
                </a:cubicBezTo>
                <a:cubicBezTo>
                  <a:pt x="271" y="697"/>
                  <a:pt x="274" y="695"/>
                  <a:pt x="271" y="692"/>
                </a:cubicBezTo>
                <a:close/>
                <a:moveTo>
                  <a:pt x="298" y="735"/>
                </a:moveTo>
                <a:cubicBezTo>
                  <a:pt x="297" y="735"/>
                  <a:pt x="295" y="733"/>
                  <a:pt x="296" y="732"/>
                </a:cubicBezTo>
                <a:cubicBezTo>
                  <a:pt x="292" y="733"/>
                  <a:pt x="299" y="738"/>
                  <a:pt x="298" y="735"/>
                </a:cubicBezTo>
                <a:close/>
                <a:moveTo>
                  <a:pt x="172" y="545"/>
                </a:moveTo>
                <a:cubicBezTo>
                  <a:pt x="172" y="544"/>
                  <a:pt x="175" y="547"/>
                  <a:pt x="174" y="544"/>
                </a:cubicBezTo>
                <a:cubicBezTo>
                  <a:pt x="173" y="544"/>
                  <a:pt x="171" y="542"/>
                  <a:pt x="170" y="544"/>
                </a:cubicBezTo>
                <a:cubicBezTo>
                  <a:pt x="171" y="545"/>
                  <a:pt x="172" y="547"/>
                  <a:pt x="172" y="546"/>
                </a:cubicBezTo>
                <a:cubicBezTo>
                  <a:pt x="172" y="546"/>
                  <a:pt x="172" y="545"/>
                  <a:pt x="172" y="545"/>
                </a:cubicBezTo>
                <a:close/>
                <a:moveTo>
                  <a:pt x="247" y="652"/>
                </a:moveTo>
                <a:cubicBezTo>
                  <a:pt x="246" y="653"/>
                  <a:pt x="243" y="653"/>
                  <a:pt x="244" y="655"/>
                </a:cubicBezTo>
                <a:cubicBezTo>
                  <a:pt x="245" y="653"/>
                  <a:pt x="249" y="656"/>
                  <a:pt x="247" y="652"/>
                </a:cubicBezTo>
                <a:close/>
                <a:moveTo>
                  <a:pt x="169" y="534"/>
                </a:moveTo>
                <a:cubicBezTo>
                  <a:pt x="168" y="533"/>
                  <a:pt x="167" y="532"/>
                  <a:pt x="166" y="531"/>
                </a:cubicBezTo>
                <a:cubicBezTo>
                  <a:pt x="165" y="532"/>
                  <a:pt x="164" y="532"/>
                  <a:pt x="165" y="533"/>
                </a:cubicBezTo>
                <a:cubicBezTo>
                  <a:pt x="166" y="532"/>
                  <a:pt x="167" y="534"/>
                  <a:pt x="169" y="534"/>
                </a:cubicBezTo>
                <a:close/>
                <a:moveTo>
                  <a:pt x="262" y="673"/>
                </a:moveTo>
                <a:cubicBezTo>
                  <a:pt x="262" y="671"/>
                  <a:pt x="258" y="672"/>
                  <a:pt x="259" y="674"/>
                </a:cubicBezTo>
                <a:cubicBezTo>
                  <a:pt x="261" y="674"/>
                  <a:pt x="262" y="676"/>
                  <a:pt x="262" y="673"/>
                </a:cubicBezTo>
                <a:close/>
                <a:moveTo>
                  <a:pt x="178" y="543"/>
                </a:moveTo>
                <a:cubicBezTo>
                  <a:pt x="177" y="544"/>
                  <a:pt x="176" y="541"/>
                  <a:pt x="175" y="542"/>
                </a:cubicBezTo>
                <a:cubicBezTo>
                  <a:pt x="177" y="544"/>
                  <a:pt x="174" y="544"/>
                  <a:pt x="176" y="546"/>
                </a:cubicBezTo>
                <a:cubicBezTo>
                  <a:pt x="176" y="545"/>
                  <a:pt x="179" y="545"/>
                  <a:pt x="178" y="543"/>
                </a:cubicBezTo>
                <a:close/>
                <a:moveTo>
                  <a:pt x="188" y="562"/>
                </a:moveTo>
                <a:cubicBezTo>
                  <a:pt x="186" y="560"/>
                  <a:pt x="189" y="561"/>
                  <a:pt x="189" y="561"/>
                </a:cubicBezTo>
                <a:cubicBezTo>
                  <a:pt x="188" y="557"/>
                  <a:pt x="185" y="562"/>
                  <a:pt x="188" y="562"/>
                </a:cubicBezTo>
                <a:close/>
                <a:moveTo>
                  <a:pt x="280" y="693"/>
                </a:moveTo>
                <a:cubicBezTo>
                  <a:pt x="278" y="695"/>
                  <a:pt x="277" y="696"/>
                  <a:pt x="278" y="698"/>
                </a:cubicBezTo>
                <a:cubicBezTo>
                  <a:pt x="279" y="697"/>
                  <a:pt x="280" y="695"/>
                  <a:pt x="280" y="693"/>
                </a:cubicBezTo>
                <a:close/>
                <a:moveTo>
                  <a:pt x="177" y="541"/>
                </a:moveTo>
                <a:cubicBezTo>
                  <a:pt x="177" y="541"/>
                  <a:pt x="177" y="541"/>
                  <a:pt x="177" y="540"/>
                </a:cubicBezTo>
                <a:cubicBezTo>
                  <a:pt x="177" y="540"/>
                  <a:pt x="178" y="539"/>
                  <a:pt x="177" y="538"/>
                </a:cubicBezTo>
                <a:cubicBezTo>
                  <a:pt x="177" y="539"/>
                  <a:pt x="176" y="537"/>
                  <a:pt x="175" y="537"/>
                </a:cubicBezTo>
                <a:cubicBezTo>
                  <a:pt x="174" y="538"/>
                  <a:pt x="178" y="544"/>
                  <a:pt x="177" y="541"/>
                </a:cubicBezTo>
                <a:close/>
                <a:moveTo>
                  <a:pt x="190" y="556"/>
                </a:moveTo>
                <a:cubicBezTo>
                  <a:pt x="191" y="557"/>
                  <a:pt x="192" y="557"/>
                  <a:pt x="192" y="557"/>
                </a:cubicBezTo>
                <a:cubicBezTo>
                  <a:pt x="189" y="554"/>
                  <a:pt x="189" y="555"/>
                  <a:pt x="190" y="551"/>
                </a:cubicBezTo>
                <a:cubicBezTo>
                  <a:pt x="189" y="552"/>
                  <a:pt x="188" y="552"/>
                  <a:pt x="186" y="551"/>
                </a:cubicBezTo>
                <a:cubicBezTo>
                  <a:pt x="187" y="554"/>
                  <a:pt x="188" y="554"/>
                  <a:pt x="188" y="557"/>
                </a:cubicBezTo>
                <a:cubicBezTo>
                  <a:pt x="190" y="557"/>
                  <a:pt x="190" y="557"/>
                  <a:pt x="190" y="556"/>
                </a:cubicBezTo>
                <a:close/>
                <a:moveTo>
                  <a:pt x="178" y="538"/>
                </a:moveTo>
                <a:cubicBezTo>
                  <a:pt x="179" y="539"/>
                  <a:pt x="180" y="540"/>
                  <a:pt x="180" y="541"/>
                </a:cubicBezTo>
                <a:cubicBezTo>
                  <a:pt x="181" y="540"/>
                  <a:pt x="181" y="541"/>
                  <a:pt x="182" y="540"/>
                </a:cubicBezTo>
                <a:cubicBezTo>
                  <a:pt x="181" y="538"/>
                  <a:pt x="180" y="538"/>
                  <a:pt x="178" y="538"/>
                </a:cubicBezTo>
                <a:close/>
                <a:moveTo>
                  <a:pt x="226" y="603"/>
                </a:moveTo>
                <a:cubicBezTo>
                  <a:pt x="225" y="604"/>
                  <a:pt x="227" y="609"/>
                  <a:pt x="228" y="609"/>
                </a:cubicBezTo>
                <a:cubicBezTo>
                  <a:pt x="227" y="607"/>
                  <a:pt x="227" y="605"/>
                  <a:pt x="226" y="603"/>
                </a:cubicBezTo>
                <a:close/>
                <a:moveTo>
                  <a:pt x="272" y="668"/>
                </a:moveTo>
                <a:cubicBezTo>
                  <a:pt x="271" y="669"/>
                  <a:pt x="268" y="668"/>
                  <a:pt x="269" y="671"/>
                </a:cubicBezTo>
                <a:cubicBezTo>
                  <a:pt x="270" y="670"/>
                  <a:pt x="272" y="670"/>
                  <a:pt x="272" y="668"/>
                </a:cubicBezTo>
                <a:close/>
                <a:moveTo>
                  <a:pt x="388" y="839"/>
                </a:moveTo>
                <a:cubicBezTo>
                  <a:pt x="386" y="839"/>
                  <a:pt x="384" y="839"/>
                  <a:pt x="385" y="842"/>
                </a:cubicBezTo>
                <a:cubicBezTo>
                  <a:pt x="386" y="841"/>
                  <a:pt x="389" y="841"/>
                  <a:pt x="388" y="839"/>
                </a:cubicBezTo>
                <a:close/>
                <a:moveTo>
                  <a:pt x="152" y="483"/>
                </a:moveTo>
                <a:cubicBezTo>
                  <a:pt x="151" y="483"/>
                  <a:pt x="150" y="482"/>
                  <a:pt x="148" y="483"/>
                </a:cubicBezTo>
                <a:cubicBezTo>
                  <a:pt x="149" y="484"/>
                  <a:pt x="153" y="485"/>
                  <a:pt x="152" y="483"/>
                </a:cubicBezTo>
                <a:close/>
                <a:moveTo>
                  <a:pt x="182" y="527"/>
                </a:moveTo>
                <a:cubicBezTo>
                  <a:pt x="180" y="525"/>
                  <a:pt x="183" y="524"/>
                  <a:pt x="181" y="522"/>
                </a:cubicBezTo>
                <a:cubicBezTo>
                  <a:pt x="180" y="523"/>
                  <a:pt x="180" y="524"/>
                  <a:pt x="180" y="526"/>
                </a:cubicBezTo>
                <a:cubicBezTo>
                  <a:pt x="180" y="526"/>
                  <a:pt x="181" y="527"/>
                  <a:pt x="182" y="527"/>
                </a:cubicBezTo>
                <a:close/>
                <a:moveTo>
                  <a:pt x="359" y="796"/>
                </a:moveTo>
                <a:cubicBezTo>
                  <a:pt x="360" y="794"/>
                  <a:pt x="362" y="793"/>
                  <a:pt x="362" y="791"/>
                </a:cubicBezTo>
                <a:cubicBezTo>
                  <a:pt x="360" y="791"/>
                  <a:pt x="358" y="793"/>
                  <a:pt x="359" y="796"/>
                </a:cubicBezTo>
                <a:close/>
                <a:moveTo>
                  <a:pt x="157" y="478"/>
                </a:moveTo>
                <a:cubicBezTo>
                  <a:pt x="155" y="479"/>
                  <a:pt x="156" y="481"/>
                  <a:pt x="154" y="479"/>
                </a:cubicBezTo>
                <a:cubicBezTo>
                  <a:pt x="154" y="480"/>
                  <a:pt x="154" y="480"/>
                  <a:pt x="154" y="481"/>
                </a:cubicBezTo>
                <a:cubicBezTo>
                  <a:pt x="155" y="482"/>
                  <a:pt x="155" y="482"/>
                  <a:pt x="155" y="482"/>
                </a:cubicBezTo>
                <a:cubicBezTo>
                  <a:pt x="156" y="480"/>
                  <a:pt x="159" y="482"/>
                  <a:pt x="157" y="478"/>
                </a:cubicBezTo>
                <a:close/>
                <a:moveTo>
                  <a:pt x="376" y="785"/>
                </a:moveTo>
                <a:cubicBezTo>
                  <a:pt x="379" y="785"/>
                  <a:pt x="376" y="788"/>
                  <a:pt x="378" y="788"/>
                </a:cubicBezTo>
                <a:cubicBezTo>
                  <a:pt x="379" y="784"/>
                  <a:pt x="386" y="783"/>
                  <a:pt x="385" y="781"/>
                </a:cubicBezTo>
                <a:cubicBezTo>
                  <a:pt x="378" y="783"/>
                  <a:pt x="365" y="784"/>
                  <a:pt x="361" y="791"/>
                </a:cubicBezTo>
                <a:cubicBezTo>
                  <a:pt x="366" y="792"/>
                  <a:pt x="374" y="792"/>
                  <a:pt x="376" y="785"/>
                </a:cubicBezTo>
                <a:close/>
                <a:moveTo>
                  <a:pt x="258" y="629"/>
                </a:moveTo>
                <a:cubicBezTo>
                  <a:pt x="258" y="626"/>
                  <a:pt x="251" y="625"/>
                  <a:pt x="253" y="628"/>
                </a:cubicBezTo>
                <a:cubicBezTo>
                  <a:pt x="255" y="626"/>
                  <a:pt x="256" y="630"/>
                  <a:pt x="258" y="629"/>
                </a:cubicBezTo>
                <a:close/>
                <a:moveTo>
                  <a:pt x="234" y="592"/>
                </a:moveTo>
                <a:cubicBezTo>
                  <a:pt x="233" y="589"/>
                  <a:pt x="239" y="591"/>
                  <a:pt x="238" y="588"/>
                </a:cubicBezTo>
                <a:cubicBezTo>
                  <a:pt x="235" y="589"/>
                  <a:pt x="233" y="590"/>
                  <a:pt x="231" y="590"/>
                </a:cubicBezTo>
                <a:cubicBezTo>
                  <a:pt x="232" y="592"/>
                  <a:pt x="233" y="593"/>
                  <a:pt x="234" y="592"/>
                </a:cubicBezTo>
                <a:close/>
                <a:moveTo>
                  <a:pt x="162" y="482"/>
                </a:moveTo>
                <a:cubicBezTo>
                  <a:pt x="161" y="479"/>
                  <a:pt x="162" y="478"/>
                  <a:pt x="164" y="477"/>
                </a:cubicBezTo>
                <a:cubicBezTo>
                  <a:pt x="163" y="474"/>
                  <a:pt x="162" y="478"/>
                  <a:pt x="160" y="476"/>
                </a:cubicBezTo>
                <a:cubicBezTo>
                  <a:pt x="160" y="477"/>
                  <a:pt x="162" y="479"/>
                  <a:pt x="160" y="480"/>
                </a:cubicBezTo>
                <a:cubicBezTo>
                  <a:pt x="159" y="478"/>
                  <a:pt x="160" y="478"/>
                  <a:pt x="159" y="476"/>
                </a:cubicBezTo>
                <a:cubicBezTo>
                  <a:pt x="157" y="478"/>
                  <a:pt x="160" y="481"/>
                  <a:pt x="162" y="482"/>
                </a:cubicBezTo>
                <a:close/>
                <a:moveTo>
                  <a:pt x="285" y="662"/>
                </a:moveTo>
                <a:cubicBezTo>
                  <a:pt x="284" y="662"/>
                  <a:pt x="284" y="662"/>
                  <a:pt x="284" y="661"/>
                </a:cubicBezTo>
                <a:cubicBezTo>
                  <a:pt x="283" y="661"/>
                  <a:pt x="282" y="662"/>
                  <a:pt x="282" y="664"/>
                </a:cubicBezTo>
                <a:cubicBezTo>
                  <a:pt x="283" y="664"/>
                  <a:pt x="286" y="664"/>
                  <a:pt x="285" y="662"/>
                </a:cubicBezTo>
                <a:close/>
                <a:moveTo>
                  <a:pt x="191" y="516"/>
                </a:moveTo>
                <a:cubicBezTo>
                  <a:pt x="190" y="516"/>
                  <a:pt x="186" y="513"/>
                  <a:pt x="187" y="516"/>
                </a:cubicBezTo>
                <a:cubicBezTo>
                  <a:pt x="188" y="514"/>
                  <a:pt x="191" y="519"/>
                  <a:pt x="191" y="516"/>
                </a:cubicBezTo>
                <a:close/>
                <a:moveTo>
                  <a:pt x="234" y="583"/>
                </a:moveTo>
                <a:cubicBezTo>
                  <a:pt x="231" y="580"/>
                  <a:pt x="234" y="579"/>
                  <a:pt x="235" y="578"/>
                </a:cubicBezTo>
                <a:cubicBezTo>
                  <a:pt x="233" y="576"/>
                  <a:pt x="233" y="577"/>
                  <a:pt x="232" y="574"/>
                </a:cubicBezTo>
                <a:cubicBezTo>
                  <a:pt x="233" y="579"/>
                  <a:pt x="230" y="579"/>
                  <a:pt x="230" y="581"/>
                </a:cubicBezTo>
                <a:cubicBezTo>
                  <a:pt x="231" y="581"/>
                  <a:pt x="232" y="584"/>
                  <a:pt x="234" y="583"/>
                </a:cubicBezTo>
                <a:close/>
                <a:moveTo>
                  <a:pt x="240" y="581"/>
                </a:moveTo>
                <a:cubicBezTo>
                  <a:pt x="238" y="579"/>
                  <a:pt x="236" y="579"/>
                  <a:pt x="234" y="581"/>
                </a:cubicBezTo>
                <a:cubicBezTo>
                  <a:pt x="235" y="582"/>
                  <a:pt x="234" y="583"/>
                  <a:pt x="235" y="584"/>
                </a:cubicBezTo>
                <a:cubicBezTo>
                  <a:pt x="236" y="582"/>
                  <a:pt x="237" y="582"/>
                  <a:pt x="240" y="581"/>
                </a:cubicBezTo>
                <a:close/>
                <a:moveTo>
                  <a:pt x="294" y="662"/>
                </a:moveTo>
                <a:cubicBezTo>
                  <a:pt x="293" y="661"/>
                  <a:pt x="292" y="665"/>
                  <a:pt x="290" y="663"/>
                </a:cubicBezTo>
                <a:cubicBezTo>
                  <a:pt x="290" y="661"/>
                  <a:pt x="290" y="660"/>
                  <a:pt x="289" y="658"/>
                </a:cubicBezTo>
                <a:cubicBezTo>
                  <a:pt x="284" y="661"/>
                  <a:pt x="295" y="669"/>
                  <a:pt x="294" y="662"/>
                </a:cubicBezTo>
                <a:close/>
                <a:moveTo>
                  <a:pt x="367" y="773"/>
                </a:moveTo>
                <a:cubicBezTo>
                  <a:pt x="365" y="770"/>
                  <a:pt x="363" y="773"/>
                  <a:pt x="364" y="775"/>
                </a:cubicBezTo>
                <a:cubicBezTo>
                  <a:pt x="365" y="775"/>
                  <a:pt x="366" y="774"/>
                  <a:pt x="367" y="773"/>
                </a:cubicBezTo>
                <a:close/>
                <a:moveTo>
                  <a:pt x="257" y="605"/>
                </a:moveTo>
                <a:cubicBezTo>
                  <a:pt x="255" y="604"/>
                  <a:pt x="255" y="608"/>
                  <a:pt x="256" y="609"/>
                </a:cubicBezTo>
                <a:cubicBezTo>
                  <a:pt x="258" y="609"/>
                  <a:pt x="257" y="607"/>
                  <a:pt x="257" y="605"/>
                </a:cubicBezTo>
                <a:close/>
                <a:moveTo>
                  <a:pt x="224" y="557"/>
                </a:moveTo>
                <a:cubicBezTo>
                  <a:pt x="224" y="558"/>
                  <a:pt x="224" y="559"/>
                  <a:pt x="225" y="558"/>
                </a:cubicBezTo>
                <a:cubicBezTo>
                  <a:pt x="226" y="558"/>
                  <a:pt x="223" y="555"/>
                  <a:pt x="222" y="555"/>
                </a:cubicBezTo>
                <a:cubicBezTo>
                  <a:pt x="223" y="556"/>
                  <a:pt x="221" y="556"/>
                  <a:pt x="222" y="557"/>
                </a:cubicBezTo>
                <a:cubicBezTo>
                  <a:pt x="222" y="557"/>
                  <a:pt x="223" y="556"/>
                  <a:pt x="224" y="557"/>
                </a:cubicBezTo>
                <a:close/>
                <a:moveTo>
                  <a:pt x="271" y="624"/>
                </a:moveTo>
                <a:cubicBezTo>
                  <a:pt x="272" y="623"/>
                  <a:pt x="265" y="624"/>
                  <a:pt x="268" y="626"/>
                </a:cubicBezTo>
                <a:cubicBezTo>
                  <a:pt x="270" y="627"/>
                  <a:pt x="269" y="624"/>
                  <a:pt x="271" y="624"/>
                </a:cubicBezTo>
                <a:close/>
                <a:moveTo>
                  <a:pt x="240" y="576"/>
                </a:moveTo>
                <a:cubicBezTo>
                  <a:pt x="241" y="579"/>
                  <a:pt x="236" y="576"/>
                  <a:pt x="238" y="580"/>
                </a:cubicBezTo>
                <a:cubicBezTo>
                  <a:pt x="240" y="580"/>
                  <a:pt x="242" y="577"/>
                  <a:pt x="240" y="576"/>
                </a:cubicBezTo>
                <a:close/>
                <a:moveTo>
                  <a:pt x="277" y="634"/>
                </a:moveTo>
                <a:cubicBezTo>
                  <a:pt x="275" y="633"/>
                  <a:pt x="273" y="627"/>
                  <a:pt x="271" y="628"/>
                </a:cubicBezTo>
                <a:cubicBezTo>
                  <a:pt x="272" y="628"/>
                  <a:pt x="275" y="637"/>
                  <a:pt x="277" y="634"/>
                </a:cubicBezTo>
                <a:close/>
                <a:moveTo>
                  <a:pt x="206" y="524"/>
                </a:moveTo>
                <a:cubicBezTo>
                  <a:pt x="204" y="524"/>
                  <a:pt x="204" y="526"/>
                  <a:pt x="205" y="528"/>
                </a:cubicBezTo>
                <a:cubicBezTo>
                  <a:pt x="206" y="527"/>
                  <a:pt x="207" y="526"/>
                  <a:pt x="206" y="524"/>
                </a:cubicBezTo>
                <a:close/>
                <a:moveTo>
                  <a:pt x="192" y="501"/>
                </a:moveTo>
                <a:cubicBezTo>
                  <a:pt x="192" y="502"/>
                  <a:pt x="191" y="501"/>
                  <a:pt x="191" y="500"/>
                </a:cubicBezTo>
                <a:cubicBezTo>
                  <a:pt x="190" y="501"/>
                  <a:pt x="188" y="501"/>
                  <a:pt x="189" y="503"/>
                </a:cubicBezTo>
                <a:cubicBezTo>
                  <a:pt x="190" y="501"/>
                  <a:pt x="193" y="505"/>
                  <a:pt x="192" y="501"/>
                </a:cubicBezTo>
                <a:close/>
                <a:moveTo>
                  <a:pt x="270" y="619"/>
                </a:moveTo>
                <a:cubicBezTo>
                  <a:pt x="269" y="620"/>
                  <a:pt x="268" y="619"/>
                  <a:pt x="266" y="620"/>
                </a:cubicBezTo>
                <a:cubicBezTo>
                  <a:pt x="267" y="622"/>
                  <a:pt x="270" y="621"/>
                  <a:pt x="270" y="619"/>
                </a:cubicBezTo>
                <a:close/>
                <a:moveTo>
                  <a:pt x="180" y="479"/>
                </a:moveTo>
                <a:cubicBezTo>
                  <a:pt x="178" y="482"/>
                  <a:pt x="177" y="481"/>
                  <a:pt x="177" y="484"/>
                </a:cubicBezTo>
                <a:cubicBezTo>
                  <a:pt x="179" y="483"/>
                  <a:pt x="180" y="481"/>
                  <a:pt x="180" y="479"/>
                </a:cubicBezTo>
                <a:close/>
                <a:moveTo>
                  <a:pt x="175" y="476"/>
                </a:moveTo>
                <a:cubicBezTo>
                  <a:pt x="176" y="478"/>
                  <a:pt x="175" y="479"/>
                  <a:pt x="175" y="481"/>
                </a:cubicBezTo>
                <a:cubicBezTo>
                  <a:pt x="177" y="481"/>
                  <a:pt x="176" y="476"/>
                  <a:pt x="175" y="476"/>
                </a:cubicBezTo>
                <a:close/>
                <a:moveTo>
                  <a:pt x="362" y="754"/>
                </a:moveTo>
                <a:cubicBezTo>
                  <a:pt x="361" y="752"/>
                  <a:pt x="360" y="753"/>
                  <a:pt x="359" y="753"/>
                </a:cubicBezTo>
                <a:cubicBezTo>
                  <a:pt x="360" y="756"/>
                  <a:pt x="360" y="756"/>
                  <a:pt x="360" y="756"/>
                </a:cubicBezTo>
                <a:lnTo>
                  <a:pt x="362" y="754"/>
                </a:lnTo>
                <a:close/>
                <a:moveTo>
                  <a:pt x="185" y="477"/>
                </a:moveTo>
                <a:cubicBezTo>
                  <a:pt x="183" y="474"/>
                  <a:pt x="187" y="473"/>
                  <a:pt x="187" y="470"/>
                </a:cubicBezTo>
                <a:cubicBezTo>
                  <a:pt x="186" y="469"/>
                  <a:pt x="186" y="468"/>
                  <a:pt x="185" y="468"/>
                </a:cubicBezTo>
                <a:cubicBezTo>
                  <a:pt x="187" y="471"/>
                  <a:pt x="182" y="472"/>
                  <a:pt x="183" y="475"/>
                </a:cubicBezTo>
                <a:cubicBezTo>
                  <a:pt x="185" y="474"/>
                  <a:pt x="183" y="479"/>
                  <a:pt x="181" y="477"/>
                </a:cubicBezTo>
                <a:cubicBezTo>
                  <a:pt x="182" y="478"/>
                  <a:pt x="182" y="479"/>
                  <a:pt x="182" y="480"/>
                </a:cubicBezTo>
                <a:cubicBezTo>
                  <a:pt x="184" y="480"/>
                  <a:pt x="183" y="478"/>
                  <a:pt x="185" y="477"/>
                </a:cubicBezTo>
                <a:close/>
                <a:moveTo>
                  <a:pt x="179" y="461"/>
                </a:moveTo>
                <a:cubicBezTo>
                  <a:pt x="177" y="463"/>
                  <a:pt x="173" y="464"/>
                  <a:pt x="175" y="468"/>
                </a:cubicBezTo>
                <a:cubicBezTo>
                  <a:pt x="175" y="463"/>
                  <a:pt x="180" y="466"/>
                  <a:pt x="179" y="461"/>
                </a:cubicBezTo>
                <a:close/>
                <a:moveTo>
                  <a:pt x="206" y="506"/>
                </a:moveTo>
                <a:cubicBezTo>
                  <a:pt x="204" y="504"/>
                  <a:pt x="206" y="503"/>
                  <a:pt x="204" y="501"/>
                </a:cubicBezTo>
                <a:cubicBezTo>
                  <a:pt x="204" y="504"/>
                  <a:pt x="201" y="505"/>
                  <a:pt x="202" y="507"/>
                </a:cubicBezTo>
                <a:cubicBezTo>
                  <a:pt x="203" y="505"/>
                  <a:pt x="205" y="507"/>
                  <a:pt x="206" y="506"/>
                </a:cubicBezTo>
                <a:close/>
                <a:moveTo>
                  <a:pt x="200" y="495"/>
                </a:moveTo>
                <a:cubicBezTo>
                  <a:pt x="198" y="496"/>
                  <a:pt x="200" y="499"/>
                  <a:pt x="200" y="501"/>
                </a:cubicBezTo>
                <a:cubicBezTo>
                  <a:pt x="201" y="499"/>
                  <a:pt x="201" y="497"/>
                  <a:pt x="200" y="495"/>
                </a:cubicBezTo>
                <a:close/>
                <a:moveTo>
                  <a:pt x="257" y="578"/>
                </a:moveTo>
                <a:cubicBezTo>
                  <a:pt x="256" y="580"/>
                  <a:pt x="252" y="576"/>
                  <a:pt x="254" y="581"/>
                </a:cubicBezTo>
                <a:cubicBezTo>
                  <a:pt x="255" y="579"/>
                  <a:pt x="258" y="581"/>
                  <a:pt x="257" y="578"/>
                </a:cubicBezTo>
                <a:close/>
                <a:moveTo>
                  <a:pt x="218" y="517"/>
                </a:moveTo>
                <a:cubicBezTo>
                  <a:pt x="218" y="519"/>
                  <a:pt x="216" y="520"/>
                  <a:pt x="217" y="522"/>
                </a:cubicBezTo>
                <a:cubicBezTo>
                  <a:pt x="217" y="519"/>
                  <a:pt x="220" y="521"/>
                  <a:pt x="218" y="517"/>
                </a:cubicBezTo>
                <a:close/>
                <a:moveTo>
                  <a:pt x="307" y="650"/>
                </a:moveTo>
                <a:cubicBezTo>
                  <a:pt x="308" y="652"/>
                  <a:pt x="304" y="650"/>
                  <a:pt x="306" y="654"/>
                </a:cubicBezTo>
                <a:cubicBezTo>
                  <a:pt x="308" y="655"/>
                  <a:pt x="310" y="650"/>
                  <a:pt x="307" y="650"/>
                </a:cubicBezTo>
                <a:close/>
                <a:moveTo>
                  <a:pt x="282" y="611"/>
                </a:moveTo>
                <a:cubicBezTo>
                  <a:pt x="281" y="610"/>
                  <a:pt x="281" y="610"/>
                  <a:pt x="281" y="609"/>
                </a:cubicBezTo>
                <a:cubicBezTo>
                  <a:pt x="280" y="610"/>
                  <a:pt x="279" y="611"/>
                  <a:pt x="279" y="612"/>
                </a:cubicBezTo>
                <a:cubicBezTo>
                  <a:pt x="281" y="612"/>
                  <a:pt x="280" y="612"/>
                  <a:pt x="282" y="611"/>
                </a:cubicBezTo>
                <a:close/>
                <a:moveTo>
                  <a:pt x="257" y="571"/>
                </a:moveTo>
                <a:cubicBezTo>
                  <a:pt x="258" y="571"/>
                  <a:pt x="259" y="570"/>
                  <a:pt x="258" y="568"/>
                </a:cubicBezTo>
                <a:cubicBezTo>
                  <a:pt x="257" y="569"/>
                  <a:pt x="256" y="568"/>
                  <a:pt x="254" y="568"/>
                </a:cubicBezTo>
                <a:cubicBezTo>
                  <a:pt x="255" y="569"/>
                  <a:pt x="255" y="570"/>
                  <a:pt x="255" y="571"/>
                </a:cubicBezTo>
                <a:cubicBezTo>
                  <a:pt x="256" y="570"/>
                  <a:pt x="257" y="570"/>
                  <a:pt x="257" y="571"/>
                </a:cubicBezTo>
                <a:close/>
                <a:moveTo>
                  <a:pt x="206" y="491"/>
                </a:moveTo>
                <a:cubicBezTo>
                  <a:pt x="205" y="489"/>
                  <a:pt x="203" y="489"/>
                  <a:pt x="202" y="489"/>
                </a:cubicBezTo>
                <a:cubicBezTo>
                  <a:pt x="203" y="491"/>
                  <a:pt x="205" y="492"/>
                  <a:pt x="206" y="491"/>
                </a:cubicBezTo>
                <a:close/>
                <a:moveTo>
                  <a:pt x="188" y="451"/>
                </a:moveTo>
                <a:cubicBezTo>
                  <a:pt x="187" y="454"/>
                  <a:pt x="184" y="454"/>
                  <a:pt x="184" y="457"/>
                </a:cubicBezTo>
                <a:cubicBezTo>
                  <a:pt x="186" y="454"/>
                  <a:pt x="190" y="456"/>
                  <a:pt x="188" y="451"/>
                </a:cubicBezTo>
                <a:close/>
                <a:moveTo>
                  <a:pt x="282" y="594"/>
                </a:moveTo>
                <a:cubicBezTo>
                  <a:pt x="283" y="596"/>
                  <a:pt x="280" y="595"/>
                  <a:pt x="279" y="596"/>
                </a:cubicBezTo>
                <a:cubicBezTo>
                  <a:pt x="280" y="597"/>
                  <a:pt x="280" y="598"/>
                  <a:pt x="281" y="599"/>
                </a:cubicBezTo>
                <a:cubicBezTo>
                  <a:pt x="283" y="598"/>
                  <a:pt x="284" y="594"/>
                  <a:pt x="282" y="594"/>
                </a:cubicBezTo>
                <a:close/>
                <a:moveTo>
                  <a:pt x="228" y="504"/>
                </a:moveTo>
                <a:cubicBezTo>
                  <a:pt x="226" y="506"/>
                  <a:pt x="225" y="505"/>
                  <a:pt x="223" y="506"/>
                </a:cubicBezTo>
                <a:cubicBezTo>
                  <a:pt x="226" y="510"/>
                  <a:pt x="228" y="507"/>
                  <a:pt x="228" y="504"/>
                </a:cubicBezTo>
                <a:close/>
                <a:moveTo>
                  <a:pt x="297" y="608"/>
                </a:moveTo>
                <a:cubicBezTo>
                  <a:pt x="296" y="610"/>
                  <a:pt x="295" y="609"/>
                  <a:pt x="294" y="607"/>
                </a:cubicBezTo>
                <a:cubicBezTo>
                  <a:pt x="294" y="608"/>
                  <a:pt x="292" y="608"/>
                  <a:pt x="293" y="609"/>
                </a:cubicBezTo>
                <a:cubicBezTo>
                  <a:pt x="294" y="610"/>
                  <a:pt x="299" y="612"/>
                  <a:pt x="297" y="608"/>
                </a:cubicBezTo>
                <a:close/>
                <a:moveTo>
                  <a:pt x="214" y="475"/>
                </a:moveTo>
                <a:cubicBezTo>
                  <a:pt x="213" y="477"/>
                  <a:pt x="208" y="477"/>
                  <a:pt x="209" y="480"/>
                </a:cubicBezTo>
                <a:cubicBezTo>
                  <a:pt x="211" y="477"/>
                  <a:pt x="215" y="479"/>
                  <a:pt x="214" y="475"/>
                </a:cubicBezTo>
                <a:close/>
                <a:moveTo>
                  <a:pt x="250" y="528"/>
                </a:moveTo>
                <a:cubicBezTo>
                  <a:pt x="249" y="530"/>
                  <a:pt x="249" y="531"/>
                  <a:pt x="249" y="533"/>
                </a:cubicBezTo>
                <a:cubicBezTo>
                  <a:pt x="250" y="532"/>
                  <a:pt x="251" y="531"/>
                  <a:pt x="250" y="528"/>
                </a:cubicBezTo>
                <a:close/>
                <a:moveTo>
                  <a:pt x="441" y="810"/>
                </a:moveTo>
                <a:cubicBezTo>
                  <a:pt x="439" y="807"/>
                  <a:pt x="437" y="809"/>
                  <a:pt x="437" y="811"/>
                </a:cubicBezTo>
                <a:cubicBezTo>
                  <a:pt x="438" y="810"/>
                  <a:pt x="440" y="809"/>
                  <a:pt x="441" y="810"/>
                </a:cubicBezTo>
                <a:close/>
                <a:moveTo>
                  <a:pt x="220" y="474"/>
                </a:moveTo>
                <a:cubicBezTo>
                  <a:pt x="219" y="474"/>
                  <a:pt x="217" y="476"/>
                  <a:pt x="218" y="478"/>
                </a:cubicBezTo>
                <a:cubicBezTo>
                  <a:pt x="219" y="477"/>
                  <a:pt x="220" y="476"/>
                  <a:pt x="220" y="474"/>
                </a:cubicBezTo>
                <a:close/>
                <a:moveTo>
                  <a:pt x="391" y="728"/>
                </a:moveTo>
                <a:cubicBezTo>
                  <a:pt x="391" y="728"/>
                  <a:pt x="393" y="728"/>
                  <a:pt x="392" y="726"/>
                </a:cubicBezTo>
                <a:cubicBezTo>
                  <a:pt x="391" y="727"/>
                  <a:pt x="391" y="727"/>
                  <a:pt x="390" y="725"/>
                </a:cubicBezTo>
                <a:cubicBezTo>
                  <a:pt x="389" y="726"/>
                  <a:pt x="387" y="726"/>
                  <a:pt x="388" y="727"/>
                </a:cubicBezTo>
                <a:cubicBezTo>
                  <a:pt x="389" y="726"/>
                  <a:pt x="391" y="727"/>
                  <a:pt x="391" y="728"/>
                </a:cubicBezTo>
                <a:close/>
                <a:moveTo>
                  <a:pt x="307" y="601"/>
                </a:moveTo>
                <a:cubicBezTo>
                  <a:pt x="306" y="599"/>
                  <a:pt x="305" y="597"/>
                  <a:pt x="305" y="596"/>
                </a:cubicBezTo>
                <a:cubicBezTo>
                  <a:pt x="304" y="598"/>
                  <a:pt x="305" y="600"/>
                  <a:pt x="305" y="602"/>
                </a:cubicBezTo>
                <a:lnTo>
                  <a:pt x="307" y="601"/>
                </a:lnTo>
                <a:close/>
                <a:moveTo>
                  <a:pt x="261" y="526"/>
                </a:moveTo>
                <a:cubicBezTo>
                  <a:pt x="260" y="526"/>
                  <a:pt x="257" y="527"/>
                  <a:pt x="258" y="530"/>
                </a:cubicBezTo>
                <a:cubicBezTo>
                  <a:pt x="258" y="527"/>
                  <a:pt x="261" y="529"/>
                  <a:pt x="261" y="526"/>
                </a:cubicBezTo>
                <a:close/>
                <a:moveTo>
                  <a:pt x="297" y="580"/>
                </a:moveTo>
                <a:cubicBezTo>
                  <a:pt x="296" y="581"/>
                  <a:pt x="295" y="582"/>
                  <a:pt x="295" y="584"/>
                </a:cubicBezTo>
                <a:cubicBezTo>
                  <a:pt x="296" y="583"/>
                  <a:pt x="299" y="582"/>
                  <a:pt x="297" y="580"/>
                </a:cubicBezTo>
                <a:close/>
                <a:moveTo>
                  <a:pt x="299" y="577"/>
                </a:moveTo>
                <a:cubicBezTo>
                  <a:pt x="299" y="576"/>
                  <a:pt x="298" y="575"/>
                  <a:pt x="298" y="574"/>
                </a:cubicBezTo>
                <a:cubicBezTo>
                  <a:pt x="296" y="576"/>
                  <a:pt x="296" y="572"/>
                  <a:pt x="295" y="571"/>
                </a:cubicBezTo>
                <a:cubicBezTo>
                  <a:pt x="294" y="571"/>
                  <a:pt x="293" y="570"/>
                  <a:pt x="291" y="570"/>
                </a:cubicBezTo>
                <a:cubicBezTo>
                  <a:pt x="294" y="572"/>
                  <a:pt x="297" y="577"/>
                  <a:pt x="299" y="577"/>
                </a:cubicBezTo>
                <a:close/>
                <a:moveTo>
                  <a:pt x="406" y="731"/>
                </a:moveTo>
                <a:cubicBezTo>
                  <a:pt x="406" y="730"/>
                  <a:pt x="407" y="730"/>
                  <a:pt x="408" y="729"/>
                </a:cubicBezTo>
                <a:cubicBezTo>
                  <a:pt x="408" y="729"/>
                  <a:pt x="408" y="728"/>
                  <a:pt x="407" y="728"/>
                </a:cubicBezTo>
                <a:cubicBezTo>
                  <a:pt x="407" y="727"/>
                  <a:pt x="407" y="727"/>
                  <a:pt x="406" y="727"/>
                </a:cubicBezTo>
                <a:cubicBezTo>
                  <a:pt x="407" y="730"/>
                  <a:pt x="404" y="729"/>
                  <a:pt x="404" y="728"/>
                </a:cubicBezTo>
                <a:cubicBezTo>
                  <a:pt x="405" y="730"/>
                  <a:pt x="404" y="730"/>
                  <a:pt x="406" y="731"/>
                </a:cubicBezTo>
                <a:close/>
                <a:moveTo>
                  <a:pt x="269" y="524"/>
                </a:moveTo>
                <a:cubicBezTo>
                  <a:pt x="267" y="522"/>
                  <a:pt x="272" y="522"/>
                  <a:pt x="270" y="520"/>
                </a:cubicBezTo>
                <a:cubicBezTo>
                  <a:pt x="268" y="520"/>
                  <a:pt x="267" y="524"/>
                  <a:pt x="269" y="524"/>
                </a:cubicBezTo>
                <a:close/>
                <a:moveTo>
                  <a:pt x="236" y="476"/>
                </a:moveTo>
                <a:cubicBezTo>
                  <a:pt x="238" y="474"/>
                  <a:pt x="239" y="475"/>
                  <a:pt x="240" y="475"/>
                </a:cubicBezTo>
                <a:cubicBezTo>
                  <a:pt x="239" y="474"/>
                  <a:pt x="238" y="473"/>
                  <a:pt x="238" y="472"/>
                </a:cubicBezTo>
                <a:cubicBezTo>
                  <a:pt x="236" y="473"/>
                  <a:pt x="235" y="474"/>
                  <a:pt x="236" y="476"/>
                </a:cubicBezTo>
                <a:close/>
                <a:moveTo>
                  <a:pt x="306" y="565"/>
                </a:moveTo>
                <a:cubicBezTo>
                  <a:pt x="305" y="565"/>
                  <a:pt x="305" y="565"/>
                  <a:pt x="305" y="565"/>
                </a:cubicBezTo>
                <a:cubicBezTo>
                  <a:pt x="306" y="568"/>
                  <a:pt x="307" y="570"/>
                  <a:pt x="306" y="572"/>
                </a:cubicBezTo>
                <a:cubicBezTo>
                  <a:pt x="304" y="570"/>
                  <a:pt x="304" y="574"/>
                  <a:pt x="305" y="576"/>
                </a:cubicBezTo>
                <a:cubicBezTo>
                  <a:pt x="307" y="574"/>
                  <a:pt x="307" y="570"/>
                  <a:pt x="310" y="573"/>
                </a:cubicBezTo>
                <a:cubicBezTo>
                  <a:pt x="309" y="570"/>
                  <a:pt x="306" y="567"/>
                  <a:pt x="306" y="565"/>
                </a:cubicBezTo>
                <a:close/>
                <a:moveTo>
                  <a:pt x="294" y="554"/>
                </a:moveTo>
                <a:cubicBezTo>
                  <a:pt x="293" y="554"/>
                  <a:pt x="292" y="553"/>
                  <a:pt x="291" y="554"/>
                </a:cubicBezTo>
                <a:cubicBezTo>
                  <a:pt x="292" y="557"/>
                  <a:pt x="295" y="556"/>
                  <a:pt x="294" y="554"/>
                </a:cubicBezTo>
                <a:close/>
                <a:moveTo>
                  <a:pt x="214" y="433"/>
                </a:moveTo>
                <a:cubicBezTo>
                  <a:pt x="214" y="434"/>
                  <a:pt x="211" y="434"/>
                  <a:pt x="212" y="435"/>
                </a:cubicBezTo>
                <a:cubicBezTo>
                  <a:pt x="214" y="435"/>
                  <a:pt x="216" y="436"/>
                  <a:pt x="214" y="433"/>
                </a:cubicBezTo>
                <a:close/>
                <a:moveTo>
                  <a:pt x="319" y="587"/>
                </a:moveTo>
                <a:cubicBezTo>
                  <a:pt x="317" y="586"/>
                  <a:pt x="315" y="589"/>
                  <a:pt x="316" y="591"/>
                </a:cubicBezTo>
                <a:cubicBezTo>
                  <a:pt x="318" y="589"/>
                  <a:pt x="319" y="589"/>
                  <a:pt x="319" y="587"/>
                </a:cubicBezTo>
                <a:close/>
                <a:moveTo>
                  <a:pt x="193" y="396"/>
                </a:moveTo>
                <a:cubicBezTo>
                  <a:pt x="194" y="398"/>
                  <a:pt x="191" y="397"/>
                  <a:pt x="190" y="398"/>
                </a:cubicBezTo>
                <a:cubicBezTo>
                  <a:pt x="191" y="399"/>
                  <a:pt x="191" y="400"/>
                  <a:pt x="191" y="401"/>
                </a:cubicBezTo>
                <a:cubicBezTo>
                  <a:pt x="192" y="399"/>
                  <a:pt x="196" y="398"/>
                  <a:pt x="193" y="396"/>
                </a:cubicBezTo>
                <a:close/>
                <a:moveTo>
                  <a:pt x="243" y="475"/>
                </a:moveTo>
                <a:cubicBezTo>
                  <a:pt x="242" y="475"/>
                  <a:pt x="242" y="477"/>
                  <a:pt x="243" y="479"/>
                </a:cubicBezTo>
                <a:cubicBezTo>
                  <a:pt x="246" y="478"/>
                  <a:pt x="243" y="476"/>
                  <a:pt x="243" y="475"/>
                </a:cubicBezTo>
                <a:close/>
                <a:moveTo>
                  <a:pt x="322" y="593"/>
                </a:moveTo>
                <a:cubicBezTo>
                  <a:pt x="322" y="592"/>
                  <a:pt x="322" y="591"/>
                  <a:pt x="321" y="589"/>
                </a:cubicBezTo>
                <a:cubicBezTo>
                  <a:pt x="320" y="590"/>
                  <a:pt x="319" y="591"/>
                  <a:pt x="318" y="591"/>
                </a:cubicBezTo>
                <a:cubicBezTo>
                  <a:pt x="320" y="593"/>
                  <a:pt x="321" y="594"/>
                  <a:pt x="322" y="593"/>
                </a:cubicBezTo>
                <a:close/>
                <a:moveTo>
                  <a:pt x="251" y="485"/>
                </a:moveTo>
                <a:cubicBezTo>
                  <a:pt x="252" y="486"/>
                  <a:pt x="249" y="487"/>
                  <a:pt x="252" y="488"/>
                </a:cubicBezTo>
                <a:cubicBezTo>
                  <a:pt x="251" y="488"/>
                  <a:pt x="251" y="489"/>
                  <a:pt x="251" y="489"/>
                </a:cubicBezTo>
                <a:cubicBezTo>
                  <a:pt x="253" y="491"/>
                  <a:pt x="253" y="485"/>
                  <a:pt x="251" y="485"/>
                </a:cubicBezTo>
                <a:close/>
                <a:moveTo>
                  <a:pt x="461" y="794"/>
                </a:moveTo>
                <a:cubicBezTo>
                  <a:pt x="459" y="797"/>
                  <a:pt x="457" y="796"/>
                  <a:pt x="458" y="799"/>
                </a:cubicBezTo>
                <a:cubicBezTo>
                  <a:pt x="460" y="798"/>
                  <a:pt x="461" y="796"/>
                  <a:pt x="461" y="794"/>
                </a:cubicBezTo>
                <a:close/>
                <a:moveTo>
                  <a:pt x="325" y="590"/>
                </a:moveTo>
                <a:cubicBezTo>
                  <a:pt x="324" y="587"/>
                  <a:pt x="323" y="590"/>
                  <a:pt x="322" y="587"/>
                </a:cubicBezTo>
                <a:cubicBezTo>
                  <a:pt x="323" y="587"/>
                  <a:pt x="324" y="586"/>
                  <a:pt x="323" y="585"/>
                </a:cubicBezTo>
                <a:cubicBezTo>
                  <a:pt x="321" y="587"/>
                  <a:pt x="321" y="587"/>
                  <a:pt x="321" y="587"/>
                </a:cubicBezTo>
                <a:cubicBezTo>
                  <a:pt x="322" y="588"/>
                  <a:pt x="322" y="589"/>
                  <a:pt x="322" y="591"/>
                </a:cubicBezTo>
                <a:cubicBezTo>
                  <a:pt x="323" y="589"/>
                  <a:pt x="324" y="591"/>
                  <a:pt x="325" y="590"/>
                </a:cubicBezTo>
                <a:close/>
                <a:moveTo>
                  <a:pt x="304" y="555"/>
                </a:moveTo>
                <a:cubicBezTo>
                  <a:pt x="302" y="556"/>
                  <a:pt x="301" y="557"/>
                  <a:pt x="303" y="559"/>
                </a:cubicBezTo>
                <a:cubicBezTo>
                  <a:pt x="303" y="557"/>
                  <a:pt x="306" y="557"/>
                  <a:pt x="304" y="555"/>
                </a:cubicBezTo>
                <a:close/>
                <a:moveTo>
                  <a:pt x="300" y="550"/>
                </a:moveTo>
                <a:cubicBezTo>
                  <a:pt x="300" y="548"/>
                  <a:pt x="299" y="547"/>
                  <a:pt x="299" y="546"/>
                </a:cubicBezTo>
                <a:cubicBezTo>
                  <a:pt x="299" y="548"/>
                  <a:pt x="297" y="551"/>
                  <a:pt x="299" y="552"/>
                </a:cubicBezTo>
                <a:cubicBezTo>
                  <a:pt x="299" y="551"/>
                  <a:pt x="300" y="550"/>
                  <a:pt x="300" y="550"/>
                </a:cubicBezTo>
                <a:close/>
                <a:moveTo>
                  <a:pt x="271" y="497"/>
                </a:moveTo>
                <a:cubicBezTo>
                  <a:pt x="270" y="496"/>
                  <a:pt x="270" y="496"/>
                  <a:pt x="270" y="496"/>
                </a:cubicBezTo>
                <a:cubicBezTo>
                  <a:pt x="269" y="495"/>
                  <a:pt x="269" y="495"/>
                  <a:pt x="269" y="495"/>
                </a:cubicBezTo>
                <a:cubicBezTo>
                  <a:pt x="269" y="498"/>
                  <a:pt x="266" y="498"/>
                  <a:pt x="265" y="498"/>
                </a:cubicBezTo>
                <a:cubicBezTo>
                  <a:pt x="267" y="501"/>
                  <a:pt x="269" y="499"/>
                  <a:pt x="271" y="499"/>
                </a:cubicBezTo>
                <a:cubicBezTo>
                  <a:pt x="269" y="497"/>
                  <a:pt x="269" y="498"/>
                  <a:pt x="271" y="497"/>
                </a:cubicBezTo>
                <a:close/>
                <a:moveTo>
                  <a:pt x="336" y="592"/>
                </a:moveTo>
                <a:cubicBezTo>
                  <a:pt x="335" y="591"/>
                  <a:pt x="335" y="590"/>
                  <a:pt x="334" y="589"/>
                </a:cubicBezTo>
                <a:cubicBezTo>
                  <a:pt x="333" y="590"/>
                  <a:pt x="333" y="591"/>
                  <a:pt x="333" y="592"/>
                </a:cubicBezTo>
                <a:cubicBezTo>
                  <a:pt x="334" y="592"/>
                  <a:pt x="335" y="594"/>
                  <a:pt x="336" y="592"/>
                </a:cubicBezTo>
                <a:close/>
                <a:moveTo>
                  <a:pt x="312" y="553"/>
                </a:moveTo>
                <a:cubicBezTo>
                  <a:pt x="311" y="551"/>
                  <a:pt x="309" y="551"/>
                  <a:pt x="308" y="551"/>
                </a:cubicBezTo>
                <a:cubicBezTo>
                  <a:pt x="309" y="552"/>
                  <a:pt x="309" y="553"/>
                  <a:pt x="309" y="554"/>
                </a:cubicBezTo>
                <a:cubicBezTo>
                  <a:pt x="310" y="552"/>
                  <a:pt x="311" y="554"/>
                  <a:pt x="312" y="553"/>
                </a:cubicBezTo>
                <a:close/>
                <a:moveTo>
                  <a:pt x="321" y="564"/>
                </a:moveTo>
                <a:cubicBezTo>
                  <a:pt x="320" y="563"/>
                  <a:pt x="319" y="563"/>
                  <a:pt x="319" y="562"/>
                </a:cubicBezTo>
                <a:cubicBezTo>
                  <a:pt x="320" y="562"/>
                  <a:pt x="320" y="562"/>
                  <a:pt x="320" y="562"/>
                </a:cubicBezTo>
                <a:cubicBezTo>
                  <a:pt x="320" y="564"/>
                  <a:pt x="322" y="564"/>
                  <a:pt x="323" y="563"/>
                </a:cubicBezTo>
                <a:cubicBezTo>
                  <a:pt x="322" y="561"/>
                  <a:pt x="320" y="560"/>
                  <a:pt x="319" y="559"/>
                </a:cubicBezTo>
                <a:cubicBezTo>
                  <a:pt x="320" y="561"/>
                  <a:pt x="318" y="561"/>
                  <a:pt x="318" y="562"/>
                </a:cubicBezTo>
                <a:cubicBezTo>
                  <a:pt x="318" y="563"/>
                  <a:pt x="319" y="565"/>
                  <a:pt x="319" y="566"/>
                </a:cubicBezTo>
                <a:lnTo>
                  <a:pt x="321" y="564"/>
                </a:lnTo>
                <a:close/>
                <a:moveTo>
                  <a:pt x="421" y="713"/>
                </a:moveTo>
                <a:cubicBezTo>
                  <a:pt x="420" y="713"/>
                  <a:pt x="419" y="712"/>
                  <a:pt x="418" y="713"/>
                </a:cubicBezTo>
                <a:cubicBezTo>
                  <a:pt x="419" y="715"/>
                  <a:pt x="422" y="716"/>
                  <a:pt x="421" y="713"/>
                </a:cubicBezTo>
                <a:close/>
                <a:moveTo>
                  <a:pt x="339" y="587"/>
                </a:moveTo>
                <a:cubicBezTo>
                  <a:pt x="338" y="585"/>
                  <a:pt x="336" y="586"/>
                  <a:pt x="334" y="586"/>
                </a:cubicBezTo>
                <a:cubicBezTo>
                  <a:pt x="335" y="587"/>
                  <a:pt x="335" y="588"/>
                  <a:pt x="336" y="589"/>
                </a:cubicBezTo>
                <a:cubicBezTo>
                  <a:pt x="337" y="587"/>
                  <a:pt x="337" y="586"/>
                  <a:pt x="339" y="587"/>
                </a:cubicBezTo>
                <a:close/>
                <a:moveTo>
                  <a:pt x="215" y="403"/>
                </a:moveTo>
                <a:cubicBezTo>
                  <a:pt x="216" y="405"/>
                  <a:pt x="215" y="405"/>
                  <a:pt x="217" y="407"/>
                </a:cubicBezTo>
                <a:cubicBezTo>
                  <a:pt x="219" y="406"/>
                  <a:pt x="216" y="403"/>
                  <a:pt x="215" y="403"/>
                </a:cubicBezTo>
                <a:close/>
                <a:moveTo>
                  <a:pt x="423" y="715"/>
                </a:moveTo>
                <a:cubicBezTo>
                  <a:pt x="423" y="714"/>
                  <a:pt x="423" y="714"/>
                  <a:pt x="423" y="714"/>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1" y="715"/>
                  <a:pt x="423" y="714"/>
                  <a:pt x="422" y="714"/>
                </a:cubicBezTo>
                <a:cubicBezTo>
                  <a:pt x="422" y="714"/>
                  <a:pt x="422" y="714"/>
                  <a:pt x="422" y="714"/>
                </a:cubicBezTo>
                <a:cubicBezTo>
                  <a:pt x="422" y="714"/>
                  <a:pt x="422" y="714"/>
                  <a:pt x="422" y="714"/>
                </a:cubicBezTo>
                <a:cubicBezTo>
                  <a:pt x="422" y="714"/>
                  <a:pt x="422" y="714"/>
                  <a:pt x="422" y="714"/>
                </a:cubicBezTo>
                <a:cubicBezTo>
                  <a:pt x="422" y="714"/>
                  <a:pt x="422" y="714"/>
                  <a:pt x="422" y="714"/>
                </a:cubicBezTo>
                <a:cubicBezTo>
                  <a:pt x="422" y="714"/>
                  <a:pt x="423" y="714"/>
                  <a:pt x="423" y="714"/>
                </a:cubicBezTo>
                <a:cubicBezTo>
                  <a:pt x="424" y="714"/>
                  <a:pt x="424" y="714"/>
                  <a:pt x="424" y="712"/>
                </a:cubicBezTo>
                <a:cubicBezTo>
                  <a:pt x="423" y="712"/>
                  <a:pt x="422" y="712"/>
                  <a:pt x="422"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4" y="711"/>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1" y="712"/>
                  <a:pt x="421" y="712"/>
                </a:cubicBezTo>
                <a:cubicBezTo>
                  <a:pt x="422" y="713"/>
                  <a:pt x="422" y="713"/>
                  <a:pt x="423" y="715"/>
                </a:cubicBezTo>
                <a:close/>
                <a:moveTo>
                  <a:pt x="471" y="791"/>
                </a:moveTo>
                <a:cubicBezTo>
                  <a:pt x="472" y="792"/>
                  <a:pt x="476" y="789"/>
                  <a:pt x="475" y="788"/>
                </a:cubicBezTo>
                <a:cubicBezTo>
                  <a:pt x="473" y="788"/>
                  <a:pt x="473" y="790"/>
                  <a:pt x="471" y="791"/>
                </a:cubicBezTo>
                <a:close/>
                <a:moveTo>
                  <a:pt x="320" y="554"/>
                </a:moveTo>
                <a:cubicBezTo>
                  <a:pt x="318" y="552"/>
                  <a:pt x="321" y="552"/>
                  <a:pt x="319" y="551"/>
                </a:cubicBezTo>
                <a:cubicBezTo>
                  <a:pt x="317" y="551"/>
                  <a:pt x="317" y="555"/>
                  <a:pt x="320" y="554"/>
                </a:cubicBezTo>
                <a:close/>
                <a:moveTo>
                  <a:pt x="347" y="590"/>
                </a:moveTo>
                <a:cubicBezTo>
                  <a:pt x="345" y="588"/>
                  <a:pt x="346" y="588"/>
                  <a:pt x="345" y="586"/>
                </a:cubicBezTo>
                <a:cubicBezTo>
                  <a:pt x="343" y="587"/>
                  <a:pt x="346" y="591"/>
                  <a:pt x="347" y="590"/>
                </a:cubicBezTo>
                <a:close/>
                <a:moveTo>
                  <a:pt x="427" y="710"/>
                </a:moveTo>
                <a:cubicBezTo>
                  <a:pt x="426" y="711"/>
                  <a:pt x="424" y="711"/>
                  <a:pt x="425" y="712"/>
                </a:cubicBezTo>
                <a:cubicBezTo>
                  <a:pt x="426" y="713"/>
                  <a:pt x="428" y="712"/>
                  <a:pt x="427" y="710"/>
                </a:cubicBezTo>
                <a:close/>
                <a:moveTo>
                  <a:pt x="349" y="579"/>
                </a:moveTo>
                <a:cubicBezTo>
                  <a:pt x="350" y="578"/>
                  <a:pt x="350" y="577"/>
                  <a:pt x="350" y="575"/>
                </a:cubicBezTo>
                <a:cubicBezTo>
                  <a:pt x="349" y="579"/>
                  <a:pt x="342" y="577"/>
                  <a:pt x="341" y="581"/>
                </a:cubicBezTo>
                <a:cubicBezTo>
                  <a:pt x="344" y="581"/>
                  <a:pt x="346" y="577"/>
                  <a:pt x="349" y="579"/>
                </a:cubicBezTo>
                <a:close/>
                <a:moveTo>
                  <a:pt x="349" y="589"/>
                </a:moveTo>
                <a:cubicBezTo>
                  <a:pt x="350" y="589"/>
                  <a:pt x="350" y="589"/>
                  <a:pt x="350" y="589"/>
                </a:cubicBezTo>
                <a:cubicBezTo>
                  <a:pt x="350" y="589"/>
                  <a:pt x="350" y="589"/>
                  <a:pt x="350" y="589"/>
                </a:cubicBezTo>
                <a:cubicBezTo>
                  <a:pt x="350" y="589"/>
                  <a:pt x="350" y="589"/>
                  <a:pt x="350" y="589"/>
                </a:cubicBezTo>
                <a:cubicBezTo>
                  <a:pt x="350" y="589"/>
                  <a:pt x="350" y="589"/>
                  <a:pt x="351" y="589"/>
                </a:cubicBezTo>
                <a:cubicBezTo>
                  <a:pt x="350" y="588"/>
                  <a:pt x="349" y="588"/>
                  <a:pt x="349" y="587"/>
                </a:cubicBezTo>
                <a:cubicBezTo>
                  <a:pt x="349" y="587"/>
                  <a:pt x="348" y="587"/>
                  <a:pt x="348" y="587"/>
                </a:cubicBezTo>
                <a:cubicBezTo>
                  <a:pt x="348" y="587"/>
                  <a:pt x="348" y="587"/>
                  <a:pt x="348" y="587"/>
                </a:cubicBezTo>
                <a:cubicBezTo>
                  <a:pt x="347" y="586"/>
                  <a:pt x="347" y="587"/>
                  <a:pt x="348" y="589"/>
                </a:cubicBezTo>
                <a:cubicBezTo>
                  <a:pt x="348" y="589"/>
                  <a:pt x="347" y="589"/>
                  <a:pt x="348" y="590"/>
                </a:cubicBezTo>
                <a:cubicBezTo>
                  <a:pt x="348" y="589"/>
                  <a:pt x="349" y="589"/>
                  <a:pt x="349" y="589"/>
                </a:cubicBezTo>
                <a:close/>
                <a:moveTo>
                  <a:pt x="355" y="585"/>
                </a:moveTo>
                <a:cubicBezTo>
                  <a:pt x="355" y="584"/>
                  <a:pt x="354" y="583"/>
                  <a:pt x="354" y="583"/>
                </a:cubicBezTo>
                <a:cubicBezTo>
                  <a:pt x="355" y="582"/>
                  <a:pt x="356" y="582"/>
                  <a:pt x="355" y="581"/>
                </a:cubicBezTo>
                <a:cubicBezTo>
                  <a:pt x="354" y="582"/>
                  <a:pt x="353" y="581"/>
                  <a:pt x="352" y="582"/>
                </a:cubicBezTo>
                <a:cubicBezTo>
                  <a:pt x="353" y="584"/>
                  <a:pt x="354" y="586"/>
                  <a:pt x="355" y="585"/>
                </a:cubicBezTo>
                <a:close/>
                <a:moveTo>
                  <a:pt x="353" y="572"/>
                </a:moveTo>
                <a:cubicBezTo>
                  <a:pt x="352" y="573"/>
                  <a:pt x="351" y="574"/>
                  <a:pt x="352" y="576"/>
                </a:cubicBezTo>
                <a:cubicBezTo>
                  <a:pt x="354" y="576"/>
                  <a:pt x="354" y="574"/>
                  <a:pt x="353" y="572"/>
                </a:cubicBezTo>
                <a:close/>
                <a:moveTo>
                  <a:pt x="481" y="769"/>
                </a:moveTo>
                <a:cubicBezTo>
                  <a:pt x="480" y="767"/>
                  <a:pt x="479" y="768"/>
                  <a:pt x="478" y="769"/>
                </a:cubicBezTo>
                <a:cubicBezTo>
                  <a:pt x="479" y="770"/>
                  <a:pt x="479" y="770"/>
                  <a:pt x="479" y="771"/>
                </a:cubicBezTo>
                <a:cubicBezTo>
                  <a:pt x="480" y="770"/>
                  <a:pt x="480" y="769"/>
                  <a:pt x="481" y="769"/>
                </a:cubicBezTo>
                <a:close/>
                <a:moveTo>
                  <a:pt x="359" y="578"/>
                </a:moveTo>
                <a:cubicBezTo>
                  <a:pt x="357" y="575"/>
                  <a:pt x="356" y="575"/>
                  <a:pt x="354" y="576"/>
                </a:cubicBezTo>
                <a:cubicBezTo>
                  <a:pt x="355" y="577"/>
                  <a:pt x="356" y="578"/>
                  <a:pt x="356" y="579"/>
                </a:cubicBezTo>
                <a:cubicBezTo>
                  <a:pt x="357" y="579"/>
                  <a:pt x="358" y="578"/>
                  <a:pt x="359" y="578"/>
                </a:cubicBezTo>
                <a:close/>
                <a:moveTo>
                  <a:pt x="255" y="414"/>
                </a:moveTo>
                <a:cubicBezTo>
                  <a:pt x="254" y="412"/>
                  <a:pt x="250" y="412"/>
                  <a:pt x="252" y="415"/>
                </a:cubicBezTo>
                <a:cubicBezTo>
                  <a:pt x="253" y="413"/>
                  <a:pt x="254" y="416"/>
                  <a:pt x="255" y="414"/>
                </a:cubicBezTo>
                <a:close/>
                <a:moveTo>
                  <a:pt x="344" y="547"/>
                </a:moveTo>
                <a:cubicBezTo>
                  <a:pt x="341" y="543"/>
                  <a:pt x="341" y="548"/>
                  <a:pt x="338" y="547"/>
                </a:cubicBezTo>
                <a:cubicBezTo>
                  <a:pt x="340" y="551"/>
                  <a:pt x="342" y="548"/>
                  <a:pt x="344" y="547"/>
                </a:cubicBezTo>
                <a:close/>
                <a:moveTo>
                  <a:pt x="209" y="323"/>
                </a:moveTo>
                <a:cubicBezTo>
                  <a:pt x="206" y="328"/>
                  <a:pt x="204" y="327"/>
                  <a:pt x="199" y="328"/>
                </a:cubicBezTo>
                <a:cubicBezTo>
                  <a:pt x="200" y="329"/>
                  <a:pt x="201" y="331"/>
                  <a:pt x="201" y="332"/>
                </a:cubicBezTo>
                <a:cubicBezTo>
                  <a:pt x="204" y="331"/>
                  <a:pt x="205" y="327"/>
                  <a:pt x="209" y="327"/>
                </a:cubicBezTo>
                <a:cubicBezTo>
                  <a:pt x="207" y="325"/>
                  <a:pt x="211" y="325"/>
                  <a:pt x="209" y="323"/>
                </a:cubicBezTo>
                <a:close/>
                <a:moveTo>
                  <a:pt x="364" y="578"/>
                </a:moveTo>
                <a:cubicBezTo>
                  <a:pt x="363" y="576"/>
                  <a:pt x="359" y="574"/>
                  <a:pt x="359" y="577"/>
                </a:cubicBezTo>
                <a:cubicBezTo>
                  <a:pt x="361" y="577"/>
                  <a:pt x="363" y="578"/>
                  <a:pt x="364" y="578"/>
                </a:cubicBezTo>
                <a:close/>
                <a:moveTo>
                  <a:pt x="491" y="772"/>
                </a:moveTo>
                <a:cubicBezTo>
                  <a:pt x="490" y="773"/>
                  <a:pt x="489" y="773"/>
                  <a:pt x="488" y="773"/>
                </a:cubicBezTo>
                <a:cubicBezTo>
                  <a:pt x="489" y="774"/>
                  <a:pt x="489" y="775"/>
                  <a:pt x="489" y="775"/>
                </a:cubicBezTo>
                <a:cubicBezTo>
                  <a:pt x="491" y="775"/>
                  <a:pt x="492" y="774"/>
                  <a:pt x="491" y="772"/>
                </a:cubicBezTo>
                <a:close/>
                <a:moveTo>
                  <a:pt x="340" y="532"/>
                </a:moveTo>
                <a:cubicBezTo>
                  <a:pt x="339" y="530"/>
                  <a:pt x="336" y="529"/>
                  <a:pt x="337" y="526"/>
                </a:cubicBezTo>
                <a:cubicBezTo>
                  <a:pt x="335" y="527"/>
                  <a:pt x="334" y="524"/>
                  <a:pt x="333" y="525"/>
                </a:cubicBezTo>
                <a:cubicBezTo>
                  <a:pt x="336" y="528"/>
                  <a:pt x="336" y="532"/>
                  <a:pt x="338" y="533"/>
                </a:cubicBezTo>
                <a:cubicBezTo>
                  <a:pt x="337" y="531"/>
                  <a:pt x="340" y="533"/>
                  <a:pt x="340" y="532"/>
                </a:cubicBezTo>
                <a:close/>
                <a:moveTo>
                  <a:pt x="374" y="581"/>
                </a:moveTo>
                <a:cubicBezTo>
                  <a:pt x="375" y="582"/>
                  <a:pt x="376" y="582"/>
                  <a:pt x="377" y="583"/>
                </a:cubicBezTo>
                <a:cubicBezTo>
                  <a:pt x="375" y="581"/>
                  <a:pt x="380" y="581"/>
                  <a:pt x="377" y="579"/>
                </a:cubicBezTo>
                <a:cubicBezTo>
                  <a:pt x="376" y="581"/>
                  <a:pt x="376" y="581"/>
                  <a:pt x="374" y="579"/>
                </a:cubicBezTo>
                <a:cubicBezTo>
                  <a:pt x="374" y="578"/>
                  <a:pt x="374" y="577"/>
                  <a:pt x="374" y="576"/>
                </a:cubicBezTo>
                <a:cubicBezTo>
                  <a:pt x="373" y="578"/>
                  <a:pt x="374" y="581"/>
                  <a:pt x="371" y="581"/>
                </a:cubicBezTo>
                <a:cubicBezTo>
                  <a:pt x="371" y="582"/>
                  <a:pt x="371" y="583"/>
                  <a:pt x="373" y="584"/>
                </a:cubicBezTo>
                <a:cubicBezTo>
                  <a:pt x="375" y="584"/>
                  <a:pt x="372" y="581"/>
                  <a:pt x="374" y="581"/>
                </a:cubicBezTo>
                <a:close/>
                <a:moveTo>
                  <a:pt x="352" y="543"/>
                </a:moveTo>
                <a:cubicBezTo>
                  <a:pt x="351" y="543"/>
                  <a:pt x="347" y="544"/>
                  <a:pt x="349" y="546"/>
                </a:cubicBezTo>
                <a:cubicBezTo>
                  <a:pt x="349" y="544"/>
                  <a:pt x="352" y="546"/>
                  <a:pt x="352" y="543"/>
                </a:cubicBezTo>
                <a:close/>
                <a:moveTo>
                  <a:pt x="352" y="533"/>
                </a:moveTo>
                <a:cubicBezTo>
                  <a:pt x="351" y="534"/>
                  <a:pt x="350" y="533"/>
                  <a:pt x="348" y="535"/>
                </a:cubicBezTo>
                <a:cubicBezTo>
                  <a:pt x="347" y="534"/>
                  <a:pt x="346" y="531"/>
                  <a:pt x="345" y="532"/>
                </a:cubicBezTo>
                <a:cubicBezTo>
                  <a:pt x="348" y="534"/>
                  <a:pt x="345" y="535"/>
                  <a:pt x="346" y="537"/>
                </a:cubicBezTo>
                <a:cubicBezTo>
                  <a:pt x="349" y="535"/>
                  <a:pt x="353" y="537"/>
                  <a:pt x="352" y="533"/>
                </a:cubicBezTo>
                <a:close/>
                <a:moveTo>
                  <a:pt x="223" y="336"/>
                </a:moveTo>
                <a:cubicBezTo>
                  <a:pt x="222" y="337"/>
                  <a:pt x="218" y="339"/>
                  <a:pt x="220" y="340"/>
                </a:cubicBezTo>
                <a:cubicBezTo>
                  <a:pt x="221" y="339"/>
                  <a:pt x="225" y="337"/>
                  <a:pt x="223" y="336"/>
                </a:cubicBezTo>
                <a:close/>
                <a:moveTo>
                  <a:pt x="367" y="560"/>
                </a:moveTo>
                <a:cubicBezTo>
                  <a:pt x="367" y="560"/>
                  <a:pt x="362" y="561"/>
                  <a:pt x="364" y="564"/>
                </a:cubicBezTo>
                <a:cubicBezTo>
                  <a:pt x="364" y="561"/>
                  <a:pt x="368" y="563"/>
                  <a:pt x="367" y="560"/>
                </a:cubicBezTo>
                <a:close/>
                <a:moveTo>
                  <a:pt x="337" y="516"/>
                </a:moveTo>
                <a:cubicBezTo>
                  <a:pt x="335" y="512"/>
                  <a:pt x="333" y="513"/>
                  <a:pt x="331" y="513"/>
                </a:cubicBezTo>
                <a:cubicBezTo>
                  <a:pt x="333" y="516"/>
                  <a:pt x="335" y="515"/>
                  <a:pt x="337" y="516"/>
                </a:cubicBezTo>
                <a:close/>
                <a:moveTo>
                  <a:pt x="258" y="387"/>
                </a:moveTo>
                <a:cubicBezTo>
                  <a:pt x="257" y="386"/>
                  <a:pt x="254" y="388"/>
                  <a:pt x="255" y="391"/>
                </a:cubicBezTo>
                <a:cubicBezTo>
                  <a:pt x="257" y="390"/>
                  <a:pt x="258" y="389"/>
                  <a:pt x="258" y="387"/>
                </a:cubicBezTo>
                <a:close/>
                <a:moveTo>
                  <a:pt x="418" y="638"/>
                </a:moveTo>
                <a:cubicBezTo>
                  <a:pt x="416" y="638"/>
                  <a:pt x="417" y="635"/>
                  <a:pt x="417" y="634"/>
                </a:cubicBezTo>
                <a:cubicBezTo>
                  <a:pt x="416" y="634"/>
                  <a:pt x="415" y="636"/>
                  <a:pt x="415" y="637"/>
                </a:cubicBezTo>
                <a:cubicBezTo>
                  <a:pt x="416" y="637"/>
                  <a:pt x="418" y="642"/>
                  <a:pt x="418" y="638"/>
                </a:cubicBezTo>
                <a:close/>
                <a:moveTo>
                  <a:pt x="220" y="319"/>
                </a:moveTo>
                <a:cubicBezTo>
                  <a:pt x="218" y="315"/>
                  <a:pt x="215" y="318"/>
                  <a:pt x="216" y="321"/>
                </a:cubicBezTo>
                <a:cubicBezTo>
                  <a:pt x="218" y="320"/>
                  <a:pt x="219" y="319"/>
                  <a:pt x="220" y="319"/>
                </a:cubicBezTo>
                <a:close/>
                <a:moveTo>
                  <a:pt x="258" y="383"/>
                </a:moveTo>
                <a:cubicBezTo>
                  <a:pt x="259" y="383"/>
                  <a:pt x="261" y="382"/>
                  <a:pt x="259" y="381"/>
                </a:cubicBezTo>
                <a:cubicBezTo>
                  <a:pt x="258" y="381"/>
                  <a:pt x="258" y="382"/>
                  <a:pt x="258" y="382"/>
                </a:cubicBezTo>
                <a:cubicBezTo>
                  <a:pt x="257" y="382"/>
                  <a:pt x="257" y="381"/>
                  <a:pt x="256" y="381"/>
                </a:cubicBezTo>
                <a:cubicBezTo>
                  <a:pt x="257" y="382"/>
                  <a:pt x="257" y="383"/>
                  <a:pt x="258" y="383"/>
                </a:cubicBezTo>
                <a:close/>
                <a:moveTo>
                  <a:pt x="376" y="551"/>
                </a:moveTo>
                <a:cubicBezTo>
                  <a:pt x="376" y="549"/>
                  <a:pt x="371" y="549"/>
                  <a:pt x="374" y="552"/>
                </a:cubicBezTo>
                <a:cubicBezTo>
                  <a:pt x="375" y="550"/>
                  <a:pt x="375" y="552"/>
                  <a:pt x="376" y="551"/>
                </a:cubicBezTo>
                <a:close/>
                <a:moveTo>
                  <a:pt x="379" y="551"/>
                </a:moveTo>
                <a:cubicBezTo>
                  <a:pt x="378" y="549"/>
                  <a:pt x="380" y="548"/>
                  <a:pt x="378" y="545"/>
                </a:cubicBezTo>
                <a:cubicBezTo>
                  <a:pt x="377" y="550"/>
                  <a:pt x="374" y="543"/>
                  <a:pt x="372" y="543"/>
                </a:cubicBezTo>
                <a:cubicBezTo>
                  <a:pt x="375" y="547"/>
                  <a:pt x="377" y="549"/>
                  <a:pt x="379" y="551"/>
                </a:cubicBezTo>
                <a:close/>
                <a:moveTo>
                  <a:pt x="270" y="379"/>
                </a:moveTo>
                <a:cubicBezTo>
                  <a:pt x="269" y="378"/>
                  <a:pt x="267" y="380"/>
                  <a:pt x="269" y="382"/>
                </a:cubicBezTo>
                <a:cubicBezTo>
                  <a:pt x="270" y="381"/>
                  <a:pt x="271" y="380"/>
                  <a:pt x="270" y="379"/>
                </a:cubicBezTo>
                <a:close/>
                <a:moveTo>
                  <a:pt x="274" y="384"/>
                </a:moveTo>
                <a:cubicBezTo>
                  <a:pt x="273" y="382"/>
                  <a:pt x="277" y="378"/>
                  <a:pt x="280" y="381"/>
                </a:cubicBezTo>
                <a:cubicBezTo>
                  <a:pt x="282" y="380"/>
                  <a:pt x="281" y="376"/>
                  <a:pt x="284" y="377"/>
                </a:cubicBezTo>
                <a:cubicBezTo>
                  <a:pt x="283" y="375"/>
                  <a:pt x="281" y="375"/>
                  <a:pt x="282" y="372"/>
                </a:cubicBezTo>
                <a:cubicBezTo>
                  <a:pt x="280" y="373"/>
                  <a:pt x="279" y="375"/>
                  <a:pt x="282" y="376"/>
                </a:cubicBezTo>
                <a:cubicBezTo>
                  <a:pt x="278" y="378"/>
                  <a:pt x="272" y="379"/>
                  <a:pt x="271" y="385"/>
                </a:cubicBezTo>
                <a:cubicBezTo>
                  <a:pt x="272" y="384"/>
                  <a:pt x="273" y="385"/>
                  <a:pt x="274" y="384"/>
                </a:cubicBezTo>
                <a:close/>
                <a:moveTo>
                  <a:pt x="560" y="829"/>
                </a:moveTo>
                <a:cubicBezTo>
                  <a:pt x="562" y="828"/>
                  <a:pt x="562" y="827"/>
                  <a:pt x="560" y="825"/>
                </a:cubicBezTo>
                <a:cubicBezTo>
                  <a:pt x="559" y="826"/>
                  <a:pt x="558" y="824"/>
                  <a:pt x="557" y="826"/>
                </a:cubicBezTo>
                <a:cubicBezTo>
                  <a:pt x="558" y="828"/>
                  <a:pt x="559" y="829"/>
                  <a:pt x="560" y="829"/>
                </a:cubicBezTo>
                <a:close/>
                <a:moveTo>
                  <a:pt x="365" y="523"/>
                </a:moveTo>
                <a:cubicBezTo>
                  <a:pt x="364" y="523"/>
                  <a:pt x="364" y="521"/>
                  <a:pt x="363" y="521"/>
                </a:cubicBezTo>
                <a:cubicBezTo>
                  <a:pt x="364" y="523"/>
                  <a:pt x="363" y="523"/>
                  <a:pt x="364" y="525"/>
                </a:cubicBezTo>
                <a:cubicBezTo>
                  <a:pt x="365" y="525"/>
                  <a:pt x="366" y="525"/>
                  <a:pt x="365" y="523"/>
                </a:cubicBezTo>
                <a:close/>
                <a:moveTo>
                  <a:pt x="373" y="534"/>
                </a:moveTo>
                <a:cubicBezTo>
                  <a:pt x="372" y="535"/>
                  <a:pt x="372" y="536"/>
                  <a:pt x="373" y="538"/>
                </a:cubicBezTo>
                <a:cubicBezTo>
                  <a:pt x="375" y="538"/>
                  <a:pt x="375" y="536"/>
                  <a:pt x="373" y="534"/>
                </a:cubicBezTo>
                <a:close/>
                <a:moveTo>
                  <a:pt x="246" y="306"/>
                </a:moveTo>
                <a:cubicBezTo>
                  <a:pt x="243" y="304"/>
                  <a:pt x="242" y="304"/>
                  <a:pt x="239" y="303"/>
                </a:cubicBezTo>
                <a:cubicBezTo>
                  <a:pt x="241" y="306"/>
                  <a:pt x="238" y="305"/>
                  <a:pt x="238" y="304"/>
                </a:cubicBezTo>
                <a:cubicBezTo>
                  <a:pt x="239" y="307"/>
                  <a:pt x="238" y="309"/>
                  <a:pt x="236" y="310"/>
                </a:cubicBezTo>
                <a:cubicBezTo>
                  <a:pt x="235" y="309"/>
                  <a:pt x="234" y="307"/>
                  <a:pt x="232" y="307"/>
                </a:cubicBezTo>
                <a:cubicBezTo>
                  <a:pt x="236" y="312"/>
                  <a:pt x="228" y="310"/>
                  <a:pt x="229" y="313"/>
                </a:cubicBezTo>
                <a:cubicBezTo>
                  <a:pt x="232" y="311"/>
                  <a:pt x="232" y="315"/>
                  <a:pt x="232" y="317"/>
                </a:cubicBezTo>
                <a:cubicBezTo>
                  <a:pt x="234" y="309"/>
                  <a:pt x="241" y="310"/>
                  <a:pt x="246" y="306"/>
                </a:cubicBezTo>
                <a:close/>
                <a:moveTo>
                  <a:pt x="376" y="531"/>
                </a:moveTo>
                <a:cubicBezTo>
                  <a:pt x="375" y="528"/>
                  <a:pt x="375" y="531"/>
                  <a:pt x="374" y="528"/>
                </a:cubicBezTo>
                <a:cubicBezTo>
                  <a:pt x="373" y="530"/>
                  <a:pt x="371" y="530"/>
                  <a:pt x="373" y="532"/>
                </a:cubicBezTo>
                <a:cubicBezTo>
                  <a:pt x="374" y="533"/>
                  <a:pt x="375" y="531"/>
                  <a:pt x="376" y="531"/>
                </a:cubicBezTo>
                <a:close/>
                <a:moveTo>
                  <a:pt x="377" y="527"/>
                </a:moveTo>
                <a:cubicBezTo>
                  <a:pt x="375" y="522"/>
                  <a:pt x="373" y="528"/>
                  <a:pt x="376" y="528"/>
                </a:cubicBezTo>
                <a:cubicBezTo>
                  <a:pt x="376" y="528"/>
                  <a:pt x="377" y="527"/>
                  <a:pt x="377" y="527"/>
                </a:cubicBezTo>
                <a:close/>
                <a:moveTo>
                  <a:pt x="393" y="544"/>
                </a:moveTo>
                <a:cubicBezTo>
                  <a:pt x="393" y="544"/>
                  <a:pt x="390" y="545"/>
                  <a:pt x="391" y="547"/>
                </a:cubicBezTo>
                <a:cubicBezTo>
                  <a:pt x="393" y="547"/>
                  <a:pt x="393" y="545"/>
                  <a:pt x="393" y="544"/>
                </a:cubicBezTo>
                <a:close/>
                <a:moveTo>
                  <a:pt x="404" y="556"/>
                </a:moveTo>
                <a:cubicBezTo>
                  <a:pt x="403" y="556"/>
                  <a:pt x="402" y="555"/>
                  <a:pt x="402" y="554"/>
                </a:cubicBezTo>
                <a:cubicBezTo>
                  <a:pt x="401" y="557"/>
                  <a:pt x="398" y="555"/>
                  <a:pt x="398" y="552"/>
                </a:cubicBezTo>
                <a:cubicBezTo>
                  <a:pt x="396" y="553"/>
                  <a:pt x="400" y="558"/>
                  <a:pt x="401" y="558"/>
                </a:cubicBezTo>
                <a:cubicBezTo>
                  <a:pt x="400" y="555"/>
                  <a:pt x="405" y="559"/>
                  <a:pt x="404" y="556"/>
                </a:cubicBezTo>
                <a:close/>
                <a:moveTo>
                  <a:pt x="389" y="530"/>
                </a:moveTo>
                <a:cubicBezTo>
                  <a:pt x="386" y="533"/>
                  <a:pt x="387" y="529"/>
                  <a:pt x="386" y="527"/>
                </a:cubicBezTo>
                <a:cubicBezTo>
                  <a:pt x="384" y="528"/>
                  <a:pt x="385" y="530"/>
                  <a:pt x="385" y="532"/>
                </a:cubicBezTo>
                <a:cubicBezTo>
                  <a:pt x="386" y="532"/>
                  <a:pt x="390" y="534"/>
                  <a:pt x="389" y="530"/>
                </a:cubicBezTo>
                <a:close/>
                <a:moveTo>
                  <a:pt x="403" y="550"/>
                </a:moveTo>
                <a:cubicBezTo>
                  <a:pt x="401" y="548"/>
                  <a:pt x="403" y="547"/>
                  <a:pt x="401" y="546"/>
                </a:cubicBezTo>
                <a:cubicBezTo>
                  <a:pt x="400" y="547"/>
                  <a:pt x="401" y="549"/>
                  <a:pt x="401" y="550"/>
                </a:cubicBezTo>
                <a:cubicBezTo>
                  <a:pt x="402" y="550"/>
                  <a:pt x="403" y="550"/>
                  <a:pt x="403" y="550"/>
                </a:cubicBezTo>
                <a:close/>
                <a:moveTo>
                  <a:pt x="250" y="303"/>
                </a:moveTo>
                <a:cubicBezTo>
                  <a:pt x="250" y="301"/>
                  <a:pt x="254" y="300"/>
                  <a:pt x="254" y="298"/>
                </a:cubicBezTo>
                <a:cubicBezTo>
                  <a:pt x="250" y="298"/>
                  <a:pt x="248" y="302"/>
                  <a:pt x="244" y="301"/>
                </a:cubicBezTo>
                <a:cubicBezTo>
                  <a:pt x="245" y="302"/>
                  <a:pt x="244" y="302"/>
                  <a:pt x="244" y="303"/>
                </a:cubicBezTo>
                <a:cubicBezTo>
                  <a:pt x="247" y="305"/>
                  <a:pt x="247" y="300"/>
                  <a:pt x="250" y="303"/>
                </a:cubicBezTo>
                <a:close/>
                <a:moveTo>
                  <a:pt x="412" y="543"/>
                </a:moveTo>
                <a:cubicBezTo>
                  <a:pt x="411" y="544"/>
                  <a:pt x="409" y="544"/>
                  <a:pt x="411" y="546"/>
                </a:cubicBezTo>
                <a:cubicBezTo>
                  <a:pt x="412" y="546"/>
                  <a:pt x="413" y="545"/>
                  <a:pt x="412" y="543"/>
                </a:cubicBezTo>
                <a:close/>
                <a:moveTo>
                  <a:pt x="394" y="511"/>
                </a:moveTo>
                <a:cubicBezTo>
                  <a:pt x="395" y="513"/>
                  <a:pt x="390" y="510"/>
                  <a:pt x="392" y="514"/>
                </a:cubicBezTo>
                <a:cubicBezTo>
                  <a:pt x="394" y="513"/>
                  <a:pt x="397" y="514"/>
                  <a:pt x="394" y="511"/>
                </a:cubicBezTo>
                <a:close/>
                <a:moveTo>
                  <a:pt x="258" y="296"/>
                </a:moveTo>
                <a:cubicBezTo>
                  <a:pt x="257" y="296"/>
                  <a:pt x="254" y="296"/>
                  <a:pt x="255" y="298"/>
                </a:cubicBezTo>
                <a:cubicBezTo>
                  <a:pt x="257" y="299"/>
                  <a:pt x="259" y="299"/>
                  <a:pt x="258" y="296"/>
                </a:cubicBezTo>
                <a:close/>
                <a:moveTo>
                  <a:pt x="509" y="682"/>
                </a:moveTo>
                <a:cubicBezTo>
                  <a:pt x="508" y="680"/>
                  <a:pt x="505" y="681"/>
                  <a:pt x="506" y="683"/>
                </a:cubicBezTo>
                <a:cubicBezTo>
                  <a:pt x="507" y="683"/>
                  <a:pt x="508" y="684"/>
                  <a:pt x="509" y="682"/>
                </a:cubicBezTo>
                <a:close/>
                <a:moveTo>
                  <a:pt x="399" y="510"/>
                </a:moveTo>
                <a:cubicBezTo>
                  <a:pt x="399" y="506"/>
                  <a:pt x="395" y="509"/>
                  <a:pt x="395" y="505"/>
                </a:cubicBezTo>
                <a:cubicBezTo>
                  <a:pt x="392" y="507"/>
                  <a:pt x="398" y="509"/>
                  <a:pt x="399" y="510"/>
                </a:cubicBezTo>
                <a:close/>
                <a:moveTo>
                  <a:pt x="264" y="293"/>
                </a:moveTo>
                <a:cubicBezTo>
                  <a:pt x="263" y="294"/>
                  <a:pt x="260" y="294"/>
                  <a:pt x="261" y="296"/>
                </a:cubicBezTo>
                <a:cubicBezTo>
                  <a:pt x="262" y="296"/>
                  <a:pt x="266" y="297"/>
                  <a:pt x="264" y="293"/>
                </a:cubicBezTo>
                <a:close/>
                <a:moveTo>
                  <a:pt x="422" y="536"/>
                </a:moveTo>
                <a:cubicBezTo>
                  <a:pt x="421" y="534"/>
                  <a:pt x="419" y="536"/>
                  <a:pt x="418" y="536"/>
                </a:cubicBezTo>
                <a:cubicBezTo>
                  <a:pt x="419" y="538"/>
                  <a:pt x="421" y="537"/>
                  <a:pt x="422" y="536"/>
                </a:cubicBezTo>
                <a:close/>
                <a:moveTo>
                  <a:pt x="418" y="527"/>
                </a:moveTo>
                <a:cubicBezTo>
                  <a:pt x="418" y="527"/>
                  <a:pt x="417" y="528"/>
                  <a:pt x="416" y="526"/>
                </a:cubicBezTo>
                <a:cubicBezTo>
                  <a:pt x="415" y="527"/>
                  <a:pt x="415" y="528"/>
                  <a:pt x="417" y="530"/>
                </a:cubicBezTo>
                <a:cubicBezTo>
                  <a:pt x="417" y="529"/>
                  <a:pt x="419" y="529"/>
                  <a:pt x="418" y="527"/>
                </a:cubicBezTo>
                <a:close/>
                <a:moveTo>
                  <a:pt x="528" y="687"/>
                </a:moveTo>
                <a:cubicBezTo>
                  <a:pt x="526" y="685"/>
                  <a:pt x="524" y="687"/>
                  <a:pt x="525" y="690"/>
                </a:cubicBezTo>
                <a:cubicBezTo>
                  <a:pt x="526" y="688"/>
                  <a:pt x="528" y="688"/>
                  <a:pt x="528" y="687"/>
                </a:cubicBezTo>
                <a:close/>
                <a:moveTo>
                  <a:pt x="430" y="525"/>
                </a:moveTo>
                <a:cubicBezTo>
                  <a:pt x="427" y="525"/>
                  <a:pt x="427" y="525"/>
                  <a:pt x="424" y="523"/>
                </a:cubicBezTo>
                <a:cubicBezTo>
                  <a:pt x="424" y="525"/>
                  <a:pt x="427" y="526"/>
                  <a:pt x="427" y="529"/>
                </a:cubicBezTo>
                <a:cubicBezTo>
                  <a:pt x="427" y="525"/>
                  <a:pt x="431" y="529"/>
                  <a:pt x="430" y="525"/>
                </a:cubicBezTo>
                <a:close/>
                <a:moveTo>
                  <a:pt x="542" y="674"/>
                </a:moveTo>
                <a:cubicBezTo>
                  <a:pt x="542" y="674"/>
                  <a:pt x="542" y="674"/>
                  <a:pt x="541" y="673"/>
                </a:cubicBezTo>
                <a:cubicBezTo>
                  <a:pt x="541" y="673"/>
                  <a:pt x="542" y="672"/>
                  <a:pt x="542" y="672"/>
                </a:cubicBezTo>
                <a:cubicBezTo>
                  <a:pt x="539" y="673"/>
                  <a:pt x="539" y="673"/>
                  <a:pt x="539" y="673"/>
                </a:cubicBezTo>
                <a:cubicBezTo>
                  <a:pt x="540" y="676"/>
                  <a:pt x="543" y="676"/>
                  <a:pt x="542" y="674"/>
                </a:cubicBezTo>
                <a:close/>
                <a:moveTo>
                  <a:pt x="609" y="716"/>
                </a:moveTo>
                <a:cubicBezTo>
                  <a:pt x="608" y="715"/>
                  <a:pt x="609" y="714"/>
                  <a:pt x="608" y="713"/>
                </a:cubicBezTo>
                <a:cubicBezTo>
                  <a:pt x="607" y="717"/>
                  <a:pt x="601" y="713"/>
                  <a:pt x="602" y="717"/>
                </a:cubicBezTo>
                <a:cubicBezTo>
                  <a:pt x="604" y="717"/>
                  <a:pt x="607" y="714"/>
                  <a:pt x="609" y="716"/>
                </a:cubicBezTo>
                <a:close/>
                <a:moveTo>
                  <a:pt x="334" y="257"/>
                </a:moveTo>
                <a:cubicBezTo>
                  <a:pt x="337" y="254"/>
                  <a:pt x="345" y="253"/>
                  <a:pt x="341" y="247"/>
                </a:cubicBezTo>
                <a:cubicBezTo>
                  <a:pt x="341" y="253"/>
                  <a:pt x="333" y="252"/>
                  <a:pt x="332" y="256"/>
                </a:cubicBezTo>
                <a:cubicBezTo>
                  <a:pt x="333" y="255"/>
                  <a:pt x="334" y="256"/>
                  <a:pt x="334" y="257"/>
                </a:cubicBezTo>
                <a:close/>
                <a:moveTo>
                  <a:pt x="608" y="669"/>
                </a:moveTo>
                <a:cubicBezTo>
                  <a:pt x="608" y="669"/>
                  <a:pt x="607" y="669"/>
                  <a:pt x="607" y="668"/>
                </a:cubicBezTo>
                <a:cubicBezTo>
                  <a:pt x="607" y="668"/>
                  <a:pt x="608" y="667"/>
                  <a:pt x="608" y="666"/>
                </a:cubicBezTo>
                <a:cubicBezTo>
                  <a:pt x="606" y="668"/>
                  <a:pt x="604" y="669"/>
                  <a:pt x="606" y="671"/>
                </a:cubicBezTo>
                <a:cubicBezTo>
                  <a:pt x="605" y="668"/>
                  <a:pt x="610" y="673"/>
                  <a:pt x="608" y="669"/>
                </a:cubicBezTo>
                <a:close/>
                <a:moveTo>
                  <a:pt x="347" y="246"/>
                </a:moveTo>
                <a:cubicBezTo>
                  <a:pt x="346" y="246"/>
                  <a:pt x="344" y="247"/>
                  <a:pt x="344" y="249"/>
                </a:cubicBezTo>
                <a:cubicBezTo>
                  <a:pt x="346" y="250"/>
                  <a:pt x="347" y="248"/>
                  <a:pt x="347" y="246"/>
                </a:cubicBezTo>
                <a:close/>
                <a:moveTo>
                  <a:pt x="359" y="237"/>
                </a:moveTo>
                <a:cubicBezTo>
                  <a:pt x="357" y="235"/>
                  <a:pt x="351" y="238"/>
                  <a:pt x="352" y="241"/>
                </a:cubicBezTo>
                <a:cubicBezTo>
                  <a:pt x="353" y="239"/>
                  <a:pt x="357" y="238"/>
                  <a:pt x="359" y="237"/>
                </a:cubicBezTo>
                <a:close/>
                <a:moveTo>
                  <a:pt x="640" y="663"/>
                </a:moveTo>
                <a:cubicBezTo>
                  <a:pt x="639" y="661"/>
                  <a:pt x="639" y="661"/>
                  <a:pt x="639" y="661"/>
                </a:cubicBezTo>
                <a:cubicBezTo>
                  <a:pt x="640" y="661"/>
                  <a:pt x="641" y="660"/>
                  <a:pt x="641" y="659"/>
                </a:cubicBezTo>
                <a:cubicBezTo>
                  <a:pt x="640" y="659"/>
                  <a:pt x="639" y="658"/>
                  <a:pt x="638" y="659"/>
                </a:cubicBezTo>
                <a:cubicBezTo>
                  <a:pt x="638" y="661"/>
                  <a:pt x="639" y="663"/>
                  <a:pt x="640" y="663"/>
                </a:cubicBezTo>
                <a:close/>
                <a:moveTo>
                  <a:pt x="687" y="657"/>
                </a:moveTo>
                <a:cubicBezTo>
                  <a:pt x="686" y="658"/>
                  <a:pt x="683" y="659"/>
                  <a:pt x="684" y="661"/>
                </a:cubicBezTo>
                <a:cubicBezTo>
                  <a:pt x="685" y="661"/>
                  <a:pt x="688" y="660"/>
                  <a:pt x="687" y="657"/>
                </a:cubicBezTo>
                <a:close/>
                <a:moveTo>
                  <a:pt x="405" y="213"/>
                </a:moveTo>
                <a:cubicBezTo>
                  <a:pt x="403" y="212"/>
                  <a:pt x="402" y="208"/>
                  <a:pt x="401" y="209"/>
                </a:cubicBezTo>
                <a:cubicBezTo>
                  <a:pt x="402" y="211"/>
                  <a:pt x="402" y="211"/>
                  <a:pt x="402" y="211"/>
                </a:cubicBezTo>
                <a:cubicBezTo>
                  <a:pt x="402" y="213"/>
                  <a:pt x="399" y="211"/>
                  <a:pt x="401" y="214"/>
                </a:cubicBezTo>
                <a:cubicBezTo>
                  <a:pt x="402" y="215"/>
                  <a:pt x="403" y="215"/>
                  <a:pt x="405" y="213"/>
                </a:cubicBezTo>
                <a:close/>
                <a:moveTo>
                  <a:pt x="417" y="202"/>
                </a:moveTo>
                <a:cubicBezTo>
                  <a:pt x="411" y="204"/>
                  <a:pt x="408" y="207"/>
                  <a:pt x="404" y="210"/>
                </a:cubicBezTo>
                <a:cubicBezTo>
                  <a:pt x="404" y="211"/>
                  <a:pt x="404" y="211"/>
                  <a:pt x="405" y="212"/>
                </a:cubicBezTo>
                <a:cubicBezTo>
                  <a:pt x="409" y="207"/>
                  <a:pt x="414" y="206"/>
                  <a:pt x="417" y="202"/>
                </a:cubicBezTo>
                <a:close/>
                <a:moveTo>
                  <a:pt x="435" y="196"/>
                </a:moveTo>
                <a:cubicBezTo>
                  <a:pt x="440" y="187"/>
                  <a:pt x="451" y="183"/>
                  <a:pt x="457" y="178"/>
                </a:cubicBezTo>
                <a:cubicBezTo>
                  <a:pt x="457" y="173"/>
                  <a:pt x="460" y="178"/>
                  <a:pt x="458" y="172"/>
                </a:cubicBezTo>
                <a:cubicBezTo>
                  <a:pt x="455" y="174"/>
                  <a:pt x="450" y="176"/>
                  <a:pt x="448" y="178"/>
                </a:cubicBezTo>
                <a:cubicBezTo>
                  <a:pt x="449" y="178"/>
                  <a:pt x="450" y="177"/>
                  <a:pt x="451" y="178"/>
                </a:cubicBezTo>
                <a:cubicBezTo>
                  <a:pt x="446" y="182"/>
                  <a:pt x="439" y="183"/>
                  <a:pt x="436" y="191"/>
                </a:cubicBezTo>
                <a:cubicBezTo>
                  <a:pt x="434" y="190"/>
                  <a:pt x="433" y="193"/>
                  <a:pt x="432" y="191"/>
                </a:cubicBezTo>
                <a:cubicBezTo>
                  <a:pt x="429" y="195"/>
                  <a:pt x="424" y="194"/>
                  <a:pt x="423" y="199"/>
                </a:cubicBezTo>
                <a:cubicBezTo>
                  <a:pt x="422" y="197"/>
                  <a:pt x="415" y="202"/>
                  <a:pt x="418" y="203"/>
                </a:cubicBezTo>
                <a:cubicBezTo>
                  <a:pt x="423" y="202"/>
                  <a:pt x="425" y="194"/>
                  <a:pt x="432" y="197"/>
                </a:cubicBezTo>
                <a:cubicBezTo>
                  <a:pt x="432" y="198"/>
                  <a:pt x="431" y="199"/>
                  <a:pt x="431" y="201"/>
                </a:cubicBezTo>
                <a:cubicBezTo>
                  <a:pt x="432" y="199"/>
                  <a:pt x="434" y="192"/>
                  <a:pt x="435" y="196"/>
                </a:cubicBezTo>
                <a:close/>
                <a:moveTo>
                  <a:pt x="793" y="647"/>
                </a:moveTo>
                <a:cubicBezTo>
                  <a:pt x="792" y="645"/>
                  <a:pt x="791" y="646"/>
                  <a:pt x="790" y="645"/>
                </a:cubicBezTo>
                <a:cubicBezTo>
                  <a:pt x="790" y="646"/>
                  <a:pt x="790" y="646"/>
                  <a:pt x="789" y="647"/>
                </a:cubicBezTo>
                <a:cubicBezTo>
                  <a:pt x="790" y="649"/>
                  <a:pt x="791" y="648"/>
                  <a:pt x="791" y="650"/>
                </a:cubicBezTo>
                <a:cubicBezTo>
                  <a:pt x="792" y="649"/>
                  <a:pt x="791" y="647"/>
                  <a:pt x="793" y="647"/>
                </a:cubicBezTo>
                <a:close/>
                <a:moveTo>
                  <a:pt x="489" y="144"/>
                </a:moveTo>
                <a:cubicBezTo>
                  <a:pt x="487" y="146"/>
                  <a:pt x="487" y="146"/>
                  <a:pt x="487" y="146"/>
                </a:cubicBezTo>
                <a:cubicBezTo>
                  <a:pt x="489" y="149"/>
                  <a:pt x="489" y="149"/>
                  <a:pt x="489" y="149"/>
                </a:cubicBezTo>
                <a:cubicBezTo>
                  <a:pt x="490" y="148"/>
                  <a:pt x="490" y="146"/>
                  <a:pt x="489" y="144"/>
                </a:cubicBezTo>
                <a:close/>
                <a:moveTo>
                  <a:pt x="812" y="575"/>
                </a:moveTo>
                <a:cubicBezTo>
                  <a:pt x="810" y="571"/>
                  <a:pt x="810" y="571"/>
                  <a:pt x="810" y="571"/>
                </a:cubicBezTo>
                <a:cubicBezTo>
                  <a:pt x="811" y="576"/>
                  <a:pt x="806" y="575"/>
                  <a:pt x="806" y="579"/>
                </a:cubicBezTo>
                <a:cubicBezTo>
                  <a:pt x="809" y="578"/>
                  <a:pt x="809" y="577"/>
                  <a:pt x="812" y="575"/>
                </a:cubicBezTo>
                <a:close/>
                <a:moveTo>
                  <a:pt x="815" y="581"/>
                </a:moveTo>
                <a:cubicBezTo>
                  <a:pt x="812" y="576"/>
                  <a:pt x="820" y="580"/>
                  <a:pt x="819" y="577"/>
                </a:cubicBezTo>
                <a:cubicBezTo>
                  <a:pt x="817" y="578"/>
                  <a:pt x="815" y="575"/>
                  <a:pt x="813" y="576"/>
                </a:cubicBezTo>
                <a:cubicBezTo>
                  <a:pt x="816" y="579"/>
                  <a:pt x="812" y="578"/>
                  <a:pt x="813" y="580"/>
                </a:cubicBezTo>
                <a:cubicBezTo>
                  <a:pt x="813" y="580"/>
                  <a:pt x="814" y="581"/>
                  <a:pt x="815" y="581"/>
                </a:cubicBezTo>
                <a:close/>
                <a:moveTo>
                  <a:pt x="819" y="536"/>
                </a:moveTo>
                <a:cubicBezTo>
                  <a:pt x="818" y="538"/>
                  <a:pt x="813" y="535"/>
                  <a:pt x="814" y="538"/>
                </a:cubicBezTo>
                <a:cubicBezTo>
                  <a:pt x="816" y="538"/>
                  <a:pt x="819" y="540"/>
                  <a:pt x="819" y="536"/>
                </a:cubicBezTo>
                <a:close/>
                <a:moveTo>
                  <a:pt x="842" y="554"/>
                </a:moveTo>
                <a:cubicBezTo>
                  <a:pt x="841" y="552"/>
                  <a:pt x="842" y="552"/>
                  <a:pt x="843" y="552"/>
                </a:cubicBezTo>
                <a:cubicBezTo>
                  <a:pt x="842" y="550"/>
                  <a:pt x="840" y="550"/>
                  <a:pt x="839" y="551"/>
                </a:cubicBezTo>
                <a:cubicBezTo>
                  <a:pt x="840" y="552"/>
                  <a:pt x="841" y="554"/>
                  <a:pt x="842" y="554"/>
                </a:cubicBezTo>
                <a:close/>
                <a:moveTo>
                  <a:pt x="820" y="514"/>
                </a:moveTo>
                <a:cubicBezTo>
                  <a:pt x="819" y="510"/>
                  <a:pt x="822" y="514"/>
                  <a:pt x="823" y="515"/>
                </a:cubicBezTo>
                <a:cubicBezTo>
                  <a:pt x="822" y="513"/>
                  <a:pt x="824" y="512"/>
                  <a:pt x="823" y="510"/>
                </a:cubicBezTo>
                <a:cubicBezTo>
                  <a:pt x="822" y="511"/>
                  <a:pt x="816" y="510"/>
                  <a:pt x="818" y="514"/>
                </a:cubicBezTo>
                <a:cubicBezTo>
                  <a:pt x="819" y="514"/>
                  <a:pt x="819" y="514"/>
                  <a:pt x="820" y="514"/>
                </a:cubicBezTo>
                <a:close/>
                <a:moveTo>
                  <a:pt x="842" y="524"/>
                </a:moveTo>
                <a:cubicBezTo>
                  <a:pt x="840" y="522"/>
                  <a:pt x="841" y="520"/>
                  <a:pt x="838" y="520"/>
                </a:cubicBezTo>
                <a:cubicBezTo>
                  <a:pt x="838" y="521"/>
                  <a:pt x="841" y="525"/>
                  <a:pt x="842" y="524"/>
                </a:cubicBezTo>
                <a:close/>
                <a:moveTo>
                  <a:pt x="855" y="517"/>
                </a:moveTo>
                <a:cubicBezTo>
                  <a:pt x="853" y="515"/>
                  <a:pt x="855" y="515"/>
                  <a:pt x="854" y="513"/>
                </a:cubicBezTo>
                <a:cubicBezTo>
                  <a:pt x="852" y="512"/>
                  <a:pt x="852" y="518"/>
                  <a:pt x="855" y="517"/>
                </a:cubicBezTo>
                <a:close/>
                <a:moveTo>
                  <a:pt x="877" y="517"/>
                </a:moveTo>
                <a:cubicBezTo>
                  <a:pt x="878" y="516"/>
                  <a:pt x="879" y="517"/>
                  <a:pt x="880" y="516"/>
                </a:cubicBezTo>
                <a:cubicBezTo>
                  <a:pt x="877" y="513"/>
                  <a:pt x="880" y="516"/>
                  <a:pt x="880" y="513"/>
                </a:cubicBezTo>
                <a:cubicBezTo>
                  <a:pt x="878" y="512"/>
                  <a:pt x="876" y="511"/>
                  <a:pt x="878" y="509"/>
                </a:cubicBezTo>
                <a:cubicBezTo>
                  <a:pt x="876" y="506"/>
                  <a:pt x="875" y="508"/>
                  <a:pt x="874" y="509"/>
                </a:cubicBezTo>
                <a:cubicBezTo>
                  <a:pt x="875" y="512"/>
                  <a:pt x="875" y="514"/>
                  <a:pt x="877" y="517"/>
                </a:cubicBezTo>
                <a:close/>
                <a:moveTo>
                  <a:pt x="884" y="516"/>
                </a:moveTo>
                <a:cubicBezTo>
                  <a:pt x="881" y="514"/>
                  <a:pt x="883" y="521"/>
                  <a:pt x="885" y="521"/>
                </a:cubicBezTo>
                <a:cubicBezTo>
                  <a:pt x="883" y="519"/>
                  <a:pt x="885" y="518"/>
                  <a:pt x="884" y="516"/>
                </a:cubicBezTo>
                <a:close/>
                <a:moveTo>
                  <a:pt x="920" y="540"/>
                </a:moveTo>
                <a:cubicBezTo>
                  <a:pt x="919" y="541"/>
                  <a:pt x="918" y="540"/>
                  <a:pt x="918" y="539"/>
                </a:cubicBezTo>
                <a:cubicBezTo>
                  <a:pt x="917" y="539"/>
                  <a:pt x="917" y="539"/>
                  <a:pt x="916" y="540"/>
                </a:cubicBezTo>
                <a:cubicBezTo>
                  <a:pt x="917" y="542"/>
                  <a:pt x="921" y="543"/>
                  <a:pt x="920" y="540"/>
                </a:cubicBezTo>
                <a:close/>
                <a:moveTo>
                  <a:pt x="871" y="458"/>
                </a:moveTo>
                <a:cubicBezTo>
                  <a:pt x="869" y="458"/>
                  <a:pt x="865" y="461"/>
                  <a:pt x="865" y="462"/>
                </a:cubicBezTo>
                <a:cubicBezTo>
                  <a:pt x="868" y="461"/>
                  <a:pt x="871" y="462"/>
                  <a:pt x="871" y="458"/>
                </a:cubicBezTo>
                <a:close/>
                <a:moveTo>
                  <a:pt x="918" y="531"/>
                </a:moveTo>
                <a:cubicBezTo>
                  <a:pt x="916" y="528"/>
                  <a:pt x="914" y="528"/>
                  <a:pt x="912" y="529"/>
                </a:cubicBezTo>
                <a:cubicBezTo>
                  <a:pt x="914" y="532"/>
                  <a:pt x="916" y="530"/>
                  <a:pt x="918" y="531"/>
                </a:cubicBezTo>
                <a:close/>
                <a:moveTo>
                  <a:pt x="632" y="84"/>
                </a:moveTo>
                <a:cubicBezTo>
                  <a:pt x="633" y="83"/>
                  <a:pt x="633" y="82"/>
                  <a:pt x="632" y="81"/>
                </a:cubicBezTo>
                <a:cubicBezTo>
                  <a:pt x="630" y="79"/>
                  <a:pt x="627" y="84"/>
                  <a:pt x="630" y="85"/>
                </a:cubicBezTo>
                <a:cubicBezTo>
                  <a:pt x="628" y="83"/>
                  <a:pt x="632" y="83"/>
                  <a:pt x="632" y="83"/>
                </a:cubicBezTo>
                <a:cubicBezTo>
                  <a:pt x="632" y="83"/>
                  <a:pt x="632" y="83"/>
                  <a:pt x="632" y="84"/>
                </a:cubicBezTo>
                <a:close/>
                <a:moveTo>
                  <a:pt x="910" y="486"/>
                </a:moveTo>
                <a:cubicBezTo>
                  <a:pt x="911" y="487"/>
                  <a:pt x="910" y="488"/>
                  <a:pt x="911" y="490"/>
                </a:cubicBezTo>
                <a:cubicBezTo>
                  <a:pt x="913" y="490"/>
                  <a:pt x="915" y="490"/>
                  <a:pt x="917" y="490"/>
                </a:cubicBezTo>
                <a:cubicBezTo>
                  <a:pt x="919" y="488"/>
                  <a:pt x="916" y="487"/>
                  <a:pt x="917" y="485"/>
                </a:cubicBezTo>
                <a:cubicBezTo>
                  <a:pt x="919" y="483"/>
                  <a:pt x="922" y="489"/>
                  <a:pt x="925" y="489"/>
                </a:cubicBezTo>
                <a:cubicBezTo>
                  <a:pt x="923" y="485"/>
                  <a:pt x="922" y="487"/>
                  <a:pt x="920" y="484"/>
                </a:cubicBezTo>
                <a:cubicBezTo>
                  <a:pt x="920" y="480"/>
                  <a:pt x="923" y="483"/>
                  <a:pt x="923" y="479"/>
                </a:cubicBezTo>
                <a:cubicBezTo>
                  <a:pt x="920" y="479"/>
                  <a:pt x="919" y="481"/>
                  <a:pt x="915" y="483"/>
                </a:cubicBezTo>
                <a:cubicBezTo>
                  <a:pt x="913" y="479"/>
                  <a:pt x="912" y="479"/>
                  <a:pt x="910" y="481"/>
                </a:cubicBezTo>
                <a:cubicBezTo>
                  <a:pt x="912" y="484"/>
                  <a:pt x="913" y="480"/>
                  <a:pt x="915" y="484"/>
                </a:cubicBezTo>
                <a:cubicBezTo>
                  <a:pt x="912" y="485"/>
                  <a:pt x="909" y="482"/>
                  <a:pt x="906" y="481"/>
                </a:cubicBezTo>
                <a:cubicBezTo>
                  <a:pt x="910" y="487"/>
                  <a:pt x="904" y="485"/>
                  <a:pt x="906" y="489"/>
                </a:cubicBezTo>
                <a:cubicBezTo>
                  <a:pt x="908" y="489"/>
                  <a:pt x="908" y="484"/>
                  <a:pt x="910" y="486"/>
                </a:cubicBezTo>
                <a:close/>
                <a:moveTo>
                  <a:pt x="674" y="133"/>
                </a:moveTo>
                <a:cubicBezTo>
                  <a:pt x="672" y="134"/>
                  <a:pt x="671" y="130"/>
                  <a:pt x="670" y="132"/>
                </a:cubicBezTo>
                <a:cubicBezTo>
                  <a:pt x="670" y="133"/>
                  <a:pt x="671" y="134"/>
                  <a:pt x="671" y="135"/>
                </a:cubicBezTo>
                <a:cubicBezTo>
                  <a:pt x="672" y="135"/>
                  <a:pt x="675" y="136"/>
                  <a:pt x="674" y="133"/>
                </a:cubicBezTo>
                <a:close/>
                <a:moveTo>
                  <a:pt x="916" y="455"/>
                </a:moveTo>
                <a:cubicBezTo>
                  <a:pt x="913" y="452"/>
                  <a:pt x="909" y="458"/>
                  <a:pt x="908" y="452"/>
                </a:cubicBezTo>
                <a:cubicBezTo>
                  <a:pt x="906" y="454"/>
                  <a:pt x="911" y="459"/>
                  <a:pt x="907" y="457"/>
                </a:cubicBezTo>
                <a:cubicBezTo>
                  <a:pt x="908" y="458"/>
                  <a:pt x="909" y="461"/>
                  <a:pt x="910" y="460"/>
                </a:cubicBezTo>
                <a:cubicBezTo>
                  <a:pt x="909" y="455"/>
                  <a:pt x="914" y="457"/>
                  <a:pt x="916" y="455"/>
                </a:cubicBezTo>
                <a:close/>
                <a:moveTo>
                  <a:pt x="916" y="464"/>
                </a:moveTo>
                <a:cubicBezTo>
                  <a:pt x="916" y="464"/>
                  <a:pt x="916" y="465"/>
                  <a:pt x="917" y="465"/>
                </a:cubicBezTo>
                <a:cubicBezTo>
                  <a:pt x="920" y="464"/>
                  <a:pt x="916" y="458"/>
                  <a:pt x="914" y="459"/>
                </a:cubicBezTo>
                <a:cubicBezTo>
                  <a:pt x="917" y="464"/>
                  <a:pt x="915" y="461"/>
                  <a:pt x="916" y="464"/>
                </a:cubicBezTo>
                <a:close/>
                <a:moveTo>
                  <a:pt x="925" y="468"/>
                </a:moveTo>
                <a:cubicBezTo>
                  <a:pt x="926" y="469"/>
                  <a:pt x="927" y="470"/>
                  <a:pt x="926" y="468"/>
                </a:cubicBezTo>
                <a:cubicBezTo>
                  <a:pt x="924" y="467"/>
                  <a:pt x="923" y="463"/>
                  <a:pt x="921" y="462"/>
                </a:cubicBezTo>
                <a:cubicBezTo>
                  <a:pt x="921" y="464"/>
                  <a:pt x="922" y="467"/>
                  <a:pt x="924" y="470"/>
                </a:cubicBezTo>
                <a:cubicBezTo>
                  <a:pt x="925" y="469"/>
                  <a:pt x="925" y="469"/>
                  <a:pt x="925" y="468"/>
                </a:cubicBezTo>
                <a:close/>
                <a:moveTo>
                  <a:pt x="683" y="101"/>
                </a:moveTo>
                <a:cubicBezTo>
                  <a:pt x="680" y="99"/>
                  <a:pt x="685" y="98"/>
                  <a:pt x="683" y="97"/>
                </a:cubicBezTo>
                <a:cubicBezTo>
                  <a:pt x="679" y="98"/>
                  <a:pt x="681" y="99"/>
                  <a:pt x="682" y="101"/>
                </a:cubicBezTo>
                <a:cubicBezTo>
                  <a:pt x="682" y="102"/>
                  <a:pt x="681" y="102"/>
                  <a:pt x="682" y="102"/>
                </a:cubicBezTo>
                <a:lnTo>
                  <a:pt x="683" y="101"/>
                </a:lnTo>
                <a:close/>
                <a:moveTo>
                  <a:pt x="687" y="105"/>
                </a:moveTo>
                <a:cubicBezTo>
                  <a:pt x="686" y="104"/>
                  <a:pt x="685" y="103"/>
                  <a:pt x="685" y="102"/>
                </a:cubicBezTo>
                <a:cubicBezTo>
                  <a:pt x="683" y="103"/>
                  <a:pt x="685" y="107"/>
                  <a:pt x="687" y="105"/>
                </a:cubicBezTo>
                <a:close/>
                <a:moveTo>
                  <a:pt x="937" y="472"/>
                </a:moveTo>
                <a:cubicBezTo>
                  <a:pt x="935" y="468"/>
                  <a:pt x="934" y="472"/>
                  <a:pt x="932" y="471"/>
                </a:cubicBezTo>
                <a:cubicBezTo>
                  <a:pt x="934" y="474"/>
                  <a:pt x="935" y="472"/>
                  <a:pt x="937" y="472"/>
                </a:cubicBezTo>
                <a:close/>
                <a:moveTo>
                  <a:pt x="666" y="62"/>
                </a:moveTo>
                <a:cubicBezTo>
                  <a:pt x="665" y="63"/>
                  <a:pt x="663" y="62"/>
                  <a:pt x="665" y="65"/>
                </a:cubicBezTo>
                <a:cubicBezTo>
                  <a:pt x="666" y="65"/>
                  <a:pt x="668" y="64"/>
                  <a:pt x="666" y="62"/>
                </a:cubicBezTo>
                <a:close/>
                <a:moveTo>
                  <a:pt x="668" y="65"/>
                </a:moveTo>
                <a:cubicBezTo>
                  <a:pt x="669" y="63"/>
                  <a:pt x="670" y="67"/>
                  <a:pt x="671" y="65"/>
                </a:cubicBezTo>
                <a:cubicBezTo>
                  <a:pt x="671" y="63"/>
                  <a:pt x="668" y="62"/>
                  <a:pt x="667" y="62"/>
                </a:cubicBezTo>
                <a:cubicBezTo>
                  <a:pt x="668" y="63"/>
                  <a:pt x="666" y="64"/>
                  <a:pt x="668" y="65"/>
                </a:cubicBezTo>
                <a:close/>
                <a:moveTo>
                  <a:pt x="922" y="437"/>
                </a:moveTo>
                <a:cubicBezTo>
                  <a:pt x="923" y="437"/>
                  <a:pt x="924" y="440"/>
                  <a:pt x="925" y="438"/>
                </a:cubicBezTo>
                <a:cubicBezTo>
                  <a:pt x="922" y="436"/>
                  <a:pt x="922" y="434"/>
                  <a:pt x="921" y="432"/>
                </a:cubicBezTo>
                <a:cubicBezTo>
                  <a:pt x="921" y="433"/>
                  <a:pt x="920" y="433"/>
                  <a:pt x="920" y="433"/>
                </a:cubicBezTo>
                <a:cubicBezTo>
                  <a:pt x="921" y="435"/>
                  <a:pt x="921" y="438"/>
                  <a:pt x="922" y="441"/>
                </a:cubicBezTo>
                <a:cubicBezTo>
                  <a:pt x="924" y="440"/>
                  <a:pt x="921" y="438"/>
                  <a:pt x="922" y="437"/>
                </a:cubicBezTo>
                <a:close/>
                <a:moveTo>
                  <a:pt x="919" y="424"/>
                </a:moveTo>
                <a:cubicBezTo>
                  <a:pt x="919" y="424"/>
                  <a:pt x="918" y="423"/>
                  <a:pt x="918" y="423"/>
                </a:cubicBezTo>
                <a:cubicBezTo>
                  <a:pt x="916" y="423"/>
                  <a:pt x="916" y="425"/>
                  <a:pt x="918" y="427"/>
                </a:cubicBezTo>
                <a:cubicBezTo>
                  <a:pt x="919" y="426"/>
                  <a:pt x="919" y="425"/>
                  <a:pt x="919" y="424"/>
                </a:cubicBezTo>
                <a:close/>
                <a:moveTo>
                  <a:pt x="715" y="107"/>
                </a:moveTo>
                <a:cubicBezTo>
                  <a:pt x="717" y="110"/>
                  <a:pt x="713" y="108"/>
                  <a:pt x="714" y="112"/>
                </a:cubicBezTo>
                <a:cubicBezTo>
                  <a:pt x="717" y="111"/>
                  <a:pt x="718" y="107"/>
                  <a:pt x="715" y="107"/>
                </a:cubicBezTo>
                <a:close/>
                <a:moveTo>
                  <a:pt x="1001" y="542"/>
                </a:moveTo>
                <a:cubicBezTo>
                  <a:pt x="1001" y="543"/>
                  <a:pt x="1001" y="544"/>
                  <a:pt x="1002" y="545"/>
                </a:cubicBezTo>
                <a:cubicBezTo>
                  <a:pt x="1006" y="545"/>
                  <a:pt x="1003" y="541"/>
                  <a:pt x="1001" y="542"/>
                </a:cubicBezTo>
                <a:close/>
                <a:moveTo>
                  <a:pt x="1006" y="546"/>
                </a:moveTo>
                <a:cubicBezTo>
                  <a:pt x="1005" y="546"/>
                  <a:pt x="1004" y="546"/>
                  <a:pt x="1004" y="546"/>
                </a:cubicBezTo>
                <a:cubicBezTo>
                  <a:pt x="1006" y="550"/>
                  <a:pt x="1006" y="550"/>
                  <a:pt x="1006" y="550"/>
                </a:cubicBezTo>
                <a:cubicBezTo>
                  <a:pt x="1008" y="549"/>
                  <a:pt x="1006" y="547"/>
                  <a:pt x="1006" y="546"/>
                </a:cubicBezTo>
                <a:close/>
                <a:moveTo>
                  <a:pt x="1016" y="558"/>
                </a:moveTo>
                <a:cubicBezTo>
                  <a:pt x="1015" y="556"/>
                  <a:pt x="1014" y="558"/>
                  <a:pt x="1013" y="557"/>
                </a:cubicBezTo>
                <a:cubicBezTo>
                  <a:pt x="1013" y="556"/>
                  <a:pt x="1012" y="556"/>
                  <a:pt x="1012" y="555"/>
                </a:cubicBezTo>
                <a:cubicBezTo>
                  <a:pt x="1010" y="555"/>
                  <a:pt x="1013" y="558"/>
                  <a:pt x="1013" y="559"/>
                </a:cubicBezTo>
                <a:cubicBezTo>
                  <a:pt x="1014" y="557"/>
                  <a:pt x="1018" y="561"/>
                  <a:pt x="1016" y="558"/>
                </a:cubicBezTo>
                <a:close/>
                <a:moveTo>
                  <a:pt x="723" y="83"/>
                </a:moveTo>
                <a:cubicBezTo>
                  <a:pt x="720" y="81"/>
                  <a:pt x="717" y="85"/>
                  <a:pt x="718" y="87"/>
                </a:cubicBezTo>
                <a:cubicBezTo>
                  <a:pt x="721" y="85"/>
                  <a:pt x="721" y="84"/>
                  <a:pt x="723" y="83"/>
                </a:cubicBezTo>
                <a:close/>
                <a:moveTo>
                  <a:pt x="730" y="87"/>
                </a:moveTo>
                <a:cubicBezTo>
                  <a:pt x="728" y="84"/>
                  <a:pt x="724" y="86"/>
                  <a:pt x="726" y="89"/>
                </a:cubicBezTo>
                <a:cubicBezTo>
                  <a:pt x="727" y="87"/>
                  <a:pt x="728" y="87"/>
                  <a:pt x="730" y="87"/>
                </a:cubicBezTo>
                <a:close/>
                <a:moveTo>
                  <a:pt x="770" y="133"/>
                </a:moveTo>
                <a:cubicBezTo>
                  <a:pt x="772" y="136"/>
                  <a:pt x="769" y="137"/>
                  <a:pt x="770" y="139"/>
                </a:cubicBezTo>
                <a:cubicBezTo>
                  <a:pt x="772" y="137"/>
                  <a:pt x="772" y="136"/>
                  <a:pt x="773" y="133"/>
                </a:cubicBezTo>
                <a:cubicBezTo>
                  <a:pt x="772" y="133"/>
                  <a:pt x="771" y="134"/>
                  <a:pt x="770" y="133"/>
                </a:cubicBezTo>
                <a:close/>
                <a:moveTo>
                  <a:pt x="700" y="19"/>
                </a:moveTo>
                <a:cubicBezTo>
                  <a:pt x="699" y="18"/>
                  <a:pt x="697" y="21"/>
                  <a:pt x="698" y="23"/>
                </a:cubicBezTo>
                <a:cubicBezTo>
                  <a:pt x="699" y="21"/>
                  <a:pt x="702" y="21"/>
                  <a:pt x="700" y="19"/>
                </a:cubicBezTo>
                <a:close/>
                <a:moveTo>
                  <a:pt x="966" y="413"/>
                </a:moveTo>
                <a:cubicBezTo>
                  <a:pt x="967" y="412"/>
                  <a:pt x="966" y="411"/>
                  <a:pt x="966" y="410"/>
                </a:cubicBezTo>
                <a:cubicBezTo>
                  <a:pt x="965" y="407"/>
                  <a:pt x="964" y="410"/>
                  <a:pt x="963" y="407"/>
                </a:cubicBezTo>
                <a:cubicBezTo>
                  <a:pt x="964" y="407"/>
                  <a:pt x="965" y="406"/>
                  <a:pt x="964" y="405"/>
                </a:cubicBezTo>
                <a:cubicBezTo>
                  <a:pt x="963" y="405"/>
                  <a:pt x="962" y="403"/>
                  <a:pt x="960" y="404"/>
                </a:cubicBezTo>
                <a:cubicBezTo>
                  <a:pt x="963" y="407"/>
                  <a:pt x="963" y="410"/>
                  <a:pt x="964" y="414"/>
                </a:cubicBezTo>
                <a:cubicBezTo>
                  <a:pt x="963" y="410"/>
                  <a:pt x="960" y="412"/>
                  <a:pt x="961" y="414"/>
                </a:cubicBezTo>
                <a:cubicBezTo>
                  <a:pt x="962" y="413"/>
                  <a:pt x="965" y="414"/>
                  <a:pt x="964" y="416"/>
                </a:cubicBezTo>
                <a:cubicBezTo>
                  <a:pt x="963" y="416"/>
                  <a:pt x="961" y="414"/>
                  <a:pt x="960" y="414"/>
                </a:cubicBezTo>
                <a:cubicBezTo>
                  <a:pt x="963" y="420"/>
                  <a:pt x="968" y="417"/>
                  <a:pt x="971" y="424"/>
                </a:cubicBezTo>
                <a:cubicBezTo>
                  <a:pt x="970" y="422"/>
                  <a:pt x="971" y="419"/>
                  <a:pt x="972" y="417"/>
                </a:cubicBezTo>
                <a:cubicBezTo>
                  <a:pt x="970" y="418"/>
                  <a:pt x="969" y="419"/>
                  <a:pt x="969" y="419"/>
                </a:cubicBezTo>
                <a:cubicBezTo>
                  <a:pt x="970" y="417"/>
                  <a:pt x="967" y="415"/>
                  <a:pt x="966" y="413"/>
                </a:cubicBezTo>
                <a:close/>
                <a:moveTo>
                  <a:pt x="959" y="405"/>
                </a:moveTo>
                <a:cubicBezTo>
                  <a:pt x="958" y="404"/>
                  <a:pt x="955" y="405"/>
                  <a:pt x="957" y="408"/>
                </a:cubicBezTo>
                <a:cubicBezTo>
                  <a:pt x="958" y="406"/>
                  <a:pt x="959" y="407"/>
                  <a:pt x="959" y="405"/>
                </a:cubicBezTo>
                <a:close/>
                <a:moveTo>
                  <a:pt x="762" y="96"/>
                </a:moveTo>
                <a:cubicBezTo>
                  <a:pt x="761" y="94"/>
                  <a:pt x="759" y="93"/>
                  <a:pt x="758" y="92"/>
                </a:cubicBezTo>
                <a:cubicBezTo>
                  <a:pt x="758" y="96"/>
                  <a:pt x="751" y="96"/>
                  <a:pt x="753" y="101"/>
                </a:cubicBezTo>
                <a:cubicBezTo>
                  <a:pt x="755" y="98"/>
                  <a:pt x="759" y="98"/>
                  <a:pt x="762" y="96"/>
                </a:cubicBezTo>
                <a:close/>
                <a:moveTo>
                  <a:pt x="883" y="293"/>
                </a:moveTo>
                <a:cubicBezTo>
                  <a:pt x="885" y="293"/>
                  <a:pt x="884" y="291"/>
                  <a:pt x="883" y="289"/>
                </a:cubicBezTo>
                <a:cubicBezTo>
                  <a:pt x="882" y="290"/>
                  <a:pt x="881" y="291"/>
                  <a:pt x="882" y="293"/>
                </a:cubicBezTo>
                <a:cubicBezTo>
                  <a:pt x="882" y="292"/>
                  <a:pt x="883" y="292"/>
                  <a:pt x="883" y="293"/>
                </a:cubicBezTo>
                <a:close/>
                <a:moveTo>
                  <a:pt x="795" y="156"/>
                </a:moveTo>
                <a:cubicBezTo>
                  <a:pt x="797" y="157"/>
                  <a:pt x="796" y="157"/>
                  <a:pt x="797" y="159"/>
                </a:cubicBezTo>
                <a:cubicBezTo>
                  <a:pt x="799" y="159"/>
                  <a:pt x="797" y="156"/>
                  <a:pt x="796" y="155"/>
                </a:cubicBezTo>
                <a:cubicBezTo>
                  <a:pt x="794" y="155"/>
                  <a:pt x="793" y="157"/>
                  <a:pt x="794" y="160"/>
                </a:cubicBezTo>
                <a:cubicBezTo>
                  <a:pt x="796" y="159"/>
                  <a:pt x="795" y="158"/>
                  <a:pt x="795" y="156"/>
                </a:cubicBezTo>
                <a:close/>
                <a:moveTo>
                  <a:pt x="781" y="133"/>
                </a:moveTo>
                <a:cubicBezTo>
                  <a:pt x="778" y="131"/>
                  <a:pt x="782" y="131"/>
                  <a:pt x="780" y="130"/>
                </a:cubicBezTo>
                <a:cubicBezTo>
                  <a:pt x="777" y="127"/>
                  <a:pt x="781" y="131"/>
                  <a:pt x="778" y="132"/>
                </a:cubicBezTo>
                <a:cubicBezTo>
                  <a:pt x="779" y="134"/>
                  <a:pt x="780" y="132"/>
                  <a:pt x="781" y="133"/>
                </a:cubicBezTo>
                <a:close/>
                <a:moveTo>
                  <a:pt x="786" y="125"/>
                </a:moveTo>
                <a:cubicBezTo>
                  <a:pt x="785" y="127"/>
                  <a:pt x="784" y="124"/>
                  <a:pt x="783" y="125"/>
                </a:cubicBezTo>
                <a:cubicBezTo>
                  <a:pt x="783" y="127"/>
                  <a:pt x="784" y="130"/>
                  <a:pt x="781" y="129"/>
                </a:cubicBezTo>
                <a:cubicBezTo>
                  <a:pt x="784" y="132"/>
                  <a:pt x="787" y="128"/>
                  <a:pt x="786" y="125"/>
                </a:cubicBezTo>
                <a:close/>
                <a:moveTo>
                  <a:pt x="806" y="148"/>
                </a:moveTo>
                <a:cubicBezTo>
                  <a:pt x="805" y="146"/>
                  <a:pt x="803" y="146"/>
                  <a:pt x="802" y="145"/>
                </a:cubicBezTo>
                <a:cubicBezTo>
                  <a:pt x="806" y="150"/>
                  <a:pt x="802" y="148"/>
                  <a:pt x="803" y="151"/>
                </a:cubicBezTo>
                <a:cubicBezTo>
                  <a:pt x="804" y="150"/>
                  <a:pt x="805" y="149"/>
                  <a:pt x="806" y="148"/>
                </a:cubicBezTo>
                <a:close/>
                <a:moveTo>
                  <a:pt x="798" y="116"/>
                </a:moveTo>
                <a:cubicBezTo>
                  <a:pt x="798" y="119"/>
                  <a:pt x="793" y="118"/>
                  <a:pt x="795" y="121"/>
                </a:cubicBezTo>
                <a:cubicBezTo>
                  <a:pt x="796" y="120"/>
                  <a:pt x="799" y="119"/>
                  <a:pt x="798" y="116"/>
                </a:cubicBezTo>
                <a:close/>
                <a:moveTo>
                  <a:pt x="811" y="136"/>
                </a:moveTo>
                <a:cubicBezTo>
                  <a:pt x="808" y="132"/>
                  <a:pt x="812" y="132"/>
                  <a:pt x="810" y="129"/>
                </a:cubicBezTo>
                <a:cubicBezTo>
                  <a:pt x="809" y="132"/>
                  <a:pt x="808" y="133"/>
                  <a:pt x="806" y="134"/>
                </a:cubicBezTo>
                <a:cubicBezTo>
                  <a:pt x="808" y="134"/>
                  <a:pt x="810" y="136"/>
                  <a:pt x="811" y="136"/>
                </a:cubicBezTo>
                <a:close/>
                <a:moveTo>
                  <a:pt x="775" y="82"/>
                </a:moveTo>
                <a:cubicBezTo>
                  <a:pt x="775" y="84"/>
                  <a:pt x="773" y="84"/>
                  <a:pt x="775" y="86"/>
                </a:cubicBezTo>
                <a:cubicBezTo>
                  <a:pt x="776" y="86"/>
                  <a:pt x="777" y="82"/>
                  <a:pt x="775" y="82"/>
                </a:cubicBezTo>
                <a:close/>
                <a:moveTo>
                  <a:pt x="801" y="114"/>
                </a:moveTo>
                <a:cubicBezTo>
                  <a:pt x="801" y="114"/>
                  <a:pt x="800" y="113"/>
                  <a:pt x="799" y="113"/>
                </a:cubicBezTo>
                <a:cubicBezTo>
                  <a:pt x="802" y="115"/>
                  <a:pt x="798" y="115"/>
                  <a:pt x="799" y="117"/>
                </a:cubicBezTo>
                <a:cubicBezTo>
                  <a:pt x="800" y="117"/>
                  <a:pt x="802" y="116"/>
                  <a:pt x="801" y="114"/>
                </a:cubicBezTo>
                <a:close/>
                <a:moveTo>
                  <a:pt x="825" y="145"/>
                </a:moveTo>
                <a:cubicBezTo>
                  <a:pt x="824" y="143"/>
                  <a:pt x="822" y="144"/>
                  <a:pt x="821" y="146"/>
                </a:cubicBezTo>
                <a:cubicBezTo>
                  <a:pt x="823" y="149"/>
                  <a:pt x="823" y="149"/>
                  <a:pt x="823" y="149"/>
                </a:cubicBezTo>
                <a:cubicBezTo>
                  <a:pt x="824" y="147"/>
                  <a:pt x="825" y="146"/>
                  <a:pt x="825" y="145"/>
                </a:cubicBezTo>
                <a:close/>
                <a:moveTo>
                  <a:pt x="827" y="143"/>
                </a:moveTo>
                <a:cubicBezTo>
                  <a:pt x="827" y="141"/>
                  <a:pt x="826" y="142"/>
                  <a:pt x="825" y="140"/>
                </a:cubicBezTo>
                <a:cubicBezTo>
                  <a:pt x="824" y="143"/>
                  <a:pt x="820" y="140"/>
                  <a:pt x="822" y="144"/>
                </a:cubicBezTo>
                <a:cubicBezTo>
                  <a:pt x="824" y="141"/>
                  <a:pt x="826" y="142"/>
                  <a:pt x="827" y="143"/>
                </a:cubicBezTo>
                <a:close/>
                <a:moveTo>
                  <a:pt x="743" y="24"/>
                </a:moveTo>
                <a:cubicBezTo>
                  <a:pt x="744" y="23"/>
                  <a:pt x="744" y="22"/>
                  <a:pt x="746" y="23"/>
                </a:cubicBezTo>
                <a:cubicBezTo>
                  <a:pt x="743" y="20"/>
                  <a:pt x="747" y="21"/>
                  <a:pt x="748" y="22"/>
                </a:cubicBezTo>
                <a:cubicBezTo>
                  <a:pt x="745" y="18"/>
                  <a:pt x="745" y="18"/>
                  <a:pt x="745" y="18"/>
                </a:cubicBezTo>
                <a:cubicBezTo>
                  <a:pt x="744" y="19"/>
                  <a:pt x="743" y="17"/>
                  <a:pt x="741" y="16"/>
                </a:cubicBezTo>
                <a:cubicBezTo>
                  <a:pt x="742" y="18"/>
                  <a:pt x="739" y="19"/>
                  <a:pt x="741" y="22"/>
                </a:cubicBezTo>
                <a:cubicBezTo>
                  <a:pt x="743" y="20"/>
                  <a:pt x="741" y="23"/>
                  <a:pt x="743" y="24"/>
                </a:cubicBezTo>
                <a:close/>
                <a:moveTo>
                  <a:pt x="804" y="110"/>
                </a:moveTo>
                <a:cubicBezTo>
                  <a:pt x="805" y="112"/>
                  <a:pt x="804" y="113"/>
                  <a:pt x="803" y="113"/>
                </a:cubicBezTo>
                <a:cubicBezTo>
                  <a:pt x="805" y="115"/>
                  <a:pt x="805" y="115"/>
                  <a:pt x="805" y="115"/>
                </a:cubicBezTo>
                <a:cubicBezTo>
                  <a:pt x="807" y="114"/>
                  <a:pt x="807" y="111"/>
                  <a:pt x="804" y="110"/>
                </a:cubicBezTo>
                <a:close/>
                <a:moveTo>
                  <a:pt x="784" y="74"/>
                </a:moveTo>
                <a:cubicBezTo>
                  <a:pt x="783" y="74"/>
                  <a:pt x="780" y="74"/>
                  <a:pt x="781" y="76"/>
                </a:cubicBezTo>
                <a:cubicBezTo>
                  <a:pt x="782" y="75"/>
                  <a:pt x="785" y="76"/>
                  <a:pt x="784" y="74"/>
                </a:cubicBezTo>
                <a:close/>
                <a:moveTo>
                  <a:pt x="808" y="106"/>
                </a:moveTo>
                <a:cubicBezTo>
                  <a:pt x="806" y="107"/>
                  <a:pt x="807" y="109"/>
                  <a:pt x="807" y="111"/>
                </a:cubicBezTo>
                <a:cubicBezTo>
                  <a:pt x="808" y="110"/>
                  <a:pt x="809" y="108"/>
                  <a:pt x="808" y="106"/>
                </a:cubicBezTo>
                <a:close/>
                <a:moveTo>
                  <a:pt x="855" y="176"/>
                </a:moveTo>
                <a:cubicBezTo>
                  <a:pt x="855" y="174"/>
                  <a:pt x="856" y="173"/>
                  <a:pt x="857" y="173"/>
                </a:cubicBezTo>
                <a:cubicBezTo>
                  <a:pt x="856" y="172"/>
                  <a:pt x="855" y="170"/>
                  <a:pt x="854" y="170"/>
                </a:cubicBezTo>
                <a:cubicBezTo>
                  <a:pt x="855" y="173"/>
                  <a:pt x="855" y="173"/>
                  <a:pt x="853" y="173"/>
                </a:cubicBezTo>
                <a:cubicBezTo>
                  <a:pt x="853" y="174"/>
                  <a:pt x="854" y="176"/>
                  <a:pt x="855" y="176"/>
                </a:cubicBezTo>
                <a:close/>
                <a:moveTo>
                  <a:pt x="789" y="76"/>
                </a:moveTo>
                <a:cubicBezTo>
                  <a:pt x="792" y="74"/>
                  <a:pt x="787" y="70"/>
                  <a:pt x="785" y="71"/>
                </a:cubicBezTo>
                <a:cubicBezTo>
                  <a:pt x="786" y="73"/>
                  <a:pt x="788" y="73"/>
                  <a:pt x="789" y="76"/>
                </a:cubicBezTo>
                <a:close/>
                <a:moveTo>
                  <a:pt x="814" y="109"/>
                </a:moveTo>
                <a:cubicBezTo>
                  <a:pt x="812" y="105"/>
                  <a:pt x="812" y="106"/>
                  <a:pt x="811" y="102"/>
                </a:cubicBezTo>
                <a:cubicBezTo>
                  <a:pt x="811" y="102"/>
                  <a:pt x="810" y="103"/>
                  <a:pt x="810" y="102"/>
                </a:cubicBezTo>
                <a:cubicBezTo>
                  <a:pt x="809" y="103"/>
                  <a:pt x="809" y="103"/>
                  <a:pt x="809" y="103"/>
                </a:cubicBezTo>
                <a:cubicBezTo>
                  <a:pt x="810" y="104"/>
                  <a:pt x="811" y="109"/>
                  <a:pt x="814" y="109"/>
                </a:cubicBezTo>
                <a:close/>
                <a:moveTo>
                  <a:pt x="864" y="177"/>
                </a:moveTo>
                <a:cubicBezTo>
                  <a:pt x="866" y="177"/>
                  <a:pt x="867" y="182"/>
                  <a:pt x="868" y="184"/>
                </a:cubicBezTo>
                <a:cubicBezTo>
                  <a:pt x="873" y="183"/>
                  <a:pt x="864" y="173"/>
                  <a:pt x="864" y="177"/>
                </a:cubicBezTo>
                <a:close/>
                <a:moveTo>
                  <a:pt x="837" y="128"/>
                </a:moveTo>
                <a:cubicBezTo>
                  <a:pt x="836" y="127"/>
                  <a:pt x="836" y="126"/>
                  <a:pt x="836" y="125"/>
                </a:cubicBezTo>
                <a:cubicBezTo>
                  <a:pt x="834" y="126"/>
                  <a:pt x="833" y="126"/>
                  <a:pt x="834" y="128"/>
                </a:cubicBezTo>
                <a:cubicBezTo>
                  <a:pt x="835" y="128"/>
                  <a:pt x="836" y="128"/>
                  <a:pt x="837" y="128"/>
                </a:cubicBezTo>
                <a:close/>
                <a:moveTo>
                  <a:pt x="814" y="87"/>
                </a:moveTo>
                <a:cubicBezTo>
                  <a:pt x="813" y="87"/>
                  <a:pt x="811" y="84"/>
                  <a:pt x="810" y="86"/>
                </a:cubicBezTo>
                <a:cubicBezTo>
                  <a:pt x="810" y="87"/>
                  <a:pt x="808" y="88"/>
                  <a:pt x="810" y="90"/>
                </a:cubicBezTo>
                <a:cubicBezTo>
                  <a:pt x="812" y="89"/>
                  <a:pt x="814" y="89"/>
                  <a:pt x="814" y="87"/>
                </a:cubicBezTo>
                <a:close/>
                <a:moveTo>
                  <a:pt x="967" y="323"/>
                </a:moveTo>
                <a:cubicBezTo>
                  <a:pt x="970" y="326"/>
                  <a:pt x="968" y="325"/>
                  <a:pt x="969" y="328"/>
                </a:cubicBezTo>
                <a:cubicBezTo>
                  <a:pt x="970" y="325"/>
                  <a:pt x="973" y="327"/>
                  <a:pt x="975" y="325"/>
                </a:cubicBezTo>
                <a:cubicBezTo>
                  <a:pt x="973" y="322"/>
                  <a:pt x="967" y="319"/>
                  <a:pt x="969" y="323"/>
                </a:cubicBezTo>
                <a:cubicBezTo>
                  <a:pt x="969" y="323"/>
                  <a:pt x="970" y="323"/>
                  <a:pt x="969" y="324"/>
                </a:cubicBezTo>
                <a:cubicBezTo>
                  <a:pt x="969" y="324"/>
                  <a:pt x="968" y="323"/>
                  <a:pt x="967" y="323"/>
                </a:cubicBezTo>
                <a:close/>
                <a:moveTo>
                  <a:pt x="825" y="100"/>
                </a:moveTo>
                <a:cubicBezTo>
                  <a:pt x="824" y="102"/>
                  <a:pt x="823" y="103"/>
                  <a:pt x="824" y="105"/>
                </a:cubicBezTo>
                <a:cubicBezTo>
                  <a:pt x="824" y="103"/>
                  <a:pt x="826" y="103"/>
                  <a:pt x="825" y="100"/>
                </a:cubicBezTo>
                <a:close/>
                <a:moveTo>
                  <a:pt x="882" y="181"/>
                </a:moveTo>
                <a:cubicBezTo>
                  <a:pt x="880" y="178"/>
                  <a:pt x="877" y="178"/>
                  <a:pt x="877" y="180"/>
                </a:cubicBezTo>
                <a:cubicBezTo>
                  <a:pt x="879" y="179"/>
                  <a:pt x="880" y="181"/>
                  <a:pt x="882" y="181"/>
                </a:cubicBezTo>
                <a:close/>
                <a:moveTo>
                  <a:pt x="858" y="121"/>
                </a:moveTo>
                <a:cubicBezTo>
                  <a:pt x="853" y="120"/>
                  <a:pt x="846" y="120"/>
                  <a:pt x="843" y="126"/>
                </a:cubicBezTo>
                <a:cubicBezTo>
                  <a:pt x="847" y="122"/>
                  <a:pt x="854" y="124"/>
                  <a:pt x="858" y="121"/>
                </a:cubicBezTo>
                <a:close/>
                <a:moveTo>
                  <a:pt x="1014" y="370"/>
                </a:moveTo>
                <a:cubicBezTo>
                  <a:pt x="1012" y="368"/>
                  <a:pt x="1008" y="368"/>
                  <a:pt x="1008" y="370"/>
                </a:cubicBezTo>
                <a:cubicBezTo>
                  <a:pt x="1010" y="371"/>
                  <a:pt x="1012" y="373"/>
                  <a:pt x="1014" y="370"/>
                </a:cubicBezTo>
                <a:close/>
                <a:moveTo>
                  <a:pt x="906" y="212"/>
                </a:moveTo>
                <a:cubicBezTo>
                  <a:pt x="907" y="209"/>
                  <a:pt x="908" y="204"/>
                  <a:pt x="912" y="207"/>
                </a:cubicBezTo>
                <a:cubicBezTo>
                  <a:pt x="912" y="205"/>
                  <a:pt x="910" y="204"/>
                  <a:pt x="909" y="203"/>
                </a:cubicBezTo>
                <a:cubicBezTo>
                  <a:pt x="908" y="205"/>
                  <a:pt x="907" y="205"/>
                  <a:pt x="905" y="206"/>
                </a:cubicBezTo>
                <a:cubicBezTo>
                  <a:pt x="907" y="208"/>
                  <a:pt x="903" y="208"/>
                  <a:pt x="906" y="212"/>
                </a:cubicBezTo>
                <a:close/>
                <a:moveTo>
                  <a:pt x="905" y="204"/>
                </a:moveTo>
                <a:cubicBezTo>
                  <a:pt x="904" y="202"/>
                  <a:pt x="904" y="201"/>
                  <a:pt x="903" y="199"/>
                </a:cubicBezTo>
                <a:cubicBezTo>
                  <a:pt x="901" y="200"/>
                  <a:pt x="904" y="202"/>
                  <a:pt x="903" y="203"/>
                </a:cubicBezTo>
                <a:cubicBezTo>
                  <a:pt x="903" y="202"/>
                  <a:pt x="903" y="202"/>
                  <a:pt x="902" y="202"/>
                </a:cubicBezTo>
                <a:cubicBezTo>
                  <a:pt x="903" y="204"/>
                  <a:pt x="903" y="204"/>
                  <a:pt x="903" y="204"/>
                </a:cubicBezTo>
                <a:cubicBezTo>
                  <a:pt x="904" y="203"/>
                  <a:pt x="904" y="204"/>
                  <a:pt x="905" y="204"/>
                </a:cubicBezTo>
                <a:close/>
                <a:moveTo>
                  <a:pt x="1019" y="373"/>
                </a:moveTo>
                <a:cubicBezTo>
                  <a:pt x="1019" y="371"/>
                  <a:pt x="1020" y="370"/>
                  <a:pt x="1022" y="372"/>
                </a:cubicBezTo>
                <a:cubicBezTo>
                  <a:pt x="1020" y="367"/>
                  <a:pt x="1018" y="367"/>
                  <a:pt x="1015" y="368"/>
                </a:cubicBezTo>
                <a:cubicBezTo>
                  <a:pt x="1015" y="370"/>
                  <a:pt x="1017" y="372"/>
                  <a:pt x="1019" y="373"/>
                </a:cubicBezTo>
                <a:close/>
                <a:moveTo>
                  <a:pt x="936" y="242"/>
                </a:moveTo>
                <a:cubicBezTo>
                  <a:pt x="935" y="241"/>
                  <a:pt x="932" y="242"/>
                  <a:pt x="934" y="245"/>
                </a:cubicBezTo>
                <a:cubicBezTo>
                  <a:pt x="934" y="244"/>
                  <a:pt x="937" y="243"/>
                  <a:pt x="936" y="242"/>
                </a:cubicBezTo>
                <a:close/>
                <a:moveTo>
                  <a:pt x="870" y="135"/>
                </a:moveTo>
                <a:cubicBezTo>
                  <a:pt x="869" y="136"/>
                  <a:pt x="868" y="137"/>
                  <a:pt x="869" y="139"/>
                </a:cubicBezTo>
                <a:cubicBezTo>
                  <a:pt x="871" y="140"/>
                  <a:pt x="872" y="137"/>
                  <a:pt x="870" y="135"/>
                </a:cubicBezTo>
                <a:close/>
                <a:moveTo>
                  <a:pt x="872" y="131"/>
                </a:moveTo>
                <a:cubicBezTo>
                  <a:pt x="870" y="130"/>
                  <a:pt x="871" y="132"/>
                  <a:pt x="869" y="133"/>
                </a:cubicBezTo>
                <a:cubicBezTo>
                  <a:pt x="871" y="135"/>
                  <a:pt x="871" y="135"/>
                  <a:pt x="871" y="135"/>
                </a:cubicBezTo>
                <a:cubicBezTo>
                  <a:pt x="873" y="134"/>
                  <a:pt x="872" y="132"/>
                  <a:pt x="872" y="131"/>
                </a:cubicBezTo>
                <a:close/>
                <a:moveTo>
                  <a:pt x="886" y="18"/>
                </a:moveTo>
                <a:cubicBezTo>
                  <a:pt x="885" y="17"/>
                  <a:pt x="881" y="18"/>
                  <a:pt x="883" y="20"/>
                </a:cubicBezTo>
                <a:cubicBezTo>
                  <a:pt x="885" y="21"/>
                  <a:pt x="886" y="19"/>
                  <a:pt x="886" y="18"/>
                </a:cubicBezTo>
                <a:close/>
                <a:moveTo>
                  <a:pt x="906" y="22"/>
                </a:moveTo>
                <a:cubicBezTo>
                  <a:pt x="905" y="19"/>
                  <a:pt x="904" y="18"/>
                  <a:pt x="902" y="18"/>
                </a:cubicBezTo>
                <a:cubicBezTo>
                  <a:pt x="902" y="19"/>
                  <a:pt x="902" y="20"/>
                  <a:pt x="902" y="21"/>
                </a:cubicBezTo>
                <a:cubicBezTo>
                  <a:pt x="901" y="20"/>
                  <a:pt x="897" y="21"/>
                  <a:pt x="899" y="23"/>
                </a:cubicBezTo>
                <a:cubicBezTo>
                  <a:pt x="901" y="21"/>
                  <a:pt x="904" y="22"/>
                  <a:pt x="906" y="22"/>
                </a:cubicBezTo>
                <a:close/>
                <a:moveTo>
                  <a:pt x="940" y="12"/>
                </a:moveTo>
                <a:cubicBezTo>
                  <a:pt x="937" y="9"/>
                  <a:pt x="934" y="8"/>
                  <a:pt x="931" y="9"/>
                </a:cubicBezTo>
                <a:cubicBezTo>
                  <a:pt x="931" y="10"/>
                  <a:pt x="933" y="12"/>
                  <a:pt x="933" y="14"/>
                </a:cubicBezTo>
                <a:cubicBezTo>
                  <a:pt x="935" y="12"/>
                  <a:pt x="940" y="15"/>
                  <a:pt x="940" y="12"/>
                </a:cubicBezTo>
                <a:close/>
                <a:moveTo>
                  <a:pt x="20" y="691"/>
                </a:moveTo>
                <a:cubicBezTo>
                  <a:pt x="21" y="689"/>
                  <a:pt x="28" y="690"/>
                  <a:pt x="26" y="685"/>
                </a:cubicBezTo>
                <a:cubicBezTo>
                  <a:pt x="23" y="687"/>
                  <a:pt x="22" y="689"/>
                  <a:pt x="19" y="688"/>
                </a:cubicBezTo>
                <a:cubicBezTo>
                  <a:pt x="20" y="689"/>
                  <a:pt x="19" y="690"/>
                  <a:pt x="20" y="691"/>
                </a:cubicBezTo>
                <a:close/>
                <a:moveTo>
                  <a:pt x="71" y="741"/>
                </a:moveTo>
                <a:cubicBezTo>
                  <a:pt x="74" y="741"/>
                  <a:pt x="78" y="739"/>
                  <a:pt x="81" y="740"/>
                </a:cubicBezTo>
                <a:cubicBezTo>
                  <a:pt x="80" y="738"/>
                  <a:pt x="79" y="740"/>
                  <a:pt x="78" y="738"/>
                </a:cubicBezTo>
                <a:cubicBezTo>
                  <a:pt x="78" y="738"/>
                  <a:pt x="78" y="738"/>
                  <a:pt x="78" y="737"/>
                </a:cubicBezTo>
                <a:cubicBezTo>
                  <a:pt x="80" y="737"/>
                  <a:pt x="81" y="740"/>
                  <a:pt x="83" y="739"/>
                </a:cubicBezTo>
                <a:cubicBezTo>
                  <a:pt x="81" y="736"/>
                  <a:pt x="85" y="739"/>
                  <a:pt x="84" y="736"/>
                </a:cubicBezTo>
                <a:cubicBezTo>
                  <a:pt x="82" y="736"/>
                  <a:pt x="80" y="738"/>
                  <a:pt x="78" y="736"/>
                </a:cubicBezTo>
                <a:cubicBezTo>
                  <a:pt x="80" y="735"/>
                  <a:pt x="82" y="735"/>
                  <a:pt x="82" y="732"/>
                </a:cubicBezTo>
                <a:cubicBezTo>
                  <a:pt x="81" y="733"/>
                  <a:pt x="79" y="733"/>
                  <a:pt x="78" y="733"/>
                </a:cubicBezTo>
                <a:cubicBezTo>
                  <a:pt x="79" y="731"/>
                  <a:pt x="82" y="732"/>
                  <a:pt x="82" y="730"/>
                </a:cubicBezTo>
                <a:cubicBezTo>
                  <a:pt x="77" y="731"/>
                  <a:pt x="65" y="729"/>
                  <a:pt x="62" y="731"/>
                </a:cubicBezTo>
                <a:cubicBezTo>
                  <a:pt x="63" y="731"/>
                  <a:pt x="65" y="729"/>
                  <a:pt x="66" y="732"/>
                </a:cubicBezTo>
                <a:cubicBezTo>
                  <a:pt x="64" y="732"/>
                  <a:pt x="65" y="733"/>
                  <a:pt x="67" y="735"/>
                </a:cubicBezTo>
                <a:cubicBezTo>
                  <a:pt x="65" y="735"/>
                  <a:pt x="64" y="733"/>
                  <a:pt x="63" y="734"/>
                </a:cubicBezTo>
                <a:cubicBezTo>
                  <a:pt x="65" y="737"/>
                  <a:pt x="66" y="740"/>
                  <a:pt x="63" y="739"/>
                </a:cubicBezTo>
                <a:cubicBezTo>
                  <a:pt x="65" y="742"/>
                  <a:pt x="66" y="741"/>
                  <a:pt x="66" y="744"/>
                </a:cubicBezTo>
                <a:cubicBezTo>
                  <a:pt x="68" y="744"/>
                  <a:pt x="69" y="743"/>
                  <a:pt x="70" y="745"/>
                </a:cubicBezTo>
                <a:cubicBezTo>
                  <a:pt x="70" y="745"/>
                  <a:pt x="70" y="746"/>
                  <a:pt x="71" y="746"/>
                </a:cubicBezTo>
                <a:cubicBezTo>
                  <a:pt x="71" y="744"/>
                  <a:pt x="70" y="742"/>
                  <a:pt x="71" y="741"/>
                </a:cubicBezTo>
                <a:close/>
                <a:moveTo>
                  <a:pt x="89" y="764"/>
                </a:moveTo>
                <a:cubicBezTo>
                  <a:pt x="91" y="769"/>
                  <a:pt x="86" y="771"/>
                  <a:pt x="88" y="777"/>
                </a:cubicBezTo>
                <a:cubicBezTo>
                  <a:pt x="89" y="775"/>
                  <a:pt x="92" y="777"/>
                  <a:pt x="91" y="775"/>
                </a:cubicBezTo>
                <a:cubicBezTo>
                  <a:pt x="87" y="774"/>
                  <a:pt x="93" y="766"/>
                  <a:pt x="89" y="764"/>
                </a:cubicBezTo>
                <a:close/>
                <a:moveTo>
                  <a:pt x="87" y="749"/>
                </a:moveTo>
                <a:cubicBezTo>
                  <a:pt x="85" y="746"/>
                  <a:pt x="89" y="749"/>
                  <a:pt x="88" y="747"/>
                </a:cubicBezTo>
                <a:cubicBezTo>
                  <a:pt x="81" y="744"/>
                  <a:pt x="78" y="751"/>
                  <a:pt x="76" y="750"/>
                </a:cubicBezTo>
                <a:cubicBezTo>
                  <a:pt x="77" y="752"/>
                  <a:pt x="76" y="755"/>
                  <a:pt x="79" y="755"/>
                </a:cubicBezTo>
                <a:cubicBezTo>
                  <a:pt x="77" y="750"/>
                  <a:pt x="84" y="748"/>
                  <a:pt x="87" y="749"/>
                </a:cubicBezTo>
                <a:close/>
                <a:moveTo>
                  <a:pt x="150" y="836"/>
                </a:moveTo>
                <a:cubicBezTo>
                  <a:pt x="149" y="838"/>
                  <a:pt x="146" y="835"/>
                  <a:pt x="146" y="837"/>
                </a:cubicBezTo>
                <a:cubicBezTo>
                  <a:pt x="147" y="838"/>
                  <a:pt x="148" y="837"/>
                  <a:pt x="149" y="838"/>
                </a:cubicBezTo>
                <a:cubicBezTo>
                  <a:pt x="148" y="839"/>
                  <a:pt x="147" y="838"/>
                  <a:pt x="148" y="840"/>
                </a:cubicBezTo>
                <a:cubicBezTo>
                  <a:pt x="150" y="841"/>
                  <a:pt x="150" y="838"/>
                  <a:pt x="150" y="836"/>
                </a:cubicBezTo>
                <a:close/>
                <a:moveTo>
                  <a:pt x="93" y="749"/>
                </a:moveTo>
                <a:cubicBezTo>
                  <a:pt x="90" y="744"/>
                  <a:pt x="89" y="751"/>
                  <a:pt x="91" y="751"/>
                </a:cubicBezTo>
                <a:cubicBezTo>
                  <a:pt x="90" y="750"/>
                  <a:pt x="93" y="750"/>
                  <a:pt x="93" y="749"/>
                </a:cubicBezTo>
                <a:close/>
                <a:moveTo>
                  <a:pt x="98" y="728"/>
                </a:moveTo>
                <a:cubicBezTo>
                  <a:pt x="95" y="732"/>
                  <a:pt x="92" y="733"/>
                  <a:pt x="87" y="730"/>
                </a:cubicBezTo>
                <a:cubicBezTo>
                  <a:pt x="88" y="732"/>
                  <a:pt x="88" y="734"/>
                  <a:pt x="87" y="735"/>
                </a:cubicBezTo>
                <a:cubicBezTo>
                  <a:pt x="87" y="733"/>
                  <a:pt x="86" y="732"/>
                  <a:pt x="85" y="732"/>
                </a:cubicBezTo>
                <a:cubicBezTo>
                  <a:pt x="84" y="733"/>
                  <a:pt x="84" y="734"/>
                  <a:pt x="85" y="736"/>
                </a:cubicBezTo>
                <a:cubicBezTo>
                  <a:pt x="91" y="735"/>
                  <a:pt x="94" y="732"/>
                  <a:pt x="100" y="731"/>
                </a:cubicBezTo>
                <a:cubicBezTo>
                  <a:pt x="97" y="729"/>
                  <a:pt x="99" y="728"/>
                  <a:pt x="98" y="728"/>
                </a:cubicBezTo>
                <a:close/>
                <a:moveTo>
                  <a:pt x="197" y="802"/>
                </a:moveTo>
                <a:cubicBezTo>
                  <a:pt x="196" y="799"/>
                  <a:pt x="195" y="803"/>
                  <a:pt x="194" y="800"/>
                </a:cubicBezTo>
                <a:cubicBezTo>
                  <a:pt x="195" y="799"/>
                  <a:pt x="196" y="800"/>
                  <a:pt x="197" y="799"/>
                </a:cubicBezTo>
                <a:cubicBezTo>
                  <a:pt x="197" y="800"/>
                  <a:pt x="197" y="801"/>
                  <a:pt x="198" y="801"/>
                </a:cubicBezTo>
                <a:cubicBezTo>
                  <a:pt x="199" y="799"/>
                  <a:pt x="200" y="802"/>
                  <a:pt x="201" y="801"/>
                </a:cubicBezTo>
                <a:cubicBezTo>
                  <a:pt x="199" y="797"/>
                  <a:pt x="196" y="801"/>
                  <a:pt x="194" y="796"/>
                </a:cubicBezTo>
                <a:cubicBezTo>
                  <a:pt x="187" y="795"/>
                  <a:pt x="182" y="805"/>
                  <a:pt x="175" y="805"/>
                </a:cubicBezTo>
                <a:cubicBezTo>
                  <a:pt x="174" y="806"/>
                  <a:pt x="175" y="806"/>
                  <a:pt x="175" y="807"/>
                </a:cubicBezTo>
                <a:cubicBezTo>
                  <a:pt x="173" y="806"/>
                  <a:pt x="173" y="809"/>
                  <a:pt x="171" y="808"/>
                </a:cubicBezTo>
                <a:cubicBezTo>
                  <a:pt x="172" y="810"/>
                  <a:pt x="172" y="811"/>
                  <a:pt x="171" y="812"/>
                </a:cubicBezTo>
                <a:cubicBezTo>
                  <a:pt x="170" y="811"/>
                  <a:pt x="170" y="812"/>
                  <a:pt x="169" y="810"/>
                </a:cubicBezTo>
                <a:cubicBezTo>
                  <a:pt x="168" y="809"/>
                  <a:pt x="171" y="809"/>
                  <a:pt x="170" y="807"/>
                </a:cubicBezTo>
                <a:cubicBezTo>
                  <a:pt x="169" y="808"/>
                  <a:pt x="166" y="807"/>
                  <a:pt x="167" y="808"/>
                </a:cubicBezTo>
                <a:cubicBezTo>
                  <a:pt x="168" y="810"/>
                  <a:pt x="170" y="812"/>
                  <a:pt x="170" y="814"/>
                </a:cubicBezTo>
                <a:cubicBezTo>
                  <a:pt x="174" y="814"/>
                  <a:pt x="176" y="810"/>
                  <a:pt x="177" y="806"/>
                </a:cubicBezTo>
                <a:cubicBezTo>
                  <a:pt x="176" y="807"/>
                  <a:pt x="176" y="806"/>
                  <a:pt x="176" y="806"/>
                </a:cubicBezTo>
                <a:cubicBezTo>
                  <a:pt x="177" y="807"/>
                  <a:pt x="178" y="806"/>
                  <a:pt x="179" y="807"/>
                </a:cubicBezTo>
                <a:cubicBezTo>
                  <a:pt x="179" y="809"/>
                  <a:pt x="177" y="809"/>
                  <a:pt x="178" y="811"/>
                </a:cubicBezTo>
                <a:cubicBezTo>
                  <a:pt x="178" y="811"/>
                  <a:pt x="179" y="812"/>
                  <a:pt x="179" y="813"/>
                </a:cubicBezTo>
                <a:cubicBezTo>
                  <a:pt x="183" y="807"/>
                  <a:pt x="188" y="808"/>
                  <a:pt x="189" y="802"/>
                </a:cubicBezTo>
                <a:cubicBezTo>
                  <a:pt x="188" y="802"/>
                  <a:pt x="187" y="803"/>
                  <a:pt x="187" y="802"/>
                </a:cubicBezTo>
                <a:cubicBezTo>
                  <a:pt x="188" y="801"/>
                  <a:pt x="189" y="801"/>
                  <a:pt x="191" y="801"/>
                </a:cubicBezTo>
                <a:cubicBezTo>
                  <a:pt x="192" y="804"/>
                  <a:pt x="193" y="808"/>
                  <a:pt x="194" y="809"/>
                </a:cubicBezTo>
                <a:cubicBezTo>
                  <a:pt x="193" y="805"/>
                  <a:pt x="193" y="800"/>
                  <a:pt x="197" y="802"/>
                </a:cubicBezTo>
                <a:close/>
                <a:moveTo>
                  <a:pt x="181" y="822"/>
                </a:moveTo>
                <a:cubicBezTo>
                  <a:pt x="182" y="816"/>
                  <a:pt x="190" y="822"/>
                  <a:pt x="189" y="815"/>
                </a:cubicBezTo>
                <a:cubicBezTo>
                  <a:pt x="191" y="816"/>
                  <a:pt x="192" y="817"/>
                  <a:pt x="194" y="818"/>
                </a:cubicBezTo>
                <a:cubicBezTo>
                  <a:pt x="194" y="817"/>
                  <a:pt x="192" y="815"/>
                  <a:pt x="192" y="814"/>
                </a:cubicBezTo>
                <a:cubicBezTo>
                  <a:pt x="192" y="814"/>
                  <a:pt x="194" y="814"/>
                  <a:pt x="197" y="813"/>
                </a:cubicBezTo>
                <a:cubicBezTo>
                  <a:pt x="199" y="812"/>
                  <a:pt x="202" y="811"/>
                  <a:pt x="204" y="811"/>
                </a:cubicBezTo>
                <a:cubicBezTo>
                  <a:pt x="204" y="810"/>
                  <a:pt x="203" y="809"/>
                  <a:pt x="202" y="808"/>
                </a:cubicBezTo>
                <a:cubicBezTo>
                  <a:pt x="208" y="811"/>
                  <a:pt x="215" y="804"/>
                  <a:pt x="218" y="803"/>
                </a:cubicBezTo>
                <a:cubicBezTo>
                  <a:pt x="222" y="803"/>
                  <a:pt x="232" y="798"/>
                  <a:pt x="235" y="794"/>
                </a:cubicBezTo>
                <a:cubicBezTo>
                  <a:pt x="237" y="793"/>
                  <a:pt x="239" y="796"/>
                  <a:pt x="240" y="793"/>
                </a:cubicBezTo>
                <a:cubicBezTo>
                  <a:pt x="241" y="793"/>
                  <a:pt x="242" y="794"/>
                  <a:pt x="243" y="796"/>
                </a:cubicBezTo>
                <a:cubicBezTo>
                  <a:pt x="244" y="795"/>
                  <a:pt x="244" y="795"/>
                  <a:pt x="244" y="795"/>
                </a:cubicBezTo>
                <a:cubicBezTo>
                  <a:pt x="245" y="795"/>
                  <a:pt x="244" y="793"/>
                  <a:pt x="243" y="794"/>
                </a:cubicBezTo>
                <a:cubicBezTo>
                  <a:pt x="248" y="790"/>
                  <a:pt x="255" y="788"/>
                  <a:pt x="260" y="781"/>
                </a:cubicBezTo>
                <a:cubicBezTo>
                  <a:pt x="255" y="779"/>
                  <a:pt x="252" y="788"/>
                  <a:pt x="246" y="781"/>
                </a:cubicBezTo>
                <a:cubicBezTo>
                  <a:pt x="244" y="781"/>
                  <a:pt x="247" y="783"/>
                  <a:pt x="247" y="784"/>
                </a:cubicBezTo>
                <a:cubicBezTo>
                  <a:pt x="246" y="784"/>
                  <a:pt x="244" y="782"/>
                  <a:pt x="243" y="782"/>
                </a:cubicBezTo>
                <a:cubicBezTo>
                  <a:pt x="243" y="784"/>
                  <a:pt x="242" y="784"/>
                  <a:pt x="241" y="786"/>
                </a:cubicBezTo>
                <a:cubicBezTo>
                  <a:pt x="239" y="786"/>
                  <a:pt x="242" y="784"/>
                  <a:pt x="242" y="783"/>
                </a:cubicBezTo>
                <a:cubicBezTo>
                  <a:pt x="239" y="781"/>
                  <a:pt x="239" y="786"/>
                  <a:pt x="237" y="785"/>
                </a:cubicBezTo>
                <a:cubicBezTo>
                  <a:pt x="235" y="782"/>
                  <a:pt x="238" y="781"/>
                  <a:pt x="235" y="782"/>
                </a:cubicBezTo>
                <a:cubicBezTo>
                  <a:pt x="233" y="780"/>
                  <a:pt x="238" y="782"/>
                  <a:pt x="240" y="781"/>
                </a:cubicBezTo>
                <a:cubicBezTo>
                  <a:pt x="237" y="776"/>
                  <a:pt x="247" y="783"/>
                  <a:pt x="249" y="777"/>
                </a:cubicBezTo>
                <a:cubicBezTo>
                  <a:pt x="247" y="777"/>
                  <a:pt x="245" y="776"/>
                  <a:pt x="248" y="774"/>
                </a:cubicBezTo>
                <a:cubicBezTo>
                  <a:pt x="244" y="771"/>
                  <a:pt x="240" y="781"/>
                  <a:pt x="236" y="773"/>
                </a:cubicBezTo>
                <a:cubicBezTo>
                  <a:pt x="237" y="773"/>
                  <a:pt x="237" y="772"/>
                  <a:pt x="236" y="772"/>
                </a:cubicBezTo>
                <a:cubicBezTo>
                  <a:pt x="238" y="775"/>
                  <a:pt x="240" y="768"/>
                  <a:pt x="242" y="772"/>
                </a:cubicBezTo>
                <a:cubicBezTo>
                  <a:pt x="243" y="769"/>
                  <a:pt x="246" y="770"/>
                  <a:pt x="245" y="767"/>
                </a:cubicBezTo>
                <a:cubicBezTo>
                  <a:pt x="248" y="768"/>
                  <a:pt x="251" y="766"/>
                  <a:pt x="253" y="767"/>
                </a:cubicBezTo>
                <a:cubicBezTo>
                  <a:pt x="254" y="766"/>
                  <a:pt x="252" y="766"/>
                  <a:pt x="252" y="765"/>
                </a:cubicBezTo>
                <a:cubicBezTo>
                  <a:pt x="254" y="763"/>
                  <a:pt x="257" y="765"/>
                  <a:pt x="260" y="768"/>
                </a:cubicBezTo>
                <a:cubicBezTo>
                  <a:pt x="260" y="768"/>
                  <a:pt x="260" y="766"/>
                  <a:pt x="259" y="765"/>
                </a:cubicBezTo>
                <a:cubicBezTo>
                  <a:pt x="260" y="765"/>
                  <a:pt x="261" y="765"/>
                  <a:pt x="262" y="765"/>
                </a:cubicBezTo>
                <a:cubicBezTo>
                  <a:pt x="262" y="766"/>
                  <a:pt x="261" y="766"/>
                  <a:pt x="262" y="767"/>
                </a:cubicBezTo>
                <a:cubicBezTo>
                  <a:pt x="263" y="768"/>
                  <a:pt x="263" y="763"/>
                  <a:pt x="264" y="762"/>
                </a:cubicBezTo>
                <a:cubicBezTo>
                  <a:pt x="266" y="761"/>
                  <a:pt x="268" y="766"/>
                  <a:pt x="270" y="763"/>
                </a:cubicBezTo>
                <a:cubicBezTo>
                  <a:pt x="266" y="760"/>
                  <a:pt x="265" y="762"/>
                  <a:pt x="264" y="758"/>
                </a:cubicBezTo>
                <a:cubicBezTo>
                  <a:pt x="263" y="757"/>
                  <a:pt x="262" y="757"/>
                  <a:pt x="261" y="757"/>
                </a:cubicBezTo>
                <a:cubicBezTo>
                  <a:pt x="260" y="758"/>
                  <a:pt x="264" y="759"/>
                  <a:pt x="263" y="761"/>
                </a:cubicBezTo>
                <a:cubicBezTo>
                  <a:pt x="257" y="760"/>
                  <a:pt x="249" y="758"/>
                  <a:pt x="247" y="766"/>
                </a:cubicBezTo>
                <a:cubicBezTo>
                  <a:pt x="245" y="762"/>
                  <a:pt x="250" y="761"/>
                  <a:pt x="248" y="757"/>
                </a:cubicBezTo>
                <a:cubicBezTo>
                  <a:pt x="250" y="756"/>
                  <a:pt x="250" y="756"/>
                  <a:pt x="252" y="756"/>
                </a:cubicBezTo>
                <a:cubicBezTo>
                  <a:pt x="252" y="755"/>
                  <a:pt x="252" y="752"/>
                  <a:pt x="251" y="754"/>
                </a:cubicBezTo>
                <a:cubicBezTo>
                  <a:pt x="252" y="751"/>
                  <a:pt x="254" y="754"/>
                  <a:pt x="257" y="753"/>
                </a:cubicBezTo>
                <a:cubicBezTo>
                  <a:pt x="256" y="749"/>
                  <a:pt x="260" y="753"/>
                  <a:pt x="261" y="749"/>
                </a:cubicBezTo>
                <a:cubicBezTo>
                  <a:pt x="262" y="756"/>
                  <a:pt x="255" y="753"/>
                  <a:pt x="252" y="757"/>
                </a:cubicBezTo>
                <a:cubicBezTo>
                  <a:pt x="261" y="757"/>
                  <a:pt x="264" y="751"/>
                  <a:pt x="272" y="750"/>
                </a:cubicBezTo>
                <a:cubicBezTo>
                  <a:pt x="272" y="747"/>
                  <a:pt x="269" y="745"/>
                  <a:pt x="268" y="745"/>
                </a:cubicBezTo>
                <a:cubicBezTo>
                  <a:pt x="267" y="747"/>
                  <a:pt x="268" y="748"/>
                  <a:pt x="267" y="749"/>
                </a:cubicBezTo>
                <a:cubicBezTo>
                  <a:pt x="266" y="748"/>
                  <a:pt x="266" y="748"/>
                  <a:pt x="267" y="747"/>
                </a:cubicBezTo>
                <a:cubicBezTo>
                  <a:pt x="264" y="746"/>
                  <a:pt x="264" y="753"/>
                  <a:pt x="261" y="751"/>
                </a:cubicBezTo>
                <a:cubicBezTo>
                  <a:pt x="261" y="749"/>
                  <a:pt x="261" y="747"/>
                  <a:pt x="262" y="745"/>
                </a:cubicBezTo>
                <a:cubicBezTo>
                  <a:pt x="259" y="744"/>
                  <a:pt x="255" y="747"/>
                  <a:pt x="253" y="749"/>
                </a:cubicBezTo>
                <a:cubicBezTo>
                  <a:pt x="248" y="745"/>
                  <a:pt x="247" y="751"/>
                  <a:pt x="247" y="756"/>
                </a:cubicBezTo>
                <a:cubicBezTo>
                  <a:pt x="244" y="751"/>
                  <a:pt x="247" y="748"/>
                  <a:pt x="245" y="746"/>
                </a:cubicBezTo>
                <a:cubicBezTo>
                  <a:pt x="247" y="747"/>
                  <a:pt x="249" y="747"/>
                  <a:pt x="251" y="747"/>
                </a:cubicBezTo>
                <a:cubicBezTo>
                  <a:pt x="250" y="744"/>
                  <a:pt x="252" y="743"/>
                  <a:pt x="252" y="741"/>
                </a:cubicBezTo>
                <a:cubicBezTo>
                  <a:pt x="251" y="740"/>
                  <a:pt x="249" y="744"/>
                  <a:pt x="248" y="743"/>
                </a:cubicBezTo>
                <a:cubicBezTo>
                  <a:pt x="247" y="742"/>
                  <a:pt x="249" y="741"/>
                  <a:pt x="248" y="740"/>
                </a:cubicBezTo>
                <a:cubicBezTo>
                  <a:pt x="247" y="738"/>
                  <a:pt x="245" y="742"/>
                  <a:pt x="244" y="739"/>
                </a:cubicBezTo>
                <a:cubicBezTo>
                  <a:pt x="246" y="739"/>
                  <a:pt x="250" y="740"/>
                  <a:pt x="251" y="736"/>
                </a:cubicBezTo>
                <a:cubicBezTo>
                  <a:pt x="250" y="735"/>
                  <a:pt x="249" y="736"/>
                  <a:pt x="248" y="733"/>
                </a:cubicBezTo>
                <a:cubicBezTo>
                  <a:pt x="246" y="732"/>
                  <a:pt x="245" y="734"/>
                  <a:pt x="244" y="733"/>
                </a:cubicBezTo>
                <a:cubicBezTo>
                  <a:pt x="244" y="734"/>
                  <a:pt x="242" y="734"/>
                  <a:pt x="244" y="736"/>
                </a:cubicBezTo>
                <a:cubicBezTo>
                  <a:pt x="243" y="738"/>
                  <a:pt x="242" y="736"/>
                  <a:pt x="241" y="736"/>
                </a:cubicBezTo>
                <a:cubicBezTo>
                  <a:pt x="242" y="732"/>
                  <a:pt x="244" y="730"/>
                  <a:pt x="248" y="730"/>
                </a:cubicBezTo>
                <a:cubicBezTo>
                  <a:pt x="245" y="726"/>
                  <a:pt x="242" y="730"/>
                  <a:pt x="240" y="730"/>
                </a:cubicBezTo>
                <a:cubicBezTo>
                  <a:pt x="239" y="725"/>
                  <a:pt x="231" y="727"/>
                  <a:pt x="235" y="732"/>
                </a:cubicBezTo>
                <a:cubicBezTo>
                  <a:pt x="232" y="734"/>
                  <a:pt x="232" y="734"/>
                  <a:pt x="232" y="734"/>
                </a:cubicBezTo>
                <a:cubicBezTo>
                  <a:pt x="230" y="730"/>
                  <a:pt x="228" y="736"/>
                  <a:pt x="226" y="736"/>
                </a:cubicBezTo>
                <a:cubicBezTo>
                  <a:pt x="224" y="734"/>
                  <a:pt x="228" y="733"/>
                  <a:pt x="227" y="731"/>
                </a:cubicBezTo>
                <a:cubicBezTo>
                  <a:pt x="225" y="729"/>
                  <a:pt x="224" y="732"/>
                  <a:pt x="223" y="731"/>
                </a:cubicBezTo>
                <a:cubicBezTo>
                  <a:pt x="223" y="732"/>
                  <a:pt x="223" y="733"/>
                  <a:pt x="224" y="734"/>
                </a:cubicBezTo>
                <a:cubicBezTo>
                  <a:pt x="219" y="736"/>
                  <a:pt x="219" y="741"/>
                  <a:pt x="214" y="742"/>
                </a:cubicBezTo>
                <a:cubicBezTo>
                  <a:pt x="215" y="740"/>
                  <a:pt x="214" y="739"/>
                  <a:pt x="212" y="740"/>
                </a:cubicBezTo>
                <a:cubicBezTo>
                  <a:pt x="212" y="738"/>
                  <a:pt x="213" y="735"/>
                  <a:pt x="215" y="735"/>
                </a:cubicBezTo>
                <a:cubicBezTo>
                  <a:pt x="215" y="733"/>
                  <a:pt x="213" y="730"/>
                  <a:pt x="212" y="728"/>
                </a:cubicBezTo>
                <a:cubicBezTo>
                  <a:pt x="210" y="726"/>
                  <a:pt x="210" y="730"/>
                  <a:pt x="208" y="728"/>
                </a:cubicBezTo>
                <a:cubicBezTo>
                  <a:pt x="209" y="726"/>
                  <a:pt x="214" y="721"/>
                  <a:pt x="218" y="722"/>
                </a:cubicBezTo>
                <a:cubicBezTo>
                  <a:pt x="219" y="720"/>
                  <a:pt x="216" y="717"/>
                  <a:pt x="219" y="716"/>
                </a:cubicBezTo>
                <a:cubicBezTo>
                  <a:pt x="218" y="713"/>
                  <a:pt x="216" y="716"/>
                  <a:pt x="215" y="713"/>
                </a:cubicBezTo>
                <a:cubicBezTo>
                  <a:pt x="215" y="710"/>
                  <a:pt x="223" y="714"/>
                  <a:pt x="220" y="709"/>
                </a:cubicBezTo>
                <a:cubicBezTo>
                  <a:pt x="222" y="708"/>
                  <a:pt x="221" y="710"/>
                  <a:pt x="222" y="712"/>
                </a:cubicBezTo>
                <a:cubicBezTo>
                  <a:pt x="226" y="713"/>
                  <a:pt x="230" y="707"/>
                  <a:pt x="234" y="706"/>
                </a:cubicBezTo>
                <a:cubicBezTo>
                  <a:pt x="235" y="705"/>
                  <a:pt x="232" y="703"/>
                  <a:pt x="232" y="704"/>
                </a:cubicBezTo>
                <a:cubicBezTo>
                  <a:pt x="232" y="701"/>
                  <a:pt x="234" y="700"/>
                  <a:pt x="232" y="696"/>
                </a:cubicBezTo>
                <a:cubicBezTo>
                  <a:pt x="233" y="696"/>
                  <a:pt x="235" y="699"/>
                  <a:pt x="236" y="698"/>
                </a:cubicBezTo>
                <a:cubicBezTo>
                  <a:pt x="235" y="695"/>
                  <a:pt x="232" y="688"/>
                  <a:pt x="237" y="687"/>
                </a:cubicBezTo>
                <a:cubicBezTo>
                  <a:pt x="236" y="683"/>
                  <a:pt x="239" y="690"/>
                  <a:pt x="236" y="690"/>
                </a:cubicBezTo>
                <a:cubicBezTo>
                  <a:pt x="237" y="693"/>
                  <a:pt x="237" y="693"/>
                  <a:pt x="237" y="693"/>
                </a:cubicBezTo>
                <a:cubicBezTo>
                  <a:pt x="239" y="694"/>
                  <a:pt x="243" y="691"/>
                  <a:pt x="243" y="688"/>
                </a:cubicBezTo>
                <a:cubicBezTo>
                  <a:pt x="245" y="688"/>
                  <a:pt x="244" y="690"/>
                  <a:pt x="246" y="689"/>
                </a:cubicBezTo>
                <a:cubicBezTo>
                  <a:pt x="247" y="691"/>
                  <a:pt x="246" y="692"/>
                  <a:pt x="244" y="691"/>
                </a:cubicBezTo>
                <a:cubicBezTo>
                  <a:pt x="247" y="695"/>
                  <a:pt x="246" y="691"/>
                  <a:pt x="249" y="690"/>
                </a:cubicBezTo>
                <a:cubicBezTo>
                  <a:pt x="249" y="690"/>
                  <a:pt x="248" y="688"/>
                  <a:pt x="247" y="687"/>
                </a:cubicBezTo>
                <a:cubicBezTo>
                  <a:pt x="246" y="686"/>
                  <a:pt x="246" y="687"/>
                  <a:pt x="245" y="688"/>
                </a:cubicBezTo>
                <a:cubicBezTo>
                  <a:pt x="243" y="683"/>
                  <a:pt x="250" y="687"/>
                  <a:pt x="250" y="690"/>
                </a:cubicBezTo>
                <a:cubicBezTo>
                  <a:pt x="250" y="684"/>
                  <a:pt x="253" y="686"/>
                  <a:pt x="256" y="683"/>
                </a:cubicBezTo>
                <a:cubicBezTo>
                  <a:pt x="258" y="685"/>
                  <a:pt x="257" y="686"/>
                  <a:pt x="258" y="689"/>
                </a:cubicBezTo>
                <a:cubicBezTo>
                  <a:pt x="254" y="690"/>
                  <a:pt x="253" y="690"/>
                  <a:pt x="251" y="692"/>
                </a:cubicBezTo>
                <a:cubicBezTo>
                  <a:pt x="252" y="692"/>
                  <a:pt x="253" y="693"/>
                  <a:pt x="253" y="694"/>
                </a:cubicBezTo>
                <a:cubicBezTo>
                  <a:pt x="252" y="695"/>
                  <a:pt x="252" y="693"/>
                  <a:pt x="250" y="693"/>
                </a:cubicBezTo>
                <a:cubicBezTo>
                  <a:pt x="249" y="693"/>
                  <a:pt x="250" y="695"/>
                  <a:pt x="248" y="694"/>
                </a:cubicBezTo>
                <a:cubicBezTo>
                  <a:pt x="248" y="697"/>
                  <a:pt x="248" y="700"/>
                  <a:pt x="249" y="703"/>
                </a:cubicBezTo>
                <a:cubicBezTo>
                  <a:pt x="250" y="704"/>
                  <a:pt x="252" y="702"/>
                  <a:pt x="254" y="706"/>
                </a:cubicBezTo>
                <a:cubicBezTo>
                  <a:pt x="257" y="694"/>
                  <a:pt x="273" y="712"/>
                  <a:pt x="276" y="697"/>
                </a:cubicBezTo>
                <a:cubicBezTo>
                  <a:pt x="278" y="700"/>
                  <a:pt x="274" y="700"/>
                  <a:pt x="274" y="703"/>
                </a:cubicBezTo>
                <a:cubicBezTo>
                  <a:pt x="276" y="705"/>
                  <a:pt x="277" y="702"/>
                  <a:pt x="279" y="701"/>
                </a:cubicBezTo>
                <a:cubicBezTo>
                  <a:pt x="280" y="706"/>
                  <a:pt x="281" y="703"/>
                  <a:pt x="283" y="703"/>
                </a:cubicBezTo>
                <a:cubicBezTo>
                  <a:pt x="283" y="704"/>
                  <a:pt x="285" y="706"/>
                  <a:pt x="283" y="706"/>
                </a:cubicBezTo>
                <a:cubicBezTo>
                  <a:pt x="286" y="707"/>
                  <a:pt x="288" y="707"/>
                  <a:pt x="291" y="712"/>
                </a:cubicBezTo>
                <a:cubicBezTo>
                  <a:pt x="290" y="713"/>
                  <a:pt x="288" y="710"/>
                  <a:pt x="287" y="712"/>
                </a:cubicBezTo>
                <a:cubicBezTo>
                  <a:pt x="290" y="712"/>
                  <a:pt x="292" y="717"/>
                  <a:pt x="295" y="714"/>
                </a:cubicBezTo>
                <a:cubicBezTo>
                  <a:pt x="294" y="715"/>
                  <a:pt x="293" y="720"/>
                  <a:pt x="289" y="720"/>
                </a:cubicBezTo>
                <a:cubicBezTo>
                  <a:pt x="289" y="722"/>
                  <a:pt x="292" y="724"/>
                  <a:pt x="289" y="725"/>
                </a:cubicBezTo>
                <a:cubicBezTo>
                  <a:pt x="293" y="727"/>
                  <a:pt x="293" y="721"/>
                  <a:pt x="295" y="719"/>
                </a:cubicBezTo>
                <a:cubicBezTo>
                  <a:pt x="295" y="720"/>
                  <a:pt x="295" y="720"/>
                  <a:pt x="294" y="721"/>
                </a:cubicBezTo>
                <a:cubicBezTo>
                  <a:pt x="295" y="722"/>
                  <a:pt x="295" y="721"/>
                  <a:pt x="296" y="721"/>
                </a:cubicBezTo>
                <a:cubicBezTo>
                  <a:pt x="297" y="722"/>
                  <a:pt x="295" y="723"/>
                  <a:pt x="296" y="724"/>
                </a:cubicBezTo>
                <a:cubicBezTo>
                  <a:pt x="297" y="725"/>
                  <a:pt x="299" y="722"/>
                  <a:pt x="298" y="721"/>
                </a:cubicBezTo>
                <a:cubicBezTo>
                  <a:pt x="299" y="721"/>
                  <a:pt x="301" y="724"/>
                  <a:pt x="302" y="722"/>
                </a:cubicBezTo>
                <a:cubicBezTo>
                  <a:pt x="303" y="724"/>
                  <a:pt x="302" y="725"/>
                  <a:pt x="302" y="727"/>
                </a:cubicBezTo>
                <a:cubicBezTo>
                  <a:pt x="302" y="727"/>
                  <a:pt x="301" y="726"/>
                  <a:pt x="300" y="724"/>
                </a:cubicBezTo>
                <a:cubicBezTo>
                  <a:pt x="299" y="730"/>
                  <a:pt x="288" y="734"/>
                  <a:pt x="288" y="739"/>
                </a:cubicBezTo>
                <a:cubicBezTo>
                  <a:pt x="287" y="738"/>
                  <a:pt x="288" y="737"/>
                  <a:pt x="287" y="736"/>
                </a:cubicBezTo>
                <a:cubicBezTo>
                  <a:pt x="285" y="737"/>
                  <a:pt x="287" y="739"/>
                  <a:pt x="287" y="740"/>
                </a:cubicBezTo>
                <a:cubicBezTo>
                  <a:pt x="283" y="738"/>
                  <a:pt x="281" y="740"/>
                  <a:pt x="280" y="744"/>
                </a:cubicBezTo>
                <a:cubicBezTo>
                  <a:pt x="278" y="737"/>
                  <a:pt x="274" y="744"/>
                  <a:pt x="271" y="740"/>
                </a:cubicBezTo>
                <a:cubicBezTo>
                  <a:pt x="269" y="741"/>
                  <a:pt x="268" y="742"/>
                  <a:pt x="270" y="744"/>
                </a:cubicBezTo>
                <a:cubicBezTo>
                  <a:pt x="274" y="745"/>
                  <a:pt x="276" y="742"/>
                  <a:pt x="279" y="742"/>
                </a:cubicBezTo>
                <a:cubicBezTo>
                  <a:pt x="280" y="746"/>
                  <a:pt x="275" y="744"/>
                  <a:pt x="275" y="747"/>
                </a:cubicBezTo>
                <a:cubicBezTo>
                  <a:pt x="283" y="748"/>
                  <a:pt x="289" y="738"/>
                  <a:pt x="297" y="739"/>
                </a:cubicBezTo>
                <a:cubicBezTo>
                  <a:pt x="299" y="741"/>
                  <a:pt x="294" y="741"/>
                  <a:pt x="296" y="742"/>
                </a:cubicBezTo>
                <a:cubicBezTo>
                  <a:pt x="298" y="743"/>
                  <a:pt x="300" y="740"/>
                  <a:pt x="302" y="741"/>
                </a:cubicBezTo>
                <a:cubicBezTo>
                  <a:pt x="301" y="739"/>
                  <a:pt x="302" y="736"/>
                  <a:pt x="303" y="734"/>
                </a:cubicBezTo>
                <a:cubicBezTo>
                  <a:pt x="302" y="736"/>
                  <a:pt x="299" y="732"/>
                  <a:pt x="297" y="733"/>
                </a:cubicBezTo>
                <a:cubicBezTo>
                  <a:pt x="297" y="730"/>
                  <a:pt x="301" y="730"/>
                  <a:pt x="302" y="728"/>
                </a:cubicBezTo>
                <a:cubicBezTo>
                  <a:pt x="307" y="731"/>
                  <a:pt x="309" y="724"/>
                  <a:pt x="312" y="719"/>
                </a:cubicBezTo>
                <a:cubicBezTo>
                  <a:pt x="311" y="719"/>
                  <a:pt x="311" y="718"/>
                  <a:pt x="310" y="717"/>
                </a:cubicBezTo>
                <a:cubicBezTo>
                  <a:pt x="312" y="715"/>
                  <a:pt x="312" y="709"/>
                  <a:pt x="313" y="705"/>
                </a:cubicBezTo>
                <a:cubicBezTo>
                  <a:pt x="314" y="704"/>
                  <a:pt x="313" y="708"/>
                  <a:pt x="313" y="708"/>
                </a:cubicBezTo>
                <a:cubicBezTo>
                  <a:pt x="316" y="711"/>
                  <a:pt x="315" y="706"/>
                  <a:pt x="316" y="704"/>
                </a:cubicBezTo>
                <a:cubicBezTo>
                  <a:pt x="317" y="706"/>
                  <a:pt x="316" y="707"/>
                  <a:pt x="318" y="708"/>
                </a:cubicBezTo>
                <a:cubicBezTo>
                  <a:pt x="319" y="706"/>
                  <a:pt x="320" y="703"/>
                  <a:pt x="318" y="700"/>
                </a:cubicBezTo>
                <a:cubicBezTo>
                  <a:pt x="320" y="700"/>
                  <a:pt x="321" y="698"/>
                  <a:pt x="321" y="696"/>
                </a:cubicBezTo>
                <a:cubicBezTo>
                  <a:pt x="316" y="693"/>
                  <a:pt x="314" y="702"/>
                  <a:pt x="311" y="701"/>
                </a:cubicBezTo>
                <a:cubicBezTo>
                  <a:pt x="311" y="702"/>
                  <a:pt x="311" y="708"/>
                  <a:pt x="308" y="704"/>
                </a:cubicBezTo>
                <a:cubicBezTo>
                  <a:pt x="308" y="705"/>
                  <a:pt x="308" y="706"/>
                  <a:pt x="308" y="707"/>
                </a:cubicBezTo>
                <a:cubicBezTo>
                  <a:pt x="308" y="708"/>
                  <a:pt x="306" y="701"/>
                  <a:pt x="305" y="705"/>
                </a:cubicBezTo>
                <a:cubicBezTo>
                  <a:pt x="303" y="703"/>
                  <a:pt x="304" y="702"/>
                  <a:pt x="305" y="701"/>
                </a:cubicBezTo>
                <a:cubicBezTo>
                  <a:pt x="307" y="703"/>
                  <a:pt x="308" y="704"/>
                  <a:pt x="310" y="704"/>
                </a:cubicBezTo>
                <a:cubicBezTo>
                  <a:pt x="310" y="703"/>
                  <a:pt x="308" y="698"/>
                  <a:pt x="306" y="699"/>
                </a:cubicBezTo>
                <a:cubicBezTo>
                  <a:pt x="305" y="698"/>
                  <a:pt x="310" y="696"/>
                  <a:pt x="307" y="696"/>
                </a:cubicBezTo>
                <a:cubicBezTo>
                  <a:pt x="308" y="694"/>
                  <a:pt x="313" y="694"/>
                  <a:pt x="311" y="689"/>
                </a:cubicBezTo>
                <a:cubicBezTo>
                  <a:pt x="304" y="687"/>
                  <a:pt x="300" y="691"/>
                  <a:pt x="296" y="694"/>
                </a:cubicBezTo>
                <a:cubicBezTo>
                  <a:pt x="295" y="695"/>
                  <a:pt x="295" y="694"/>
                  <a:pt x="294" y="692"/>
                </a:cubicBezTo>
                <a:cubicBezTo>
                  <a:pt x="293" y="693"/>
                  <a:pt x="291" y="693"/>
                  <a:pt x="289" y="693"/>
                </a:cubicBezTo>
                <a:cubicBezTo>
                  <a:pt x="290" y="692"/>
                  <a:pt x="289" y="690"/>
                  <a:pt x="290" y="689"/>
                </a:cubicBezTo>
                <a:cubicBezTo>
                  <a:pt x="288" y="687"/>
                  <a:pt x="287" y="691"/>
                  <a:pt x="285" y="691"/>
                </a:cubicBezTo>
                <a:cubicBezTo>
                  <a:pt x="284" y="688"/>
                  <a:pt x="279" y="690"/>
                  <a:pt x="276" y="686"/>
                </a:cubicBezTo>
                <a:cubicBezTo>
                  <a:pt x="274" y="689"/>
                  <a:pt x="268" y="691"/>
                  <a:pt x="266" y="696"/>
                </a:cubicBezTo>
                <a:cubicBezTo>
                  <a:pt x="263" y="694"/>
                  <a:pt x="260" y="695"/>
                  <a:pt x="260" y="699"/>
                </a:cubicBezTo>
                <a:cubicBezTo>
                  <a:pt x="259" y="699"/>
                  <a:pt x="258" y="696"/>
                  <a:pt x="257" y="696"/>
                </a:cubicBezTo>
                <a:cubicBezTo>
                  <a:pt x="263" y="696"/>
                  <a:pt x="268" y="688"/>
                  <a:pt x="274" y="685"/>
                </a:cubicBezTo>
                <a:cubicBezTo>
                  <a:pt x="274" y="685"/>
                  <a:pt x="273" y="683"/>
                  <a:pt x="272" y="682"/>
                </a:cubicBezTo>
                <a:cubicBezTo>
                  <a:pt x="275" y="684"/>
                  <a:pt x="276" y="681"/>
                  <a:pt x="277" y="680"/>
                </a:cubicBezTo>
                <a:cubicBezTo>
                  <a:pt x="273" y="678"/>
                  <a:pt x="269" y="681"/>
                  <a:pt x="267" y="683"/>
                </a:cubicBezTo>
                <a:cubicBezTo>
                  <a:pt x="265" y="681"/>
                  <a:pt x="263" y="680"/>
                  <a:pt x="262" y="677"/>
                </a:cubicBezTo>
                <a:cubicBezTo>
                  <a:pt x="263" y="678"/>
                  <a:pt x="264" y="677"/>
                  <a:pt x="266" y="679"/>
                </a:cubicBezTo>
                <a:cubicBezTo>
                  <a:pt x="268" y="670"/>
                  <a:pt x="277" y="677"/>
                  <a:pt x="278" y="668"/>
                </a:cubicBezTo>
                <a:cubicBezTo>
                  <a:pt x="279" y="668"/>
                  <a:pt x="279" y="670"/>
                  <a:pt x="280" y="671"/>
                </a:cubicBezTo>
                <a:cubicBezTo>
                  <a:pt x="281" y="670"/>
                  <a:pt x="281" y="669"/>
                  <a:pt x="281" y="667"/>
                </a:cubicBezTo>
                <a:cubicBezTo>
                  <a:pt x="281" y="667"/>
                  <a:pt x="283" y="671"/>
                  <a:pt x="283" y="668"/>
                </a:cubicBezTo>
                <a:cubicBezTo>
                  <a:pt x="284" y="669"/>
                  <a:pt x="284" y="671"/>
                  <a:pt x="286" y="671"/>
                </a:cubicBezTo>
                <a:cubicBezTo>
                  <a:pt x="287" y="670"/>
                  <a:pt x="286" y="669"/>
                  <a:pt x="287" y="668"/>
                </a:cubicBezTo>
                <a:cubicBezTo>
                  <a:pt x="286" y="667"/>
                  <a:pt x="285" y="667"/>
                  <a:pt x="284" y="667"/>
                </a:cubicBezTo>
                <a:cubicBezTo>
                  <a:pt x="285" y="665"/>
                  <a:pt x="289" y="664"/>
                  <a:pt x="291" y="668"/>
                </a:cubicBezTo>
                <a:cubicBezTo>
                  <a:pt x="290" y="669"/>
                  <a:pt x="290" y="669"/>
                  <a:pt x="290" y="669"/>
                </a:cubicBezTo>
                <a:cubicBezTo>
                  <a:pt x="291" y="671"/>
                  <a:pt x="292" y="670"/>
                  <a:pt x="293" y="669"/>
                </a:cubicBezTo>
                <a:cubicBezTo>
                  <a:pt x="294" y="671"/>
                  <a:pt x="294" y="671"/>
                  <a:pt x="295" y="673"/>
                </a:cubicBezTo>
                <a:cubicBezTo>
                  <a:pt x="296" y="672"/>
                  <a:pt x="296" y="671"/>
                  <a:pt x="295" y="669"/>
                </a:cubicBezTo>
                <a:cubicBezTo>
                  <a:pt x="296" y="669"/>
                  <a:pt x="297" y="670"/>
                  <a:pt x="298" y="672"/>
                </a:cubicBezTo>
                <a:cubicBezTo>
                  <a:pt x="295" y="674"/>
                  <a:pt x="290" y="676"/>
                  <a:pt x="289" y="680"/>
                </a:cubicBezTo>
                <a:cubicBezTo>
                  <a:pt x="291" y="682"/>
                  <a:pt x="290" y="683"/>
                  <a:pt x="291" y="684"/>
                </a:cubicBezTo>
                <a:cubicBezTo>
                  <a:pt x="294" y="687"/>
                  <a:pt x="297" y="683"/>
                  <a:pt x="300" y="683"/>
                </a:cubicBezTo>
                <a:cubicBezTo>
                  <a:pt x="298" y="681"/>
                  <a:pt x="299" y="681"/>
                  <a:pt x="300" y="682"/>
                </a:cubicBezTo>
                <a:cubicBezTo>
                  <a:pt x="301" y="681"/>
                  <a:pt x="300" y="677"/>
                  <a:pt x="299" y="678"/>
                </a:cubicBezTo>
                <a:cubicBezTo>
                  <a:pt x="299" y="676"/>
                  <a:pt x="298" y="674"/>
                  <a:pt x="298" y="672"/>
                </a:cubicBezTo>
                <a:cubicBezTo>
                  <a:pt x="302" y="669"/>
                  <a:pt x="304" y="676"/>
                  <a:pt x="307" y="673"/>
                </a:cubicBezTo>
                <a:cubicBezTo>
                  <a:pt x="308" y="674"/>
                  <a:pt x="308" y="675"/>
                  <a:pt x="308" y="676"/>
                </a:cubicBezTo>
                <a:cubicBezTo>
                  <a:pt x="309" y="672"/>
                  <a:pt x="310" y="673"/>
                  <a:pt x="313" y="673"/>
                </a:cubicBezTo>
                <a:cubicBezTo>
                  <a:pt x="314" y="672"/>
                  <a:pt x="310" y="670"/>
                  <a:pt x="309" y="669"/>
                </a:cubicBezTo>
                <a:cubicBezTo>
                  <a:pt x="308" y="673"/>
                  <a:pt x="301" y="669"/>
                  <a:pt x="297" y="670"/>
                </a:cubicBezTo>
                <a:cubicBezTo>
                  <a:pt x="299" y="667"/>
                  <a:pt x="300" y="665"/>
                  <a:pt x="299" y="661"/>
                </a:cubicBezTo>
                <a:cubicBezTo>
                  <a:pt x="302" y="665"/>
                  <a:pt x="302" y="665"/>
                  <a:pt x="302" y="665"/>
                </a:cubicBezTo>
                <a:cubicBezTo>
                  <a:pt x="303" y="664"/>
                  <a:pt x="302" y="662"/>
                  <a:pt x="303" y="661"/>
                </a:cubicBezTo>
                <a:cubicBezTo>
                  <a:pt x="304" y="662"/>
                  <a:pt x="304" y="663"/>
                  <a:pt x="304" y="664"/>
                </a:cubicBezTo>
                <a:cubicBezTo>
                  <a:pt x="306" y="661"/>
                  <a:pt x="306" y="662"/>
                  <a:pt x="308" y="662"/>
                </a:cubicBezTo>
                <a:cubicBezTo>
                  <a:pt x="309" y="661"/>
                  <a:pt x="309" y="660"/>
                  <a:pt x="309" y="658"/>
                </a:cubicBezTo>
                <a:cubicBezTo>
                  <a:pt x="306" y="659"/>
                  <a:pt x="304" y="659"/>
                  <a:pt x="302" y="659"/>
                </a:cubicBezTo>
                <a:cubicBezTo>
                  <a:pt x="302" y="657"/>
                  <a:pt x="305" y="655"/>
                  <a:pt x="302" y="653"/>
                </a:cubicBezTo>
                <a:cubicBezTo>
                  <a:pt x="302" y="654"/>
                  <a:pt x="302" y="655"/>
                  <a:pt x="303" y="656"/>
                </a:cubicBezTo>
                <a:cubicBezTo>
                  <a:pt x="299" y="655"/>
                  <a:pt x="295" y="657"/>
                  <a:pt x="296" y="662"/>
                </a:cubicBezTo>
                <a:cubicBezTo>
                  <a:pt x="294" y="664"/>
                  <a:pt x="296" y="656"/>
                  <a:pt x="292" y="659"/>
                </a:cubicBezTo>
                <a:cubicBezTo>
                  <a:pt x="292" y="654"/>
                  <a:pt x="296" y="653"/>
                  <a:pt x="300" y="650"/>
                </a:cubicBezTo>
                <a:cubicBezTo>
                  <a:pt x="297" y="649"/>
                  <a:pt x="300" y="647"/>
                  <a:pt x="298" y="648"/>
                </a:cubicBezTo>
                <a:cubicBezTo>
                  <a:pt x="298" y="647"/>
                  <a:pt x="302" y="648"/>
                  <a:pt x="300" y="643"/>
                </a:cubicBezTo>
                <a:cubicBezTo>
                  <a:pt x="302" y="643"/>
                  <a:pt x="302" y="643"/>
                  <a:pt x="303" y="641"/>
                </a:cubicBezTo>
                <a:cubicBezTo>
                  <a:pt x="294" y="645"/>
                  <a:pt x="286" y="654"/>
                  <a:pt x="276" y="656"/>
                </a:cubicBezTo>
                <a:cubicBezTo>
                  <a:pt x="276" y="659"/>
                  <a:pt x="274" y="659"/>
                  <a:pt x="273" y="659"/>
                </a:cubicBezTo>
                <a:cubicBezTo>
                  <a:pt x="272" y="660"/>
                  <a:pt x="274" y="663"/>
                  <a:pt x="275" y="664"/>
                </a:cubicBezTo>
                <a:cubicBezTo>
                  <a:pt x="273" y="665"/>
                  <a:pt x="274" y="666"/>
                  <a:pt x="275" y="667"/>
                </a:cubicBezTo>
                <a:cubicBezTo>
                  <a:pt x="274" y="668"/>
                  <a:pt x="273" y="668"/>
                  <a:pt x="271" y="666"/>
                </a:cubicBezTo>
                <a:cubicBezTo>
                  <a:pt x="277" y="662"/>
                  <a:pt x="266" y="659"/>
                  <a:pt x="263" y="661"/>
                </a:cubicBezTo>
                <a:cubicBezTo>
                  <a:pt x="264" y="659"/>
                  <a:pt x="260" y="658"/>
                  <a:pt x="263" y="657"/>
                </a:cubicBezTo>
                <a:cubicBezTo>
                  <a:pt x="257" y="656"/>
                  <a:pt x="261" y="665"/>
                  <a:pt x="257" y="663"/>
                </a:cubicBezTo>
                <a:cubicBezTo>
                  <a:pt x="256" y="661"/>
                  <a:pt x="258" y="662"/>
                  <a:pt x="259" y="661"/>
                </a:cubicBezTo>
                <a:cubicBezTo>
                  <a:pt x="257" y="658"/>
                  <a:pt x="257" y="658"/>
                  <a:pt x="257" y="658"/>
                </a:cubicBezTo>
                <a:cubicBezTo>
                  <a:pt x="255" y="659"/>
                  <a:pt x="257" y="660"/>
                  <a:pt x="255" y="661"/>
                </a:cubicBezTo>
                <a:cubicBezTo>
                  <a:pt x="253" y="660"/>
                  <a:pt x="252" y="658"/>
                  <a:pt x="251" y="660"/>
                </a:cubicBezTo>
                <a:cubicBezTo>
                  <a:pt x="250" y="658"/>
                  <a:pt x="249" y="657"/>
                  <a:pt x="249" y="655"/>
                </a:cubicBezTo>
                <a:cubicBezTo>
                  <a:pt x="250" y="656"/>
                  <a:pt x="251" y="655"/>
                  <a:pt x="252" y="654"/>
                </a:cubicBezTo>
                <a:cubicBezTo>
                  <a:pt x="251" y="663"/>
                  <a:pt x="264" y="657"/>
                  <a:pt x="263" y="652"/>
                </a:cubicBezTo>
                <a:cubicBezTo>
                  <a:pt x="261" y="651"/>
                  <a:pt x="259" y="654"/>
                  <a:pt x="258" y="656"/>
                </a:cubicBezTo>
                <a:cubicBezTo>
                  <a:pt x="257" y="654"/>
                  <a:pt x="254" y="654"/>
                  <a:pt x="252" y="654"/>
                </a:cubicBezTo>
                <a:cubicBezTo>
                  <a:pt x="252" y="653"/>
                  <a:pt x="251" y="651"/>
                  <a:pt x="250" y="650"/>
                </a:cubicBezTo>
                <a:cubicBezTo>
                  <a:pt x="252" y="651"/>
                  <a:pt x="253" y="653"/>
                  <a:pt x="255" y="652"/>
                </a:cubicBezTo>
                <a:cubicBezTo>
                  <a:pt x="253" y="648"/>
                  <a:pt x="257" y="652"/>
                  <a:pt x="257" y="649"/>
                </a:cubicBezTo>
                <a:cubicBezTo>
                  <a:pt x="258" y="648"/>
                  <a:pt x="258" y="649"/>
                  <a:pt x="258" y="651"/>
                </a:cubicBezTo>
                <a:cubicBezTo>
                  <a:pt x="261" y="649"/>
                  <a:pt x="260" y="647"/>
                  <a:pt x="263" y="647"/>
                </a:cubicBezTo>
                <a:cubicBezTo>
                  <a:pt x="264" y="646"/>
                  <a:pt x="261" y="647"/>
                  <a:pt x="261" y="645"/>
                </a:cubicBezTo>
                <a:cubicBezTo>
                  <a:pt x="267" y="641"/>
                  <a:pt x="271" y="641"/>
                  <a:pt x="275" y="638"/>
                </a:cubicBezTo>
                <a:cubicBezTo>
                  <a:pt x="278" y="641"/>
                  <a:pt x="280" y="642"/>
                  <a:pt x="283" y="639"/>
                </a:cubicBezTo>
                <a:cubicBezTo>
                  <a:pt x="282" y="637"/>
                  <a:pt x="281" y="639"/>
                  <a:pt x="280" y="637"/>
                </a:cubicBezTo>
                <a:cubicBezTo>
                  <a:pt x="278" y="637"/>
                  <a:pt x="279" y="640"/>
                  <a:pt x="277" y="638"/>
                </a:cubicBezTo>
                <a:cubicBezTo>
                  <a:pt x="276" y="635"/>
                  <a:pt x="281" y="634"/>
                  <a:pt x="282" y="634"/>
                </a:cubicBezTo>
                <a:cubicBezTo>
                  <a:pt x="282" y="635"/>
                  <a:pt x="282" y="635"/>
                  <a:pt x="283" y="636"/>
                </a:cubicBezTo>
                <a:cubicBezTo>
                  <a:pt x="285" y="634"/>
                  <a:pt x="286" y="631"/>
                  <a:pt x="290" y="634"/>
                </a:cubicBezTo>
                <a:cubicBezTo>
                  <a:pt x="295" y="633"/>
                  <a:pt x="290" y="628"/>
                  <a:pt x="289" y="622"/>
                </a:cubicBezTo>
                <a:cubicBezTo>
                  <a:pt x="287" y="618"/>
                  <a:pt x="287" y="623"/>
                  <a:pt x="286" y="620"/>
                </a:cubicBezTo>
                <a:cubicBezTo>
                  <a:pt x="286" y="620"/>
                  <a:pt x="285" y="619"/>
                  <a:pt x="285" y="619"/>
                </a:cubicBezTo>
                <a:cubicBezTo>
                  <a:pt x="286" y="618"/>
                  <a:pt x="287" y="620"/>
                  <a:pt x="288" y="618"/>
                </a:cubicBezTo>
                <a:cubicBezTo>
                  <a:pt x="289" y="618"/>
                  <a:pt x="288" y="617"/>
                  <a:pt x="288" y="616"/>
                </a:cubicBezTo>
                <a:cubicBezTo>
                  <a:pt x="287" y="615"/>
                  <a:pt x="286" y="615"/>
                  <a:pt x="285" y="616"/>
                </a:cubicBezTo>
                <a:cubicBezTo>
                  <a:pt x="283" y="614"/>
                  <a:pt x="287" y="614"/>
                  <a:pt x="285" y="612"/>
                </a:cubicBezTo>
                <a:cubicBezTo>
                  <a:pt x="286" y="612"/>
                  <a:pt x="286" y="613"/>
                  <a:pt x="286" y="614"/>
                </a:cubicBezTo>
                <a:cubicBezTo>
                  <a:pt x="290" y="614"/>
                  <a:pt x="287" y="609"/>
                  <a:pt x="290" y="610"/>
                </a:cubicBezTo>
                <a:cubicBezTo>
                  <a:pt x="289" y="613"/>
                  <a:pt x="287" y="616"/>
                  <a:pt x="291" y="621"/>
                </a:cubicBezTo>
                <a:cubicBezTo>
                  <a:pt x="290" y="622"/>
                  <a:pt x="290" y="621"/>
                  <a:pt x="289" y="621"/>
                </a:cubicBezTo>
                <a:cubicBezTo>
                  <a:pt x="292" y="626"/>
                  <a:pt x="291" y="627"/>
                  <a:pt x="295" y="631"/>
                </a:cubicBezTo>
                <a:cubicBezTo>
                  <a:pt x="296" y="630"/>
                  <a:pt x="297" y="629"/>
                  <a:pt x="298" y="628"/>
                </a:cubicBezTo>
                <a:cubicBezTo>
                  <a:pt x="298" y="627"/>
                  <a:pt x="297" y="627"/>
                  <a:pt x="296" y="626"/>
                </a:cubicBezTo>
                <a:cubicBezTo>
                  <a:pt x="297" y="624"/>
                  <a:pt x="299" y="627"/>
                  <a:pt x="300" y="628"/>
                </a:cubicBezTo>
                <a:cubicBezTo>
                  <a:pt x="298" y="629"/>
                  <a:pt x="299" y="631"/>
                  <a:pt x="297" y="632"/>
                </a:cubicBezTo>
                <a:cubicBezTo>
                  <a:pt x="297" y="633"/>
                  <a:pt x="298" y="633"/>
                  <a:pt x="298" y="633"/>
                </a:cubicBezTo>
                <a:cubicBezTo>
                  <a:pt x="300" y="631"/>
                  <a:pt x="301" y="624"/>
                  <a:pt x="306" y="626"/>
                </a:cubicBezTo>
                <a:cubicBezTo>
                  <a:pt x="306" y="627"/>
                  <a:pt x="303" y="628"/>
                  <a:pt x="305" y="630"/>
                </a:cubicBezTo>
                <a:cubicBezTo>
                  <a:pt x="302" y="633"/>
                  <a:pt x="299" y="634"/>
                  <a:pt x="295" y="637"/>
                </a:cubicBezTo>
                <a:cubicBezTo>
                  <a:pt x="298" y="642"/>
                  <a:pt x="302" y="631"/>
                  <a:pt x="305" y="636"/>
                </a:cubicBezTo>
                <a:cubicBezTo>
                  <a:pt x="305" y="631"/>
                  <a:pt x="310" y="633"/>
                  <a:pt x="313" y="628"/>
                </a:cubicBezTo>
                <a:cubicBezTo>
                  <a:pt x="312" y="627"/>
                  <a:pt x="311" y="627"/>
                  <a:pt x="311" y="628"/>
                </a:cubicBezTo>
                <a:cubicBezTo>
                  <a:pt x="309" y="626"/>
                  <a:pt x="314" y="627"/>
                  <a:pt x="314" y="625"/>
                </a:cubicBezTo>
                <a:cubicBezTo>
                  <a:pt x="314" y="624"/>
                  <a:pt x="313" y="624"/>
                  <a:pt x="313" y="624"/>
                </a:cubicBezTo>
                <a:cubicBezTo>
                  <a:pt x="313" y="622"/>
                  <a:pt x="317" y="623"/>
                  <a:pt x="318" y="623"/>
                </a:cubicBezTo>
                <a:cubicBezTo>
                  <a:pt x="319" y="620"/>
                  <a:pt x="316" y="619"/>
                  <a:pt x="320" y="618"/>
                </a:cubicBezTo>
                <a:cubicBezTo>
                  <a:pt x="314" y="616"/>
                  <a:pt x="311" y="621"/>
                  <a:pt x="308" y="625"/>
                </a:cubicBezTo>
                <a:cubicBezTo>
                  <a:pt x="307" y="622"/>
                  <a:pt x="306" y="625"/>
                  <a:pt x="305" y="624"/>
                </a:cubicBezTo>
                <a:cubicBezTo>
                  <a:pt x="305" y="620"/>
                  <a:pt x="309" y="624"/>
                  <a:pt x="310" y="620"/>
                </a:cubicBezTo>
                <a:cubicBezTo>
                  <a:pt x="307" y="619"/>
                  <a:pt x="305" y="622"/>
                  <a:pt x="302" y="616"/>
                </a:cubicBezTo>
                <a:cubicBezTo>
                  <a:pt x="305" y="618"/>
                  <a:pt x="310" y="620"/>
                  <a:pt x="312" y="619"/>
                </a:cubicBezTo>
                <a:cubicBezTo>
                  <a:pt x="312" y="618"/>
                  <a:pt x="311" y="617"/>
                  <a:pt x="312" y="617"/>
                </a:cubicBezTo>
                <a:cubicBezTo>
                  <a:pt x="310" y="616"/>
                  <a:pt x="310" y="617"/>
                  <a:pt x="309" y="618"/>
                </a:cubicBezTo>
                <a:cubicBezTo>
                  <a:pt x="309" y="616"/>
                  <a:pt x="308" y="613"/>
                  <a:pt x="310" y="613"/>
                </a:cubicBezTo>
                <a:cubicBezTo>
                  <a:pt x="311" y="614"/>
                  <a:pt x="312" y="616"/>
                  <a:pt x="312" y="617"/>
                </a:cubicBezTo>
                <a:cubicBezTo>
                  <a:pt x="315" y="614"/>
                  <a:pt x="319" y="615"/>
                  <a:pt x="320" y="613"/>
                </a:cubicBezTo>
                <a:cubicBezTo>
                  <a:pt x="319" y="612"/>
                  <a:pt x="318" y="613"/>
                  <a:pt x="316" y="612"/>
                </a:cubicBezTo>
                <a:cubicBezTo>
                  <a:pt x="318" y="610"/>
                  <a:pt x="325" y="612"/>
                  <a:pt x="327" y="607"/>
                </a:cubicBezTo>
                <a:cubicBezTo>
                  <a:pt x="325" y="604"/>
                  <a:pt x="324" y="607"/>
                  <a:pt x="322" y="606"/>
                </a:cubicBezTo>
                <a:cubicBezTo>
                  <a:pt x="326" y="606"/>
                  <a:pt x="327" y="599"/>
                  <a:pt x="330" y="599"/>
                </a:cubicBezTo>
                <a:cubicBezTo>
                  <a:pt x="331" y="597"/>
                  <a:pt x="328" y="598"/>
                  <a:pt x="328" y="596"/>
                </a:cubicBezTo>
                <a:cubicBezTo>
                  <a:pt x="330" y="596"/>
                  <a:pt x="331" y="595"/>
                  <a:pt x="332" y="594"/>
                </a:cubicBezTo>
                <a:cubicBezTo>
                  <a:pt x="335" y="596"/>
                  <a:pt x="336" y="601"/>
                  <a:pt x="333" y="601"/>
                </a:cubicBezTo>
                <a:cubicBezTo>
                  <a:pt x="336" y="605"/>
                  <a:pt x="336" y="601"/>
                  <a:pt x="338" y="600"/>
                </a:cubicBezTo>
                <a:cubicBezTo>
                  <a:pt x="338" y="599"/>
                  <a:pt x="337" y="598"/>
                  <a:pt x="336" y="597"/>
                </a:cubicBezTo>
                <a:cubicBezTo>
                  <a:pt x="339" y="598"/>
                  <a:pt x="338" y="593"/>
                  <a:pt x="341" y="594"/>
                </a:cubicBezTo>
                <a:cubicBezTo>
                  <a:pt x="342" y="595"/>
                  <a:pt x="339" y="595"/>
                  <a:pt x="339" y="596"/>
                </a:cubicBezTo>
                <a:cubicBezTo>
                  <a:pt x="341" y="599"/>
                  <a:pt x="343" y="596"/>
                  <a:pt x="345" y="594"/>
                </a:cubicBezTo>
                <a:cubicBezTo>
                  <a:pt x="345" y="594"/>
                  <a:pt x="346" y="596"/>
                  <a:pt x="347" y="597"/>
                </a:cubicBezTo>
                <a:cubicBezTo>
                  <a:pt x="349" y="597"/>
                  <a:pt x="347" y="594"/>
                  <a:pt x="349" y="595"/>
                </a:cubicBezTo>
                <a:cubicBezTo>
                  <a:pt x="350" y="594"/>
                  <a:pt x="347" y="595"/>
                  <a:pt x="347" y="592"/>
                </a:cubicBezTo>
                <a:cubicBezTo>
                  <a:pt x="348" y="592"/>
                  <a:pt x="349" y="592"/>
                  <a:pt x="350" y="591"/>
                </a:cubicBezTo>
                <a:cubicBezTo>
                  <a:pt x="351" y="591"/>
                  <a:pt x="353" y="591"/>
                  <a:pt x="354" y="589"/>
                </a:cubicBezTo>
                <a:cubicBezTo>
                  <a:pt x="355" y="591"/>
                  <a:pt x="356" y="591"/>
                  <a:pt x="355" y="593"/>
                </a:cubicBezTo>
                <a:cubicBezTo>
                  <a:pt x="356" y="594"/>
                  <a:pt x="357" y="593"/>
                  <a:pt x="359" y="593"/>
                </a:cubicBezTo>
                <a:cubicBezTo>
                  <a:pt x="353" y="590"/>
                  <a:pt x="360" y="590"/>
                  <a:pt x="360" y="587"/>
                </a:cubicBezTo>
                <a:cubicBezTo>
                  <a:pt x="361" y="588"/>
                  <a:pt x="361" y="589"/>
                  <a:pt x="363" y="589"/>
                </a:cubicBezTo>
                <a:cubicBezTo>
                  <a:pt x="364" y="587"/>
                  <a:pt x="361" y="586"/>
                  <a:pt x="363" y="585"/>
                </a:cubicBezTo>
                <a:cubicBezTo>
                  <a:pt x="364" y="585"/>
                  <a:pt x="363" y="586"/>
                  <a:pt x="364" y="587"/>
                </a:cubicBezTo>
                <a:cubicBezTo>
                  <a:pt x="367" y="587"/>
                  <a:pt x="363" y="583"/>
                  <a:pt x="365" y="582"/>
                </a:cubicBezTo>
                <a:cubicBezTo>
                  <a:pt x="367" y="587"/>
                  <a:pt x="366" y="582"/>
                  <a:pt x="365" y="581"/>
                </a:cubicBezTo>
                <a:cubicBezTo>
                  <a:pt x="364" y="579"/>
                  <a:pt x="362" y="582"/>
                  <a:pt x="361" y="581"/>
                </a:cubicBezTo>
                <a:cubicBezTo>
                  <a:pt x="361" y="579"/>
                  <a:pt x="364" y="579"/>
                  <a:pt x="366" y="579"/>
                </a:cubicBezTo>
                <a:cubicBezTo>
                  <a:pt x="366" y="580"/>
                  <a:pt x="367" y="581"/>
                  <a:pt x="366" y="582"/>
                </a:cubicBezTo>
                <a:cubicBezTo>
                  <a:pt x="367" y="583"/>
                  <a:pt x="368" y="582"/>
                  <a:pt x="369" y="583"/>
                </a:cubicBezTo>
                <a:cubicBezTo>
                  <a:pt x="371" y="581"/>
                  <a:pt x="366" y="579"/>
                  <a:pt x="367" y="578"/>
                </a:cubicBezTo>
                <a:cubicBezTo>
                  <a:pt x="369" y="576"/>
                  <a:pt x="368" y="580"/>
                  <a:pt x="369" y="578"/>
                </a:cubicBezTo>
                <a:cubicBezTo>
                  <a:pt x="370" y="580"/>
                  <a:pt x="369" y="582"/>
                  <a:pt x="371" y="584"/>
                </a:cubicBezTo>
                <a:cubicBezTo>
                  <a:pt x="369" y="585"/>
                  <a:pt x="368" y="584"/>
                  <a:pt x="367" y="584"/>
                </a:cubicBezTo>
                <a:cubicBezTo>
                  <a:pt x="369" y="588"/>
                  <a:pt x="370" y="586"/>
                  <a:pt x="371" y="584"/>
                </a:cubicBezTo>
                <a:cubicBezTo>
                  <a:pt x="373" y="590"/>
                  <a:pt x="374" y="584"/>
                  <a:pt x="375" y="584"/>
                </a:cubicBezTo>
                <a:cubicBezTo>
                  <a:pt x="378" y="583"/>
                  <a:pt x="385" y="583"/>
                  <a:pt x="383" y="577"/>
                </a:cubicBezTo>
                <a:cubicBezTo>
                  <a:pt x="382" y="576"/>
                  <a:pt x="382" y="576"/>
                  <a:pt x="381" y="576"/>
                </a:cubicBezTo>
                <a:cubicBezTo>
                  <a:pt x="380" y="575"/>
                  <a:pt x="381" y="574"/>
                  <a:pt x="380" y="573"/>
                </a:cubicBezTo>
                <a:cubicBezTo>
                  <a:pt x="381" y="571"/>
                  <a:pt x="382" y="575"/>
                  <a:pt x="383" y="575"/>
                </a:cubicBezTo>
                <a:cubicBezTo>
                  <a:pt x="383" y="573"/>
                  <a:pt x="386" y="574"/>
                  <a:pt x="384" y="571"/>
                </a:cubicBezTo>
                <a:cubicBezTo>
                  <a:pt x="389" y="573"/>
                  <a:pt x="389" y="568"/>
                  <a:pt x="392" y="567"/>
                </a:cubicBezTo>
                <a:cubicBezTo>
                  <a:pt x="391" y="566"/>
                  <a:pt x="390" y="566"/>
                  <a:pt x="389" y="564"/>
                </a:cubicBezTo>
                <a:cubicBezTo>
                  <a:pt x="392" y="564"/>
                  <a:pt x="387" y="561"/>
                  <a:pt x="390" y="561"/>
                </a:cubicBezTo>
                <a:cubicBezTo>
                  <a:pt x="391" y="563"/>
                  <a:pt x="391" y="565"/>
                  <a:pt x="392" y="567"/>
                </a:cubicBezTo>
                <a:cubicBezTo>
                  <a:pt x="393" y="566"/>
                  <a:pt x="393" y="566"/>
                  <a:pt x="393" y="566"/>
                </a:cubicBezTo>
                <a:cubicBezTo>
                  <a:pt x="394" y="566"/>
                  <a:pt x="392" y="564"/>
                  <a:pt x="391" y="562"/>
                </a:cubicBezTo>
                <a:cubicBezTo>
                  <a:pt x="394" y="565"/>
                  <a:pt x="394" y="559"/>
                  <a:pt x="397" y="563"/>
                </a:cubicBezTo>
                <a:cubicBezTo>
                  <a:pt x="397" y="560"/>
                  <a:pt x="398" y="561"/>
                  <a:pt x="401" y="561"/>
                </a:cubicBezTo>
                <a:cubicBezTo>
                  <a:pt x="399" y="559"/>
                  <a:pt x="398" y="558"/>
                  <a:pt x="397" y="558"/>
                </a:cubicBezTo>
                <a:cubicBezTo>
                  <a:pt x="396" y="555"/>
                  <a:pt x="399" y="558"/>
                  <a:pt x="400" y="560"/>
                </a:cubicBezTo>
                <a:cubicBezTo>
                  <a:pt x="403" y="557"/>
                  <a:pt x="409" y="557"/>
                  <a:pt x="408" y="551"/>
                </a:cubicBezTo>
                <a:cubicBezTo>
                  <a:pt x="410" y="551"/>
                  <a:pt x="412" y="552"/>
                  <a:pt x="414" y="553"/>
                </a:cubicBezTo>
                <a:cubicBezTo>
                  <a:pt x="415" y="551"/>
                  <a:pt x="412" y="550"/>
                  <a:pt x="412" y="549"/>
                </a:cubicBezTo>
                <a:cubicBezTo>
                  <a:pt x="414" y="547"/>
                  <a:pt x="413" y="547"/>
                  <a:pt x="415" y="546"/>
                </a:cubicBezTo>
                <a:cubicBezTo>
                  <a:pt x="417" y="548"/>
                  <a:pt x="416" y="549"/>
                  <a:pt x="418" y="550"/>
                </a:cubicBezTo>
                <a:cubicBezTo>
                  <a:pt x="419" y="549"/>
                  <a:pt x="419" y="547"/>
                  <a:pt x="419" y="546"/>
                </a:cubicBezTo>
                <a:cubicBezTo>
                  <a:pt x="416" y="547"/>
                  <a:pt x="417" y="543"/>
                  <a:pt x="416" y="545"/>
                </a:cubicBezTo>
                <a:cubicBezTo>
                  <a:pt x="415" y="544"/>
                  <a:pt x="415" y="540"/>
                  <a:pt x="417" y="540"/>
                </a:cubicBezTo>
                <a:cubicBezTo>
                  <a:pt x="416" y="543"/>
                  <a:pt x="418" y="543"/>
                  <a:pt x="421" y="546"/>
                </a:cubicBezTo>
                <a:cubicBezTo>
                  <a:pt x="418" y="542"/>
                  <a:pt x="421" y="543"/>
                  <a:pt x="420" y="539"/>
                </a:cubicBezTo>
                <a:cubicBezTo>
                  <a:pt x="423" y="534"/>
                  <a:pt x="429" y="538"/>
                  <a:pt x="431" y="531"/>
                </a:cubicBezTo>
                <a:cubicBezTo>
                  <a:pt x="429" y="529"/>
                  <a:pt x="429" y="534"/>
                  <a:pt x="427" y="530"/>
                </a:cubicBezTo>
                <a:cubicBezTo>
                  <a:pt x="429" y="529"/>
                  <a:pt x="431" y="529"/>
                  <a:pt x="433" y="531"/>
                </a:cubicBezTo>
                <a:cubicBezTo>
                  <a:pt x="433" y="528"/>
                  <a:pt x="432" y="529"/>
                  <a:pt x="434" y="530"/>
                </a:cubicBezTo>
                <a:cubicBezTo>
                  <a:pt x="435" y="527"/>
                  <a:pt x="431" y="528"/>
                  <a:pt x="430" y="525"/>
                </a:cubicBezTo>
                <a:cubicBezTo>
                  <a:pt x="431" y="524"/>
                  <a:pt x="431" y="524"/>
                  <a:pt x="430" y="523"/>
                </a:cubicBezTo>
                <a:cubicBezTo>
                  <a:pt x="434" y="521"/>
                  <a:pt x="438" y="519"/>
                  <a:pt x="438" y="514"/>
                </a:cubicBezTo>
                <a:cubicBezTo>
                  <a:pt x="436" y="513"/>
                  <a:pt x="436" y="518"/>
                  <a:pt x="434" y="515"/>
                </a:cubicBezTo>
                <a:cubicBezTo>
                  <a:pt x="432" y="516"/>
                  <a:pt x="433" y="517"/>
                  <a:pt x="433" y="518"/>
                </a:cubicBezTo>
                <a:cubicBezTo>
                  <a:pt x="432" y="519"/>
                  <a:pt x="433" y="516"/>
                  <a:pt x="431" y="515"/>
                </a:cubicBezTo>
                <a:cubicBezTo>
                  <a:pt x="430" y="515"/>
                  <a:pt x="430" y="515"/>
                  <a:pt x="430" y="515"/>
                </a:cubicBezTo>
                <a:cubicBezTo>
                  <a:pt x="434" y="524"/>
                  <a:pt x="423" y="519"/>
                  <a:pt x="418" y="519"/>
                </a:cubicBezTo>
                <a:cubicBezTo>
                  <a:pt x="420" y="521"/>
                  <a:pt x="422" y="519"/>
                  <a:pt x="424" y="522"/>
                </a:cubicBezTo>
                <a:cubicBezTo>
                  <a:pt x="421" y="524"/>
                  <a:pt x="421" y="524"/>
                  <a:pt x="421" y="524"/>
                </a:cubicBezTo>
                <a:cubicBezTo>
                  <a:pt x="422" y="526"/>
                  <a:pt x="425" y="524"/>
                  <a:pt x="422" y="526"/>
                </a:cubicBezTo>
                <a:cubicBezTo>
                  <a:pt x="423" y="528"/>
                  <a:pt x="424" y="527"/>
                  <a:pt x="425" y="527"/>
                </a:cubicBezTo>
                <a:cubicBezTo>
                  <a:pt x="426" y="532"/>
                  <a:pt x="421" y="526"/>
                  <a:pt x="422" y="529"/>
                </a:cubicBezTo>
                <a:cubicBezTo>
                  <a:pt x="415" y="520"/>
                  <a:pt x="410" y="529"/>
                  <a:pt x="403" y="533"/>
                </a:cubicBezTo>
                <a:cubicBezTo>
                  <a:pt x="404" y="535"/>
                  <a:pt x="406" y="534"/>
                  <a:pt x="407" y="533"/>
                </a:cubicBezTo>
                <a:cubicBezTo>
                  <a:pt x="406" y="536"/>
                  <a:pt x="401" y="535"/>
                  <a:pt x="399" y="532"/>
                </a:cubicBezTo>
                <a:cubicBezTo>
                  <a:pt x="400" y="532"/>
                  <a:pt x="401" y="531"/>
                  <a:pt x="401" y="530"/>
                </a:cubicBezTo>
                <a:cubicBezTo>
                  <a:pt x="399" y="528"/>
                  <a:pt x="400" y="532"/>
                  <a:pt x="398" y="532"/>
                </a:cubicBezTo>
                <a:cubicBezTo>
                  <a:pt x="398" y="533"/>
                  <a:pt x="399" y="535"/>
                  <a:pt x="401" y="536"/>
                </a:cubicBezTo>
                <a:cubicBezTo>
                  <a:pt x="399" y="537"/>
                  <a:pt x="398" y="533"/>
                  <a:pt x="396" y="535"/>
                </a:cubicBezTo>
                <a:cubicBezTo>
                  <a:pt x="396" y="534"/>
                  <a:pt x="396" y="533"/>
                  <a:pt x="395" y="532"/>
                </a:cubicBezTo>
                <a:cubicBezTo>
                  <a:pt x="397" y="530"/>
                  <a:pt x="398" y="530"/>
                  <a:pt x="401" y="527"/>
                </a:cubicBezTo>
                <a:cubicBezTo>
                  <a:pt x="406" y="531"/>
                  <a:pt x="412" y="524"/>
                  <a:pt x="417" y="520"/>
                </a:cubicBezTo>
                <a:cubicBezTo>
                  <a:pt x="415" y="519"/>
                  <a:pt x="414" y="522"/>
                  <a:pt x="414" y="518"/>
                </a:cubicBezTo>
                <a:cubicBezTo>
                  <a:pt x="411" y="518"/>
                  <a:pt x="412" y="520"/>
                  <a:pt x="411" y="522"/>
                </a:cubicBezTo>
                <a:cubicBezTo>
                  <a:pt x="411" y="517"/>
                  <a:pt x="403" y="522"/>
                  <a:pt x="405" y="518"/>
                </a:cubicBezTo>
                <a:cubicBezTo>
                  <a:pt x="402" y="517"/>
                  <a:pt x="403" y="521"/>
                  <a:pt x="404" y="522"/>
                </a:cubicBezTo>
                <a:cubicBezTo>
                  <a:pt x="403" y="522"/>
                  <a:pt x="402" y="522"/>
                  <a:pt x="401" y="522"/>
                </a:cubicBezTo>
                <a:cubicBezTo>
                  <a:pt x="400" y="521"/>
                  <a:pt x="403" y="520"/>
                  <a:pt x="402" y="519"/>
                </a:cubicBezTo>
                <a:cubicBezTo>
                  <a:pt x="400" y="518"/>
                  <a:pt x="398" y="519"/>
                  <a:pt x="396" y="519"/>
                </a:cubicBezTo>
                <a:cubicBezTo>
                  <a:pt x="395" y="519"/>
                  <a:pt x="398" y="521"/>
                  <a:pt x="399" y="520"/>
                </a:cubicBezTo>
                <a:cubicBezTo>
                  <a:pt x="399" y="521"/>
                  <a:pt x="399" y="521"/>
                  <a:pt x="398" y="520"/>
                </a:cubicBezTo>
                <a:cubicBezTo>
                  <a:pt x="397" y="521"/>
                  <a:pt x="399" y="521"/>
                  <a:pt x="399" y="522"/>
                </a:cubicBezTo>
                <a:cubicBezTo>
                  <a:pt x="393" y="518"/>
                  <a:pt x="389" y="520"/>
                  <a:pt x="386" y="521"/>
                </a:cubicBezTo>
                <a:cubicBezTo>
                  <a:pt x="390" y="524"/>
                  <a:pt x="392" y="519"/>
                  <a:pt x="396" y="524"/>
                </a:cubicBezTo>
                <a:cubicBezTo>
                  <a:pt x="395" y="522"/>
                  <a:pt x="393" y="525"/>
                  <a:pt x="392" y="523"/>
                </a:cubicBezTo>
                <a:cubicBezTo>
                  <a:pt x="390" y="525"/>
                  <a:pt x="390" y="526"/>
                  <a:pt x="389" y="527"/>
                </a:cubicBezTo>
                <a:cubicBezTo>
                  <a:pt x="390" y="528"/>
                  <a:pt x="391" y="527"/>
                  <a:pt x="392" y="528"/>
                </a:cubicBezTo>
                <a:cubicBezTo>
                  <a:pt x="395" y="527"/>
                  <a:pt x="393" y="525"/>
                  <a:pt x="394" y="524"/>
                </a:cubicBezTo>
                <a:cubicBezTo>
                  <a:pt x="397" y="528"/>
                  <a:pt x="397" y="528"/>
                  <a:pt x="397" y="528"/>
                </a:cubicBezTo>
                <a:cubicBezTo>
                  <a:pt x="394" y="526"/>
                  <a:pt x="395" y="529"/>
                  <a:pt x="394" y="531"/>
                </a:cubicBezTo>
                <a:cubicBezTo>
                  <a:pt x="391" y="527"/>
                  <a:pt x="387" y="530"/>
                  <a:pt x="383" y="524"/>
                </a:cubicBezTo>
                <a:cubicBezTo>
                  <a:pt x="381" y="525"/>
                  <a:pt x="381" y="530"/>
                  <a:pt x="378" y="526"/>
                </a:cubicBezTo>
                <a:cubicBezTo>
                  <a:pt x="381" y="524"/>
                  <a:pt x="382" y="525"/>
                  <a:pt x="383" y="523"/>
                </a:cubicBezTo>
                <a:cubicBezTo>
                  <a:pt x="384" y="524"/>
                  <a:pt x="387" y="524"/>
                  <a:pt x="386" y="525"/>
                </a:cubicBezTo>
                <a:cubicBezTo>
                  <a:pt x="387" y="526"/>
                  <a:pt x="388" y="525"/>
                  <a:pt x="389" y="525"/>
                </a:cubicBezTo>
                <a:cubicBezTo>
                  <a:pt x="388" y="521"/>
                  <a:pt x="386" y="524"/>
                  <a:pt x="385" y="521"/>
                </a:cubicBezTo>
                <a:cubicBezTo>
                  <a:pt x="386" y="520"/>
                  <a:pt x="385" y="519"/>
                  <a:pt x="387" y="518"/>
                </a:cubicBezTo>
                <a:cubicBezTo>
                  <a:pt x="386" y="517"/>
                  <a:pt x="385" y="517"/>
                  <a:pt x="384" y="517"/>
                </a:cubicBezTo>
                <a:cubicBezTo>
                  <a:pt x="382" y="516"/>
                  <a:pt x="387" y="518"/>
                  <a:pt x="386" y="515"/>
                </a:cubicBezTo>
                <a:cubicBezTo>
                  <a:pt x="387" y="516"/>
                  <a:pt x="389" y="516"/>
                  <a:pt x="389" y="518"/>
                </a:cubicBezTo>
                <a:cubicBezTo>
                  <a:pt x="390" y="519"/>
                  <a:pt x="392" y="517"/>
                  <a:pt x="393" y="519"/>
                </a:cubicBezTo>
                <a:cubicBezTo>
                  <a:pt x="393" y="517"/>
                  <a:pt x="391" y="515"/>
                  <a:pt x="393" y="514"/>
                </a:cubicBezTo>
                <a:cubicBezTo>
                  <a:pt x="396" y="517"/>
                  <a:pt x="398" y="513"/>
                  <a:pt x="401" y="517"/>
                </a:cubicBezTo>
                <a:cubicBezTo>
                  <a:pt x="400" y="514"/>
                  <a:pt x="403" y="515"/>
                  <a:pt x="405" y="515"/>
                </a:cubicBezTo>
                <a:cubicBezTo>
                  <a:pt x="406" y="515"/>
                  <a:pt x="403" y="511"/>
                  <a:pt x="403" y="513"/>
                </a:cubicBezTo>
                <a:cubicBezTo>
                  <a:pt x="403" y="511"/>
                  <a:pt x="405" y="509"/>
                  <a:pt x="406" y="505"/>
                </a:cubicBezTo>
                <a:cubicBezTo>
                  <a:pt x="407" y="505"/>
                  <a:pt x="408" y="507"/>
                  <a:pt x="409" y="506"/>
                </a:cubicBezTo>
                <a:cubicBezTo>
                  <a:pt x="408" y="502"/>
                  <a:pt x="405" y="503"/>
                  <a:pt x="403" y="504"/>
                </a:cubicBezTo>
                <a:cubicBezTo>
                  <a:pt x="403" y="507"/>
                  <a:pt x="402" y="508"/>
                  <a:pt x="401" y="511"/>
                </a:cubicBezTo>
                <a:cubicBezTo>
                  <a:pt x="401" y="510"/>
                  <a:pt x="399" y="506"/>
                  <a:pt x="398" y="506"/>
                </a:cubicBezTo>
                <a:cubicBezTo>
                  <a:pt x="397" y="505"/>
                  <a:pt x="400" y="503"/>
                  <a:pt x="400" y="506"/>
                </a:cubicBezTo>
                <a:cubicBezTo>
                  <a:pt x="401" y="505"/>
                  <a:pt x="400" y="505"/>
                  <a:pt x="401" y="504"/>
                </a:cubicBezTo>
                <a:cubicBezTo>
                  <a:pt x="400" y="502"/>
                  <a:pt x="398" y="504"/>
                  <a:pt x="400" y="502"/>
                </a:cubicBezTo>
                <a:cubicBezTo>
                  <a:pt x="398" y="501"/>
                  <a:pt x="399" y="502"/>
                  <a:pt x="398" y="499"/>
                </a:cubicBezTo>
                <a:cubicBezTo>
                  <a:pt x="398" y="504"/>
                  <a:pt x="395" y="501"/>
                  <a:pt x="397" y="506"/>
                </a:cubicBezTo>
                <a:cubicBezTo>
                  <a:pt x="395" y="507"/>
                  <a:pt x="396" y="502"/>
                  <a:pt x="394" y="504"/>
                </a:cubicBezTo>
                <a:cubicBezTo>
                  <a:pt x="394" y="503"/>
                  <a:pt x="395" y="503"/>
                  <a:pt x="395" y="502"/>
                </a:cubicBezTo>
                <a:cubicBezTo>
                  <a:pt x="394" y="501"/>
                  <a:pt x="393" y="503"/>
                  <a:pt x="392" y="500"/>
                </a:cubicBezTo>
                <a:cubicBezTo>
                  <a:pt x="392" y="503"/>
                  <a:pt x="392" y="506"/>
                  <a:pt x="393" y="510"/>
                </a:cubicBezTo>
                <a:cubicBezTo>
                  <a:pt x="391" y="510"/>
                  <a:pt x="392" y="509"/>
                  <a:pt x="391" y="507"/>
                </a:cubicBezTo>
                <a:cubicBezTo>
                  <a:pt x="390" y="508"/>
                  <a:pt x="390" y="509"/>
                  <a:pt x="392" y="511"/>
                </a:cubicBezTo>
                <a:cubicBezTo>
                  <a:pt x="391" y="511"/>
                  <a:pt x="391" y="512"/>
                  <a:pt x="391" y="513"/>
                </a:cubicBezTo>
                <a:cubicBezTo>
                  <a:pt x="390" y="515"/>
                  <a:pt x="389" y="514"/>
                  <a:pt x="388" y="515"/>
                </a:cubicBezTo>
                <a:cubicBezTo>
                  <a:pt x="387" y="513"/>
                  <a:pt x="389" y="514"/>
                  <a:pt x="390" y="514"/>
                </a:cubicBezTo>
                <a:cubicBezTo>
                  <a:pt x="390" y="513"/>
                  <a:pt x="389" y="512"/>
                  <a:pt x="388" y="510"/>
                </a:cubicBezTo>
                <a:cubicBezTo>
                  <a:pt x="388" y="514"/>
                  <a:pt x="382" y="512"/>
                  <a:pt x="384" y="516"/>
                </a:cubicBezTo>
                <a:cubicBezTo>
                  <a:pt x="383" y="517"/>
                  <a:pt x="380" y="513"/>
                  <a:pt x="381" y="517"/>
                </a:cubicBezTo>
                <a:cubicBezTo>
                  <a:pt x="379" y="517"/>
                  <a:pt x="382" y="515"/>
                  <a:pt x="380" y="513"/>
                </a:cubicBezTo>
                <a:cubicBezTo>
                  <a:pt x="381" y="514"/>
                  <a:pt x="382" y="512"/>
                  <a:pt x="383" y="514"/>
                </a:cubicBezTo>
                <a:cubicBezTo>
                  <a:pt x="383" y="511"/>
                  <a:pt x="388" y="510"/>
                  <a:pt x="386" y="506"/>
                </a:cubicBezTo>
                <a:cubicBezTo>
                  <a:pt x="387" y="503"/>
                  <a:pt x="388" y="508"/>
                  <a:pt x="389" y="507"/>
                </a:cubicBezTo>
                <a:cubicBezTo>
                  <a:pt x="389" y="506"/>
                  <a:pt x="388" y="506"/>
                  <a:pt x="388" y="506"/>
                </a:cubicBezTo>
                <a:cubicBezTo>
                  <a:pt x="387" y="504"/>
                  <a:pt x="390" y="506"/>
                  <a:pt x="390" y="505"/>
                </a:cubicBezTo>
                <a:cubicBezTo>
                  <a:pt x="385" y="502"/>
                  <a:pt x="384" y="507"/>
                  <a:pt x="382" y="509"/>
                </a:cubicBezTo>
                <a:cubicBezTo>
                  <a:pt x="382" y="507"/>
                  <a:pt x="379" y="508"/>
                  <a:pt x="377" y="506"/>
                </a:cubicBezTo>
                <a:cubicBezTo>
                  <a:pt x="377" y="507"/>
                  <a:pt x="376" y="508"/>
                  <a:pt x="377" y="510"/>
                </a:cubicBezTo>
                <a:cubicBezTo>
                  <a:pt x="376" y="510"/>
                  <a:pt x="377" y="507"/>
                  <a:pt x="375" y="507"/>
                </a:cubicBezTo>
                <a:cubicBezTo>
                  <a:pt x="374" y="508"/>
                  <a:pt x="374" y="509"/>
                  <a:pt x="376" y="511"/>
                </a:cubicBezTo>
                <a:cubicBezTo>
                  <a:pt x="374" y="511"/>
                  <a:pt x="373" y="509"/>
                  <a:pt x="372" y="509"/>
                </a:cubicBezTo>
                <a:cubicBezTo>
                  <a:pt x="372" y="511"/>
                  <a:pt x="371" y="512"/>
                  <a:pt x="373" y="514"/>
                </a:cubicBezTo>
                <a:cubicBezTo>
                  <a:pt x="371" y="513"/>
                  <a:pt x="369" y="513"/>
                  <a:pt x="367" y="511"/>
                </a:cubicBezTo>
                <a:cubicBezTo>
                  <a:pt x="369" y="511"/>
                  <a:pt x="368" y="511"/>
                  <a:pt x="370" y="512"/>
                </a:cubicBezTo>
                <a:cubicBezTo>
                  <a:pt x="371" y="511"/>
                  <a:pt x="371" y="510"/>
                  <a:pt x="370" y="508"/>
                </a:cubicBezTo>
                <a:cubicBezTo>
                  <a:pt x="372" y="508"/>
                  <a:pt x="374" y="510"/>
                  <a:pt x="372" y="506"/>
                </a:cubicBezTo>
                <a:cubicBezTo>
                  <a:pt x="373" y="505"/>
                  <a:pt x="374" y="506"/>
                  <a:pt x="375" y="507"/>
                </a:cubicBezTo>
                <a:cubicBezTo>
                  <a:pt x="376" y="505"/>
                  <a:pt x="373" y="501"/>
                  <a:pt x="376" y="502"/>
                </a:cubicBezTo>
                <a:cubicBezTo>
                  <a:pt x="373" y="500"/>
                  <a:pt x="372" y="506"/>
                  <a:pt x="368" y="505"/>
                </a:cubicBezTo>
                <a:cubicBezTo>
                  <a:pt x="368" y="503"/>
                  <a:pt x="370" y="501"/>
                  <a:pt x="370" y="500"/>
                </a:cubicBezTo>
                <a:cubicBezTo>
                  <a:pt x="369" y="501"/>
                  <a:pt x="367" y="500"/>
                  <a:pt x="364" y="502"/>
                </a:cubicBezTo>
                <a:cubicBezTo>
                  <a:pt x="366" y="505"/>
                  <a:pt x="367" y="505"/>
                  <a:pt x="369" y="506"/>
                </a:cubicBezTo>
                <a:cubicBezTo>
                  <a:pt x="369" y="508"/>
                  <a:pt x="365" y="506"/>
                  <a:pt x="369" y="509"/>
                </a:cubicBezTo>
                <a:cubicBezTo>
                  <a:pt x="366" y="510"/>
                  <a:pt x="367" y="508"/>
                  <a:pt x="365" y="506"/>
                </a:cubicBezTo>
                <a:cubicBezTo>
                  <a:pt x="363" y="504"/>
                  <a:pt x="362" y="507"/>
                  <a:pt x="363" y="508"/>
                </a:cubicBezTo>
                <a:cubicBezTo>
                  <a:pt x="364" y="510"/>
                  <a:pt x="364" y="507"/>
                  <a:pt x="366" y="509"/>
                </a:cubicBezTo>
                <a:cubicBezTo>
                  <a:pt x="367" y="511"/>
                  <a:pt x="365" y="511"/>
                  <a:pt x="364" y="513"/>
                </a:cubicBezTo>
                <a:cubicBezTo>
                  <a:pt x="363" y="510"/>
                  <a:pt x="361" y="512"/>
                  <a:pt x="360" y="510"/>
                </a:cubicBezTo>
                <a:cubicBezTo>
                  <a:pt x="359" y="510"/>
                  <a:pt x="359" y="511"/>
                  <a:pt x="358" y="512"/>
                </a:cubicBezTo>
                <a:cubicBezTo>
                  <a:pt x="357" y="509"/>
                  <a:pt x="357" y="510"/>
                  <a:pt x="355" y="508"/>
                </a:cubicBezTo>
                <a:cubicBezTo>
                  <a:pt x="352" y="509"/>
                  <a:pt x="353" y="516"/>
                  <a:pt x="356" y="516"/>
                </a:cubicBezTo>
                <a:cubicBezTo>
                  <a:pt x="356" y="517"/>
                  <a:pt x="356" y="518"/>
                  <a:pt x="355" y="518"/>
                </a:cubicBezTo>
                <a:cubicBezTo>
                  <a:pt x="355" y="518"/>
                  <a:pt x="354" y="516"/>
                  <a:pt x="353" y="515"/>
                </a:cubicBezTo>
                <a:cubicBezTo>
                  <a:pt x="352" y="516"/>
                  <a:pt x="353" y="522"/>
                  <a:pt x="350" y="518"/>
                </a:cubicBezTo>
                <a:cubicBezTo>
                  <a:pt x="351" y="517"/>
                  <a:pt x="352" y="518"/>
                  <a:pt x="352" y="516"/>
                </a:cubicBezTo>
                <a:cubicBezTo>
                  <a:pt x="351" y="515"/>
                  <a:pt x="350" y="517"/>
                  <a:pt x="349" y="514"/>
                </a:cubicBezTo>
                <a:cubicBezTo>
                  <a:pt x="347" y="514"/>
                  <a:pt x="347" y="517"/>
                  <a:pt x="345" y="515"/>
                </a:cubicBezTo>
                <a:cubicBezTo>
                  <a:pt x="343" y="516"/>
                  <a:pt x="343" y="518"/>
                  <a:pt x="344" y="521"/>
                </a:cubicBezTo>
                <a:cubicBezTo>
                  <a:pt x="346" y="522"/>
                  <a:pt x="344" y="518"/>
                  <a:pt x="346" y="518"/>
                </a:cubicBezTo>
                <a:cubicBezTo>
                  <a:pt x="347" y="518"/>
                  <a:pt x="346" y="522"/>
                  <a:pt x="345" y="523"/>
                </a:cubicBezTo>
                <a:cubicBezTo>
                  <a:pt x="343" y="518"/>
                  <a:pt x="343" y="517"/>
                  <a:pt x="340" y="513"/>
                </a:cubicBezTo>
                <a:cubicBezTo>
                  <a:pt x="343" y="513"/>
                  <a:pt x="344" y="513"/>
                  <a:pt x="347" y="510"/>
                </a:cubicBezTo>
                <a:cubicBezTo>
                  <a:pt x="344" y="509"/>
                  <a:pt x="340" y="512"/>
                  <a:pt x="338" y="515"/>
                </a:cubicBezTo>
                <a:cubicBezTo>
                  <a:pt x="337" y="511"/>
                  <a:pt x="340" y="510"/>
                  <a:pt x="342" y="510"/>
                </a:cubicBezTo>
                <a:cubicBezTo>
                  <a:pt x="343" y="508"/>
                  <a:pt x="338" y="510"/>
                  <a:pt x="338" y="507"/>
                </a:cubicBezTo>
                <a:cubicBezTo>
                  <a:pt x="336" y="511"/>
                  <a:pt x="332" y="510"/>
                  <a:pt x="329" y="511"/>
                </a:cubicBezTo>
                <a:cubicBezTo>
                  <a:pt x="328" y="513"/>
                  <a:pt x="330" y="513"/>
                  <a:pt x="331" y="514"/>
                </a:cubicBezTo>
                <a:cubicBezTo>
                  <a:pt x="330" y="516"/>
                  <a:pt x="328" y="514"/>
                  <a:pt x="328" y="516"/>
                </a:cubicBezTo>
                <a:cubicBezTo>
                  <a:pt x="328" y="517"/>
                  <a:pt x="331" y="518"/>
                  <a:pt x="330" y="516"/>
                </a:cubicBezTo>
                <a:cubicBezTo>
                  <a:pt x="331" y="516"/>
                  <a:pt x="330" y="519"/>
                  <a:pt x="329" y="520"/>
                </a:cubicBezTo>
                <a:cubicBezTo>
                  <a:pt x="330" y="521"/>
                  <a:pt x="332" y="519"/>
                  <a:pt x="331" y="518"/>
                </a:cubicBezTo>
                <a:cubicBezTo>
                  <a:pt x="332" y="517"/>
                  <a:pt x="334" y="523"/>
                  <a:pt x="333" y="519"/>
                </a:cubicBezTo>
                <a:cubicBezTo>
                  <a:pt x="335" y="519"/>
                  <a:pt x="333" y="522"/>
                  <a:pt x="336" y="524"/>
                </a:cubicBezTo>
                <a:cubicBezTo>
                  <a:pt x="334" y="522"/>
                  <a:pt x="332" y="525"/>
                  <a:pt x="331" y="523"/>
                </a:cubicBezTo>
                <a:cubicBezTo>
                  <a:pt x="330" y="525"/>
                  <a:pt x="332" y="525"/>
                  <a:pt x="333" y="528"/>
                </a:cubicBezTo>
                <a:cubicBezTo>
                  <a:pt x="332" y="526"/>
                  <a:pt x="330" y="526"/>
                  <a:pt x="328" y="528"/>
                </a:cubicBezTo>
                <a:cubicBezTo>
                  <a:pt x="327" y="526"/>
                  <a:pt x="329" y="524"/>
                  <a:pt x="330" y="522"/>
                </a:cubicBezTo>
                <a:cubicBezTo>
                  <a:pt x="327" y="524"/>
                  <a:pt x="327" y="526"/>
                  <a:pt x="323" y="525"/>
                </a:cubicBezTo>
                <a:cubicBezTo>
                  <a:pt x="322" y="526"/>
                  <a:pt x="324" y="527"/>
                  <a:pt x="324" y="527"/>
                </a:cubicBezTo>
                <a:cubicBezTo>
                  <a:pt x="325" y="531"/>
                  <a:pt x="321" y="526"/>
                  <a:pt x="320" y="528"/>
                </a:cubicBezTo>
                <a:cubicBezTo>
                  <a:pt x="318" y="529"/>
                  <a:pt x="321" y="530"/>
                  <a:pt x="321" y="529"/>
                </a:cubicBezTo>
                <a:cubicBezTo>
                  <a:pt x="323" y="531"/>
                  <a:pt x="319" y="531"/>
                  <a:pt x="320" y="533"/>
                </a:cubicBezTo>
                <a:cubicBezTo>
                  <a:pt x="318" y="533"/>
                  <a:pt x="320" y="530"/>
                  <a:pt x="319" y="528"/>
                </a:cubicBezTo>
                <a:cubicBezTo>
                  <a:pt x="318" y="528"/>
                  <a:pt x="318" y="528"/>
                  <a:pt x="317" y="527"/>
                </a:cubicBezTo>
                <a:cubicBezTo>
                  <a:pt x="316" y="528"/>
                  <a:pt x="316" y="529"/>
                  <a:pt x="316" y="530"/>
                </a:cubicBezTo>
                <a:cubicBezTo>
                  <a:pt x="316" y="530"/>
                  <a:pt x="316" y="530"/>
                  <a:pt x="316" y="530"/>
                </a:cubicBezTo>
                <a:cubicBezTo>
                  <a:pt x="315" y="530"/>
                  <a:pt x="315" y="530"/>
                  <a:pt x="315" y="530"/>
                </a:cubicBezTo>
                <a:cubicBezTo>
                  <a:pt x="315" y="531"/>
                  <a:pt x="315" y="531"/>
                  <a:pt x="315" y="531"/>
                </a:cubicBezTo>
                <a:cubicBezTo>
                  <a:pt x="314" y="531"/>
                  <a:pt x="314" y="531"/>
                  <a:pt x="314" y="531"/>
                </a:cubicBezTo>
                <a:cubicBezTo>
                  <a:pt x="314" y="531"/>
                  <a:pt x="314" y="531"/>
                  <a:pt x="314" y="531"/>
                </a:cubicBezTo>
                <a:cubicBezTo>
                  <a:pt x="315" y="532"/>
                  <a:pt x="315" y="532"/>
                  <a:pt x="315" y="532"/>
                </a:cubicBezTo>
                <a:cubicBezTo>
                  <a:pt x="315" y="532"/>
                  <a:pt x="315" y="532"/>
                  <a:pt x="315" y="532"/>
                </a:cubicBezTo>
                <a:cubicBezTo>
                  <a:pt x="314" y="531"/>
                  <a:pt x="314" y="531"/>
                  <a:pt x="314" y="531"/>
                </a:cubicBezTo>
                <a:cubicBezTo>
                  <a:pt x="314" y="531"/>
                  <a:pt x="314" y="531"/>
                  <a:pt x="314" y="531"/>
                </a:cubicBezTo>
                <a:cubicBezTo>
                  <a:pt x="315" y="530"/>
                  <a:pt x="315" y="530"/>
                  <a:pt x="315" y="530"/>
                </a:cubicBezTo>
                <a:cubicBezTo>
                  <a:pt x="315" y="530"/>
                  <a:pt x="315" y="530"/>
                  <a:pt x="315" y="530"/>
                </a:cubicBezTo>
                <a:cubicBezTo>
                  <a:pt x="315" y="530"/>
                  <a:pt x="314" y="530"/>
                  <a:pt x="314" y="530"/>
                </a:cubicBezTo>
                <a:cubicBezTo>
                  <a:pt x="318" y="535"/>
                  <a:pt x="308" y="535"/>
                  <a:pt x="313" y="538"/>
                </a:cubicBezTo>
                <a:cubicBezTo>
                  <a:pt x="311" y="540"/>
                  <a:pt x="310" y="537"/>
                  <a:pt x="309" y="538"/>
                </a:cubicBezTo>
                <a:cubicBezTo>
                  <a:pt x="309" y="538"/>
                  <a:pt x="309" y="539"/>
                  <a:pt x="309" y="539"/>
                </a:cubicBezTo>
                <a:cubicBezTo>
                  <a:pt x="309" y="540"/>
                  <a:pt x="310" y="539"/>
                  <a:pt x="311" y="539"/>
                </a:cubicBezTo>
                <a:cubicBezTo>
                  <a:pt x="310" y="543"/>
                  <a:pt x="305" y="540"/>
                  <a:pt x="303" y="542"/>
                </a:cubicBezTo>
                <a:cubicBezTo>
                  <a:pt x="304" y="544"/>
                  <a:pt x="304" y="544"/>
                  <a:pt x="304" y="544"/>
                </a:cubicBezTo>
                <a:cubicBezTo>
                  <a:pt x="306" y="545"/>
                  <a:pt x="306" y="541"/>
                  <a:pt x="308" y="541"/>
                </a:cubicBezTo>
                <a:cubicBezTo>
                  <a:pt x="308" y="545"/>
                  <a:pt x="309" y="541"/>
                  <a:pt x="311" y="540"/>
                </a:cubicBezTo>
                <a:cubicBezTo>
                  <a:pt x="314" y="544"/>
                  <a:pt x="308" y="541"/>
                  <a:pt x="311" y="545"/>
                </a:cubicBezTo>
                <a:cubicBezTo>
                  <a:pt x="307" y="545"/>
                  <a:pt x="303" y="545"/>
                  <a:pt x="300" y="542"/>
                </a:cubicBezTo>
                <a:cubicBezTo>
                  <a:pt x="299" y="543"/>
                  <a:pt x="301" y="544"/>
                  <a:pt x="301" y="546"/>
                </a:cubicBezTo>
                <a:cubicBezTo>
                  <a:pt x="300" y="546"/>
                  <a:pt x="299" y="546"/>
                  <a:pt x="298" y="544"/>
                </a:cubicBezTo>
                <a:cubicBezTo>
                  <a:pt x="299" y="543"/>
                  <a:pt x="299" y="543"/>
                  <a:pt x="299" y="542"/>
                </a:cubicBezTo>
                <a:cubicBezTo>
                  <a:pt x="298" y="541"/>
                  <a:pt x="297" y="544"/>
                  <a:pt x="298" y="545"/>
                </a:cubicBezTo>
                <a:cubicBezTo>
                  <a:pt x="297" y="546"/>
                  <a:pt x="295" y="544"/>
                  <a:pt x="294" y="544"/>
                </a:cubicBezTo>
                <a:cubicBezTo>
                  <a:pt x="295" y="547"/>
                  <a:pt x="294" y="548"/>
                  <a:pt x="293" y="550"/>
                </a:cubicBezTo>
                <a:cubicBezTo>
                  <a:pt x="290" y="547"/>
                  <a:pt x="294" y="547"/>
                  <a:pt x="293" y="545"/>
                </a:cubicBezTo>
                <a:cubicBezTo>
                  <a:pt x="291" y="545"/>
                  <a:pt x="288" y="546"/>
                  <a:pt x="289" y="549"/>
                </a:cubicBezTo>
                <a:cubicBezTo>
                  <a:pt x="281" y="545"/>
                  <a:pt x="282" y="558"/>
                  <a:pt x="276" y="555"/>
                </a:cubicBezTo>
                <a:cubicBezTo>
                  <a:pt x="277" y="560"/>
                  <a:pt x="273" y="560"/>
                  <a:pt x="273" y="564"/>
                </a:cubicBezTo>
                <a:cubicBezTo>
                  <a:pt x="271" y="564"/>
                  <a:pt x="273" y="561"/>
                  <a:pt x="273" y="560"/>
                </a:cubicBezTo>
                <a:cubicBezTo>
                  <a:pt x="271" y="558"/>
                  <a:pt x="268" y="565"/>
                  <a:pt x="267" y="560"/>
                </a:cubicBezTo>
                <a:cubicBezTo>
                  <a:pt x="266" y="562"/>
                  <a:pt x="264" y="567"/>
                  <a:pt x="261" y="566"/>
                </a:cubicBezTo>
                <a:cubicBezTo>
                  <a:pt x="262" y="564"/>
                  <a:pt x="265" y="563"/>
                  <a:pt x="263" y="561"/>
                </a:cubicBezTo>
                <a:cubicBezTo>
                  <a:pt x="261" y="558"/>
                  <a:pt x="263" y="564"/>
                  <a:pt x="261" y="561"/>
                </a:cubicBezTo>
                <a:cubicBezTo>
                  <a:pt x="263" y="563"/>
                  <a:pt x="260" y="564"/>
                  <a:pt x="258" y="561"/>
                </a:cubicBezTo>
                <a:cubicBezTo>
                  <a:pt x="257" y="562"/>
                  <a:pt x="257" y="563"/>
                  <a:pt x="257" y="564"/>
                </a:cubicBezTo>
                <a:cubicBezTo>
                  <a:pt x="260" y="563"/>
                  <a:pt x="259" y="565"/>
                  <a:pt x="257" y="567"/>
                </a:cubicBezTo>
                <a:cubicBezTo>
                  <a:pt x="256" y="566"/>
                  <a:pt x="255" y="565"/>
                  <a:pt x="254" y="564"/>
                </a:cubicBezTo>
                <a:cubicBezTo>
                  <a:pt x="251" y="570"/>
                  <a:pt x="244" y="569"/>
                  <a:pt x="241" y="574"/>
                </a:cubicBezTo>
                <a:cubicBezTo>
                  <a:pt x="241" y="572"/>
                  <a:pt x="239" y="573"/>
                  <a:pt x="238" y="571"/>
                </a:cubicBezTo>
                <a:cubicBezTo>
                  <a:pt x="240" y="569"/>
                  <a:pt x="240" y="569"/>
                  <a:pt x="240" y="569"/>
                </a:cubicBezTo>
                <a:cubicBezTo>
                  <a:pt x="241" y="570"/>
                  <a:pt x="239" y="571"/>
                  <a:pt x="240" y="572"/>
                </a:cubicBezTo>
                <a:cubicBezTo>
                  <a:pt x="243" y="572"/>
                  <a:pt x="243" y="570"/>
                  <a:pt x="246" y="568"/>
                </a:cubicBezTo>
                <a:cubicBezTo>
                  <a:pt x="246" y="567"/>
                  <a:pt x="243" y="564"/>
                  <a:pt x="244" y="563"/>
                </a:cubicBezTo>
                <a:cubicBezTo>
                  <a:pt x="245" y="565"/>
                  <a:pt x="247" y="567"/>
                  <a:pt x="249" y="567"/>
                </a:cubicBezTo>
                <a:cubicBezTo>
                  <a:pt x="250" y="562"/>
                  <a:pt x="250" y="565"/>
                  <a:pt x="251" y="562"/>
                </a:cubicBezTo>
                <a:cubicBezTo>
                  <a:pt x="253" y="564"/>
                  <a:pt x="253" y="564"/>
                  <a:pt x="253" y="564"/>
                </a:cubicBezTo>
                <a:cubicBezTo>
                  <a:pt x="254" y="562"/>
                  <a:pt x="255" y="564"/>
                  <a:pt x="256" y="563"/>
                </a:cubicBezTo>
                <a:cubicBezTo>
                  <a:pt x="257" y="561"/>
                  <a:pt x="254" y="558"/>
                  <a:pt x="256" y="557"/>
                </a:cubicBezTo>
                <a:cubicBezTo>
                  <a:pt x="257" y="560"/>
                  <a:pt x="257" y="559"/>
                  <a:pt x="259" y="560"/>
                </a:cubicBezTo>
                <a:cubicBezTo>
                  <a:pt x="259" y="557"/>
                  <a:pt x="260" y="559"/>
                  <a:pt x="263" y="557"/>
                </a:cubicBezTo>
                <a:cubicBezTo>
                  <a:pt x="264" y="559"/>
                  <a:pt x="263" y="560"/>
                  <a:pt x="264" y="561"/>
                </a:cubicBezTo>
                <a:cubicBezTo>
                  <a:pt x="264" y="562"/>
                  <a:pt x="265" y="561"/>
                  <a:pt x="265" y="562"/>
                </a:cubicBezTo>
                <a:cubicBezTo>
                  <a:pt x="268" y="559"/>
                  <a:pt x="262" y="556"/>
                  <a:pt x="266" y="554"/>
                </a:cubicBezTo>
                <a:cubicBezTo>
                  <a:pt x="266" y="552"/>
                  <a:pt x="261" y="554"/>
                  <a:pt x="263" y="556"/>
                </a:cubicBezTo>
                <a:cubicBezTo>
                  <a:pt x="264" y="559"/>
                  <a:pt x="262" y="554"/>
                  <a:pt x="261" y="553"/>
                </a:cubicBezTo>
                <a:cubicBezTo>
                  <a:pt x="260" y="554"/>
                  <a:pt x="260" y="555"/>
                  <a:pt x="261" y="556"/>
                </a:cubicBezTo>
                <a:cubicBezTo>
                  <a:pt x="257" y="554"/>
                  <a:pt x="256" y="558"/>
                  <a:pt x="253" y="556"/>
                </a:cubicBezTo>
                <a:cubicBezTo>
                  <a:pt x="252" y="558"/>
                  <a:pt x="256" y="559"/>
                  <a:pt x="255" y="561"/>
                </a:cubicBezTo>
                <a:cubicBezTo>
                  <a:pt x="254" y="561"/>
                  <a:pt x="253" y="560"/>
                  <a:pt x="252" y="558"/>
                </a:cubicBezTo>
                <a:cubicBezTo>
                  <a:pt x="250" y="560"/>
                  <a:pt x="247" y="562"/>
                  <a:pt x="248" y="564"/>
                </a:cubicBezTo>
                <a:cubicBezTo>
                  <a:pt x="246" y="565"/>
                  <a:pt x="247" y="562"/>
                  <a:pt x="246" y="561"/>
                </a:cubicBezTo>
                <a:cubicBezTo>
                  <a:pt x="245" y="559"/>
                  <a:pt x="244" y="564"/>
                  <a:pt x="243" y="563"/>
                </a:cubicBezTo>
                <a:cubicBezTo>
                  <a:pt x="244" y="566"/>
                  <a:pt x="242" y="567"/>
                  <a:pt x="239" y="568"/>
                </a:cubicBezTo>
                <a:cubicBezTo>
                  <a:pt x="238" y="567"/>
                  <a:pt x="239" y="567"/>
                  <a:pt x="239" y="566"/>
                </a:cubicBezTo>
                <a:cubicBezTo>
                  <a:pt x="235" y="566"/>
                  <a:pt x="229" y="566"/>
                  <a:pt x="230" y="573"/>
                </a:cubicBezTo>
                <a:cubicBezTo>
                  <a:pt x="228" y="572"/>
                  <a:pt x="227" y="572"/>
                  <a:pt x="226" y="569"/>
                </a:cubicBezTo>
                <a:cubicBezTo>
                  <a:pt x="224" y="571"/>
                  <a:pt x="222" y="572"/>
                  <a:pt x="221" y="570"/>
                </a:cubicBezTo>
                <a:cubicBezTo>
                  <a:pt x="221" y="570"/>
                  <a:pt x="221" y="571"/>
                  <a:pt x="220" y="571"/>
                </a:cubicBezTo>
                <a:cubicBezTo>
                  <a:pt x="223" y="574"/>
                  <a:pt x="225" y="571"/>
                  <a:pt x="227" y="574"/>
                </a:cubicBezTo>
                <a:cubicBezTo>
                  <a:pt x="221" y="575"/>
                  <a:pt x="215" y="575"/>
                  <a:pt x="210" y="581"/>
                </a:cubicBezTo>
                <a:cubicBezTo>
                  <a:pt x="209" y="580"/>
                  <a:pt x="210" y="579"/>
                  <a:pt x="209" y="578"/>
                </a:cubicBezTo>
                <a:cubicBezTo>
                  <a:pt x="209" y="580"/>
                  <a:pt x="207" y="585"/>
                  <a:pt x="205" y="582"/>
                </a:cubicBezTo>
                <a:cubicBezTo>
                  <a:pt x="208" y="583"/>
                  <a:pt x="206" y="578"/>
                  <a:pt x="208" y="579"/>
                </a:cubicBezTo>
                <a:cubicBezTo>
                  <a:pt x="207" y="578"/>
                  <a:pt x="206" y="577"/>
                  <a:pt x="205" y="579"/>
                </a:cubicBezTo>
                <a:cubicBezTo>
                  <a:pt x="201" y="573"/>
                  <a:pt x="207" y="575"/>
                  <a:pt x="209" y="577"/>
                </a:cubicBezTo>
                <a:cubicBezTo>
                  <a:pt x="212" y="575"/>
                  <a:pt x="211" y="574"/>
                  <a:pt x="213" y="573"/>
                </a:cubicBezTo>
                <a:cubicBezTo>
                  <a:pt x="211" y="571"/>
                  <a:pt x="208" y="572"/>
                  <a:pt x="206" y="571"/>
                </a:cubicBezTo>
                <a:cubicBezTo>
                  <a:pt x="207" y="574"/>
                  <a:pt x="201" y="574"/>
                  <a:pt x="200" y="578"/>
                </a:cubicBezTo>
                <a:cubicBezTo>
                  <a:pt x="198" y="577"/>
                  <a:pt x="203" y="575"/>
                  <a:pt x="201" y="572"/>
                </a:cubicBezTo>
                <a:cubicBezTo>
                  <a:pt x="199" y="570"/>
                  <a:pt x="201" y="574"/>
                  <a:pt x="199" y="571"/>
                </a:cubicBezTo>
                <a:cubicBezTo>
                  <a:pt x="200" y="570"/>
                  <a:pt x="201" y="568"/>
                  <a:pt x="203" y="568"/>
                </a:cubicBezTo>
                <a:cubicBezTo>
                  <a:pt x="205" y="571"/>
                  <a:pt x="201" y="569"/>
                  <a:pt x="201" y="571"/>
                </a:cubicBezTo>
                <a:cubicBezTo>
                  <a:pt x="205" y="574"/>
                  <a:pt x="206" y="566"/>
                  <a:pt x="209" y="569"/>
                </a:cubicBezTo>
                <a:cubicBezTo>
                  <a:pt x="207" y="568"/>
                  <a:pt x="210" y="565"/>
                  <a:pt x="210" y="563"/>
                </a:cubicBezTo>
                <a:cubicBezTo>
                  <a:pt x="211" y="564"/>
                  <a:pt x="210" y="564"/>
                  <a:pt x="211" y="566"/>
                </a:cubicBezTo>
                <a:cubicBezTo>
                  <a:pt x="213" y="565"/>
                  <a:pt x="210" y="563"/>
                  <a:pt x="213" y="563"/>
                </a:cubicBezTo>
                <a:cubicBezTo>
                  <a:pt x="214" y="564"/>
                  <a:pt x="212" y="565"/>
                  <a:pt x="214" y="567"/>
                </a:cubicBezTo>
                <a:cubicBezTo>
                  <a:pt x="213" y="568"/>
                  <a:pt x="212" y="568"/>
                  <a:pt x="211" y="567"/>
                </a:cubicBezTo>
                <a:cubicBezTo>
                  <a:pt x="210" y="568"/>
                  <a:pt x="211" y="570"/>
                  <a:pt x="212" y="571"/>
                </a:cubicBezTo>
                <a:cubicBezTo>
                  <a:pt x="216" y="573"/>
                  <a:pt x="217" y="567"/>
                  <a:pt x="218" y="566"/>
                </a:cubicBezTo>
                <a:cubicBezTo>
                  <a:pt x="217" y="565"/>
                  <a:pt x="216" y="567"/>
                  <a:pt x="216" y="567"/>
                </a:cubicBezTo>
                <a:cubicBezTo>
                  <a:pt x="215" y="561"/>
                  <a:pt x="221" y="563"/>
                  <a:pt x="225" y="564"/>
                </a:cubicBezTo>
                <a:cubicBezTo>
                  <a:pt x="226" y="563"/>
                  <a:pt x="223" y="560"/>
                  <a:pt x="225" y="560"/>
                </a:cubicBezTo>
                <a:cubicBezTo>
                  <a:pt x="226" y="561"/>
                  <a:pt x="225" y="562"/>
                  <a:pt x="226" y="563"/>
                </a:cubicBezTo>
                <a:cubicBezTo>
                  <a:pt x="229" y="558"/>
                  <a:pt x="233" y="551"/>
                  <a:pt x="238" y="549"/>
                </a:cubicBezTo>
                <a:cubicBezTo>
                  <a:pt x="237" y="547"/>
                  <a:pt x="235" y="550"/>
                  <a:pt x="234" y="547"/>
                </a:cubicBezTo>
                <a:cubicBezTo>
                  <a:pt x="236" y="547"/>
                  <a:pt x="237" y="546"/>
                  <a:pt x="239" y="548"/>
                </a:cubicBezTo>
                <a:cubicBezTo>
                  <a:pt x="242" y="545"/>
                  <a:pt x="250" y="549"/>
                  <a:pt x="250" y="541"/>
                </a:cubicBezTo>
                <a:cubicBezTo>
                  <a:pt x="251" y="543"/>
                  <a:pt x="252" y="541"/>
                  <a:pt x="254" y="542"/>
                </a:cubicBezTo>
                <a:cubicBezTo>
                  <a:pt x="255" y="541"/>
                  <a:pt x="253" y="538"/>
                  <a:pt x="255" y="540"/>
                </a:cubicBezTo>
                <a:cubicBezTo>
                  <a:pt x="256" y="539"/>
                  <a:pt x="253" y="539"/>
                  <a:pt x="253" y="537"/>
                </a:cubicBezTo>
                <a:cubicBezTo>
                  <a:pt x="254" y="536"/>
                  <a:pt x="256" y="540"/>
                  <a:pt x="257" y="539"/>
                </a:cubicBezTo>
                <a:cubicBezTo>
                  <a:pt x="258" y="538"/>
                  <a:pt x="257" y="538"/>
                  <a:pt x="256" y="538"/>
                </a:cubicBezTo>
                <a:cubicBezTo>
                  <a:pt x="257" y="535"/>
                  <a:pt x="268" y="537"/>
                  <a:pt x="266" y="530"/>
                </a:cubicBezTo>
                <a:cubicBezTo>
                  <a:pt x="266" y="530"/>
                  <a:pt x="267" y="531"/>
                  <a:pt x="268" y="532"/>
                </a:cubicBezTo>
                <a:cubicBezTo>
                  <a:pt x="268" y="530"/>
                  <a:pt x="272" y="530"/>
                  <a:pt x="274" y="529"/>
                </a:cubicBezTo>
                <a:cubicBezTo>
                  <a:pt x="276" y="528"/>
                  <a:pt x="271" y="528"/>
                  <a:pt x="273" y="527"/>
                </a:cubicBezTo>
                <a:cubicBezTo>
                  <a:pt x="276" y="527"/>
                  <a:pt x="284" y="526"/>
                  <a:pt x="280" y="517"/>
                </a:cubicBezTo>
                <a:cubicBezTo>
                  <a:pt x="282" y="517"/>
                  <a:pt x="281" y="519"/>
                  <a:pt x="283" y="521"/>
                </a:cubicBezTo>
                <a:cubicBezTo>
                  <a:pt x="284" y="522"/>
                  <a:pt x="285" y="521"/>
                  <a:pt x="285" y="522"/>
                </a:cubicBezTo>
                <a:cubicBezTo>
                  <a:pt x="286" y="522"/>
                  <a:pt x="284" y="519"/>
                  <a:pt x="283" y="518"/>
                </a:cubicBezTo>
                <a:cubicBezTo>
                  <a:pt x="286" y="516"/>
                  <a:pt x="288" y="513"/>
                  <a:pt x="286" y="507"/>
                </a:cubicBezTo>
                <a:cubicBezTo>
                  <a:pt x="285" y="507"/>
                  <a:pt x="284" y="507"/>
                  <a:pt x="284" y="507"/>
                </a:cubicBezTo>
                <a:cubicBezTo>
                  <a:pt x="283" y="508"/>
                  <a:pt x="284" y="509"/>
                  <a:pt x="285" y="510"/>
                </a:cubicBezTo>
                <a:cubicBezTo>
                  <a:pt x="283" y="509"/>
                  <a:pt x="283" y="511"/>
                  <a:pt x="282" y="511"/>
                </a:cubicBezTo>
                <a:cubicBezTo>
                  <a:pt x="282" y="512"/>
                  <a:pt x="282" y="513"/>
                  <a:pt x="284" y="512"/>
                </a:cubicBezTo>
                <a:cubicBezTo>
                  <a:pt x="284" y="515"/>
                  <a:pt x="284" y="517"/>
                  <a:pt x="282" y="517"/>
                </a:cubicBezTo>
                <a:cubicBezTo>
                  <a:pt x="282" y="515"/>
                  <a:pt x="283" y="514"/>
                  <a:pt x="280" y="512"/>
                </a:cubicBezTo>
                <a:cubicBezTo>
                  <a:pt x="282" y="511"/>
                  <a:pt x="282" y="509"/>
                  <a:pt x="283" y="508"/>
                </a:cubicBezTo>
                <a:cubicBezTo>
                  <a:pt x="281" y="506"/>
                  <a:pt x="280" y="508"/>
                  <a:pt x="279" y="508"/>
                </a:cubicBezTo>
                <a:cubicBezTo>
                  <a:pt x="280" y="505"/>
                  <a:pt x="277" y="506"/>
                  <a:pt x="276" y="504"/>
                </a:cubicBezTo>
                <a:cubicBezTo>
                  <a:pt x="276" y="508"/>
                  <a:pt x="277" y="506"/>
                  <a:pt x="274" y="507"/>
                </a:cubicBezTo>
                <a:cubicBezTo>
                  <a:pt x="276" y="509"/>
                  <a:pt x="278" y="508"/>
                  <a:pt x="280" y="509"/>
                </a:cubicBezTo>
                <a:cubicBezTo>
                  <a:pt x="280" y="510"/>
                  <a:pt x="278" y="511"/>
                  <a:pt x="278" y="512"/>
                </a:cubicBezTo>
                <a:cubicBezTo>
                  <a:pt x="277" y="510"/>
                  <a:pt x="276" y="512"/>
                  <a:pt x="275" y="511"/>
                </a:cubicBezTo>
                <a:cubicBezTo>
                  <a:pt x="275" y="510"/>
                  <a:pt x="276" y="510"/>
                  <a:pt x="275" y="508"/>
                </a:cubicBezTo>
                <a:cubicBezTo>
                  <a:pt x="273" y="507"/>
                  <a:pt x="271" y="511"/>
                  <a:pt x="269" y="512"/>
                </a:cubicBezTo>
                <a:cubicBezTo>
                  <a:pt x="269" y="510"/>
                  <a:pt x="269" y="510"/>
                  <a:pt x="269" y="509"/>
                </a:cubicBezTo>
                <a:cubicBezTo>
                  <a:pt x="267" y="512"/>
                  <a:pt x="264" y="510"/>
                  <a:pt x="267" y="514"/>
                </a:cubicBezTo>
                <a:cubicBezTo>
                  <a:pt x="265" y="514"/>
                  <a:pt x="264" y="513"/>
                  <a:pt x="262" y="514"/>
                </a:cubicBezTo>
                <a:cubicBezTo>
                  <a:pt x="262" y="514"/>
                  <a:pt x="263" y="514"/>
                  <a:pt x="264" y="516"/>
                </a:cubicBezTo>
                <a:cubicBezTo>
                  <a:pt x="262" y="515"/>
                  <a:pt x="260" y="515"/>
                  <a:pt x="258" y="513"/>
                </a:cubicBezTo>
                <a:cubicBezTo>
                  <a:pt x="257" y="516"/>
                  <a:pt x="257" y="523"/>
                  <a:pt x="252" y="520"/>
                </a:cubicBezTo>
                <a:cubicBezTo>
                  <a:pt x="251" y="520"/>
                  <a:pt x="251" y="522"/>
                  <a:pt x="252" y="523"/>
                </a:cubicBezTo>
                <a:cubicBezTo>
                  <a:pt x="250" y="522"/>
                  <a:pt x="249" y="524"/>
                  <a:pt x="246" y="526"/>
                </a:cubicBezTo>
                <a:cubicBezTo>
                  <a:pt x="244" y="523"/>
                  <a:pt x="246" y="522"/>
                  <a:pt x="248" y="521"/>
                </a:cubicBezTo>
                <a:cubicBezTo>
                  <a:pt x="245" y="519"/>
                  <a:pt x="246" y="523"/>
                  <a:pt x="244" y="522"/>
                </a:cubicBezTo>
                <a:cubicBezTo>
                  <a:pt x="243" y="522"/>
                  <a:pt x="243" y="525"/>
                  <a:pt x="245" y="525"/>
                </a:cubicBezTo>
                <a:cubicBezTo>
                  <a:pt x="245" y="527"/>
                  <a:pt x="241" y="527"/>
                  <a:pt x="240" y="524"/>
                </a:cubicBezTo>
                <a:cubicBezTo>
                  <a:pt x="238" y="526"/>
                  <a:pt x="235" y="525"/>
                  <a:pt x="235" y="529"/>
                </a:cubicBezTo>
                <a:cubicBezTo>
                  <a:pt x="236" y="531"/>
                  <a:pt x="235" y="526"/>
                  <a:pt x="237" y="529"/>
                </a:cubicBezTo>
                <a:cubicBezTo>
                  <a:pt x="236" y="532"/>
                  <a:pt x="233" y="530"/>
                  <a:pt x="231" y="532"/>
                </a:cubicBezTo>
                <a:cubicBezTo>
                  <a:pt x="231" y="532"/>
                  <a:pt x="232" y="532"/>
                  <a:pt x="233" y="534"/>
                </a:cubicBezTo>
                <a:cubicBezTo>
                  <a:pt x="221" y="535"/>
                  <a:pt x="217" y="545"/>
                  <a:pt x="206" y="545"/>
                </a:cubicBezTo>
                <a:cubicBezTo>
                  <a:pt x="205" y="552"/>
                  <a:pt x="197" y="551"/>
                  <a:pt x="194" y="555"/>
                </a:cubicBezTo>
                <a:cubicBezTo>
                  <a:pt x="195" y="550"/>
                  <a:pt x="200" y="552"/>
                  <a:pt x="199" y="546"/>
                </a:cubicBezTo>
                <a:cubicBezTo>
                  <a:pt x="201" y="547"/>
                  <a:pt x="200" y="549"/>
                  <a:pt x="202" y="549"/>
                </a:cubicBezTo>
                <a:cubicBezTo>
                  <a:pt x="200" y="545"/>
                  <a:pt x="206" y="544"/>
                  <a:pt x="206" y="541"/>
                </a:cubicBezTo>
                <a:cubicBezTo>
                  <a:pt x="208" y="541"/>
                  <a:pt x="207" y="545"/>
                  <a:pt x="209" y="545"/>
                </a:cubicBezTo>
                <a:cubicBezTo>
                  <a:pt x="209" y="544"/>
                  <a:pt x="209" y="541"/>
                  <a:pt x="211" y="542"/>
                </a:cubicBezTo>
                <a:cubicBezTo>
                  <a:pt x="208" y="540"/>
                  <a:pt x="211" y="541"/>
                  <a:pt x="210" y="538"/>
                </a:cubicBezTo>
                <a:cubicBezTo>
                  <a:pt x="211" y="538"/>
                  <a:pt x="212" y="538"/>
                  <a:pt x="213" y="540"/>
                </a:cubicBezTo>
                <a:cubicBezTo>
                  <a:pt x="213" y="537"/>
                  <a:pt x="216" y="541"/>
                  <a:pt x="218" y="538"/>
                </a:cubicBezTo>
                <a:cubicBezTo>
                  <a:pt x="219" y="537"/>
                  <a:pt x="216" y="537"/>
                  <a:pt x="215" y="537"/>
                </a:cubicBezTo>
                <a:cubicBezTo>
                  <a:pt x="215" y="535"/>
                  <a:pt x="218" y="537"/>
                  <a:pt x="217" y="534"/>
                </a:cubicBezTo>
                <a:cubicBezTo>
                  <a:pt x="221" y="532"/>
                  <a:pt x="225" y="533"/>
                  <a:pt x="226" y="526"/>
                </a:cubicBezTo>
                <a:cubicBezTo>
                  <a:pt x="228" y="529"/>
                  <a:pt x="228" y="529"/>
                  <a:pt x="228" y="529"/>
                </a:cubicBezTo>
                <a:cubicBezTo>
                  <a:pt x="228" y="527"/>
                  <a:pt x="229" y="528"/>
                  <a:pt x="231" y="528"/>
                </a:cubicBezTo>
                <a:cubicBezTo>
                  <a:pt x="231" y="526"/>
                  <a:pt x="228" y="526"/>
                  <a:pt x="227" y="525"/>
                </a:cubicBezTo>
                <a:cubicBezTo>
                  <a:pt x="227" y="524"/>
                  <a:pt x="228" y="522"/>
                  <a:pt x="225" y="520"/>
                </a:cubicBezTo>
                <a:cubicBezTo>
                  <a:pt x="226" y="519"/>
                  <a:pt x="231" y="522"/>
                  <a:pt x="229" y="518"/>
                </a:cubicBezTo>
                <a:cubicBezTo>
                  <a:pt x="231" y="518"/>
                  <a:pt x="231" y="522"/>
                  <a:pt x="231" y="523"/>
                </a:cubicBezTo>
                <a:cubicBezTo>
                  <a:pt x="234" y="524"/>
                  <a:pt x="234" y="521"/>
                  <a:pt x="232" y="517"/>
                </a:cubicBezTo>
                <a:cubicBezTo>
                  <a:pt x="233" y="516"/>
                  <a:pt x="234" y="516"/>
                  <a:pt x="234" y="514"/>
                </a:cubicBezTo>
                <a:cubicBezTo>
                  <a:pt x="236" y="514"/>
                  <a:pt x="235" y="517"/>
                  <a:pt x="233" y="517"/>
                </a:cubicBezTo>
                <a:cubicBezTo>
                  <a:pt x="235" y="525"/>
                  <a:pt x="243" y="520"/>
                  <a:pt x="241" y="515"/>
                </a:cubicBezTo>
                <a:cubicBezTo>
                  <a:pt x="243" y="513"/>
                  <a:pt x="242" y="519"/>
                  <a:pt x="244" y="516"/>
                </a:cubicBezTo>
                <a:cubicBezTo>
                  <a:pt x="245" y="517"/>
                  <a:pt x="244" y="517"/>
                  <a:pt x="243" y="518"/>
                </a:cubicBezTo>
                <a:cubicBezTo>
                  <a:pt x="247" y="520"/>
                  <a:pt x="244" y="513"/>
                  <a:pt x="247" y="515"/>
                </a:cubicBezTo>
                <a:cubicBezTo>
                  <a:pt x="247" y="514"/>
                  <a:pt x="246" y="514"/>
                  <a:pt x="246" y="512"/>
                </a:cubicBezTo>
                <a:cubicBezTo>
                  <a:pt x="250" y="512"/>
                  <a:pt x="248" y="509"/>
                  <a:pt x="252" y="509"/>
                </a:cubicBezTo>
                <a:cubicBezTo>
                  <a:pt x="250" y="506"/>
                  <a:pt x="253" y="507"/>
                  <a:pt x="253" y="503"/>
                </a:cubicBezTo>
                <a:cubicBezTo>
                  <a:pt x="255" y="504"/>
                  <a:pt x="253" y="504"/>
                  <a:pt x="254" y="506"/>
                </a:cubicBezTo>
                <a:cubicBezTo>
                  <a:pt x="256" y="507"/>
                  <a:pt x="257" y="503"/>
                  <a:pt x="255" y="501"/>
                </a:cubicBezTo>
                <a:cubicBezTo>
                  <a:pt x="258" y="500"/>
                  <a:pt x="257" y="503"/>
                  <a:pt x="259" y="503"/>
                </a:cubicBezTo>
                <a:cubicBezTo>
                  <a:pt x="261" y="501"/>
                  <a:pt x="258" y="499"/>
                  <a:pt x="261" y="500"/>
                </a:cubicBezTo>
                <a:cubicBezTo>
                  <a:pt x="262" y="497"/>
                  <a:pt x="258" y="497"/>
                  <a:pt x="257" y="496"/>
                </a:cubicBezTo>
                <a:cubicBezTo>
                  <a:pt x="258" y="494"/>
                  <a:pt x="259" y="494"/>
                  <a:pt x="260" y="494"/>
                </a:cubicBezTo>
                <a:cubicBezTo>
                  <a:pt x="260" y="492"/>
                  <a:pt x="262" y="491"/>
                  <a:pt x="261" y="489"/>
                </a:cubicBezTo>
                <a:cubicBezTo>
                  <a:pt x="260" y="487"/>
                  <a:pt x="261" y="491"/>
                  <a:pt x="259" y="491"/>
                </a:cubicBezTo>
                <a:cubicBezTo>
                  <a:pt x="258" y="486"/>
                  <a:pt x="259" y="489"/>
                  <a:pt x="256" y="487"/>
                </a:cubicBezTo>
                <a:cubicBezTo>
                  <a:pt x="260" y="486"/>
                  <a:pt x="261" y="484"/>
                  <a:pt x="265" y="486"/>
                </a:cubicBezTo>
                <a:cubicBezTo>
                  <a:pt x="265" y="482"/>
                  <a:pt x="267" y="479"/>
                  <a:pt x="269" y="477"/>
                </a:cubicBezTo>
                <a:cubicBezTo>
                  <a:pt x="271" y="482"/>
                  <a:pt x="264" y="482"/>
                  <a:pt x="267" y="486"/>
                </a:cubicBezTo>
                <a:cubicBezTo>
                  <a:pt x="270" y="486"/>
                  <a:pt x="273" y="486"/>
                  <a:pt x="275" y="489"/>
                </a:cubicBezTo>
                <a:cubicBezTo>
                  <a:pt x="273" y="491"/>
                  <a:pt x="269" y="488"/>
                  <a:pt x="266" y="490"/>
                </a:cubicBezTo>
                <a:cubicBezTo>
                  <a:pt x="268" y="492"/>
                  <a:pt x="270" y="490"/>
                  <a:pt x="272" y="491"/>
                </a:cubicBezTo>
                <a:cubicBezTo>
                  <a:pt x="271" y="494"/>
                  <a:pt x="263" y="493"/>
                  <a:pt x="262" y="497"/>
                </a:cubicBezTo>
                <a:cubicBezTo>
                  <a:pt x="263" y="498"/>
                  <a:pt x="267" y="500"/>
                  <a:pt x="267" y="503"/>
                </a:cubicBezTo>
                <a:cubicBezTo>
                  <a:pt x="270" y="504"/>
                  <a:pt x="271" y="500"/>
                  <a:pt x="274" y="498"/>
                </a:cubicBezTo>
                <a:cubicBezTo>
                  <a:pt x="273" y="497"/>
                  <a:pt x="272" y="497"/>
                  <a:pt x="271" y="496"/>
                </a:cubicBezTo>
                <a:cubicBezTo>
                  <a:pt x="273" y="495"/>
                  <a:pt x="274" y="496"/>
                  <a:pt x="272" y="493"/>
                </a:cubicBezTo>
                <a:cubicBezTo>
                  <a:pt x="273" y="494"/>
                  <a:pt x="274" y="494"/>
                  <a:pt x="276" y="493"/>
                </a:cubicBezTo>
                <a:cubicBezTo>
                  <a:pt x="277" y="493"/>
                  <a:pt x="274" y="492"/>
                  <a:pt x="274" y="493"/>
                </a:cubicBezTo>
                <a:cubicBezTo>
                  <a:pt x="278" y="491"/>
                  <a:pt x="282" y="490"/>
                  <a:pt x="287" y="486"/>
                </a:cubicBezTo>
                <a:cubicBezTo>
                  <a:pt x="287" y="486"/>
                  <a:pt x="286" y="485"/>
                  <a:pt x="287" y="484"/>
                </a:cubicBezTo>
                <a:cubicBezTo>
                  <a:pt x="286" y="483"/>
                  <a:pt x="284" y="484"/>
                  <a:pt x="283" y="485"/>
                </a:cubicBezTo>
                <a:cubicBezTo>
                  <a:pt x="285" y="482"/>
                  <a:pt x="282" y="481"/>
                  <a:pt x="280" y="482"/>
                </a:cubicBezTo>
                <a:cubicBezTo>
                  <a:pt x="280" y="483"/>
                  <a:pt x="283" y="485"/>
                  <a:pt x="281" y="487"/>
                </a:cubicBezTo>
                <a:cubicBezTo>
                  <a:pt x="280" y="487"/>
                  <a:pt x="280" y="483"/>
                  <a:pt x="278" y="482"/>
                </a:cubicBezTo>
                <a:cubicBezTo>
                  <a:pt x="276" y="484"/>
                  <a:pt x="279" y="486"/>
                  <a:pt x="279" y="487"/>
                </a:cubicBezTo>
                <a:cubicBezTo>
                  <a:pt x="275" y="487"/>
                  <a:pt x="274" y="480"/>
                  <a:pt x="271" y="484"/>
                </a:cubicBezTo>
                <a:cubicBezTo>
                  <a:pt x="269" y="482"/>
                  <a:pt x="272" y="482"/>
                  <a:pt x="273" y="480"/>
                </a:cubicBezTo>
                <a:cubicBezTo>
                  <a:pt x="274" y="481"/>
                  <a:pt x="274" y="482"/>
                  <a:pt x="275" y="483"/>
                </a:cubicBezTo>
                <a:cubicBezTo>
                  <a:pt x="281" y="481"/>
                  <a:pt x="274" y="473"/>
                  <a:pt x="271" y="479"/>
                </a:cubicBezTo>
                <a:cubicBezTo>
                  <a:pt x="271" y="478"/>
                  <a:pt x="271" y="477"/>
                  <a:pt x="270" y="477"/>
                </a:cubicBezTo>
                <a:cubicBezTo>
                  <a:pt x="270" y="477"/>
                  <a:pt x="273" y="474"/>
                  <a:pt x="275" y="476"/>
                </a:cubicBezTo>
                <a:cubicBezTo>
                  <a:pt x="276" y="474"/>
                  <a:pt x="272" y="474"/>
                  <a:pt x="273" y="472"/>
                </a:cubicBezTo>
                <a:cubicBezTo>
                  <a:pt x="270" y="476"/>
                  <a:pt x="267" y="473"/>
                  <a:pt x="264" y="476"/>
                </a:cubicBezTo>
                <a:cubicBezTo>
                  <a:pt x="265" y="478"/>
                  <a:pt x="263" y="481"/>
                  <a:pt x="264" y="480"/>
                </a:cubicBezTo>
                <a:cubicBezTo>
                  <a:pt x="262" y="482"/>
                  <a:pt x="258" y="483"/>
                  <a:pt x="256" y="485"/>
                </a:cubicBezTo>
                <a:cubicBezTo>
                  <a:pt x="256" y="482"/>
                  <a:pt x="257" y="481"/>
                  <a:pt x="254" y="480"/>
                </a:cubicBezTo>
                <a:cubicBezTo>
                  <a:pt x="255" y="478"/>
                  <a:pt x="257" y="479"/>
                  <a:pt x="256" y="481"/>
                </a:cubicBezTo>
                <a:cubicBezTo>
                  <a:pt x="257" y="479"/>
                  <a:pt x="259" y="478"/>
                  <a:pt x="259" y="481"/>
                </a:cubicBezTo>
                <a:cubicBezTo>
                  <a:pt x="261" y="481"/>
                  <a:pt x="258" y="478"/>
                  <a:pt x="260" y="477"/>
                </a:cubicBezTo>
                <a:cubicBezTo>
                  <a:pt x="258" y="475"/>
                  <a:pt x="257" y="480"/>
                  <a:pt x="256" y="478"/>
                </a:cubicBezTo>
                <a:cubicBezTo>
                  <a:pt x="253" y="476"/>
                  <a:pt x="257" y="476"/>
                  <a:pt x="256" y="475"/>
                </a:cubicBezTo>
                <a:cubicBezTo>
                  <a:pt x="255" y="473"/>
                  <a:pt x="255" y="475"/>
                  <a:pt x="254" y="473"/>
                </a:cubicBezTo>
                <a:cubicBezTo>
                  <a:pt x="255" y="475"/>
                  <a:pt x="253" y="478"/>
                  <a:pt x="250" y="478"/>
                </a:cubicBezTo>
                <a:cubicBezTo>
                  <a:pt x="254" y="479"/>
                  <a:pt x="252" y="480"/>
                  <a:pt x="251" y="483"/>
                </a:cubicBezTo>
                <a:cubicBezTo>
                  <a:pt x="249" y="477"/>
                  <a:pt x="243" y="483"/>
                  <a:pt x="245" y="488"/>
                </a:cubicBezTo>
                <a:cubicBezTo>
                  <a:pt x="244" y="490"/>
                  <a:pt x="242" y="487"/>
                  <a:pt x="241" y="489"/>
                </a:cubicBezTo>
                <a:cubicBezTo>
                  <a:pt x="239" y="487"/>
                  <a:pt x="242" y="487"/>
                  <a:pt x="241" y="485"/>
                </a:cubicBezTo>
                <a:cubicBezTo>
                  <a:pt x="239" y="484"/>
                  <a:pt x="240" y="487"/>
                  <a:pt x="238" y="487"/>
                </a:cubicBezTo>
                <a:cubicBezTo>
                  <a:pt x="238" y="488"/>
                  <a:pt x="240" y="489"/>
                  <a:pt x="239" y="490"/>
                </a:cubicBezTo>
                <a:cubicBezTo>
                  <a:pt x="240" y="490"/>
                  <a:pt x="242" y="491"/>
                  <a:pt x="243" y="490"/>
                </a:cubicBezTo>
                <a:cubicBezTo>
                  <a:pt x="244" y="492"/>
                  <a:pt x="244" y="493"/>
                  <a:pt x="246" y="495"/>
                </a:cubicBezTo>
                <a:cubicBezTo>
                  <a:pt x="247" y="496"/>
                  <a:pt x="248" y="496"/>
                  <a:pt x="249" y="495"/>
                </a:cubicBezTo>
                <a:cubicBezTo>
                  <a:pt x="244" y="493"/>
                  <a:pt x="252" y="493"/>
                  <a:pt x="251" y="491"/>
                </a:cubicBezTo>
                <a:cubicBezTo>
                  <a:pt x="252" y="494"/>
                  <a:pt x="255" y="492"/>
                  <a:pt x="256" y="491"/>
                </a:cubicBezTo>
                <a:cubicBezTo>
                  <a:pt x="255" y="489"/>
                  <a:pt x="254" y="490"/>
                  <a:pt x="253" y="488"/>
                </a:cubicBezTo>
                <a:cubicBezTo>
                  <a:pt x="256" y="487"/>
                  <a:pt x="256" y="490"/>
                  <a:pt x="258" y="492"/>
                </a:cubicBezTo>
                <a:cubicBezTo>
                  <a:pt x="257" y="493"/>
                  <a:pt x="256" y="494"/>
                  <a:pt x="254" y="494"/>
                </a:cubicBezTo>
                <a:cubicBezTo>
                  <a:pt x="255" y="496"/>
                  <a:pt x="256" y="497"/>
                  <a:pt x="257" y="497"/>
                </a:cubicBezTo>
                <a:cubicBezTo>
                  <a:pt x="259" y="499"/>
                  <a:pt x="256" y="499"/>
                  <a:pt x="257" y="500"/>
                </a:cubicBezTo>
                <a:cubicBezTo>
                  <a:pt x="255" y="500"/>
                  <a:pt x="257" y="498"/>
                  <a:pt x="255" y="496"/>
                </a:cubicBezTo>
                <a:cubicBezTo>
                  <a:pt x="255" y="496"/>
                  <a:pt x="256" y="497"/>
                  <a:pt x="256" y="498"/>
                </a:cubicBezTo>
                <a:cubicBezTo>
                  <a:pt x="255" y="496"/>
                  <a:pt x="251" y="497"/>
                  <a:pt x="254" y="500"/>
                </a:cubicBezTo>
                <a:cubicBezTo>
                  <a:pt x="253" y="501"/>
                  <a:pt x="252" y="500"/>
                  <a:pt x="251" y="498"/>
                </a:cubicBezTo>
                <a:cubicBezTo>
                  <a:pt x="249" y="500"/>
                  <a:pt x="249" y="503"/>
                  <a:pt x="246" y="501"/>
                </a:cubicBezTo>
                <a:cubicBezTo>
                  <a:pt x="246" y="502"/>
                  <a:pt x="247" y="502"/>
                  <a:pt x="247" y="503"/>
                </a:cubicBezTo>
                <a:cubicBezTo>
                  <a:pt x="243" y="502"/>
                  <a:pt x="239" y="506"/>
                  <a:pt x="238" y="510"/>
                </a:cubicBezTo>
                <a:cubicBezTo>
                  <a:pt x="234" y="511"/>
                  <a:pt x="233" y="513"/>
                  <a:pt x="227" y="514"/>
                </a:cubicBezTo>
                <a:cubicBezTo>
                  <a:pt x="227" y="516"/>
                  <a:pt x="228" y="515"/>
                  <a:pt x="229" y="517"/>
                </a:cubicBezTo>
                <a:cubicBezTo>
                  <a:pt x="226" y="515"/>
                  <a:pt x="226" y="519"/>
                  <a:pt x="223" y="516"/>
                </a:cubicBezTo>
                <a:cubicBezTo>
                  <a:pt x="223" y="516"/>
                  <a:pt x="223" y="517"/>
                  <a:pt x="222" y="518"/>
                </a:cubicBezTo>
                <a:cubicBezTo>
                  <a:pt x="222" y="518"/>
                  <a:pt x="223" y="521"/>
                  <a:pt x="223" y="520"/>
                </a:cubicBezTo>
                <a:cubicBezTo>
                  <a:pt x="223" y="523"/>
                  <a:pt x="220" y="518"/>
                  <a:pt x="220" y="517"/>
                </a:cubicBezTo>
                <a:cubicBezTo>
                  <a:pt x="220" y="517"/>
                  <a:pt x="222" y="513"/>
                  <a:pt x="224" y="516"/>
                </a:cubicBezTo>
                <a:cubicBezTo>
                  <a:pt x="225" y="514"/>
                  <a:pt x="227" y="513"/>
                  <a:pt x="227" y="510"/>
                </a:cubicBezTo>
                <a:cubicBezTo>
                  <a:pt x="228" y="510"/>
                  <a:pt x="229" y="511"/>
                  <a:pt x="230" y="513"/>
                </a:cubicBezTo>
                <a:cubicBezTo>
                  <a:pt x="232" y="508"/>
                  <a:pt x="237" y="508"/>
                  <a:pt x="237" y="502"/>
                </a:cubicBezTo>
                <a:cubicBezTo>
                  <a:pt x="235" y="502"/>
                  <a:pt x="232" y="505"/>
                  <a:pt x="229" y="507"/>
                </a:cubicBezTo>
                <a:cubicBezTo>
                  <a:pt x="228" y="504"/>
                  <a:pt x="233" y="503"/>
                  <a:pt x="233" y="501"/>
                </a:cubicBezTo>
                <a:cubicBezTo>
                  <a:pt x="232" y="500"/>
                  <a:pt x="230" y="503"/>
                  <a:pt x="230" y="499"/>
                </a:cubicBezTo>
                <a:cubicBezTo>
                  <a:pt x="228" y="501"/>
                  <a:pt x="229" y="501"/>
                  <a:pt x="226" y="500"/>
                </a:cubicBezTo>
                <a:cubicBezTo>
                  <a:pt x="230" y="499"/>
                  <a:pt x="229" y="491"/>
                  <a:pt x="224" y="493"/>
                </a:cubicBezTo>
                <a:cubicBezTo>
                  <a:pt x="223" y="494"/>
                  <a:pt x="226" y="495"/>
                  <a:pt x="225" y="497"/>
                </a:cubicBezTo>
                <a:cubicBezTo>
                  <a:pt x="225" y="497"/>
                  <a:pt x="224" y="496"/>
                  <a:pt x="223" y="495"/>
                </a:cubicBezTo>
                <a:cubicBezTo>
                  <a:pt x="223" y="499"/>
                  <a:pt x="219" y="495"/>
                  <a:pt x="220" y="499"/>
                </a:cubicBezTo>
                <a:cubicBezTo>
                  <a:pt x="218" y="499"/>
                  <a:pt x="218" y="496"/>
                  <a:pt x="216" y="493"/>
                </a:cubicBezTo>
                <a:cubicBezTo>
                  <a:pt x="217" y="495"/>
                  <a:pt x="221" y="498"/>
                  <a:pt x="221" y="494"/>
                </a:cubicBezTo>
                <a:cubicBezTo>
                  <a:pt x="221" y="494"/>
                  <a:pt x="217" y="493"/>
                  <a:pt x="220" y="491"/>
                </a:cubicBezTo>
                <a:cubicBezTo>
                  <a:pt x="218" y="490"/>
                  <a:pt x="217" y="493"/>
                  <a:pt x="216" y="490"/>
                </a:cubicBezTo>
                <a:cubicBezTo>
                  <a:pt x="217" y="488"/>
                  <a:pt x="218" y="490"/>
                  <a:pt x="218" y="488"/>
                </a:cubicBezTo>
                <a:cubicBezTo>
                  <a:pt x="218" y="487"/>
                  <a:pt x="217" y="487"/>
                  <a:pt x="216" y="487"/>
                </a:cubicBezTo>
                <a:cubicBezTo>
                  <a:pt x="216" y="487"/>
                  <a:pt x="219" y="485"/>
                  <a:pt x="218" y="483"/>
                </a:cubicBezTo>
                <a:cubicBezTo>
                  <a:pt x="219" y="484"/>
                  <a:pt x="219" y="486"/>
                  <a:pt x="221" y="486"/>
                </a:cubicBezTo>
                <a:cubicBezTo>
                  <a:pt x="221" y="484"/>
                  <a:pt x="223" y="484"/>
                  <a:pt x="224" y="486"/>
                </a:cubicBezTo>
                <a:cubicBezTo>
                  <a:pt x="225" y="485"/>
                  <a:pt x="225" y="484"/>
                  <a:pt x="223" y="482"/>
                </a:cubicBezTo>
                <a:cubicBezTo>
                  <a:pt x="227" y="483"/>
                  <a:pt x="227" y="479"/>
                  <a:pt x="230" y="481"/>
                </a:cubicBezTo>
                <a:cubicBezTo>
                  <a:pt x="231" y="482"/>
                  <a:pt x="228" y="482"/>
                  <a:pt x="228" y="483"/>
                </a:cubicBezTo>
                <a:cubicBezTo>
                  <a:pt x="232" y="489"/>
                  <a:pt x="230" y="478"/>
                  <a:pt x="233" y="480"/>
                </a:cubicBezTo>
                <a:cubicBezTo>
                  <a:pt x="234" y="481"/>
                  <a:pt x="232" y="482"/>
                  <a:pt x="233" y="483"/>
                </a:cubicBezTo>
                <a:cubicBezTo>
                  <a:pt x="234" y="484"/>
                  <a:pt x="235" y="483"/>
                  <a:pt x="236" y="483"/>
                </a:cubicBezTo>
                <a:cubicBezTo>
                  <a:pt x="237" y="482"/>
                  <a:pt x="235" y="481"/>
                  <a:pt x="236" y="480"/>
                </a:cubicBezTo>
                <a:cubicBezTo>
                  <a:pt x="235" y="479"/>
                  <a:pt x="235" y="480"/>
                  <a:pt x="235" y="481"/>
                </a:cubicBezTo>
                <a:cubicBezTo>
                  <a:pt x="232" y="481"/>
                  <a:pt x="236" y="479"/>
                  <a:pt x="235" y="478"/>
                </a:cubicBezTo>
                <a:cubicBezTo>
                  <a:pt x="235" y="478"/>
                  <a:pt x="238" y="480"/>
                  <a:pt x="236" y="481"/>
                </a:cubicBezTo>
                <a:cubicBezTo>
                  <a:pt x="238" y="483"/>
                  <a:pt x="239" y="482"/>
                  <a:pt x="240" y="485"/>
                </a:cubicBezTo>
                <a:cubicBezTo>
                  <a:pt x="242" y="484"/>
                  <a:pt x="241" y="482"/>
                  <a:pt x="243" y="481"/>
                </a:cubicBezTo>
                <a:cubicBezTo>
                  <a:pt x="241" y="479"/>
                  <a:pt x="242" y="483"/>
                  <a:pt x="240" y="482"/>
                </a:cubicBezTo>
                <a:cubicBezTo>
                  <a:pt x="239" y="481"/>
                  <a:pt x="240" y="480"/>
                  <a:pt x="241" y="480"/>
                </a:cubicBezTo>
                <a:cubicBezTo>
                  <a:pt x="242" y="479"/>
                  <a:pt x="239" y="477"/>
                  <a:pt x="241" y="476"/>
                </a:cubicBezTo>
                <a:cubicBezTo>
                  <a:pt x="242" y="478"/>
                  <a:pt x="242" y="479"/>
                  <a:pt x="242" y="480"/>
                </a:cubicBezTo>
                <a:cubicBezTo>
                  <a:pt x="244" y="483"/>
                  <a:pt x="246" y="480"/>
                  <a:pt x="249" y="478"/>
                </a:cubicBezTo>
                <a:cubicBezTo>
                  <a:pt x="248" y="477"/>
                  <a:pt x="247" y="474"/>
                  <a:pt x="245" y="473"/>
                </a:cubicBezTo>
                <a:cubicBezTo>
                  <a:pt x="246" y="472"/>
                  <a:pt x="248" y="474"/>
                  <a:pt x="248" y="476"/>
                </a:cubicBezTo>
                <a:cubicBezTo>
                  <a:pt x="251" y="478"/>
                  <a:pt x="251" y="474"/>
                  <a:pt x="251" y="473"/>
                </a:cubicBezTo>
                <a:cubicBezTo>
                  <a:pt x="249" y="473"/>
                  <a:pt x="249" y="471"/>
                  <a:pt x="248" y="471"/>
                </a:cubicBezTo>
                <a:cubicBezTo>
                  <a:pt x="249" y="469"/>
                  <a:pt x="250" y="474"/>
                  <a:pt x="253" y="472"/>
                </a:cubicBezTo>
                <a:cubicBezTo>
                  <a:pt x="254" y="469"/>
                  <a:pt x="249" y="467"/>
                  <a:pt x="251" y="464"/>
                </a:cubicBezTo>
                <a:cubicBezTo>
                  <a:pt x="250" y="463"/>
                  <a:pt x="248" y="466"/>
                  <a:pt x="249" y="467"/>
                </a:cubicBezTo>
                <a:cubicBezTo>
                  <a:pt x="248" y="467"/>
                  <a:pt x="248" y="467"/>
                  <a:pt x="247" y="465"/>
                </a:cubicBezTo>
                <a:cubicBezTo>
                  <a:pt x="246" y="465"/>
                  <a:pt x="247" y="466"/>
                  <a:pt x="247" y="467"/>
                </a:cubicBezTo>
                <a:cubicBezTo>
                  <a:pt x="246" y="468"/>
                  <a:pt x="246" y="467"/>
                  <a:pt x="246" y="465"/>
                </a:cubicBezTo>
                <a:cubicBezTo>
                  <a:pt x="241" y="466"/>
                  <a:pt x="239" y="468"/>
                  <a:pt x="236" y="468"/>
                </a:cubicBezTo>
                <a:cubicBezTo>
                  <a:pt x="234" y="467"/>
                  <a:pt x="235" y="466"/>
                  <a:pt x="234" y="465"/>
                </a:cubicBezTo>
                <a:cubicBezTo>
                  <a:pt x="238" y="466"/>
                  <a:pt x="237" y="461"/>
                  <a:pt x="241" y="461"/>
                </a:cubicBezTo>
                <a:cubicBezTo>
                  <a:pt x="235" y="456"/>
                  <a:pt x="227" y="458"/>
                  <a:pt x="223" y="461"/>
                </a:cubicBezTo>
                <a:cubicBezTo>
                  <a:pt x="224" y="463"/>
                  <a:pt x="224" y="463"/>
                  <a:pt x="225" y="466"/>
                </a:cubicBezTo>
                <a:cubicBezTo>
                  <a:pt x="224" y="466"/>
                  <a:pt x="223" y="465"/>
                  <a:pt x="224" y="465"/>
                </a:cubicBezTo>
                <a:cubicBezTo>
                  <a:pt x="221" y="463"/>
                  <a:pt x="222" y="466"/>
                  <a:pt x="220" y="464"/>
                </a:cubicBezTo>
                <a:cubicBezTo>
                  <a:pt x="220" y="463"/>
                  <a:pt x="221" y="462"/>
                  <a:pt x="222" y="462"/>
                </a:cubicBezTo>
                <a:cubicBezTo>
                  <a:pt x="219" y="463"/>
                  <a:pt x="213" y="460"/>
                  <a:pt x="215" y="465"/>
                </a:cubicBezTo>
                <a:cubicBezTo>
                  <a:pt x="213" y="464"/>
                  <a:pt x="214" y="462"/>
                  <a:pt x="212" y="460"/>
                </a:cubicBezTo>
                <a:cubicBezTo>
                  <a:pt x="208" y="465"/>
                  <a:pt x="208" y="465"/>
                  <a:pt x="202" y="468"/>
                </a:cubicBezTo>
                <a:cubicBezTo>
                  <a:pt x="202" y="466"/>
                  <a:pt x="201" y="463"/>
                  <a:pt x="200" y="466"/>
                </a:cubicBezTo>
                <a:cubicBezTo>
                  <a:pt x="197" y="464"/>
                  <a:pt x="201" y="464"/>
                  <a:pt x="201" y="461"/>
                </a:cubicBezTo>
                <a:cubicBezTo>
                  <a:pt x="200" y="461"/>
                  <a:pt x="197" y="464"/>
                  <a:pt x="198" y="466"/>
                </a:cubicBezTo>
                <a:cubicBezTo>
                  <a:pt x="196" y="465"/>
                  <a:pt x="195" y="465"/>
                  <a:pt x="194" y="463"/>
                </a:cubicBezTo>
                <a:cubicBezTo>
                  <a:pt x="194" y="465"/>
                  <a:pt x="192" y="466"/>
                  <a:pt x="193" y="468"/>
                </a:cubicBezTo>
                <a:cubicBezTo>
                  <a:pt x="191" y="468"/>
                  <a:pt x="191" y="470"/>
                  <a:pt x="188" y="470"/>
                </a:cubicBezTo>
                <a:cubicBezTo>
                  <a:pt x="187" y="468"/>
                  <a:pt x="187" y="464"/>
                  <a:pt x="185" y="467"/>
                </a:cubicBezTo>
                <a:cubicBezTo>
                  <a:pt x="184" y="465"/>
                  <a:pt x="185" y="465"/>
                  <a:pt x="183" y="463"/>
                </a:cubicBezTo>
                <a:cubicBezTo>
                  <a:pt x="185" y="463"/>
                  <a:pt x="189" y="462"/>
                  <a:pt x="188" y="458"/>
                </a:cubicBezTo>
                <a:cubicBezTo>
                  <a:pt x="195" y="461"/>
                  <a:pt x="196" y="460"/>
                  <a:pt x="200" y="453"/>
                </a:cubicBezTo>
                <a:cubicBezTo>
                  <a:pt x="201" y="455"/>
                  <a:pt x="200" y="455"/>
                  <a:pt x="201" y="456"/>
                </a:cubicBezTo>
                <a:cubicBezTo>
                  <a:pt x="201" y="456"/>
                  <a:pt x="201" y="456"/>
                  <a:pt x="201" y="456"/>
                </a:cubicBezTo>
                <a:cubicBezTo>
                  <a:pt x="202" y="456"/>
                  <a:pt x="201" y="454"/>
                  <a:pt x="200" y="452"/>
                </a:cubicBezTo>
                <a:cubicBezTo>
                  <a:pt x="201" y="452"/>
                  <a:pt x="202" y="455"/>
                  <a:pt x="203" y="454"/>
                </a:cubicBezTo>
                <a:cubicBezTo>
                  <a:pt x="204" y="452"/>
                  <a:pt x="203" y="453"/>
                  <a:pt x="202" y="451"/>
                </a:cubicBezTo>
                <a:cubicBezTo>
                  <a:pt x="206" y="454"/>
                  <a:pt x="205" y="447"/>
                  <a:pt x="209" y="452"/>
                </a:cubicBezTo>
                <a:cubicBezTo>
                  <a:pt x="212" y="450"/>
                  <a:pt x="211" y="448"/>
                  <a:pt x="213" y="446"/>
                </a:cubicBezTo>
                <a:cubicBezTo>
                  <a:pt x="214" y="447"/>
                  <a:pt x="215" y="448"/>
                  <a:pt x="216" y="448"/>
                </a:cubicBezTo>
                <a:cubicBezTo>
                  <a:pt x="215" y="445"/>
                  <a:pt x="212" y="445"/>
                  <a:pt x="212" y="442"/>
                </a:cubicBezTo>
                <a:cubicBezTo>
                  <a:pt x="213" y="441"/>
                  <a:pt x="214" y="444"/>
                  <a:pt x="215" y="442"/>
                </a:cubicBezTo>
                <a:cubicBezTo>
                  <a:pt x="215" y="444"/>
                  <a:pt x="216" y="447"/>
                  <a:pt x="218" y="445"/>
                </a:cubicBezTo>
                <a:cubicBezTo>
                  <a:pt x="216" y="443"/>
                  <a:pt x="214" y="442"/>
                  <a:pt x="216" y="439"/>
                </a:cubicBezTo>
                <a:cubicBezTo>
                  <a:pt x="218" y="444"/>
                  <a:pt x="220" y="441"/>
                  <a:pt x="220" y="439"/>
                </a:cubicBezTo>
                <a:cubicBezTo>
                  <a:pt x="221" y="438"/>
                  <a:pt x="222" y="442"/>
                  <a:pt x="224" y="441"/>
                </a:cubicBezTo>
                <a:cubicBezTo>
                  <a:pt x="223" y="437"/>
                  <a:pt x="218" y="436"/>
                  <a:pt x="217" y="440"/>
                </a:cubicBezTo>
                <a:cubicBezTo>
                  <a:pt x="216" y="435"/>
                  <a:pt x="220" y="437"/>
                  <a:pt x="220" y="435"/>
                </a:cubicBezTo>
                <a:cubicBezTo>
                  <a:pt x="221" y="435"/>
                  <a:pt x="224" y="440"/>
                  <a:pt x="226" y="440"/>
                </a:cubicBezTo>
                <a:cubicBezTo>
                  <a:pt x="227" y="438"/>
                  <a:pt x="227" y="437"/>
                  <a:pt x="225" y="434"/>
                </a:cubicBezTo>
                <a:cubicBezTo>
                  <a:pt x="224" y="436"/>
                  <a:pt x="226" y="437"/>
                  <a:pt x="225" y="438"/>
                </a:cubicBezTo>
                <a:cubicBezTo>
                  <a:pt x="221" y="436"/>
                  <a:pt x="226" y="432"/>
                  <a:pt x="222" y="433"/>
                </a:cubicBezTo>
                <a:cubicBezTo>
                  <a:pt x="222" y="431"/>
                  <a:pt x="225" y="431"/>
                  <a:pt x="226" y="429"/>
                </a:cubicBezTo>
                <a:cubicBezTo>
                  <a:pt x="227" y="431"/>
                  <a:pt x="224" y="433"/>
                  <a:pt x="228" y="435"/>
                </a:cubicBezTo>
                <a:cubicBezTo>
                  <a:pt x="230" y="435"/>
                  <a:pt x="230" y="433"/>
                  <a:pt x="229" y="431"/>
                </a:cubicBezTo>
                <a:cubicBezTo>
                  <a:pt x="231" y="433"/>
                  <a:pt x="234" y="430"/>
                  <a:pt x="231" y="427"/>
                </a:cubicBezTo>
                <a:cubicBezTo>
                  <a:pt x="234" y="426"/>
                  <a:pt x="237" y="424"/>
                  <a:pt x="235" y="421"/>
                </a:cubicBezTo>
                <a:cubicBezTo>
                  <a:pt x="235" y="420"/>
                  <a:pt x="236" y="423"/>
                  <a:pt x="237" y="422"/>
                </a:cubicBezTo>
                <a:cubicBezTo>
                  <a:pt x="235" y="426"/>
                  <a:pt x="240" y="428"/>
                  <a:pt x="243" y="431"/>
                </a:cubicBezTo>
                <a:cubicBezTo>
                  <a:pt x="244" y="428"/>
                  <a:pt x="242" y="427"/>
                  <a:pt x="240" y="424"/>
                </a:cubicBezTo>
                <a:cubicBezTo>
                  <a:pt x="242" y="425"/>
                  <a:pt x="245" y="423"/>
                  <a:pt x="247" y="424"/>
                </a:cubicBezTo>
                <a:cubicBezTo>
                  <a:pt x="247" y="423"/>
                  <a:pt x="248" y="422"/>
                  <a:pt x="249" y="421"/>
                </a:cubicBezTo>
                <a:cubicBezTo>
                  <a:pt x="249" y="420"/>
                  <a:pt x="249" y="420"/>
                  <a:pt x="249" y="420"/>
                </a:cubicBezTo>
                <a:cubicBezTo>
                  <a:pt x="249" y="420"/>
                  <a:pt x="249" y="420"/>
                  <a:pt x="249" y="420"/>
                </a:cubicBezTo>
                <a:cubicBezTo>
                  <a:pt x="249" y="419"/>
                  <a:pt x="249" y="419"/>
                  <a:pt x="249" y="419"/>
                </a:cubicBezTo>
                <a:cubicBezTo>
                  <a:pt x="250" y="417"/>
                  <a:pt x="250" y="417"/>
                  <a:pt x="250" y="417"/>
                </a:cubicBezTo>
                <a:cubicBezTo>
                  <a:pt x="250" y="417"/>
                  <a:pt x="250" y="417"/>
                  <a:pt x="250" y="417"/>
                </a:cubicBezTo>
                <a:cubicBezTo>
                  <a:pt x="251" y="418"/>
                  <a:pt x="251" y="418"/>
                  <a:pt x="251" y="418"/>
                </a:cubicBezTo>
                <a:cubicBezTo>
                  <a:pt x="252" y="417"/>
                  <a:pt x="253" y="419"/>
                  <a:pt x="254" y="418"/>
                </a:cubicBezTo>
                <a:cubicBezTo>
                  <a:pt x="256" y="417"/>
                  <a:pt x="257" y="416"/>
                  <a:pt x="258" y="414"/>
                </a:cubicBezTo>
                <a:cubicBezTo>
                  <a:pt x="257" y="412"/>
                  <a:pt x="255" y="414"/>
                  <a:pt x="254" y="412"/>
                </a:cubicBezTo>
                <a:cubicBezTo>
                  <a:pt x="255" y="412"/>
                  <a:pt x="256" y="412"/>
                  <a:pt x="256" y="411"/>
                </a:cubicBezTo>
                <a:cubicBezTo>
                  <a:pt x="256" y="410"/>
                  <a:pt x="257" y="412"/>
                  <a:pt x="258" y="412"/>
                </a:cubicBezTo>
                <a:cubicBezTo>
                  <a:pt x="260" y="411"/>
                  <a:pt x="259" y="408"/>
                  <a:pt x="261" y="406"/>
                </a:cubicBezTo>
                <a:cubicBezTo>
                  <a:pt x="261" y="407"/>
                  <a:pt x="260" y="408"/>
                  <a:pt x="261" y="409"/>
                </a:cubicBezTo>
                <a:cubicBezTo>
                  <a:pt x="269" y="403"/>
                  <a:pt x="274" y="402"/>
                  <a:pt x="283" y="396"/>
                </a:cubicBezTo>
                <a:cubicBezTo>
                  <a:pt x="281" y="396"/>
                  <a:pt x="279" y="397"/>
                  <a:pt x="277" y="397"/>
                </a:cubicBezTo>
                <a:cubicBezTo>
                  <a:pt x="277" y="389"/>
                  <a:pt x="286" y="394"/>
                  <a:pt x="287" y="388"/>
                </a:cubicBezTo>
                <a:cubicBezTo>
                  <a:pt x="285" y="387"/>
                  <a:pt x="285" y="388"/>
                  <a:pt x="284" y="385"/>
                </a:cubicBezTo>
                <a:cubicBezTo>
                  <a:pt x="289" y="383"/>
                  <a:pt x="295" y="384"/>
                  <a:pt x="293" y="376"/>
                </a:cubicBezTo>
                <a:cubicBezTo>
                  <a:pt x="290" y="378"/>
                  <a:pt x="287" y="381"/>
                  <a:pt x="283" y="374"/>
                </a:cubicBezTo>
                <a:cubicBezTo>
                  <a:pt x="284" y="373"/>
                  <a:pt x="284" y="373"/>
                  <a:pt x="285" y="373"/>
                </a:cubicBezTo>
                <a:cubicBezTo>
                  <a:pt x="283" y="369"/>
                  <a:pt x="281" y="368"/>
                  <a:pt x="279" y="368"/>
                </a:cubicBezTo>
                <a:cubicBezTo>
                  <a:pt x="277" y="369"/>
                  <a:pt x="281" y="370"/>
                  <a:pt x="280" y="371"/>
                </a:cubicBezTo>
                <a:cubicBezTo>
                  <a:pt x="274" y="365"/>
                  <a:pt x="265" y="367"/>
                  <a:pt x="268" y="378"/>
                </a:cubicBezTo>
                <a:cubicBezTo>
                  <a:pt x="264" y="376"/>
                  <a:pt x="267" y="372"/>
                  <a:pt x="268" y="370"/>
                </a:cubicBezTo>
                <a:cubicBezTo>
                  <a:pt x="265" y="367"/>
                  <a:pt x="263" y="369"/>
                  <a:pt x="260" y="367"/>
                </a:cubicBezTo>
                <a:cubicBezTo>
                  <a:pt x="260" y="370"/>
                  <a:pt x="258" y="370"/>
                  <a:pt x="260" y="372"/>
                </a:cubicBezTo>
                <a:cubicBezTo>
                  <a:pt x="258" y="372"/>
                  <a:pt x="257" y="368"/>
                  <a:pt x="256" y="368"/>
                </a:cubicBezTo>
                <a:cubicBezTo>
                  <a:pt x="255" y="369"/>
                  <a:pt x="257" y="371"/>
                  <a:pt x="255" y="372"/>
                </a:cubicBezTo>
                <a:cubicBezTo>
                  <a:pt x="251" y="368"/>
                  <a:pt x="251" y="373"/>
                  <a:pt x="250" y="376"/>
                </a:cubicBezTo>
                <a:cubicBezTo>
                  <a:pt x="244" y="374"/>
                  <a:pt x="241" y="379"/>
                  <a:pt x="237" y="377"/>
                </a:cubicBezTo>
                <a:cubicBezTo>
                  <a:pt x="236" y="379"/>
                  <a:pt x="237" y="381"/>
                  <a:pt x="235" y="383"/>
                </a:cubicBezTo>
                <a:cubicBezTo>
                  <a:pt x="234" y="381"/>
                  <a:pt x="233" y="383"/>
                  <a:pt x="232" y="380"/>
                </a:cubicBezTo>
                <a:cubicBezTo>
                  <a:pt x="231" y="381"/>
                  <a:pt x="231" y="381"/>
                  <a:pt x="230" y="382"/>
                </a:cubicBezTo>
                <a:cubicBezTo>
                  <a:pt x="230" y="382"/>
                  <a:pt x="230" y="382"/>
                  <a:pt x="230" y="382"/>
                </a:cubicBezTo>
                <a:cubicBezTo>
                  <a:pt x="231" y="383"/>
                  <a:pt x="231" y="383"/>
                  <a:pt x="231" y="383"/>
                </a:cubicBezTo>
                <a:cubicBezTo>
                  <a:pt x="231" y="383"/>
                  <a:pt x="231" y="383"/>
                  <a:pt x="231" y="383"/>
                </a:cubicBezTo>
                <a:cubicBezTo>
                  <a:pt x="228" y="384"/>
                  <a:pt x="228" y="384"/>
                  <a:pt x="228" y="384"/>
                </a:cubicBezTo>
                <a:cubicBezTo>
                  <a:pt x="227" y="383"/>
                  <a:pt x="227" y="383"/>
                  <a:pt x="227" y="383"/>
                </a:cubicBezTo>
                <a:cubicBezTo>
                  <a:pt x="227" y="383"/>
                  <a:pt x="227" y="383"/>
                  <a:pt x="227" y="383"/>
                </a:cubicBezTo>
                <a:cubicBezTo>
                  <a:pt x="227" y="383"/>
                  <a:pt x="227" y="383"/>
                  <a:pt x="227" y="383"/>
                </a:cubicBezTo>
                <a:cubicBezTo>
                  <a:pt x="226" y="384"/>
                  <a:pt x="225" y="385"/>
                  <a:pt x="225" y="385"/>
                </a:cubicBezTo>
                <a:cubicBezTo>
                  <a:pt x="224" y="386"/>
                  <a:pt x="222" y="388"/>
                  <a:pt x="220" y="389"/>
                </a:cubicBezTo>
                <a:cubicBezTo>
                  <a:pt x="219" y="387"/>
                  <a:pt x="221" y="387"/>
                  <a:pt x="222" y="386"/>
                </a:cubicBezTo>
                <a:cubicBezTo>
                  <a:pt x="219" y="386"/>
                  <a:pt x="217" y="384"/>
                  <a:pt x="214" y="384"/>
                </a:cubicBezTo>
                <a:cubicBezTo>
                  <a:pt x="214" y="385"/>
                  <a:pt x="214" y="386"/>
                  <a:pt x="214" y="387"/>
                </a:cubicBezTo>
                <a:cubicBezTo>
                  <a:pt x="213" y="387"/>
                  <a:pt x="212" y="387"/>
                  <a:pt x="210" y="385"/>
                </a:cubicBezTo>
                <a:cubicBezTo>
                  <a:pt x="209" y="382"/>
                  <a:pt x="214" y="384"/>
                  <a:pt x="212" y="382"/>
                </a:cubicBezTo>
                <a:cubicBezTo>
                  <a:pt x="215" y="381"/>
                  <a:pt x="219" y="377"/>
                  <a:pt x="216" y="372"/>
                </a:cubicBezTo>
                <a:cubicBezTo>
                  <a:pt x="215" y="369"/>
                  <a:pt x="218" y="373"/>
                  <a:pt x="217" y="374"/>
                </a:cubicBezTo>
                <a:cubicBezTo>
                  <a:pt x="218" y="372"/>
                  <a:pt x="218" y="372"/>
                  <a:pt x="219" y="373"/>
                </a:cubicBezTo>
                <a:cubicBezTo>
                  <a:pt x="220" y="373"/>
                  <a:pt x="220" y="372"/>
                  <a:pt x="221" y="372"/>
                </a:cubicBezTo>
                <a:cubicBezTo>
                  <a:pt x="221" y="372"/>
                  <a:pt x="221" y="372"/>
                  <a:pt x="221" y="372"/>
                </a:cubicBezTo>
                <a:cubicBezTo>
                  <a:pt x="222" y="372"/>
                  <a:pt x="222" y="371"/>
                  <a:pt x="223" y="370"/>
                </a:cubicBezTo>
                <a:cubicBezTo>
                  <a:pt x="223" y="370"/>
                  <a:pt x="223" y="370"/>
                  <a:pt x="223" y="370"/>
                </a:cubicBezTo>
                <a:cubicBezTo>
                  <a:pt x="223" y="371"/>
                  <a:pt x="223" y="371"/>
                  <a:pt x="223" y="371"/>
                </a:cubicBezTo>
                <a:cubicBezTo>
                  <a:pt x="224" y="371"/>
                  <a:pt x="224" y="371"/>
                  <a:pt x="224" y="371"/>
                </a:cubicBezTo>
                <a:cubicBezTo>
                  <a:pt x="224" y="371"/>
                  <a:pt x="225" y="370"/>
                  <a:pt x="225" y="370"/>
                </a:cubicBezTo>
                <a:cubicBezTo>
                  <a:pt x="226" y="369"/>
                  <a:pt x="223" y="367"/>
                  <a:pt x="225" y="366"/>
                </a:cubicBezTo>
                <a:cubicBezTo>
                  <a:pt x="225" y="365"/>
                  <a:pt x="224" y="365"/>
                  <a:pt x="223" y="364"/>
                </a:cubicBezTo>
                <a:cubicBezTo>
                  <a:pt x="225" y="363"/>
                  <a:pt x="230" y="361"/>
                  <a:pt x="229" y="357"/>
                </a:cubicBezTo>
                <a:cubicBezTo>
                  <a:pt x="232" y="357"/>
                  <a:pt x="234" y="352"/>
                  <a:pt x="239" y="354"/>
                </a:cubicBezTo>
                <a:cubicBezTo>
                  <a:pt x="238" y="348"/>
                  <a:pt x="247" y="351"/>
                  <a:pt x="246" y="346"/>
                </a:cubicBezTo>
                <a:cubicBezTo>
                  <a:pt x="247" y="346"/>
                  <a:pt x="248" y="348"/>
                  <a:pt x="249" y="349"/>
                </a:cubicBezTo>
                <a:cubicBezTo>
                  <a:pt x="248" y="347"/>
                  <a:pt x="249" y="346"/>
                  <a:pt x="251" y="348"/>
                </a:cubicBezTo>
                <a:cubicBezTo>
                  <a:pt x="254" y="344"/>
                  <a:pt x="264" y="344"/>
                  <a:pt x="264" y="338"/>
                </a:cubicBezTo>
                <a:cubicBezTo>
                  <a:pt x="267" y="340"/>
                  <a:pt x="272" y="337"/>
                  <a:pt x="272" y="334"/>
                </a:cubicBezTo>
                <a:cubicBezTo>
                  <a:pt x="272" y="333"/>
                  <a:pt x="271" y="333"/>
                  <a:pt x="270" y="332"/>
                </a:cubicBezTo>
                <a:cubicBezTo>
                  <a:pt x="274" y="325"/>
                  <a:pt x="282" y="327"/>
                  <a:pt x="280" y="317"/>
                </a:cubicBezTo>
                <a:cubicBezTo>
                  <a:pt x="277" y="315"/>
                  <a:pt x="280" y="320"/>
                  <a:pt x="277" y="321"/>
                </a:cubicBezTo>
                <a:cubicBezTo>
                  <a:pt x="276" y="310"/>
                  <a:pt x="292" y="311"/>
                  <a:pt x="293" y="302"/>
                </a:cubicBezTo>
                <a:cubicBezTo>
                  <a:pt x="300" y="305"/>
                  <a:pt x="297" y="293"/>
                  <a:pt x="302" y="297"/>
                </a:cubicBezTo>
                <a:cubicBezTo>
                  <a:pt x="303" y="297"/>
                  <a:pt x="303" y="296"/>
                  <a:pt x="303" y="295"/>
                </a:cubicBezTo>
                <a:cubicBezTo>
                  <a:pt x="304" y="295"/>
                  <a:pt x="306" y="295"/>
                  <a:pt x="307" y="296"/>
                </a:cubicBezTo>
                <a:cubicBezTo>
                  <a:pt x="307" y="295"/>
                  <a:pt x="307" y="294"/>
                  <a:pt x="307" y="294"/>
                </a:cubicBezTo>
                <a:cubicBezTo>
                  <a:pt x="307" y="292"/>
                  <a:pt x="309" y="292"/>
                  <a:pt x="311" y="293"/>
                </a:cubicBezTo>
                <a:cubicBezTo>
                  <a:pt x="316" y="289"/>
                  <a:pt x="319" y="284"/>
                  <a:pt x="326" y="282"/>
                </a:cubicBezTo>
                <a:cubicBezTo>
                  <a:pt x="327" y="276"/>
                  <a:pt x="336" y="275"/>
                  <a:pt x="341" y="273"/>
                </a:cubicBezTo>
                <a:cubicBezTo>
                  <a:pt x="345" y="268"/>
                  <a:pt x="350" y="265"/>
                  <a:pt x="355" y="262"/>
                </a:cubicBezTo>
                <a:cubicBezTo>
                  <a:pt x="360" y="259"/>
                  <a:pt x="364" y="257"/>
                  <a:pt x="366" y="252"/>
                </a:cubicBezTo>
                <a:cubicBezTo>
                  <a:pt x="367" y="254"/>
                  <a:pt x="368" y="253"/>
                  <a:pt x="369" y="255"/>
                </a:cubicBezTo>
                <a:cubicBezTo>
                  <a:pt x="370" y="255"/>
                  <a:pt x="369" y="253"/>
                  <a:pt x="368" y="251"/>
                </a:cubicBezTo>
                <a:cubicBezTo>
                  <a:pt x="370" y="250"/>
                  <a:pt x="370" y="252"/>
                  <a:pt x="372" y="253"/>
                </a:cubicBezTo>
                <a:cubicBezTo>
                  <a:pt x="370" y="250"/>
                  <a:pt x="372" y="251"/>
                  <a:pt x="374" y="251"/>
                </a:cubicBezTo>
                <a:cubicBezTo>
                  <a:pt x="372" y="247"/>
                  <a:pt x="371" y="251"/>
                  <a:pt x="370" y="248"/>
                </a:cubicBezTo>
                <a:cubicBezTo>
                  <a:pt x="372" y="248"/>
                  <a:pt x="377" y="247"/>
                  <a:pt x="378" y="250"/>
                </a:cubicBezTo>
                <a:cubicBezTo>
                  <a:pt x="380" y="249"/>
                  <a:pt x="379" y="247"/>
                  <a:pt x="377" y="246"/>
                </a:cubicBezTo>
                <a:cubicBezTo>
                  <a:pt x="383" y="242"/>
                  <a:pt x="387" y="246"/>
                  <a:pt x="391" y="239"/>
                </a:cubicBezTo>
                <a:cubicBezTo>
                  <a:pt x="391" y="240"/>
                  <a:pt x="392" y="240"/>
                  <a:pt x="393" y="241"/>
                </a:cubicBezTo>
                <a:cubicBezTo>
                  <a:pt x="394" y="240"/>
                  <a:pt x="395" y="238"/>
                  <a:pt x="394" y="236"/>
                </a:cubicBezTo>
                <a:cubicBezTo>
                  <a:pt x="395" y="235"/>
                  <a:pt x="396" y="238"/>
                  <a:pt x="398" y="237"/>
                </a:cubicBezTo>
                <a:cubicBezTo>
                  <a:pt x="400" y="235"/>
                  <a:pt x="397" y="231"/>
                  <a:pt x="400" y="230"/>
                </a:cubicBezTo>
                <a:cubicBezTo>
                  <a:pt x="401" y="235"/>
                  <a:pt x="404" y="229"/>
                  <a:pt x="406" y="230"/>
                </a:cubicBezTo>
                <a:cubicBezTo>
                  <a:pt x="408" y="229"/>
                  <a:pt x="406" y="226"/>
                  <a:pt x="408" y="225"/>
                </a:cubicBezTo>
                <a:cubicBezTo>
                  <a:pt x="409" y="227"/>
                  <a:pt x="407" y="227"/>
                  <a:pt x="408" y="228"/>
                </a:cubicBezTo>
                <a:cubicBezTo>
                  <a:pt x="413" y="226"/>
                  <a:pt x="414" y="223"/>
                  <a:pt x="419" y="221"/>
                </a:cubicBezTo>
                <a:cubicBezTo>
                  <a:pt x="422" y="220"/>
                  <a:pt x="424" y="216"/>
                  <a:pt x="426" y="216"/>
                </a:cubicBezTo>
                <a:cubicBezTo>
                  <a:pt x="427" y="216"/>
                  <a:pt x="429" y="218"/>
                  <a:pt x="431" y="217"/>
                </a:cubicBezTo>
                <a:cubicBezTo>
                  <a:pt x="434" y="216"/>
                  <a:pt x="436" y="210"/>
                  <a:pt x="439" y="213"/>
                </a:cubicBezTo>
                <a:cubicBezTo>
                  <a:pt x="443" y="208"/>
                  <a:pt x="448" y="206"/>
                  <a:pt x="454" y="202"/>
                </a:cubicBezTo>
                <a:cubicBezTo>
                  <a:pt x="452" y="199"/>
                  <a:pt x="459" y="198"/>
                  <a:pt x="461" y="198"/>
                </a:cubicBezTo>
                <a:cubicBezTo>
                  <a:pt x="462" y="196"/>
                  <a:pt x="461" y="197"/>
                  <a:pt x="459" y="195"/>
                </a:cubicBezTo>
                <a:cubicBezTo>
                  <a:pt x="461" y="195"/>
                  <a:pt x="463" y="196"/>
                  <a:pt x="465" y="194"/>
                </a:cubicBezTo>
                <a:cubicBezTo>
                  <a:pt x="466" y="192"/>
                  <a:pt x="464" y="192"/>
                  <a:pt x="463" y="190"/>
                </a:cubicBezTo>
                <a:cubicBezTo>
                  <a:pt x="464" y="189"/>
                  <a:pt x="465" y="190"/>
                  <a:pt x="465" y="191"/>
                </a:cubicBezTo>
                <a:cubicBezTo>
                  <a:pt x="471" y="191"/>
                  <a:pt x="472" y="180"/>
                  <a:pt x="479" y="182"/>
                </a:cubicBezTo>
                <a:cubicBezTo>
                  <a:pt x="479" y="178"/>
                  <a:pt x="487" y="180"/>
                  <a:pt x="485" y="173"/>
                </a:cubicBezTo>
                <a:cubicBezTo>
                  <a:pt x="486" y="174"/>
                  <a:pt x="487" y="173"/>
                  <a:pt x="489" y="175"/>
                </a:cubicBezTo>
                <a:cubicBezTo>
                  <a:pt x="490" y="174"/>
                  <a:pt x="488" y="172"/>
                  <a:pt x="489" y="171"/>
                </a:cubicBezTo>
                <a:cubicBezTo>
                  <a:pt x="492" y="176"/>
                  <a:pt x="494" y="168"/>
                  <a:pt x="496" y="166"/>
                </a:cubicBezTo>
                <a:cubicBezTo>
                  <a:pt x="498" y="165"/>
                  <a:pt x="503" y="167"/>
                  <a:pt x="502" y="162"/>
                </a:cubicBezTo>
                <a:cubicBezTo>
                  <a:pt x="507" y="165"/>
                  <a:pt x="508" y="159"/>
                  <a:pt x="511" y="156"/>
                </a:cubicBezTo>
                <a:cubicBezTo>
                  <a:pt x="512" y="155"/>
                  <a:pt x="511" y="154"/>
                  <a:pt x="510" y="153"/>
                </a:cubicBezTo>
                <a:cubicBezTo>
                  <a:pt x="517" y="152"/>
                  <a:pt x="519" y="146"/>
                  <a:pt x="522" y="142"/>
                </a:cubicBezTo>
                <a:cubicBezTo>
                  <a:pt x="523" y="141"/>
                  <a:pt x="525" y="142"/>
                  <a:pt x="527" y="144"/>
                </a:cubicBezTo>
                <a:cubicBezTo>
                  <a:pt x="530" y="143"/>
                  <a:pt x="528" y="140"/>
                  <a:pt x="530" y="139"/>
                </a:cubicBezTo>
                <a:cubicBezTo>
                  <a:pt x="532" y="142"/>
                  <a:pt x="533" y="136"/>
                  <a:pt x="535" y="139"/>
                </a:cubicBezTo>
                <a:cubicBezTo>
                  <a:pt x="535" y="135"/>
                  <a:pt x="539" y="134"/>
                  <a:pt x="541" y="133"/>
                </a:cubicBezTo>
                <a:cubicBezTo>
                  <a:pt x="539" y="134"/>
                  <a:pt x="545" y="134"/>
                  <a:pt x="546" y="133"/>
                </a:cubicBezTo>
                <a:cubicBezTo>
                  <a:pt x="547" y="132"/>
                  <a:pt x="547" y="130"/>
                  <a:pt x="548" y="129"/>
                </a:cubicBezTo>
                <a:cubicBezTo>
                  <a:pt x="550" y="128"/>
                  <a:pt x="553" y="129"/>
                  <a:pt x="555" y="128"/>
                </a:cubicBezTo>
                <a:cubicBezTo>
                  <a:pt x="558" y="127"/>
                  <a:pt x="563" y="125"/>
                  <a:pt x="566" y="121"/>
                </a:cubicBezTo>
                <a:cubicBezTo>
                  <a:pt x="568" y="122"/>
                  <a:pt x="568" y="122"/>
                  <a:pt x="569" y="124"/>
                </a:cubicBezTo>
                <a:cubicBezTo>
                  <a:pt x="569" y="116"/>
                  <a:pt x="575" y="121"/>
                  <a:pt x="578" y="117"/>
                </a:cubicBezTo>
                <a:cubicBezTo>
                  <a:pt x="576" y="116"/>
                  <a:pt x="575" y="117"/>
                  <a:pt x="573" y="114"/>
                </a:cubicBezTo>
                <a:cubicBezTo>
                  <a:pt x="579" y="119"/>
                  <a:pt x="583" y="110"/>
                  <a:pt x="587" y="108"/>
                </a:cubicBezTo>
                <a:cubicBezTo>
                  <a:pt x="585" y="105"/>
                  <a:pt x="583" y="111"/>
                  <a:pt x="580" y="106"/>
                </a:cubicBezTo>
                <a:cubicBezTo>
                  <a:pt x="581" y="111"/>
                  <a:pt x="576" y="110"/>
                  <a:pt x="574" y="113"/>
                </a:cubicBezTo>
                <a:cubicBezTo>
                  <a:pt x="578" y="103"/>
                  <a:pt x="589" y="96"/>
                  <a:pt x="594" y="90"/>
                </a:cubicBezTo>
                <a:cubicBezTo>
                  <a:pt x="587" y="86"/>
                  <a:pt x="583" y="101"/>
                  <a:pt x="576" y="95"/>
                </a:cubicBezTo>
                <a:cubicBezTo>
                  <a:pt x="574" y="99"/>
                  <a:pt x="574" y="99"/>
                  <a:pt x="573" y="102"/>
                </a:cubicBezTo>
                <a:cubicBezTo>
                  <a:pt x="572" y="99"/>
                  <a:pt x="571" y="98"/>
                  <a:pt x="569" y="98"/>
                </a:cubicBezTo>
                <a:cubicBezTo>
                  <a:pt x="570" y="106"/>
                  <a:pt x="559" y="104"/>
                  <a:pt x="561" y="111"/>
                </a:cubicBezTo>
                <a:cubicBezTo>
                  <a:pt x="558" y="107"/>
                  <a:pt x="557" y="113"/>
                  <a:pt x="556" y="113"/>
                </a:cubicBezTo>
                <a:cubicBezTo>
                  <a:pt x="555" y="111"/>
                  <a:pt x="557" y="111"/>
                  <a:pt x="556" y="110"/>
                </a:cubicBezTo>
                <a:cubicBezTo>
                  <a:pt x="553" y="106"/>
                  <a:pt x="549" y="114"/>
                  <a:pt x="551" y="115"/>
                </a:cubicBezTo>
                <a:cubicBezTo>
                  <a:pt x="546" y="113"/>
                  <a:pt x="544" y="119"/>
                  <a:pt x="542" y="123"/>
                </a:cubicBezTo>
                <a:cubicBezTo>
                  <a:pt x="539" y="122"/>
                  <a:pt x="528" y="125"/>
                  <a:pt x="529" y="131"/>
                </a:cubicBezTo>
                <a:cubicBezTo>
                  <a:pt x="529" y="132"/>
                  <a:pt x="528" y="131"/>
                  <a:pt x="527" y="129"/>
                </a:cubicBezTo>
                <a:cubicBezTo>
                  <a:pt x="522" y="133"/>
                  <a:pt x="520" y="136"/>
                  <a:pt x="513" y="137"/>
                </a:cubicBezTo>
                <a:cubicBezTo>
                  <a:pt x="516" y="132"/>
                  <a:pt x="522" y="133"/>
                  <a:pt x="521" y="126"/>
                </a:cubicBezTo>
                <a:cubicBezTo>
                  <a:pt x="521" y="126"/>
                  <a:pt x="520" y="127"/>
                  <a:pt x="519" y="125"/>
                </a:cubicBezTo>
                <a:cubicBezTo>
                  <a:pt x="518" y="127"/>
                  <a:pt x="518" y="127"/>
                  <a:pt x="515" y="127"/>
                </a:cubicBezTo>
                <a:cubicBezTo>
                  <a:pt x="515" y="130"/>
                  <a:pt x="513" y="133"/>
                  <a:pt x="510" y="132"/>
                </a:cubicBezTo>
                <a:cubicBezTo>
                  <a:pt x="511" y="137"/>
                  <a:pt x="507" y="137"/>
                  <a:pt x="507" y="141"/>
                </a:cubicBezTo>
                <a:cubicBezTo>
                  <a:pt x="508" y="137"/>
                  <a:pt x="505" y="140"/>
                  <a:pt x="503" y="140"/>
                </a:cubicBezTo>
                <a:cubicBezTo>
                  <a:pt x="508" y="130"/>
                  <a:pt x="517" y="126"/>
                  <a:pt x="521" y="119"/>
                </a:cubicBezTo>
                <a:cubicBezTo>
                  <a:pt x="523" y="119"/>
                  <a:pt x="527" y="121"/>
                  <a:pt x="525" y="117"/>
                </a:cubicBezTo>
                <a:cubicBezTo>
                  <a:pt x="527" y="117"/>
                  <a:pt x="529" y="119"/>
                  <a:pt x="531" y="119"/>
                </a:cubicBezTo>
                <a:cubicBezTo>
                  <a:pt x="529" y="118"/>
                  <a:pt x="530" y="117"/>
                  <a:pt x="530" y="114"/>
                </a:cubicBezTo>
                <a:cubicBezTo>
                  <a:pt x="531" y="114"/>
                  <a:pt x="532" y="116"/>
                  <a:pt x="533" y="115"/>
                </a:cubicBezTo>
                <a:cubicBezTo>
                  <a:pt x="536" y="115"/>
                  <a:pt x="532" y="111"/>
                  <a:pt x="534" y="110"/>
                </a:cubicBezTo>
                <a:cubicBezTo>
                  <a:pt x="535" y="112"/>
                  <a:pt x="535" y="112"/>
                  <a:pt x="536" y="111"/>
                </a:cubicBezTo>
                <a:cubicBezTo>
                  <a:pt x="537" y="103"/>
                  <a:pt x="549" y="103"/>
                  <a:pt x="551" y="98"/>
                </a:cubicBezTo>
                <a:cubicBezTo>
                  <a:pt x="557" y="99"/>
                  <a:pt x="558" y="91"/>
                  <a:pt x="565" y="89"/>
                </a:cubicBezTo>
                <a:cubicBezTo>
                  <a:pt x="566" y="86"/>
                  <a:pt x="569" y="82"/>
                  <a:pt x="571" y="84"/>
                </a:cubicBezTo>
                <a:cubicBezTo>
                  <a:pt x="572" y="83"/>
                  <a:pt x="572" y="82"/>
                  <a:pt x="572" y="80"/>
                </a:cubicBezTo>
                <a:cubicBezTo>
                  <a:pt x="572" y="80"/>
                  <a:pt x="571" y="80"/>
                  <a:pt x="570" y="79"/>
                </a:cubicBezTo>
                <a:cubicBezTo>
                  <a:pt x="573" y="81"/>
                  <a:pt x="572" y="78"/>
                  <a:pt x="574" y="77"/>
                </a:cubicBezTo>
                <a:cubicBezTo>
                  <a:pt x="580" y="74"/>
                  <a:pt x="588" y="68"/>
                  <a:pt x="595" y="65"/>
                </a:cubicBezTo>
                <a:cubicBezTo>
                  <a:pt x="596" y="67"/>
                  <a:pt x="595" y="67"/>
                  <a:pt x="594" y="67"/>
                </a:cubicBezTo>
                <a:cubicBezTo>
                  <a:pt x="594" y="68"/>
                  <a:pt x="594" y="69"/>
                  <a:pt x="594" y="69"/>
                </a:cubicBezTo>
                <a:cubicBezTo>
                  <a:pt x="595" y="70"/>
                  <a:pt x="596" y="69"/>
                  <a:pt x="595" y="69"/>
                </a:cubicBezTo>
                <a:cubicBezTo>
                  <a:pt x="597" y="68"/>
                  <a:pt x="596" y="71"/>
                  <a:pt x="597" y="71"/>
                </a:cubicBezTo>
                <a:cubicBezTo>
                  <a:pt x="596" y="62"/>
                  <a:pt x="605" y="65"/>
                  <a:pt x="609" y="62"/>
                </a:cubicBezTo>
                <a:cubicBezTo>
                  <a:pt x="609" y="62"/>
                  <a:pt x="608" y="62"/>
                  <a:pt x="608" y="62"/>
                </a:cubicBezTo>
                <a:cubicBezTo>
                  <a:pt x="611" y="55"/>
                  <a:pt x="617" y="49"/>
                  <a:pt x="621" y="51"/>
                </a:cubicBezTo>
                <a:cubicBezTo>
                  <a:pt x="623" y="50"/>
                  <a:pt x="619" y="47"/>
                  <a:pt x="621" y="46"/>
                </a:cubicBezTo>
                <a:cubicBezTo>
                  <a:pt x="621" y="50"/>
                  <a:pt x="624" y="47"/>
                  <a:pt x="626" y="50"/>
                </a:cubicBezTo>
                <a:cubicBezTo>
                  <a:pt x="626" y="47"/>
                  <a:pt x="628" y="46"/>
                  <a:pt x="631" y="49"/>
                </a:cubicBezTo>
                <a:cubicBezTo>
                  <a:pt x="630" y="49"/>
                  <a:pt x="630" y="49"/>
                  <a:pt x="629" y="48"/>
                </a:cubicBezTo>
                <a:cubicBezTo>
                  <a:pt x="629" y="51"/>
                  <a:pt x="632" y="50"/>
                  <a:pt x="633" y="51"/>
                </a:cubicBezTo>
                <a:cubicBezTo>
                  <a:pt x="633" y="47"/>
                  <a:pt x="634" y="46"/>
                  <a:pt x="636" y="44"/>
                </a:cubicBezTo>
                <a:cubicBezTo>
                  <a:pt x="637" y="46"/>
                  <a:pt x="636" y="47"/>
                  <a:pt x="634" y="46"/>
                </a:cubicBezTo>
                <a:cubicBezTo>
                  <a:pt x="635" y="49"/>
                  <a:pt x="635" y="50"/>
                  <a:pt x="638" y="52"/>
                </a:cubicBezTo>
                <a:cubicBezTo>
                  <a:pt x="637" y="48"/>
                  <a:pt x="640" y="52"/>
                  <a:pt x="641" y="49"/>
                </a:cubicBezTo>
                <a:cubicBezTo>
                  <a:pt x="641" y="50"/>
                  <a:pt x="642" y="50"/>
                  <a:pt x="642" y="50"/>
                </a:cubicBezTo>
                <a:cubicBezTo>
                  <a:pt x="643" y="54"/>
                  <a:pt x="645" y="57"/>
                  <a:pt x="644" y="59"/>
                </a:cubicBezTo>
                <a:cubicBezTo>
                  <a:pt x="645" y="59"/>
                  <a:pt x="645" y="60"/>
                  <a:pt x="646" y="61"/>
                </a:cubicBezTo>
                <a:cubicBezTo>
                  <a:pt x="647" y="61"/>
                  <a:pt x="647" y="60"/>
                  <a:pt x="648" y="59"/>
                </a:cubicBezTo>
                <a:cubicBezTo>
                  <a:pt x="649" y="61"/>
                  <a:pt x="650" y="61"/>
                  <a:pt x="651" y="60"/>
                </a:cubicBezTo>
                <a:cubicBezTo>
                  <a:pt x="651" y="62"/>
                  <a:pt x="653" y="64"/>
                  <a:pt x="655" y="66"/>
                </a:cubicBezTo>
                <a:cubicBezTo>
                  <a:pt x="654" y="65"/>
                  <a:pt x="653" y="66"/>
                  <a:pt x="653" y="67"/>
                </a:cubicBezTo>
                <a:cubicBezTo>
                  <a:pt x="655" y="68"/>
                  <a:pt x="656" y="72"/>
                  <a:pt x="655" y="74"/>
                </a:cubicBezTo>
                <a:cubicBezTo>
                  <a:pt x="657" y="76"/>
                  <a:pt x="656" y="72"/>
                  <a:pt x="658" y="72"/>
                </a:cubicBezTo>
                <a:cubicBezTo>
                  <a:pt x="661" y="77"/>
                  <a:pt x="661" y="77"/>
                  <a:pt x="661" y="77"/>
                </a:cubicBezTo>
                <a:cubicBezTo>
                  <a:pt x="658" y="77"/>
                  <a:pt x="660" y="80"/>
                  <a:pt x="657" y="80"/>
                </a:cubicBezTo>
                <a:cubicBezTo>
                  <a:pt x="657" y="82"/>
                  <a:pt x="658" y="84"/>
                  <a:pt x="658" y="86"/>
                </a:cubicBezTo>
                <a:cubicBezTo>
                  <a:pt x="656" y="85"/>
                  <a:pt x="657" y="87"/>
                  <a:pt x="656" y="88"/>
                </a:cubicBezTo>
                <a:cubicBezTo>
                  <a:pt x="654" y="86"/>
                  <a:pt x="651" y="88"/>
                  <a:pt x="651" y="89"/>
                </a:cubicBezTo>
                <a:cubicBezTo>
                  <a:pt x="652" y="90"/>
                  <a:pt x="653" y="91"/>
                  <a:pt x="654" y="90"/>
                </a:cubicBezTo>
                <a:cubicBezTo>
                  <a:pt x="655" y="94"/>
                  <a:pt x="657" y="94"/>
                  <a:pt x="660" y="94"/>
                </a:cubicBezTo>
                <a:cubicBezTo>
                  <a:pt x="661" y="93"/>
                  <a:pt x="660" y="91"/>
                  <a:pt x="660" y="90"/>
                </a:cubicBezTo>
                <a:cubicBezTo>
                  <a:pt x="664" y="95"/>
                  <a:pt x="666" y="88"/>
                  <a:pt x="670" y="91"/>
                </a:cubicBezTo>
                <a:cubicBezTo>
                  <a:pt x="670" y="89"/>
                  <a:pt x="669" y="82"/>
                  <a:pt x="666" y="84"/>
                </a:cubicBezTo>
                <a:cubicBezTo>
                  <a:pt x="665" y="81"/>
                  <a:pt x="669" y="81"/>
                  <a:pt x="670" y="81"/>
                </a:cubicBezTo>
                <a:cubicBezTo>
                  <a:pt x="672" y="83"/>
                  <a:pt x="669" y="83"/>
                  <a:pt x="670" y="85"/>
                </a:cubicBezTo>
                <a:cubicBezTo>
                  <a:pt x="671" y="87"/>
                  <a:pt x="674" y="86"/>
                  <a:pt x="672" y="88"/>
                </a:cubicBezTo>
                <a:cubicBezTo>
                  <a:pt x="674" y="88"/>
                  <a:pt x="675" y="89"/>
                  <a:pt x="676" y="88"/>
                </a:cubicBezTo>
                <a:cubicBezTo>
                  <a:pt x="676" y="89"/>
                  <a:pt x="676" y="90"/>
                  <a:pt x="677" y="90"/>
                </a:cubicBezTo>
                <a:cubicBezTo>
                  <a:pt x="677" y="91"/>
                  <a:pt x="676" y="95"/>
                  <a:pt x="677" y="95"/>
                </a:cubicBezTo>
                <a:cubicBezTo>
                  <a:pt x="676" y="98"/>
                  <a:pt x="673" y="98"/>
                  <a:pt x="671" y="101"/>
                </a:cubicBezTo>
                <a:cubicBezTo>
                  <a:pt x="673" y="103"/>
                  <a:pt x="674" y="101"/>
                  <a:pt x="674" y="99"/>
                </a:cubicBezTo>
                <a:cubicBezTo>
                  <a:pt x="676" y="103"/>
                  <a:pt x="677" y="101"/>
                  <a:pt x="679" y="104"/>
                </a:cubicBezTo>
                <a:cubicBezTo>
                  <a:pt x="679" y="105"/>
                  <a:pt x="675" y="107"/>
                  <a:pt x="677" y="108"/>
                </a:cubicBezTo>
                <a:cubicBezTo>
                  <a:pt x="675" y="108"/>
                  <a:pt x="674" y="108"/>
                  <a:pt x="671" y="111"/>
                </a:cubicBezTo>
                <a:cubicBezTo>
                  <a:pt x="674" y="117"/>
                  <a:pt x="669" y="117"/>
                  <a:pt x="669" y="122"/>
                </a:cubicBezTo>
                <a:cubicBezTo>
                  <a:pt x="672" y="123"/>
                  <a:pt x="670" y="119"/>
                  <a:pt x="673" y="119"/>
                </a:cubicBezTo>
                <a:cubicBezTo>
                  <a:pt x="675" y="121"/>
                  <a:pt x="671" y="120"/>
                  <a:pt x="673" y="123"/>
                </a:cubicBezTo>
                <a:cubicBezTo>
                  <a:pt x="672" y="121"/>
                  <a:pt x="672" y="123"/>
                  <a:pt x="674" y="126"/>
                </a:cubicBezTo>
                <a:cubicBezTo>
                  <a:pt x="673" y="126"/>
                  <a:pt x="672" y="125"/>
                  <a:pt x="672" y="123"/>
                </a:cubicBezTo>
                <a:cubicBezTo>
                  <a:pt x="670" y="125"/>
                  <a:pt x="669" y="126"/>
                  <a:pt x="671" y="129"/>
                </a:cubicBezTo>
                <a:cubicBezTo>
                  <a:pt x="667" y="129"/>
                  <a:pt x="668" y="134"/>
                  <a:pt x="667" y="136"/>
                </a:cubicBezTo>
                <a:cubicBezTo>
                  <a:pt x="669" y="137"/>
                  <a:pt x="677" y="139"/>
                  <a:pt x="676" y="136"/>
                </a:cubicBezTo>
                <a:cubicBezTo>
                  <a:pt x="679" y="136"/>
                  <a:pt x="677" y="140"/>
                  <a:pt x="679" y="142"/>
                </a:cubicBezTo>
                <a:cubicBezTo>
                  <a:pt x="681" y="143"/>
                  <a:pt x="683" y="146"/>
                  <a:pt x="685" y="145"/>
                </a:cubicBezTo>
                <a:cubicBezTo>
                  <a:pt x="686" y="145"/>
                  <a:pt x="685" y="144"/>
                  <a:pt x="685" y="145"/>
                </a:cubicBezTo>
                <a:cubicBezTo>
                  <a:pt x="684" y="142"/>
                  <a:pt x="687" y="145"/>
                  <a:pt x="687" y="143"/>
                </a:cubicBezTo>
                <a:cubicBezTo>
                  <a:pt x="688" y="142"/>
                  <a:pt x="686" y="141"/>
                  <a:pt x="685" y="141"/>
                </a:cubicBezTo>
                <a:cubicBezTo>
                  <a:pt x="685" y="140"/>
                  <a:pt x="689" y="139"/>
                  <a:pt x="690" y="140"/>
                </a:cubicBezTo>
                <a:cubicBezTo>
                  <a:pt x="691" y="135"/>
                  <a:pt x="699" y="130"/>
                  <a:pt x="698" y="126"/>
                </a:cubicBezTo>
                <a:cubicBezTo>
                  <a:pt x="697" y="124"/>
                  <a:pt x="701" y="127"/>
                  <a:pt x="702" y="127"/>
                </a:cubicBezTo>
                <a:cubicBezTo>
                  <a:pt x="702" y="127"/>
                  <a:pt x="702" y="126"/>
                  <a:pt x="702" y="126"/>
                </a:cubicBezTo>
                <a:cubicBezTo>
                  <a:pt x="702" y="123"/>
                  <a:pt x="699" y="126"/>
                  <a:pt x="701" y="124"/>
                </a:cubicBezTo>
                <a:cubicBezTo>
                  <a:pt x="701" y="124"/>
                  <a:pt x="701" y="123"/>
                  <a:pt x="701" y="122"/>
                </a:cubicBezTo>
                <a:cubicBezTo>
                  <a:pt x="705" y="128"/>
                  <a:pt x="710" y="117"/>
                  <a:pt x="712" y="114"/>
                </a:cubicBezTo>
                <a:cubicBezTo>
                  <a:pt x="715" y="115"/>
                  <a:pt x="719" y="115"/>
                  <a:pt x="718" y="111"/>
                </a:cubicBezTo>
                <a:cubicBezTo>
                  <a:pt x="720" y="109"/>
                  <a:pt x="719" y="111"/>
                  <a:pt x="720" y="113"/>
                </a:cubicBezTo>
                <a:cubicBezTo>
                  <a:pt x="720" y="110"/>
                  <a:pt x="720" y="111"/>
                  <a:pt x="722" y="109"/>
                </a:cubicBezTo>
                <a:cubicBezTo>
                  <a:pt x="719" y="108"/>
                  <a:pt x="718" y="106"/>
                  <a:pt x="715" y="104"/>
                </a:cubicBezTo>
                <a:cubicBezTo>
                  <a:pt x="715" y="106"/>
                  <a:pt x="713" y="104"/>
                  <a:pt x="712" y="106"/>
                </a:cubicBezTo>
                <a:cubicBezTo>
                  <a:pt x="713" y="102"/>
                  <a:pt x="715" y="100"/>
                  <a:pt x="718" y="98"/>
                </a:cubicBezTo>
                <a:cubicBezTo>
                  <a:pt x="720" y="99"/>
                  <a:pt x="722" y="100"/>
                  <a:pt x="722" y="102"/>
                </a:cubicBezTo>
                <a:cubicBezTo>
                  <a:pt x="723" y="101"/>
                  <a:pt x="721" y="97"/>
                  <a:pt x="720" y="98"/>
                </a:cubicBezTo>
                <a:cubicBezTo>
                  <a:pt x="719" y="96"/>
                  <a:pt x="726" y="97"/>
                  <a:pt x="723" y="98"/>
                </a:cubicBezTo>
                <a:cubicBezTo>
                  <a:pt x="725" y="100"/>
                  <a:pt x="724" y="96"/>
                  <a:pt x="726" y="96"/>
                </a:cubicBezTo>
                <a:cubicBezTo>
                  <a:pt x="729" y="100"/>
                  <a:pt x="732" y="102"/>
                  <a:pt x="737" y="101"/>
                </a:cubicBezTo>
                <a:cubicBezTo>
                  <a:pt x="738" y="105"/>
                  <a:pt x="728" y="104"/>
                  <a:pt x="728" y="106"/>
                </a:cubicBezTo>
                <a:cubicBezTo>
                  <a:pt x="730" y="106"/>
                  <a:pt x="733" y="108"/>
                  <a:pt x="735" y="106"/>
                </a:cubicBezTo>
                <a:cubicBezTo>
                  <a:pt x="737" y="109"/>
                  <a:pt x="735" y="111"/>
                  <a:pt x="733" y="111"/>
                </a:cubicBezTo>
                <a:cubicBezTo>
                  <a:pt x="735" y="114"/>
                  <a:pt x="736" y="111"/>
                  <a:pt x="740" y="112"/>
                </a:cubicBezTo>
                <a:cubicBezTo>
                  <a:pt x="740" y="114"/>
                  <a:pt x="736" y="116"/>
                  <a:pt x="734" y="114"/>
                </a:cubicBezTo>
                <a:cubicBezTo>
                  <a:pt x="732" y="116"/>
                  <a:pt x="736" y="120"/>
                  <a:pt x="732" y="120"/>
                </a:cubicBezTo>
                <a:cubicBezTo>
                  <a:pt x="734" y="120"/>
                  <a:pt x="737" y="122"/>
                  <a:pt x="739" y="121"/>
                </a:cubicBezTo>
                <a:cubicBezTo>
                  <a:pt x="739" y="122"/>
                  <a:pt x="739" y="123"/>
                  <a:pt x="740" y="123"/>
                </a:cubicBezTo>
                <a:cubicBezTo>
                  <a:pt x="741" y="124"/>
                  <a:pt x="738" y="124"/>
                  <a:pt x="739" y="126"/>
                </a:cubicBezTo>
                <a:cubicBezTo>
                  <a:pt x="741" y="129"/>
                  <a:pt x="743" y="128"/>
                  <a:pt x="745" y="130"/>
                </a:cubicBezTo>
                <a:cubicBezTo>
                  <a:pt x="748" y="126"/>
                  <a:pt x="753" y="126"/>
                  <a:pt x="757" y="122"/>
                </a:cubicBezTo>
                <a:cubicBezTo>
                  <a:pt x="757" y="124"/>
                  <a:pt x="760" y="124"/>
                  <a:pt x="761" y="125"/>
                </a:cubicBezTo>
                <a:cubicBezTo>
                  <a:pt x="758" y="123"/>
                  <a:pt x="761" y="124"/>
                  <a:pt x="758" y="120"/>
                </a:cubicBezTo>
                <a:cubicBezTo>
                  <a:pt x="760" y="122"/>
                  <a:pt x="762" y="121"/>
                  <a:pt x="763" y="120"/>
                </a:cubicBezTo>
                <a:cubicBezTo>
                  <a:pt x="765" y="121"/>
                  <a:pt x="764" y="124"/>
                  <a:pt x="765" y="124"/>
                </a:cubicBezTo>
                <a:cubicBezTo>
                  <a:pt x="766" y="125"/>
                  <a:pt x="764" y="125"/>
                  <a:pt x="765" y="126"/>
                </a:cubicBezTo>
                <a:cubicBezTo>
                  <a:pt x="766" y="130"/>
                  <a:pt x="767" y="125"/>
                  <a:pt x="768" y="127"/>
                </a:cubicBezTo>
                <a:cubicBezTo>
                  <a:pt x="770" y="129"/>
                  <a:pt x="767" y="130"/>
                  <a:pt x="766" y="129"/>
                </a:cubicBezTo>
                <a:cubicBezTo>
                  <a:pt x="765" y="131"/>
                  <a:pt x="771" y="136"/>
                  <a:pt x="768" y="138"/>
                </a:cubicBezTo>
                <a:cubicBezTo>
                  <a:pt x="767" y="135"/>
                  <a:pt x="767" y="135"/>
                  <a:pt x="767" y="135"/>
                </a:cubicBezTo>
                <a:cubicBezTo>
                  <a:pt x="764" y="137"/>
                  <a:pt x="769" y="139"/>
                  <a:pt x="768" y="141"/>
                </a:cubicBezTo>
                <a:cubicBezTo>
                  <a:pt x="770" y="143"/>
                  <a:pt x="768" y="139"/>
                  <a:pt x="769" y="139"/>
                </a:cubicBezTo>
                <a:cubicBezTo>
                  <a:pt x="772" y="142"/>
                  <a:pt x="767" y="143"/>
                  <a:pt x="769" y="146"/>
                </a:cubicBezTo>
                <a:cubicBezTo>
                  <a:pt x="771" y="147"/>
                  <a:pt x="772" y="147"/>
                  <a:pt x="774" y="147"/>
                </a:cubicBezTo>
                <a:cubicBezTo>
                  <a:pt x="776" y="150"/>
                  <a:pt x="783" y="159"/>
                  <a:pt x="785" y="152"/>
                </a:cubicBezTo>
                <a:cubicBezTo>
                  <a:pt x="783" y="151"/>
                  <a:pt x="782" y="150"/>
                  <a:pt x="781" y="151"/>
                </a:cubicBezTo>
                <a:cubicBezTo>
                  <a:pt x="781" y="149"/>
                  <a:pt x="784" y="149"/>
                  <a:pt x="786" y="148"/>
                </a:cubicBezTo>
                <a:cubicBezTo>
                  <a:pt x="785" y="151"/>
                  <a:pt x="790" y="154"/>
                  <a:pt x="790" y="157"/>
                </a:cubicBezTo>
                <a:cubicBezTo>
                  <a:pt x="789" y="157"/>
                  <a:pt x="787" y="157"/>
                  <a:pt x="786" y="157"/>
                </a:cubicBezTo>
                <a:cubicBezTo>
                  <a:pt x="785" y="158"/>
                  <a:pt x="784" y="159"/>
                  <a:pt x="785" y="161"/>
                </a:cubicBezTo>
                <a:cubicBezTo>
                  <a:pt x="787" y="161"/>
                  <a:pt x="789" y="160"/>
                  <a:pt x="790" y="158"/>
                </a:cubicBezTo>
                <a:cubicBezTo>
                  <a:pt x="791" y="163"/>
                  <a:pt x="787" y="161"/>
                  <a:pt x="785" y="163"/>
                </a:cubicBezTo>
                <a:cubicBezTo>
                  <a:pt x="785" y="164"/>
                  <a:pt x="786" y="165"/>
                  <a:pt x="786" y="164"/>
                </a:cubicBezTo>
                <a:cubicBezTo>
                  <a:pt x="788" y="166"/>
                  <a:pt x="782" y="163"/>
                  <a:pt x="781" y="163"/>
                </a:cubicBezTo>
                <a:cubicBezTo>
                  <a:pt x="780" y="166"/>
                  <a:pt x="783" y="169"/>
                  <a:pt x="781" y="170"/>
                </a:cubicBezTo>
                <a:cubicBezTo>
                  <a:pt x="783" y="171"/>
                  <a:pt x="785" y="172"/>
                  <a:pt x="787" y="170"/>
                </a:cubicBezTo>
                <a:cubicBezTo>
                  <a:pt x="787" y="173"/>
                  <a:pt x="784" y="171"/>
                  <a:pt x="783" y="173"/>
                </a:cubicBezTo>
                <a:cubicBezTo>
                  <a:pt x="784" y="175"/>
                  <a:pt x="785" y="177"/>
                  <a:pt x="785" y="179"/>
                </a:cubicBezTo>
                <a:cubicBezTo>
                  <a:pt x="785" y="179"/>
                  <a:pt x="785" y="179"/>
                  <a:pt x="786" y="180"/>
                </a:cubicBezTo>
                <a:cubicBezTo>
                  <a:pt x="787" y="177"/>
                  <a:pt x="791" y="169"/>
                  <a:pt x="790" y="171"/>
                </a:cubicBezTo>
                <a:cubicBezTo>
                  <a:pt x="791" y="173"/>
                  <a:pt x="791" y="172"/>
                  <a:pt x="792" y="173"/>
                </a:cubicBezTo>
                <a:cubicBezTo>
                  <a:pt x="793" y="172"/>
                  <a:pt x="793" y="169"/>
                  <a:pt x="795" y="168"/>
                </a:cubicBezTo>
                <a:cubicBezTo>
                  <a:pt x="797" y="170"/>
                  <a:pt x="796" y="171"/>
                  <a:pt x="797" y="173"/>
                </a:cubicBezTo>
                <a:cubicBezTo>
                  <a:pt x="799" y="173"/>
                  <a:pt x="798" y="171"/>
                  <a:pt x="797" y="171"/>
                </a:cubicBezTo>
                <a:cubicBezTo>
                  <a:pt x="798" y="170"/>
                  <a:pt x="803" y="170"/>
                  <a:pt x="803" y="167"/>
                </a:cubicBezTo>
                <a:cubicBezTo>
                  <a:pt x="801" y="166"/>
                  <a:pt x="800" y="164"/>
                  <a:pt x="799" y="166"/>
                </a:cubicBezTo>
                <a:cubicBezTo>
                  <a:pt x="798" y="167"/>
                  <a:pt x="800" y="166"/>
                  <a:pt x="801" y="169"/>
                </a:cubicBezTo>
                <a:cubicBezTo>
                  <a:pt x="799" y="170"/>
                  <a:pt x="798" y="166"/>
                  <a:pt x="797" y="165"/>
                </a:cubicBezTo>
                <a:cubicBezTo>
                  <a:pt x="798" y="164"/>
                  <a:pt x="799" y="164"/>
                  <a:pt x="798" y="163"/>
                </a:cubicBezTo>
                <a:cubicBezTo>
                  <a:pt x="799" y="162"/>
                  <a:pt x="800" y="165"/>
                  <a:pt x="801" y="164"/>
                </a:cubicBezTo>
                <a:cubicBezTo>
                  <a:pt x="801" y="162"/>
                  <a:pt x="800" y="161"/>
                  <a:pt x="799" y="158"/>
                </a:cubicBezTo>
                <a:cubicBezTo>
                  <a:pt x="799" y="158"/>
                  <a:pt x="800" y="160"/>
                  <a:pt x="801" y="161"/>
                </a:cubicBezTo>
                <a:cubicBezTo>
                  <a:pt x="803" y="159"/>
                  <a:pt x="803" y="159"/>
                  <a:pt x="803" y="159"/>
                </a:cubicBezTo>
                <a:cubicBezTo>
                  <a:pt x="804" y="157"/>
                  <a:pt x="801" y="152"/>
                  <a:pt x="805" y="154"/>
                </a:cubicBezTo>
                <a:cubicBezTo>
                  <a:pt x="805" y="155"/>
                  <a:pt x="803" y="155"/>
                  <a:pt x="804" y="156"/>
                </a:cubicBezTo>
                <a:cubicBezTo>
                  <a:pt x="806" y="156"/>
                  <a:pt x="807" y="157"/>
                  <a:pt x="809" y="157"/>
                </a:cubicBezTo>
                <a:cubicBezTo>
                  <a:pt x="808" y="159"/>
                  <a:pt x="809" y="158"/>
                  <a:pt x="807" y="162"/>
                </a:cubicBezTo>
                <a:cubicBezTo>
                  <a:pt x="809" y="165"/>
                  <a:pt x="811" y="165"/>
                  <a:pt x="812" y="163"/>
                </a:cubicBezTo>
                <a:cubicBezTo>
                  <a:pt x="809" y="161"/>
                  <a:pt x="811" y="160"/>
                  <a:pt x="813" y="162"/>
                </a:cubicBezTo>
                <a:cubicBezTo>
                  <a:pt x="815" y="161"/>
                  <a:pt x="814" y="158"/>
                  <a:pt x="817" y="156"/>
                </a:cubicBezTo>
                <a:cubicBezTo>
                  <a:pt x="818" y="158"/>
                  <a:pt x="817" y="158"/>
                  <a:pt x="816" y="159"/>
                </a:cubicBezTo>
                <a:cubicBezTo>
                  <a:pt x="817" y="160"/>
                  <a:pt x="818" y="159"/>
                  <a:pt x="819" y="160"/>
                </a:cubicBezTo>
                <a:cubicBezTo>
                  <a:pt x="820" y="155"/>
                  <a:pt x="825" y="153"/>
                  <a:pt x="826" y="149"/>
                </a:cubicBezTo>
                <a:cubicBezTo>
                  <a:pt x="827" y="149"/>
                  <a:pt x="828" y="151"/>
                  <a:pt x="830" y="149"/>
                </a:cubicBezTo>
                <a:cubicBezTo>
                  <a:pt x="831" y="151"/>
                  <a:pt x="830" y="153"/>
                  <a:pt x="829" y="153"/>
                </a:cubicBezTo>
                <a:cubicBezTo>
                  <a:pt x="830" y="155"/>
                  <a:pt x="831" y="155"/>
                  <a:pt x="832" y="154"/>
                </a:cubicBezTo>
                <a:cubicBezTo>
                  <a:pt x="834" y="153"/>
                  <a:pt x="831" y="155"/>
                  <a:pt x="830" y="156"/>
                </a:cubicBezTo>
                <a:cubicBezTo>
                  <a:pt x="836" y="160"/>
                  <a:pt x="839" y="150"/>
                  <a:pt x="833" y="147"/>
                </a:cubicBezTo>
                <a:cubicBezTo>
                  <a:pt x="833" y="146"/>
                  <a:pt x="834" y="146"/>
                  <a:pt x="834" y="145"/>
                </a:cubicBezTo>
                <a:cubicBezTo>
                  <a:pt x="833" y="145"/>
                  <a:pt x="832" y="145"/>
                  <a:pt x="832" y="145"/>
                </a:cubicBezTo>
                <a:cubicBezTo>
                  <a:pt x="830" y="141"/>
                  <a:pt x="834" y="141"/>
                  <a:pt x="835" y="138"/>
                </a:cubicBezTo>
                <a:cubicBezTo>
                  <a:pt x="835" y="142"/>
                  <a:pt x="838" y="141"/>
                  <a:pt x="840" y="140"/>
                </a:cubicBezTo>
                <a:cubicBezTo>
                  <a:pt x="841" y="139"/>
                  <a:pt x="839" y="137"/>
                  <a:pt x="839" y="136"/>
                </a:cubicBezTo>
                <a:cubicBezTo>
                  <a:pt x="841" y="136"/>
                  <a:pt x="841" y="135"/>
                  <a:pt x="842" y="133"/>
                </a:cubicBezTo>
                <a:cubicBezTo>
                  <a:pt x="845" y="136"/>
                  <a:pt x="846" y="138"/>
                  <a:pt x="847" y="136"/>
                </a:cubicBezTo>
                <a:cubicBezTo>
                  <a:pt x="848" y="139"/>
                  <a:pt x="851" y="142"/>
                  <a:pt x="848" y="142"/>
                </a:cubicBezTo>
                <a:cubicBezTo>
                  <a:pt x="852" y="140"/>
                  <a:pt x="858" y="141"/>
                  <a:pt x="864" y="148"/>
                </a:cubicBezTo>
                <a:cubicBezTo>
                  <a:pt x="866" y="149"/>
                  <a:pt x="867" y="147"/>
                  <a:pt x="867" y="145"/>
                </a:cubicBezTo>
                <a:cubicBezTo>
                  <a:pt x="869" y="151"/>
                  <a:pt x="862" y="150"/>
                  <a:pt x="869" y="157"/>
                </a:cubicBezTo>
                <a:cubicBezTo>
                  <a:pt x="870" y="156"/>
                  <a:pt x="867" y="154"/>
                  <a:pt x="869" y="154"/>
                </a:cubicBezTo>
                <a:cubicBezTo>
                  <a:pt x="872" y="159"/>
                  <a:pt x="871" y="150"/>
                  <a:pt x="867" y="153"/>
                </a:cubicBezTo>
                <a:cubicBezTo>
                  <a:pt x="866" y="148"/>
                  <a:pt x="874" y="153"/>
                  <a:pt x="873" y="156"/>
                </a:cubicBezTo>
                <a:cubicBezTo>
                  <a:pt x="874" y="158"/>
                  <a:pt x="874" y="156"/>
                  <a:pt x="875" y="155"/>
                </a:cubicBezTo>
                <a:cubicBezTo>
                  <a:pt x="876" y="157"/>
                  <a:pt x="875" y="160"/>
                  <a:pt x="873" y="159"/>
                </a:cubicBezTo>
                <a:cubicBezTo>
                  <a:pt x="874" y="160"/>
                  <a:pt x="875" y="161"/>
                  <a:pt x="875" y="161"/>
                </a:cubicBezTo>
                <a:cubicBezTo>
                  <a:pt x="875" y="164"/>
                  <a:pt x="872" y="161"/>
                  <a:pt x="870" y="163"/>
                </a:cubicBezTo>
                <a:cubicBezTo>
                  <a:pt x="871" y="163"/>
                  <a:pt x="872" y="164"/>
                  <a:pt x="873" y="164"/>
                </a:cubicBezTo>
                <a:cubicBezTo>
                  <a:pt x="873" y="167"/>
                  <a:pt x="868" y="165"/>
                  <a:pt x="869" y="164"/>
                </a:cubicBezTo>
                <a:cubicBezTo>
                  <a:pt x="869" y="165"/>
                  <a:pt x="868" y="166"/>
                  <a:pt x="868" y="167"/>
                </a:cubicBezTo>
                <a:cubicBezTo>
                  <a:pt x="868" y="168"/>
                  <a:pt x="869" y="168"/>
                  <a:pt x="870" y="169"/>
                </a:cubicBezTo>
                <a:cubicBezTo>
                  <a:pt x="868" y="169"/>
                  <a:pt x="868" y="168"/>
                  <a:pt x="866" y="169"/>
                </a:cubicBezTo>
                <a:cubicBezTo>
                  <a:pt x="865" y="166"/>
                  <a:pt x="864" y="164"/>
                  <a:pt x="861" y="166"/>
                </a:cubicBezTo>
                <a:cubicBezTo>
                  <a:pt x="860" y="164"/>
                  <a:pt x="862" y="164"/>
                  <a:pt x="861" y="163"/>
                </a:cubicBezTo>
                <a:cubicBezTo>
                  <a:pt x="860" y="162"/>
                  <a:pt x="859" y="163"/>
                  <a:pt x="859" y="164"/>
                </a:cubicBezTo>
                <a:cubicBezTo>
                  <a:pt x="857" y="164"/>
                  <a:pt x="862" y="167"/>
                  <a:pt x="859" y="168"/>
                </a:cubicBezTo>
                <a:cubicBezTo>
                  <a:pt x="859" y="165"/>
                  <a:pt x="857" y="166"/>
                  <a:pt x="857" y="163"/>
                </a:cubicBezTo>
                <a:cubicBezTo>
                  <a:pt x="859" y="162"/>
                  <a:pt x="860" y="162"/>
                  <a:pt x="859" y="160"/>
                </a:cubicBezTo>
                <a:cubicBezTo>
                  <a:pt x="857" y="158"/>
                  <a:pt x="858" y="163"/>
                  <a:pt x="855" y="161"/>
                </a:cubicBezTo>
                <a:cubicBezTo>
                  <a:pt x="854" y="162"/>
                  <a:pt x="854" y="166"/>
                  <a:pt x="856" y="165"/>
                </a:cubicBezTo>
                <a:cubicBezTo>
                  <a:pt x="853" y="167"/>
                  <a:pt x="851" y="171"/>
                  <a:pt x="846" y="174"/>
                </a:cubicBezTo>
                <a:cubicBezTo>
                  <a:pt x="845" y="175"/>
                  <a:pt x="846" y="175"/>
                  <a:pt x="847" y="177"/>
                </a:cubicBezTo>
                <a:cubicBezTo>
                  <a:pt x="846" y="178"/>
                  <a:pt x="843" y="177"/>
                  <a:pt x="843" y="180"/>
                </a:cubicBezTo>
                <a:cubicBezTo>
                  <a:pt x="846" y="180"/>
                  <a:pt x="846" y="186"/>
                  <a:pt x="847" y="183"/>
                </a:cubicBezTo>
                <a:cubicBezTo>
                  <a:pt x="849" y="184"/>
                  <a:pt x="846" y="185"/>
                  <a:pt x="845" y="187"/>
                </a:cubicBezTo>
                <a:cubicBezTo>
                  <a:pt x="847" y="189"/>
                  <a:pt x="848" y="186"/>
                  <a:pt x="849" y="185"/>
                </a:cubicBezTo>
                <a:cubicBezTo>
                  <a:pt x="850" y="187"/>
                  <a:pt x="851" y="187"/>
                  <a:pt x="851" y="186"/>
                </a:cubicBezTo>
                <a:cubicBezTo>
                  <a:pt x="850" y="188"/>
                  <a:pt x="849" y="189"/>
                  <a:pt x="851" y="193"/>
                </a:cubicBezTo>
                <a:cubicBezTo>
                  <a:pt x="851" y="193"/>
                  <a:pt x="852" y="193"/>
                  <a:pt x="852" y="194"/>
                </a:cubicBezTo>
                <a:cubicBezTo>
                  <a:pt x="853" y="192"/>
                  <a:pt x="853" y="190"/>
                  <a:pt x="854" y="188"/>
                </a:cubicBezTo>
                <a:cubicBezTo>
                  <a:pt x="857" y="191"/>
                  <a:pt x="865" y="191"/>
                  <a:pt x="861" y="184"/>
                </a:cubicBezTo>
                <a:cubicBezTo>
                  <a:pt x="864" y="185"/>
                  <a:pt x="866" y="186"/>
                  <a:pt x="868" y="188"/>
                </a:cubicBezTo>
                <a:cubicBezTo>
                  <a:pt x="867" y="182"/>
                  <a:pt x="874" y="185"/>
                  <a:pt x="873" y="180"/>
                </a:cubicBezTo>
                <a:cubicBezTo>
                  <a:pt x="871" y="185"/>
                  <a:pt x="880" y="189"/>
                  <a:pt x="877" y="194"/>
                </a:cubicBezTo>
                <a:cubicBezTo>
                  <a:pt x="880" y="196"/>
                  <a:pt x="880" y="199"/>
                  <a:pt x="883" y="202"/>
                </a:cubicBezTo>
                <a:cubicBezTo>
                  <a:pt x="881" y="204"/>
                  <a:pt x="879" y="204"/>
                  <a:pt x="876" y="203"/>
                </a:cubicBezTo>
                <a:cubicBezTo>
                  <a:pt x="876" y="204"/>
                  <a:pt x="877" y="205"/>
                  <a:pt x="877" y="206"/>
                </a:cubicBezTo>
                <a:cubicBezTo>
                  <a:pt x="875" y="207"/>
                  <a:pt x="872" y="208"/>
                  <a:pt x="869" y="206"/>
                </a:cubicBezTo>
                <a:cubicBezTo>
                  <a:pt x="869" y="208"/>
                  <a:pt x="870" y="210"/>
                  <a:pt x="867" y="211"/>
                </a:cubicBezTo>
                <a:cubicBezTo>
                  <a:pt x="868" y="214"/>
                  <a:pt x="871" y="213"/>
                  <a:pt x="870" y="215"/>
                </a:cubicBezTo>
                <a:cubicBezTo>
                  <a:pt x="872" y="216"/>
                  <a:pt x="873" y="216"/>
                  <a:pt x="876" y="215"/>
                </a:cubicBezTo>
                <a:cubicBezTo>
                  <a:pt x="874" y="218"/>
                  <a:pt x="878" y="217"/>
                  <a:pt x="880" y="222"/>
                </a:cubicBezTo>
                <a:cubicBezTo>
                  <a:pt x="880" y="218"/>
                  <a:pt x="883" y="219"/>
                  <a:pt x="886" y="217"/>
                </a:cubicBezTo>
                <a:cubicBezTo>
                  <a:pt x="886" y="221"/>
                  <a:pt x="880" y="219"/>
                  <a:pt x="882" y="224"/>
                </a:cubicBezTo>
                <a:cubicBezTo>
                  <a:pt x="881" y="223"/>
                  <a:pt x="879" y="225"/>
                  <a:pt x="878" y="226"/>
                </a:cubicBezTo>
                <a:cubicBezTo>
                  <a:pt x="878" y="238"/>
                  <a:pt x="889" y="231"/>
                  <a:pt x="895" y="236"/>
                </a:cubicBezTo>
                <a:cubicBezTo>
                  <a:pt x="895" y="235"/>
                  <a:pt x="895" y="235"/>
                  <a:pt x="896" y="234"/>
                </a:cubicBezTo>
                <a:cubicBezTo>
                  <a:pt x="897" y="235"/>
                  <a:pt x="897" y="235"/>
                  <a:pt x="898" y="235"/>
                </a:cubicBezTo>
                <a:cubicBezTo>
                  <a:pt x="900" y="237"/>
                  <a:pt x="896" y="237"/>
                  <a:pt x="899" y="239"/>
                </a:cubicBezTo>
                <a:cubicBezTo>
                  <a:pt x="900" y="238"/>
                  <a:pt x="900" y="239"/>
                  <a:pt x="902" y="241"/>
                </a:cubicBezTo>
                <a:cubicBezTo>
                  <a:pt x="905" y="237"/>
                  <a:pt x="908" y="234"/>
                  <a:pt x="913" y="238"/>
                </a:cubicBezTo>
                <a:cubicBezTo>
                  <a:pt x="913" y="238"/>
                  <a:pt x="914" y="237"/>
                  <a:pt x="914" y="236"/>
                </a:cubicBezTo>
                <a:cubicBezTo>
                  <a:pt x="916" y="240"/>
                  <a:pt x="918" y="238"/>
                  <a:pt x="920" y="240"/>
                </a:cubicBezTo>
                <a:cubicBezTo>
                  <a:pt x="925" y="248"/>
                  <a:pt x="923" y="252"/>
                  <a:pt x="925" y="259"/>
                </a:cubicBezTo>
                <a:cubicBezTo>
                  <a:pt x="931" y="259"/>
                  <a:pt x="930" y="253"/>
                  <a:pt x="935" y="250"/>
                </a:cubicBezTo>
                <a:cubicBezTo>
                  <a:pt x="933" y="247"/>
                  <a:pt x="930" y="247"/>
                  <a:pt x="929" y="246"/>
                </a:cubicBezTo>
                <a:cubicBezTo>
                  <a:pt x="929" y="245"/>
                  <a:pt x="932" y="247"/>
                  <a:pt x="931" y="244"/>
                </a:cubicBezTo>
                <a:cubicBezTo>
                  <a:pt x="934" y="247"/>
                  <a:pt x="937" y="247"/>
                  <a:pt x="940" y="244"/>
                </a:cubicBezTo>
                <a:cubicBezTo>
                  <a:pt x="942" y="245"/>
                  <a:pt x="941" y="246"/>
                  <a:pt x="944" y="248"/>
                </a:cubicBezTo>
                <a:cubicBezTo>
                  <a:pt x="950" y="242"/>
                  <a:pt x="957" y="242"/>
                  <a:pt x="966" y="244"/>
                </a:cubicBezTo>
                <a:cubicBezTo>
                  <a:pt x="976" y="238"/>
                  <a:pt x="992" y="256"/>
                  <a:pt x="991" y="269"/>
                </a:cubicBezTo>
                <a:cubicBezTo>
                  <a:pt x="990" y="268"/>
                  <a:pt x="988" y="267"/>
                  <a:pt x="987" y="265"/>
                </a:cubicBezTo>
                <a:cubicBezTo>
                  <a:pt x="985" y="267"/>
                  <a:pt x="982" y="266"/>
                  <a:pt x="980" y="267"/>
                </a:cubicBezTo>
                <a:cubicBezTo>
                  <a:pt x="979" y="275"/>
                  <a:pt x="971" y="274"/>
                  <a:pt x="967" y="279"/>
                </a:cubicBezTo>
                <a:cubicBezTo>
                  <a:pt x="967" y="278"/>
                  <a:pt x="967" y="278"/>
                  <a:pt x="967" y="277"/>
                </a:cubicBezTo>
                <a:cubicBezTo>
                  <a:pt x="962" y="279"/>
                  <a:pt x="960" y="283"/>
                  <a:pt x="957" y="282"/>
                </a:cubicBezTo>
                <a:cubicBezTo>
                  <a:pt x="957" y="283"/>
                  <a:pt x="957" y="285"/>
                  <a:pt x="956" y="286"/>
                </a:cubicBezTo>
                <a:cubicBezTo>
                  <a:pt x="955" y="287"/>
                  <a:pt x="954" y="285"/>
                  <a:pt x="953" y="284"/>
                </a:cubicBezTo>
                <a:cubicBezTo>
                  <a:pt x="953" y="288"/>
                  <a:pt x="943" y="288"/>
                  <a:pt x="948" y="294"/>
                </a:cubicBezTo>
                <a:cubicBezTo>
                  <a:pt x="945" y="293"/>
                  <a:pt x="945" y="294"/>
                  <a:pt x="943" y="296"/>
                </a:cubicBezTo>
                <a:cubicBezTo>
                  <a:pt x="941" y="291"/>
                  <a:pt x="944" y="292"/>
                  <a:pt x="944" y="289"/>
                </a:cubicBezTo>
                <a:cubicBezTo>
                  <a:pt x="945" y="279"/>
                  <a:pt x="937" y="272"/>
                  <a:pt x="928" y="268"/>
                </a:cubicBezTo>
                <a:cubicBezTo>
                  <a:pt x="926" y="270"/>
                  <a:pt x="924" y="269"/>
                  <a:pt x="922" y="270"/>
                </a:cubicBezTo>
                <a:cubicBezTo>
                  <a:pt x="921" y="271"/>
                  <a:pt x="922" y="273"/>
                  <a:pt x="923" y="275"/>
                </a:cubicBezTo>
                <a:cubicBezTo>
                  <a:pt x="924" y="267"/>
                  <a:pt x="934" y="275"/>
                  <a:pt x="935" y="282"/>
                </a:cubicBezTo>
                <a:cubicBezTo>
                  <a:pt x="934" y="283"/>
                  <a:pt x="933" y="281"/>
                  <a:pt x="932" y="283"/>
                </a:cubicBezTo>
                <a:cubicBezTo>
                  <a:pt x="931" y="283"/>
                  <a:pt x="932" y="285"/>
                  <a:pt x="931" y="285"/>
                </a:cubicBezTo>
                <a:cubicBezTo>
                  <a:pt x="934" y="286"/>
                  <a:pt x="934" y="287"/>
                  <a:pt x="937" y="290"/>
                </a:cubicBezTo>
                <a:cubicBezTo>
                  <a:pt x="936" y="290"/>
                  <a:pt x="936" y="291"/>
                  <a:pt x="935" y="292"/>
                </a:cubicBezTo>
                <a:cubicBezTo>
                  <a:pt x="943" y="293"/>
                  <a:pt x="939" y="301"/>
                  <a:pt x="941" y="306"/>
                </a:cubicBezTo>
                <a:cubicBezTo>
                  <a:pt x="940" y="305"/>
                  <a:pt x="938" y="307"/>
                  <a:pt x="940" y="309"/>
                </a:cubicBezTo>
                <a:cubicBezTo>
                  <a:pt x="942" y="311"/>
                  <a:pt x="941" y="307"/>
                  <a:pt x="943" y="307"/>
                </a:cubicBezTo>
                <a:cubicBezTo>
                  <a:pt x="944" y="308"/>
                  <a:pt x="943" y="309"/>
                  <a:pt x="944" y="310"/>
                </a:cubicBezTo>
                <a:cubicBezTo>
                  <a:pt x="943" y="309"/>
                  <a:pt x="942" y="311"/>
                  <a:pt x="940" y="312"/>
                </a:cubicBezTo>
                <a:cubicBezTo>
                  <a:pt x="942" y="314"/>
                  <a:pt x="943" y="313"/>
                  <a:pt x="945" y="316"/>
                </a:cubicBezTo>
                <a:cubicBezTo>
                  <a:pt x="945" y="317"/>
                  <a:pt x="944" y="318"/>
                  <a:pt x="943" y="319"/>
                </a:cubicBezTo>
                <a:cubicBezTo>
                  <a:pt x="945" y="320"/>
                  <a:pt x="945" y="321"/>
                  <a:pt x="946" y="323"/>
                </a:cubicBezTo>
                <a:cubicBezTo>
                  <a:pt x="947" y="325"/>
                  <a:pt x="949" y="324"/>
                  <a:pt x="950" y="324"/>
                </a:cubicBezTo>
                <a:cubicBezTo>
                  <a:pt x="954" y="330"/>
                  <a:pt x="954" y="332"/>
                  <a:pt x="958" y="336"/>
                </a:cubicBezTo>
                <a:cubicBezTo>
                  <a:pt x="958" y="338"/>
                  <a:pt x="957" y="338"/>
                  <a:pt x="957" y="340"/>
                </a:cubicBezTo>
                <a:cubicBezTo>
                  <a:pt x="958" y="341"/>
                  <a:pt x="959" y="341"/>
                  <a:pt x="960" y="340"/>
                </a:cubicBezTo>
                <a:cubicBezTo>
                  <a:pt x="961" y="341"/>
                  <a:pt x="958" y="342"/>
                  <a:pt x="960" y="344"/>
                </a:cubicBezTo>
                <a:cubicBezTo>
                  <a:pt x="959" y="344"/>
                  <a:pt x="958" y="344"/>
                  <a:pt x="958" y="346"/>
                </a:cubicBezTo>
                <a:cubicBezTo>
                  <a:pt x="959" y="343"/>
                  <a:pt x="967" y="353"/>
                  <a:pt x="962" y="354"/>
                </a:cubicBezTo>
                <a:cubicBezTo>
                  <a:pt x="960" y="351"/>
                  <a:pt x="961" y="349"/>
                  <a:pt x="957" y="347"/>
                </a:cubicBezTo>
                <a:cubicBezTo>
                  <a:pt x="958" y="351"/>
                  <a:pt x="957" y="353"/>
                  <a:pt x="958" y="356"/>
                </a:cubicBezTo>
                <a:cubicBezTo>
                  <a:pt x="961" y="355"/>
                  <a:pt x="966" y="360"/>
                  <a:pt x="962" y="363"/>
                </a:cubicBezTo>
                <a:cubicBezTo>
                  <a:pt x="964" y="365"/>
                  <a:pt x="966" y="365"/>
                  <a:pt x="967" y="366"/>
                </a:cubicBezTo>
                <a:cubicBezTo>
                  <a:pt x="968" y="367"/>
                  <a:pt x="967" y="368"/>
                  <a:pt x="966" y="368"/>
                </a:cubicBezTo>
                <a:cubicBezTo>
                  <a:pt x="967" y="370"/>
                  <a:pt x="968" y="369"/>
                  <a:pt x="969" y="369"/>
                </a:cubicBezTo>
                <a:cubicBezTo>
                  <a:pt x="970" y="371"/>
                  <a:pt x="969" y="371"/>
                  <a:pt x="970" y="373"/>
                </a:cubicBezTo>
                <a:cubicBezTo>
                  <a:pt x="972" y="374"/>
                  <a:pt x="970" y="371"/>
                  <a:pt x="972" y="370"/>
                </a:cubicBezTo>
                <a:cubicBezTo>
                  <a:pt x="972" y="375"/>
                  <a:pt x="976" y="381"/>
                  <a:pt x="978" y="387"/>
                </a:cubicBezTo>
                <a:cubicBezTo>
                  <a:pt x="977" y="387"/>
                  <a:pt x="977" y="389"/>
                  <a:pt x="976" y="389"/>
                </a:cubicBezTo>
                <a:cubicBezTo>
                  <a:pt x="977" y="392"/>
                  <a:pt x="978" y="392"/>
                  <a:pt x="979" y="392"/>
                </a:cubicBezTo>
                <a:cubicBezTo>
                  <a:pt x="979" y="396"/>
                  <a:pt x="983" y="398"/>
                  <a:pt x="982" y="402"/>
                </a:cubicBezTo>
                <a:cubicBezTo>
                  <a:pt x="981" y="402"/>
                  <a:pt x="980" y="399"/>
                  <a:pt x="980" y="397"/>
                </a:cubicBezTo>
                <a:cubicBezTo>
                  <a:pt x="978" y="398"/>
                  <a:pt x="978" y="400"/>
                  <a:pt x="979" y="401"/>
                </a:cubicBezTo>
                <a:cubicBezTo>
                  <a:pt x="975" y="399"/>
                  <a:pt x="978" y="395"/>
                  <a:pt x="977" y="393"/>
                </a:cubicBezTo>
                <a:cubicBezTo>
                  <a:pt x="974" y="393"/>
                  <a:pt x="969" y="387"/>
                  <a:pt x="968" y="383"/>
                </a:cubicBezTo>
                <a:cubicBezTo>
                  <a:pt x="966" y="382"/>
                  <a:pt x="964" y="384"/>
                  <a:pt x="962" y="384"/>
                </a:cubicBezTo>
                <a:cubicBezTo>
                  <a:pt x="962" y="385"/>
                  <a:pt x="962" y="384"/>
                  <a:pt x="963" y="384"/>
                </a:cubicBezTo>
                <a:cubicBezTo>
                  <a:pt x="965" y="387"/>
                  <a:pt x="963" y="388"/>
                  <a:pt x="965" y="391"/>
                </a:cubicBezTo>
                <a:cubicBezTo>
                  <a:pt x="964" y="392"/>
                  <a:pt x="964" y="391"/>
                  <a:pt x="963" y="391"/>
                </a:cubicBezTo>
                <a:cubicBezTo>
                  <a:pt x="962" y="393"/>
                  <a:pt x="966" y="395"/>
                  <a:pt x="966" y="396"/>
                </a:cubicBezTo>
                <a:cubicBezTo>
                  <a:pt x="965" y="396"/>
                  <a:pt x="962" y="394"/>
                  <a:pt x="965" y="398"/>
                </a:cubicBezTo>
                <a:cubicBezTo>
                  <a:pt x="962" y="402"/>
                  <a:pt x="956" y="398"/>
                  <a:pt x="956" y="403"/>
                </a:cubicBezTo>
                <a:cubicBezTo>
                  <a:pt x="955" y="400"/>
                  <a:pt x="952" y="398"/>
                  <a:pt x="952" y="401"/>
                </a:cubicBezTo>
                <a:cubicBezTo>
                  <a:pt x="951" y="398"/>
                  <a:pt x="951" y="399"/>
                  <a:pt x="949" y="397"/>
                </a:cubicBezTo>
                <a:cubicBezTo>
                  <a:pt x="950" y="395"/>
                  <a:pt x="953" y="397"/>
                  <a:pt x="952" y="393"/>
                </a:cubicBezTo>
                <a:cubicBezTo>
                  <a:pt x="950" y="392"/>
                  <a:pt x="949" y="397"/>
                  <a:pt x="947" y="393"/>
                </a:cubicBezTo>
                <a:cubicBezTo>
                  <a:pt x="945" y="394"/>
                  <a:pt x="946" y="396"/>
                  <a:pt x="944" y="398"/>
                </a:cubicBezTo>
                <a:cubicBezTo>
                  <a:pt x="946" y="400"/>
                  <a:pt x="948" y="401"/>
                  <a:pt x="950" y="402"/>
                </a:cubicBezTo>
                <a:cubicBezTo>
                  <a:pt x="950" y="403"/>
                  <a:pt x="945" y="401"/>
                  <a:pt x="945" y="405"/>
                </a:cubicBezTo>
                <a:cubicBezTo>
                  <a:pt x="948" y="407"/>
                  <a:pt x="947" y="404"/>
                  <a:pt x="948" y="404"/>
                </a:cubicBezTo>
                <a:cubicBezTo>
                  <a:pt x="950" y="404"/>
                  <a:pt x="950" y="407"/>
                  <a:pt x="952" y="407"/>
                </a:cubicBezTo>
                <a:cubicBezTo>
                  <a:pt x="953" y="411"/>
                  <a:pt x="949" y="406"/>
                  <a:pt x="948" y="406"/>
                </a:cubicBezTo>
                <a:cubicBezTo>
                  <a:pt x="947" y="406"/>
                  <a:pt x="951" y="409"/>
                  <a:pt x="949" y="409"/>
                </a:cubicBezTo>
                <a:cubicBezTo>
                  <a:pt x="952" y="411"/>
                  <a:pt x="952" y="410"/>
                  <a:pt x="955" y="412"/>
                </a:cubicBezTo>
                <a:cubicBezTo>
                  <a:pt x="954" y="413"/>
                  <a:pt x="956" y="418"/>
                  <a:pt x="954" y="416"/>
                </a:cubicBezTo>
                <a:cubicBezTo>
                  <a:pt x="953" y="418"/>
                  <a:pt x="954" y="417"/>
                  <a:pt x="956" y="420"/>
                </a:cubicBezTo>
                <a:cubicBezTo>
                  <a:pt x="956" y="419"/>
                  <a:pt x="957" y="419"/>
                  <a:pt x="958" y="418"/>
                </a:cubicBezTo>
                <a:cubicBezTo>
                  <a:pt x="959" y="424"/>
                  <a:pt x="953" y="418"/>
                  <a:pt x="952" y="421"/>
                </a:cubicBezTo>
                <a:cubicBezTo>
                  <a:pt x="953" y="423"/>
                  <a:pt x="954" y="423"/>
                  <a:pt x="956" y="422"/>
                </a:cubicBezTo>
                <a:cubicBezTo>
                  <a:pt x="956" y="424"/>
                  <a:pt x="958" y="424"/>
                  <a:pt x="958" y="426"/>
                </a:cubicBezTo>
                <a:cubicBezTo>
                  <a:pt x="957" y="426"/>
                  <a:pt x="956" y="423"/>
                  <a:pt x="955" y="424"/>
                </a:cubicBezTo>
                <a:cubicBezTo>
                  <a:pt x="952" y="424"/>
                  <a:pt x="956" y="427"/>
                  <a:pt x="954" y="428"/>
                </a:cubicBezTo>
                <a:cubicBezTo>
                  <a:pt x="953" y="426"/>
                  <a:pt x="951" y="426"/>
                  <a:pt x="951" y="424"/>
                </a:cubicBezTo>
                <a:cubicBezTo>
                  <a:pt x="948" y="427"/>
                  <a:pt x="946" y="422"/>
                  <a:pt x="943" y="425"/>
                </a:cubicBezTo>
                <a:cubicBezTo>
                  <a:pt x="946" y="427"/>
                  <a:pt x="948" y="429"/>
                  <a:pt x="951" y="430"/>
                </a:cubicBezTo>
                <a:cubicBezTo>
                  <a:pt x="951" y="429"/>
                  <a:pt x="950" y="428"/>
                  <a:pt x="949" y="427"/>
                </a:cubicBezTo>
                <a:cubicBezTo>
                  <a:pt x="950" y="427"/>
                  <a:pt x="951" y="427"/>
                  <a:pt x="952" y="427"/>
                </a:cubicBezTo>
                <a:cubicBezTo>
                  <a:pt x="953" y="429"/>
                  <a:pt x="950" y="429"/>
                  <a:pt x="952" y="431"/>
                </a:cubicBezTo>
                <a:cubicBezTo>
                  <a:pt x="952" y="429"/>
                  <a:pt x="955" y="434"/>
                  <a:pt x="957" y="433"/>
                </a:cubicBezTo>
                <a:cubicBezTo>
                  <a:pt x="958" y="436"/>
                  <a:pt x="958" y="437"/>
                  <a:pt x="961" y="440"/>
                </a:cubicBezTo>
                <a:cubicBezTo>
                  <a:pt x="959" y="439"/>
                  <a:pt x="957" y="440"/>
                  <a:pt x="956" y="439"/>
                </a:cubicBezTo>
                <a:cubicBezTo>
                  <a:pt x="955" y="437"/>
                  <a:pt x="957" y="437"/>
                  <a:pt x="956" y="435"/>
                </a:cubicBezTo>
                <a:cubicBezTo>
                  <a:pt x="954" y="435"/>
                  <a:pt x="953" y="435"/>
                  <a:pt x="953" y="432"/>
                </a:cubicBezTo>
                <a:cubicBezTo>
                  <a:pt x="952" y="431"/>
                  <a:pt x="950" y="435"/>
                  <a:pt x="950" y="431"/>
                </a:cubicBezTo>
                <a:cubicBezTo>
                  <a:pt x="948" y="432"/>
                  <a:pt x="947" y="433"/>
                  <a:pt x="945" y="433"/>
                </a:cubicBezTo>
                <a:cubicBezTo>
                  <a:pt x="944" y="429"/>
                  <a:pt x="940" y="423"/>
                  <a:pt x="936" y="423"/>
                </a:cubicBezTo>
                <a:cubicBezTo>
                  <a:pt x="938" y="421"/>
                  <a:pt x="939" y="420"/>
                  <a:pt x="937" y="416"/>
                </a:cubicBezTo>
                <a:cubicBezTo>
                  <a:pt x="937" y="416"/>
                  <a:pt x="936" y="416"/>
                  <a:pt x="935" y="417"/>
                </a:cubicBezTo>
                <a:cubicBezTo>
                  <a:pt x="934" y="415"/>
                  <a:pt x="934" y="414"/>
                  <a:pt x="933" y="413"/>
                </a:cubicBezTo>
                <a:cubicBezTo>
                  <a:pt x="936" y="413"/>
                  <a:pt x="936" y="411"/>
                  <a:pt x="938" y="411"/>
                </a:cubicBezTo>
                <a:cubicBezTo>
                  <a:pt x="939" y="412"/>
                  <a:pt x="938" y="413"/>
                  <a:pt x="939" y="414"/>
                </a:cubicBezTo>
                <a:cubicBezTo>
                  <a:pt x="943" y="417"/>
                  <a:pt x="943" y="410"/>
                  <a:pt x="944" y="407"/>
                </a:cubicBezTo>
                <a:cubicBezTo>
                  <a:pt x="942" y="408"/>
                  <a:pt x="939" y="406"/>
                  <a:pt x="936" y="407"/>
                </a:cubicBezTo>
                <a:cubicBezTo>
                  <a:pt x="934" y="405"/>
                  <a:pt x="937" y="407"/>
                  <a:pt x="938" y="405"/>
                </a:cubicBezTo>
                <a:cubicBezTo>
                  <a:pt x="936" y="403"/>
                  <a:pt x="935" y="404"/>
                  <a:pt x="933" y="403"/>
                </a:cubicBezTo>
                <a:cubicBezTo>
                  <a:pt x="932" y="405"/>
                  <a:pt x="934" y="405"/>
                  <a:pt x="934" y="407"/>
                </a:cubicBezTo>
                <a:cubicBezTo>
                  <a:pt x="931" y="407"/>
                  <a:pt x="928" y="405"/>
                  <a:pt x="925" y="401"/>
                </a:cubicBezTo>
                <a:cubicBezTo>
                  <a:pt x="924" y="403"/>
                  <a:pt x="923" y="403"/>
                  <a:pt x="921" y="404"/>
                </a:cubicBezTo>
                <a:cubicBezTo>
                  <a:pt x="921" y="401"/>
                  <a:pt x="918" y="399"/>
                  <a:pt x="916" y="396"/>
                </a:cubicBezTo>
                <a:cubicBezTo>
                  <a:pt x="915" y="397"/>
                  <a:pt x="917" y="400"/>
                  <a:pt x="915" y="401"/>
                </a:cubicBezTo>
                <a:cubicBezTo>
                  <a:pt x="917" y="403"/>
                  <a:pt x="917" y="407"/>
                  <a:pt x="920" y="407"/>
                </a:cubicBezTo>
                <a:cubicBezTo>
                  <a:pt x="920" y="408"/>
                  <a:pt x="920" y="409"/>
                  <a:pt x="919" y="410"/>
                </a:cubicBezTo>
                <a:cubicBezTo>
                  <a:pt x="917" y="407"/>
                  <a:pt x="916" y="406"/>
                  <a:pt x="914" y="405"/>
                </a:cubicBezTo>
                <a:cubicBezTo>
                  <a:pt x="913" y="407"/>
                  <a:pt x="912" y="409"/>
                  <a:pt x="910" y="409"/>
                </a:cubicBezTo>
                <a:cubicBezTo>
                  <a:pt x="911" y="412"/>
                  <a:pt x="912" y="411"/>
                  <a:pt x="913" y="410"/>
                </a:cubicBezTo>
                <a:cubicBezTo>
                  <a:pt x="913" y="411"/>
                  <a:pt x="914" y="414"/>
                  <a:pt x="916" y="413"/>
                </a:cubicBezTo>
                <a:cubicBezTo>
                  <a:pt x="913" y="413"/>
                  <a:pt x="913" y="419"/>
                  <a:pt x="909" y="416"/>
                </a:cubicBezTo>
                <a:cubicBezTo>
                  <a:pt x="909" y="416"/>
                  <a:pt x="912" y="420"/>
                  <a:pt x="913" y="420"/>
                </a:cubicBezTo>
                <a:cubicBezTo>
                  <a:pt x="913" y="422"/>
                  <a:pt x="911" y="424"/>
                  <a:pt x="910" y="426"/>
                </a:cubicBezTo>
                <a:cubicBezTo>
                  <a:pt x="911" y="427"/>
                  <a:pt x="912" y="426"/>
                  <a:pt x="913" y="428"/>
                </a:cubicBezTo>
                <a:cubicBezTo>
                  <a:pt x="911" y="429"/>
                  <a:pt x="911" y="430"/>
                  <a:pt x="909" y="430"/>
                </a:cubicBezTo>
                <a:cubicBezTo>
                  <a:pt x="908" y="434"/>
                  <a:pt x="913" y="433"/>
                  <a:pt x="915" y="436"/>
                </a:cubicBezTo>
                <a:cubicBezTo>
                  <a:pt x="916" y="435"/>
                  <a:pt x="916" y="435"/>
                  <a:pt x="917" y="433"/>
                </a:cubicBezTo>
                <a:cubicBezTo>
                  <a:pt x="920" y="433"/>
                  <a:pt x="916" y="437"/>
                  <a:pt x="919" y="437"/>
                </a:cubicBezTo>
                <a:cubicBezTo>
                  <a:pt x="919" y="438"/>
                  <a:pt x="919" y="440"/>
                  <a:pt x="918" y="441"/>
                </a:cubicBezTo>
                <a:cubicBezTo>
                  <a:pt x="919" y="441"/>
                  <a:pt x="921" y="443"/>
                  <a:pt x="922" y="441"/>
                </a:cubicBezTo>
                <a:cubicBezTo>
                  <a:pt x="924" y="444"/>
                  <a:pt x="924" y="445"/>
                  <a:pt x="923" y="447"/>
                </a:cubicBezTo>
                <a:cubicBezTo>
                  <a:pt x="928" y="448"/>
                  <a:pt x="924" y="443"/>
                  <a:pt x="925" y="441"/>
                </a:cubicBezTo>
                <a:cubicBezTo>
                  <a:pt x="925" y="441"/>
                  <a:pt x="931" y="446"/>
                  <a:pt x="927" y="447"/>
                </a:cubicBezTo>
                <a:cubicBezTo>
                  <a:pt x="930" y="445"/>
                  <a:pt x="933" y="444"/>
                  <a:pt x="933" y="441"/>
                </a:cubicBezTo>
                <a:cubicBezTo>
                  <a:pt x="935" y="444"/>
                  <a:pt x="936" y="443"/>
                  <a:pt x="939" y="444"/>
                </a:cubicBezTo>
                <a:cubicBezTo>
                  <a:pt x="937" y="445"/>
                  <a:pt x="937" y="445"/>
                  <a:pt x="936" y="447"/>
                </a:cubicBezTo>
                <a:cubicBezTo>
                  <a:pt x="934" y="445"/>
                  <a:pt x="934" y="445"/>
                  <a:pt x="934" y="445"/>
                </a:cubicBezTo>
                <a:cubicBezTo>
                  <a:pt x="932" y="447"/>
                  <a:pt x="934" y="448"/>
                  <a:pt x="930" y="448"/>
                </a:cubicBezTo>
                <a:cubicBezTo>
                  <a:pt x="933" y="450"/>
                  <a:pt x="936" y="448"/>
                  <a:pt x="939" y="446"/>
                </a:cubicBezTo>
                <a:cubicBezTo>
                  <a:pt x="939" y="445"/>
                  <a:pt x="940" y="446"/>
                  <a:pt x="940" y="447"/>
                </a:cubicBezTo>
                <a:cubicBezTo>
                  <a:pt x="940" y="447"/>
                  <a:pt x="941" y="448"/>
                  <a:pt x="941" y="448"/>
                </a:cubicBezTo>
                <a:cubicBezTo>
                  <a:pt x="940" y="449"/>
                  <a:pt x="940" y="448"/>
                  <a:pt x="939" y="449"/>
                </a:cubicBezTo>
                <a:cubicBezTo>
                  <a:pt x="940" y="450"/>
                  <a:pt x="941" y="450"/>
                  <a:pt x="942" y="450"/>
                </a:cubicBezTo>
                <a:cubicBezTo>
                  <a:pt x="943" y="452"/>
                  <a:pt x="943" y="453"/>
                  <a:pt x="943" y="454"/>
                </a:cubicBezTo>
                <a:cubicBezTo>
                  <a:pt x="940" y="453"/>
                  <a:pt x="940" y="455"/>
                  <a:pt x="937" y="455"/>
                </a:cubicBezTo>
                <a:cubicBezTo>
                  <a:pt x="935" y="453"/>
                  <a:pt x="939" y="452"/>
                  <a:pt x="938" y="451"/>
                </a:cubicBezTo>
                <a:cubicBezTo>
                  <a:pt x="936" y="450"/>
                  <a:pt x="935" y="454"/>
                  <a:pt x="933" y="455"/>
                </a:cubicBezTo>
                <a:cubicBezTo>
                  <a:pt x="934" y="456"/>
                  <a:pt x="935" y="458"/>
                  <a:pt x="936" y="459"/>
                </a:cubicBezTo>
                <a:cubicBezTo>
                  <a:pt x="936" y="459"/>
                  <a:pt x="940" y="460"/>
                  <a:pt x="938" y="461"/>
                </a:cubicBezTo>
                <a:cubicBezTo>
                  <a:pt x="940" y="464"/>
                  <a:pt x="939" y="460"/>
                  <a:pt x="940" y="460"/>
                </a:cubicBezTo>
                <a:cubicBezTo>
                  <a:pt x="941" y="460"/>
                  <a:pt x="942" y="462"/>
                  <a:pt x="942" y="464"/>
                </a:cubicBezTo>
                <a:cubicBezTo>
                  <a:pt x="946" y="466"/>
                  <a:pt x="946" y="459"/>
                  <a:pt x="943" y="455"/>
                </a:cubicBezTo>
                <a:cubicBezTo>
                  <a:pt x="945" y="457"/>
                  <a:pt x="945" y="456"/>
                  <a:pt x="947" y="456"/>
                </a:cubicBezTo>
                <a:cubicBezTo>
                  <a:pt x="949" y="458"/>
                  <a:pt x="946" y="458"/>
                  <a:pt x="945" y="459"/>
                </a:cubicBezTo>
                <a:cubicBezTo>
                  <a:pt x="947" y="460"/>
                  <a:pt x="948" y="463"/>
                  <a:pt x="949" y="462"/>
                </a:cubicBezTo>
                <a:cubicBezTo>
                  <a:pt x="950" y="466"/>
                  <a:pt x="952" y="470"/>
                  <a:pt x="956" y="473"/>
                </a:cubicBezTo>
                <a:cubicBezTo>
                  <a:pt x="955" y="473"/>
                  <a:pt x="953" y="472"/>
                  <a:pt x="951" y="471"/>
                </a:cubicBezTo>
                <a:cubicBezTo>
                  <a:pt x="949" y="473"/>
                  <a:pt x="952" y="474"/>
                  <a:pt x="954" y="476"/>
                </a:cubicBezTo>
                <a:cubicBezTo>
                  <a:pt x="952" y="477"/>
                  <a:pt x="950" y="476"/>
                  <a:pt x="949" y="476"/>
                </a:cubicBezTo>
                <a:cubicBezTo>
                  <a:pt x="947" y="474"/>
                  <a:pt x="950" y="474"/>
                  <a:pt x="950" y="472"/>
                </a:cubicBezTo>
                <a:cubicBezTo>
                  <a:pt x="949" y="471"/>
                  <a:pt x="948" y="471"/>
                  <a:pt x="947" y="470"/>
                </a:cubicBezTo>
                <a:cubicBezTo>
                  <a:pt x="947" y="472"/>
                  <a:pt x="948" y="475"/>
                  <a:pt x="948" y="477"/>
                </a:cubicBezTo>
                <a:cubicBezTo>
                  <a:pt x="946" y="476"/>
                  <a:pt x="946" y="473"/>
                  <a:pt x="944" y="471"/>
                </a:cubicBezTo>
                <a:cubicBezTo>
                  <a:pt x="942" y="471"/>
                  <a:pt x="945" y="473"/>
                  <a:pt x="943" y="474"/>
                </a:cubicBezTo>
                <a:cubicBezTo>
                  <a:pt x="941" y="470"/>
                  <a:pt x="936" y="469"/>
                  <a:pt x="933" y="469"/>
                </a:cubicBezTo>
                <a:cubicBezTo>
                  <a:pt x="933" y="468"/>
                  <a:pt x="935" y="467"/>
                  <a:pt x="933" y="465"/>
                </a:cubicBezTo>
                <a:cubicBezTo>
                  <a:pt x="931" y="462"/>
                  <a:pt x="928" y="463"/>
                  <a:pt x="926" y="463"/>
                </a:cubicBezTo>
                <a:cubicBezTo>
                  <a:pt x="924" y="460"/>
                  <a:pt x="929" y="462"/>
                  <a:pt x="928" y="459"/>
                </a:cubicBezTo>
                <a:cubicBezTo>
                  <a:pt x="928" y="461"/>
                  <a:pt x="930" y="462"/>
                  <a:pt x="932" y="460"/>
                </a:cubicBezTo>
                <a:cubicBezTo>
                  <a:pt x="928" y="459"/>
                  <a:pt x="924" y="457"/>
                  <a:pt x="920" y="455"/>
                </a:cubicBezTo>
                <a:cubicBezTo>
                  <a:pt x="918" y="451"/>
                  <a:pt x="920" y="449"/>
                  <a:pt x="922" y="447"/>
                </a:cubicBezTo>
                <a:cubicBezTo>
                  <a:pt x="923" y="447"/>
                  <a:pt x="922" y="446"/>
                  <a:pt x="922" y="445"/>
                </a:cubicBezTo>
                <a:cubicBezTo>
                  <a:pt x="921" y="444"/>
                  <a:pt x="919" y="446"/>
                  <a:pt x="920" y="448"/>
                </a:cubicBezTo>
                <a:cubicBezTo>
                  <a:pt x="918" y="445"/>
                  <a:pt x="916" y="446"/>
                  <a:pt x="915" y="446"/>
                </a:cubicBezTo>
                <a:cubicBezTo>
                  <a:pt x="914" y="445"/>
                  <a:pt x="914" y="445"/>
                  <a:pt x="915" y="444"/>
                </a:cubicBezTo>
                <a:cubicBezTo>
                  <a:pt x="914" y="444"/>
                  <a:pt x="914" y="443"/>
                  <a:pt x="913" y="444"/>
                </a:cubicBezTo>
                <a:cubicBezTo>
                  <a:pt x="912" y="445"/>
                  <a:pt x="915" y="445"/>
                  <a:pt x="914" y="447"/>
                </a:cubicBezTo>
                <a:cubicBezTo>
                  <a:pt x="910" y="445"/>
                  <a:pt x="909" y="449"/>
                  <a:pt x="907" y="452"/>
                </a:cubicBezTo>
                <a:cubicBezTo>
                  <a:pt x="907" y="450"/>
                  <a:pt x="905" y="448"/>
                  <a:pt x="903" y="449"/>
                </a:cubicBezTo>
                <a:cubicBezTo>
                  <a:pt x="900" y="450"/>
                  <a:pt x="902" y="458"/>
                  <a:pt x="898" y="453"/>
                </a:cubicBezTo>
                <a:cubicBezTo>
                  <a:pt x="897" y="449"/>
                  <a:pt x="906" y="446"/>
                  <a:pt x="901" y="443"/>
                </a:cubicBezTo>
                <a:cubicBezTo>
                  <a:pt x="901" y="441"/>
                  <a:pt x="905" y="441"/>
                  <a:pt x="904" y="437"/>
                </a:cubicBezTo>
                <a:cubicBezTo>
                  <a:pt x="903" y="436"/>
                  <a:pt x="902" y="438"/>
                  <a:pt x="901" y="436"/>
                </a:cubicBezTo>
                <a:cubicBezTo>
                  <a:pt x="899" y="437"/>
                  <a:pt x="900" y="440"/>
                  <a:pt x="898" y="441"/>
                </a:cubicBezTo>
                <a:cubicBezTo>
                  <a:pt x="898" y="438"/>
                  <a:pt x="895" y="435"/>
                  <a:pt x="893" y="438"/>
                </a:cubicBezTo>
                <a:cubicBezTo>
                  <a:pt x="893" y="437"/>
                  <a:pt x="893" y="436"/>
                  <a:pt x="894" y="435"/>
                </a:cubicBezTo>
                <a:cubicBezTo>
                  <a:pt x="892" y="435"/>
                  <a:pt x="890" y="433"/>
                  <a:pt x="888" y="433"/>
                </a:cubicBezTo>
                <a:cubicBezTo>
                  <a:pt x="888" y="436"/>
                  <a:pt x="887" y="440"/>
                  <a:pt x="889" y="444"/>
                </a:cubicBezTo>
                <a:cubicBezTo>
                  <a:pt x="888" y="445"/>
                  <a:pt x="887" y="442"/>
                  <a:pt x="886" y="442"/>
                </a:cubicBezTo>
                <a:cubicBezTo>
                  <a:pt x="882" y="444"/>
                  <a:pt x="886" y="450"/>
                  <a:pt x="884" y="453"/>
                </a:cubicBezTo>
                <a:cubicBezTo>
                  <a:pt x="884" y="454"/>
                  <a:pt x="885" y="453"/>
                  <a:pt x="885" y="452"/>
                </a:cubicBezTo>
                <a:cubicBezTo>
                  <a:pt x="885" y="456"/>
                  <a:pt x="887" y="462"/>
                  <a:pt x="889" y="464"/>
                </a:cubicBezTo>
                <a:cubicBezTo>
                  <a:pt x="887" y="465"/>
                  <a:pt x="885" y="458"/>
                  <a:pt x="883" y="460"/>
                </a:cubicBezTo>
                <a:cubicBezTo>
                  <a:pt x="882" y="459"/>
                  <a:pt x="884" y="458"/>
                  <a:pt x="884" y="458"/>
                </a:cubicBezTo>
                <a:cubicBezTo>
                  <a:pt x="883" y="455"/>
                  <a:pt x="881" y="454"/>
                  <a:pt x="880" y="455"/>
                </a:cubicBezTo>
                <a:cubicBezTo>
                  <a:pt x="879" y="453"/>
                  <a:pt x="881" y="453"/>
                  <a:pt x="881" y="452"/>
                </a:cubicBezTo>
                <a:cubicBezTo>
                  <a:pt x="877" y="450"/>
                  <a:pt x="879" y="453"/>
                  <a:pt x="877" y="447"/>
                </a:cubicBezTo>
                <a:cubicBezTo>
                  <a:pt x="875" y="447"/>
                  <a:pt x="873" y="448"/>
                  <a:pt x="871" y="444"/>
                </a:cubicBezTo>
                <a:cubicBezTo>
                  <a:pt x="868" y="444"/>
                  <a:pt x="867" y="446"/>
                  <a:pt x="863" y="447"/>
                </a:cubicBezTo>
                <a:cubicBezTo>
                  <a:pt x="864" y="450"/>
                  <a:pt x="865" y="449"/>
                  <a:pt x="866" y="451"/>
                </a:cubicBezTo>
                <a:cubicBezTo>
                  <a:pt x="863" y="451"/>
                  <a:pt x="863" y="447"/>
                  <a:pt x="860" y="446"/>
                </a:cubicBezTo>
                <a:cubicBezTo>
                  <a:pt x="859" y="447"/>
                  <a:pt x="861" y="449"/>
                  <a:pt x="861" y="450"/>
                </a:cubicBezTo>
                <a:cubicBezTo>
                  <a:pt x="860" y="449"/>
                  <a:pt x="858" y="448"/>
                  <a:pt x="857" y="447"/>
                </a:cubicBezTo>
                <a:cubicBezTo>
                  <a:pt x="856" y="448"/>
                  <a:pt x="859" y="450"/>
                  <a:pt x="859" y="451"/>
                </a:cubicBezTo>
                <a:cubicBezTo>
                  <a:pt x="857" y="452"/>
                  <a:pt x="857" y="452"/>
                  <a:pt x="856" y="452"/>
                </a:cubicBezTo>
                <a:cubicBezTo>
                  <a:pt x="854" y="457"/>
                  <a:pt x="858" y="465"/>
                  <a:pt x="860" y="471"/>
                </a:cubicBezTo>
                <a:cubicBezTo>
                  <a:pt x="859" y="471"/>
                  <a:pt x="857" y="470"/>
                  <a:pt x="859" y="473"/>
                </a:cubicBezTo>
                <a:cubicBezTo>
                  <a:pt x="858" y="474"/>
                  <a:pt x="856" y="477"/>
                  <a:pt x="856" y="474"/>
                </a:cubicBezTo>
                <a:cubicBezTo>
                  <a:pt x="855" y="476"/>
                  <a:pt x="857" y="475"/>
                  <a:pt x="857" y="477"/>
                </a:cubicBezTo>
                <a:cubicBezTo>
                  <a:pt x="855" y="477"/>
                  <a:pt x="854" y="475"/>
                  <a:pt x="852" y="476"/>
                </a:cubicBezTo>
                <a:cubicBezTo>
                  <a:pt x="851" y="476"/>
                  <a:pt x="854" y="478"/>
                  <a:pt x="854" y="477"/>
                </a:cubicBezTo>
                <a:cubicBezTo>
                  <a:pt x="854" y="479"/>
                  <a:pt x="853" y="479"/>
                  <a:pt x="850" y="480"/>
                </a:cubicBezTo>
                <a:cubicBezTo>
                  <a:pt x="853" y="481"/>
                  <a:pt x="851" y="482"/>
                  <a:pt x="849" y="481"/>
                </a:cubicBezTo>
                <a:cubicBezTo>
                  <a:pt x="849" y="482"/>
                  <a:pt x="850" y="484"/>
                  <a:pt x="848" y="484"/>
                </a:cubicBezTo>
                <a:cubicBezTo>
                  <a:pt x="850" y="486"/>
                  <a:pt x="850" y="483"/>
                  <a:pt x="852" y="482"/>
                </a:cubicBezTo>
                <a:cubicBezTo>
                  <a:pt x="852" y="484"/>
                  <a:pt x="854" y="484"/>
                  <a:pt x="856" y="484"/>
                </a:cubicBezTo>
                <a:cubicBezTo>
                  <a:pt x="857" y="485"/>
                  <a:pt x="855" y="486"/>
                  <a:pt x="856" y="487"/>
                </a:cubicBezTo>
                <a:cubicBezTo>
                  <a:pt x="852" y="484"/>
                  <a:pt x="855" y="489"/>
                  <a:pt x="852" y="487"/>
                </a:cubicBezTo>
                <a:cubicBezTo>
                  <a:pt x="853" y="490"/>
                  <a:pt x="851" y="488"/>
                  <a:pt x="853" y="492"/>
                </a:cubicBezTo>
                <a:cubicBezTo>
                  <a:pt x="853" y="493"/>
                  <a:pt x="854" y="493"/>
                  <a:pt x="854" y="493"/>
                </a:cubicBezTo>
                <a:cubicBezTo>
                  <a:pt x="855" y="489"/>
                  <a:pt x="858" y="488"/>
                  <a:pt x="859" y="485"/>
                </a:cubicBezTo>
                <a:cubicBezTo>
                  <a:pt x="860" y="486"/>
                  <a:pt x="859" y="486"/>
                  <a:pt x="860" y="487"/>
                </a:cubicBezTo>
                <a:cubicBezTo>
                  <a:pt x="863" y="485"/>
                  <a:pt x="862" y="482"/>
                  <a:pt x="864" y="479"/>
                </a:cubicBezTo>
                <a:cubicBezTo>
                  <a:pt x="866" y="482"/>
                  <a:pt x="867" y="481"/>
                  <a:pt x="869" y="480"/>
                </a:cubicBezTo>
                <a:cubicBezTo>
                  <a:pt x="871" y="482"/>
                  <a:pt x="868" y="482"/>
                  <a:pt x="870" y="484"/>
                </a:cubicBezTo>
                <a:cubicBezTo>
                  <a:pt x="869" y="485"/>
                  <a:pt x="868" y="483"/>
                  <a:pt x="868" y="485"/>
                </a:cubicBezTo>
                <a:cubicBezTo>
                  <a:pt x="870" y="487"/>
                  <a:pt x="870" y="484"/>
                  <a:pt x="871" y="483"/>
                </a:cubicBezTo>
                <a:cubicBezTo>
                  <a:pt x="872" y="484"/>
                  <a:pt x="872" y="485"/>
                  <a:pt x="873" y="485"/>
                </a:cubicBezTo>
                <a:cubicBezTo>
                  <a:pt x="870" y="486"/>
                  <a:pt x="873" y="491"/>
                  <a:pt x="876" y="496"/>
                </a:cubicBezTo>
                <a:cubicBezTo>
                  <a:pt x="875" y="498"/>
                  <a:pt x="876" y="500"/>
                  <a:pt x="878" y="502"/>
                </a:cubicBezTo>
                <a:cubicBezTo>
                  <a:pt x="876" y="504"/>
                  <a:pt x="876" y="504"/>
                  <a:pt x="874" y="504"/>
                </a:cubicBezTo>
                <a:cubicBezTo>
                  <a:pt x="875" y="507"/>
                  <a:pt x="869" y="509"/>
                  <a:pt x="875" y="514"/>
                </a:cubicBezTo>
                <a:cubicBezTo>
                  <a:pt x="875" y="515"/>
                  <a:pt x="874" y="516"/>
                  <a:pt x="872" y="517"/>
                </a:cubicBezTo>
                <a:cubicBezTo>
                  <a:pt x="872" y="516"/>
                  <a:pt x="873" y="515"/>
                  <a:pt x="873" y="515"/>
                </a:cubicBezTo>
                <a:cubicBezTo>
                  <a:pt x="872" y="513"/>
                  <a:pt x="871" y="513"/>
                  <a:pt x="870" y="514"/>
                </a:cubicBezTo>
                <a:cubicBezTo>
                  <a:pt x="869" y="512"/>
                  <a:pt x="872" y="511"/>
                  <a:pt x="870" y="508"/>
                </a:cubicBezTo>
                <a:cubicBezTo>
                  <a:pt x="868" y="508"/>
                  <a:pt x="863" y="509"/>
                  <a:pt x="864" y="511"/>
                </a:cubicBezTo>
                <a:cubicBezTo>
                  <a:pt x="862" y="509"/>
                  <a:pt x="861" y="509"/>
                  <a:pt x="860" y="512"/>
                </a:cubicBezTo>
                <a:cubicBezTo>
                  <a:pt x="859" y="511"/>
                  <a:pt x="859" y="510"/>
                  <a:pt x="858" y="510"/>
                </a:cubicBezTo>
                <a:cubicBezTo>
                  <a:pt x="857" y="507"/>
                  <a:pt x="860" y="511"/>
                  <a:pt x="860" y="510"/>
                </a:cubicBezTo>
                <a:cubicBezTo>
                  <a:pt x="860" y="508"/>
                  <a:pt x="856" y="506"/>
                  <a:pt x="855" y="508"/>
                </a:cubicBezTo>
                <a:cubicBezTo>
                  <a:pt x="855" y="507"/>
                  <a:pt x="854" y="506"/>
                  <a:pt x="853" y="505"/>
                </a:cubicBezTo>
                <a:cubicBezTo>
                  <a:pt x="852" y="508"/>
                  <a:pt x="847" y="504"/>
                  <a:pt x="844" y="507"/>
                </a:cubicBezTo>
                <a:cubicBezTo>
                  <a:pt x="842" y="508"/>
                  <a:pt x="847" y="509"/>
                  <a:pt x="844" y="510"/>
                </a:cubicBezTo>
                <a:cubicBezTo>
                  <a:pt x="843" y="510"/>
                  <a:pt x="842" y="506"/>
                  <a:pt x="839" y="509"/>
                </a:cubicBezTo>
                <a:cubicBezTo>
                  <a:pt x="838" y="506"/>
                  <a:pt x="836" y="507"/>
                  <a:pt x="835" y="505"/>
                </a:cubicBezTo>
                <a:cubicBezTo>
                  <a:pt x="834" y="506"/>
                  <a:pt x="833" y="508"/>
                  <a:pt x="835" y="510"/>
                </a:cubicBezTo>
                <a:cubicBezTo>
                  <a:pt x="835" y="512"/>
                  <a:pt x="833" y="512"/>
                  <a:pt x="831" y="509"/>
                </a:cubicBezTo>
                <a:cubicBezTo>
                  <a:pt x="832" y="508"/>
                  <a:pt x="833" y="512"/>
                  <a:pt x="834" y="510"/>
                </a:cubicBezTo>
                <a:cubicBezTo>
                  <a:pt x="833" y="507"/>
                  <a:pt x="829" y="508"/>
                  <a:pt x="830" y="510"/>
                </a:cubicBezTo>
                <a:cubicBezTo>
                  <a:pt x="831" y="511"/>
                  <a:pt x="828" y="509"/>
                  <a:pt x="830" y="507"/>
                </a:cubicBezTo>
                <a:cubicBezTo>
                  <a:pt x="824" y="504"/>
                  <a:pt x="822" y="512"/>
                  <a:pt x="817" y="506"/>
                </a:cubicBezTo>
                <a:cubicBezTo>
                  <a:pt x="817" y="509"/>
                  <a:pt x="816" y="507"/>
                  <a:pt x="815" y="509"/>
                </a:cubicBezTo>
                <a:cubicBezTo>
                  <a:pt x="815" y="510"/>
                  <a:pt x="816" y="510"/>
                  <a:pt x="817" y="510"/>
                </a:cubicBezTo>
                <a:cubicBezTo>
                  <a:pt x="816" y="512"/>
                  <a:pt x="813" y="512"/>
                  <a:pt x="811" y="515"/>
                </a:cubicBezTo>
                <a:cubicBezTo>
                  <a:pt x="813" y="518"/>
                  <a:pt x="813" y="518"/>
                  <a:pt x="813" y="518"/>
                </a:cubicBezTo>
                <a:cubicBezTo>
                  <a:pt x="814" y="518"/>
                  <a:pt x="813" y="517"/>
                  <a:pt x="813" y="515"/>
                </a:cubicBezTo>
                <a:cubicBezTo>
                  <a:pt x="813" y="514"/>
                  <a:pt x="817" y="518"/>
                  <a:pt x="816" y="515"/>
                </a:cubicBezTo>
                <a:cubicBezTo>
                  <a:pt x="816" y="515"/>
                  <a:pt x="820" y="521"/>
                  <a:pt x="820" y="520"/>
                </a:cubicBezTo>
                <a:cubicBezTo>
                  <a:pt x="823" y="522"/>
                  <a:pt x="825" y="513"/>
                  <a:pt x="827" y="513"/>
                </a:cubicBezTo>
                <a:cubicBezTo>
                  <a:pt x="827" y="516"/>
                  <a:pt x="824" y="522"/>
                  <a:pt x="821" y="524"/>
                </a:cubicBezTo>
                <a:cubicBezTo>
                  <a:pt x="820" y="525"/>
                  <a:pt x="823" y="526"/>
                  <a:pt x="823" y="527"/>
                </a:cubicBezTo>
                <a:cubicBezTo>
                  <a:pt x="824" y="528"/>
                  <a:pt x="821" y="530"/>
                  <a:pt x="823" y="530"/>
                </a:cubicBezTo>
                <a:cubicBezTo>
                  <a:pt x="824" y="532"/>
                  <a:pt x="822" y="530"/>
                  <a:pt x="821" y="532"/>
                </a:cubicBezTo>
                <a:cubicBezTo>
                  <a:pt x="824" y="533"/>
                  <a:pt x="827" y="531"/>
                  <a:pt x="829" y="535"/>
                </a:cubicBezTo>
                <a:cubicBezTo>
                  <a:pt x="830" y="532"/>
                  <a:pt x="832" y="534"/>
                  <a:pt x="833" y="533"/>
                </a:cubicBezTo>
                <a:cubicBezTo>
                  <a:pt x="832" y="529"/>
                  <a:pt x="826" y="533"/>
                  <a:pt x="824" y="529"/>
                </a:cubicBezTo>
                <a:cubicBezTo>
                  <a:pt x="826" y="528"/>
                  <a:pt x="827" y="530"/>
                  <a:pt x="828" y="530"/>
                </a:cubicBezTo>
                <a:cubicBezTo>
                  <a:pt x="829" y="528"/>
                  <a:pt x="825" y="527"/>
                  <a:pt x="824" y="525"/>
                </a:cubicBezTo>
                <a:cubicBezTo>
                  <a:pt x="827" y="525"/>
                  <a:pt x="830" y="527"/>
                  <a:pt x="832" y="530"/>
                </a:cubicBezTo>
                <a:cubicBezTo>
                  <a:pt x="833" y="528"/>
                  <a:pt x="833" y="529"/>
                  <a:pt x="834" y="527"/>
                </a:cubicBezTo>
                <a:cubicBezTo>
                  <a:pt x="834" y="529"/>
                  <a:pt x="836" y="531"/>
                  <a:pt x="837" y="529"/>
                </a:cubicBezTo>
                <a:cubicBezTo>
                  <a:pt x="837" y="530"/>
                  <a:pt x="839" y="533"/>
                  <a:pt x="838" y="534"/>
                </a:cubicBezTo>
                <a:cubicBezTo>
                  <a:pt x="839" y="532"/>
                  <a:pt x="842" y="538"/>
                  <a:pt x="845" y="539"/>
                </a:cubicBezTo>
                <a:cubicBezTo>
                  <a:pt x="845" y="534"/>
                  <a:pt x="847" y="534"/>
                  <a:pt x="850" y="533"/>
                </a:cubicBezTo>
                <a:cubicBezTo>
                  <a:pt x="850" y="531"/>
                  <a:pt x="849" y="533"/>
                  <a:pt x="847" y="530"/>
                </a:cubicBezTo>
                <a:cubicBezTo>
                  <a:pt x="849" y="531"/>
                  <a:pt x="850" y="530"/>
                  <a:pt x="852" y="533"/>
                </a:cubicBezTo>
                <a:cubicBezTo>
                  <a:pt x="851" y="536"/>
                  <a:pt x="851" y="541"/>
                  <a:pt x="848" y="541"/>
                </a:cubicBezTo>
                <a:cubicBezTo>
                  <a:pt x="850" y="543"/>
                  <a:pt x="851" y="542"/>
                  <a:pt x="852" y="541"/>
                </a:cubicBezTo>
                <a:cubicBezTo>
                  <a:pt x="852" y="544"/>
                  <a:pt x="848" y="543"/>
                  <a:pt x="847" y="540"/>
                </a:cubicBezTo>
                <a:cubicBezTo>
                  <a:pt x="846" y="544"/>
                  <a:pt x="844" y="543"/>
                  <a:pt x="842" y="546"/>
                </a:cubicBezTo>
                <a:cubicBezTo>
                  <a:pt x="844" y="548"/>
                  <a:pt x="844" y="546"/>
                  <a:pt x="845" y="545"/>
                </a:cubicBezTo>
                <a:cubicBezTo>
                  <a:pt x="846" y="547"/>
                  <a:pt x="844" y="547"/>
                  <a:pt x="845" y="549"/>
                </a:cubicBezTo>
                <a:cubicBezTo>
                  <a:pt x="844" y="549"/>
                  <a:pt x="842" y="546"/>
                  <a:pt x="842" y="545"/>
                </a:cubicBezTo>
                <a:cubicBezTo>
                  <a:pt x="841" y="546"/>
                  <a:pt x="841" y="546"/>
                  <a:pt x="841" y="546"/>
                </a:cubicBezTo>
                <a:cubicBezTo>
                  <a:pt x="839" y="547"/>
                  <a:pt x="844" y="547"/>
                  <a:pt x="842" y="548"/>
                </a:cubicBezTo>
                <a:cubicBezTo>
                  <a:pt x="843" y="550"/>
                  <a:pt x="841" y="547"/>
                  <a:pt x="839" y="546"/>
                </a:cubicBezTo>
                <a:cubicBezTo>
                  <a:pt x="839" y="548"/>
                  <a:pt x="839" y="552"/>
                  <a:pt x="835" y="549"/>
                </a:cubicBezTo>
                <a:cubicBezTo>
                  <a:pt x="836" y="548"/>
                  <a:pt x="838" y="547"/>
                  <a:pt x="838" y="546"/>
                </a:cubicBezTo>
                <a:cubicBezTo>
                  <a:pt x="836" y="548"/>
                  <a:pt x="830" y="545"/>
                  <a:pt x="828" y="547"/>
                </a:cubicBezTo>
                <a:cubicBezTo>
                  <a:pt x="830" y="548"/>
                  <a:pt x="831" y="548"/>
                  <a:pt x="833" y="549"/>
                </a:cubicBezTo>
                <a:cubicBezTo>
                  <a:pt x="834" y="553"/>
                  <a:pt x="828" y="554"/>
                  <a:pt x="827" y="559"/>
                </a:cubicBezTo>
                <a:cubicBezTo>
                  <a:pt x="827" y="559"/>
                  <a:pt x="828" y="560"/>
                  <a:pt x="829" y="561"/>
                </a:cubicBezTo>
                <a:cubicBezTo>
                  <a:pt x="827" y="563"/>
                  <a:pt x="827" y="564"/>
                  <a:pt x="825" y="564"/>
                </a:cubicBezTo>
                <a:cubicBezTo>
                  <a:pt x="827" y="566"/>
                  <a:pt x="828" y="564"/>
                  <a:pt x="830" y="566"/>
                </a:cubicBezTo>
                <a:cubicBezTo>
                  <a:pt x="828" y="567"/>
                  <a:pt x="823" y="565"/>
                  <a:pt x="825" y="569"/>
                </a:cubicBezTo>
                <a:cubicBezTo>
                  <a:pt x="826" y="571"/>
                  <a:pt x="825" y="568"/>
                  <a:pt x="826" y="568"/>
                </a:cubicBezTo>
                <a:cubicBezTo>
                  <a:pt x="827" y="572"/>
                  <a:pt x="826" y="572"/>
                  <a:pt x="825" y="573"/>
                </a:cubicBezTo>
                <a:cubicBezTo>
                  <a:pt x="826" y="570"/>
                  <a:pt x="824" y="570"/>
                  <a:pt x="821" y="568"/>
                </a:cubicBezTo>
                <a:cubicBezTo>
                  <a:pt x="819" y="569"/>
                  <a:pt x="822" y="571"/>
                  <a:pt x="820" y="572"/>
                </a:cubicBezTo>
                <a:cubicBezTo>
                  <a:pt x="817" y="570"/>
                  <a:pt x="815" y="572"/>
                  <a:pt x="812" y="570"/>
                </a:cubicBezTo>
                <a:cubicBezTo>
                  <a:pt x="817" y="571"/>
                  <a:pt x="823" y="567"/>
                  <a:pt x="825" y="560"/>
                </a:cubicBezTo>
                <a:cubicBezTo>
                  <a:pt x="824" y="562"/>
                  <a:pt x="820" y="562"/>
                  <a:pt x="819" y="566"/>
                </a:cubicBezTo>
                <a:cubicBezTo>
                  <a:pt x="818" y="564"/>
                  <a:pt x="817" y="567"/>
                  <a:pt x="816" y="564"/>
                </a:cubicBezTo>
                <a:cubicBezTo>
                  <a:pt x="811" y="568"/>
                  <a:pt x="808" y="568"/>
                  <a:pt x="807" y="573"/>
                </a:cubicBezTo>
                <a:cubicBezTo>
                  <a:pt x="806" y="573"/>
                  <a:pt x="806" y="572"/>
                  <a:pt x="805" y="571"/>
                </a:cubicBezTo>
                <a:cubicBezTo>
                  <a:pt x="804" y="575"/>
                  <a:pt x="800" y="573"/>
                  <a:pt x="801" y="577"/>
                </a:cubicBezTo>
                <a:cubicBezTo>
                  <a:pt x="802" y="581"/>
                  <a:pt x="803" y="576"/>
                  <a:pt x="804" y="579"/>
                </a:cubicBezTo>
                <a:cubicBezTo>
                  <a:pt x="804" y="582"/>
                  <a:pt x="802" y="579"/>
                  <a:pt x="801" y="581"/>
                </a:cubicBezTo>
                <a:cubicBezTo>
                  <a:pt x="800" y="582"/>
                  <a:pt x="803" y="582"/>
                  <a:pt x="803" y="584"/>
                </a:cubicBezTo>
                <a:cubicBezTo>
                  <a:pt x="802" y="587"/>
                  <a:pt x="800" y="586"/>
                  <a:pt x="798" y="585"/>
                </a:cubicBezTo>
                <a:cubicBezTo>
                  <a:pt x="793" y="591"/>
                  <a:pt x="793" y="594"/>
                  <a:pt x="799" y="597"/>
                </a:cubicBezTo>
                <a:cubicBezTo>
                  <a:pt x="800" y="596"/>
                  <a:pt x="800" y="593"/>
                  <a:pt x="799" y="591"/>
                </a:cubicBezTo>
                <a:cubicBezTo>
                  <a:pt x="798" y="589"/>
                  <a:pt x="798" y="593"/>
                  <a:pt x="797" y="593"/>
                </a:cubicBezTo>
                <a:cubicBezTo>
                  <a:pt x="796" y="590"/>
                  <a:pt x="798" y="591"/>
                  <a:pt x="798" y="589"/>
                </a:cubicBezTo>
                <a:cubicBezTo>
                  <a:pt x="799" y="590"/>
                  <a:pt x="799" y="590"/>
                  <a:pt x="801" y="590"/>
                </a:cubicBezTo>
                <a:cubicBezTo>
                  <a:pt x="802" y="591"/>
                  <a:pt x="800" y="591"/>
                  <a:pt x="800" y="592"/>
                </a:cubicBezTo>
                <a:cubicBezTo>
                  <a:pt x="800" y="593"/>
                  <a:pt x="801" y="593"/>
                  <a:pt x="800" y="594"/>
                </a:cubicBezTo>
                <a:cubicBezTo>
                  <a:pt x="802" y="595"/>
                  <a:pt x="805" y="594"/>
                  <a:pt x="803" y="591"/>
                </a:cubicBezTo>
                <a:cubicBezTo>
                  <a:pt x="805" y="592"/>
                  <a:pt x="808" y="590"/>
                  <a:pt x="806" y="587"/>
                </a:cubicBezTo>
                <a:cubicBezTo>
                  <a:pt x="809" y="590"/>
                  <a:pt x="811" y="590"/>
                  <a:pt x="813" y="587"/>
                </a:cubicBezTo>
                <a:cubicBezTo>
                  <a:pt x="811" y="586"/>
                  <a:pt x="810" y="588"/>
                  <a:pt x="809" y="585"/>
                </a:cubicBezTo>
                <a:cubicBezTo>
                  <a:pt x="811" y="582"/>
                  <a:pt x="814" y="582"/>
                  <a:pt x="817" y="582"/>
                </a:cubicBezTo>
                <a:cubicBezTo>
                  <a:pt x="822" y="592"/>
                  <a:pt x="833" y="581"/>
                  <a:pt x="838" y="579"/>
                </a:cubicBezTo>
                <a:cubicBezTo>
                  <a:pt x="838" y="581"/>
                  <a:pt x="837" y="583"/>
                  <a:pt x="838" y="585"/>
                </a:cubicBezTo>
                <a:cubicBezTo>
                  <a:pt x="839" y="581"/>
                  <a:pt x="840" y="579"/>
                  <a:pt x="842" y="577"/>
                </a:cubicBezTo>
                <a:cubicBezTo>
                  <a:pt x="843" y="578"/>
                  <a:pt x="844" y="579"/>
                  <a:pt x="844" y="580"/>
                </a:cubicBezTo>
                <a:cubicBezTo>
                  <a:pt x="841" y="579"/>
                  <a:pt x="839" y="582"/>
                  <a:pt x="841" y="586"/>
                </a:cubicBezTo>
                <a:cubicBezTo>
                  <a:pt x="844" y="586"/>
                  <a:pt x="844" y="583"/>
                  <a:pt x="845" y="588"/>
                </a:cubicBezTo>
                <a:cubicBezTo>
                  <a:pt x="848" y="588"/>
                  <a:pt x="845" y="585"/>
                  <a:pt x="843" y="583"/>
                </a:cubicBezTo>
                <a:cubicBezTo>
                  <a:pt x="846" y="583"/>
                  <a:pt x="847" y="583"/>
                  <a:pt x="847" y="579"/>
                </a:cubicBezTo>
                <a:cubicBezTo>
                  <a:pt x="849" y="579"/>
                  <a:pt x="850" y="584"/>
                  <a:pt x="852" y="585"/>
                </a:cubicBezTo>
                <a:cubicBezTo>
                  <a:pt x="854" y="588"/>
                  <a:pt x="854" y="590"/>
                  <a:pt x="851" y="591"/>
                </a:cubicBezTo>
                <a:cubicBezTo>
                  <a:pt x="854" y="595"/>
                  <a:pt x="854" y="595"/>
                  <a:pt x="854" y="595"/>
                </a:cubicBezTo>
                <a:cubicBezTo>
                  <a:pt x="853" y="597"/>
                  <a:pt x="852" y="595"/>
                  <a:pt x="852" y="596"/>
                </a:cubicBezTo>
                <a:cubicBezTo>
                  <a:pt x="855" y="598"/>
                  <a:pt x="856" y="602"/>
                  <a:pt x="854" y="605"/>
                </a:cubicBezTo>
                <a:cubicBezTo>
                  <a:pt x="852" y="603"/>
                  <a:pt x="854" y="602"/>
                  <a:pt x="853" y="601"/>
                </a:cubicBezTo>
                <a:cubicBezTo>
                  <a:pt x="845" y="610"/>
                  <a:pt x="834" y="610"/>
                  <a:pt x="826" y="611"/>
                </a:cubicBezTo>
                <a:cubicBezTo>
                  <a:pt x="826" y="613"/>
                  <a:pt x="826" y="615"/>
                  <a:pt x="824" y="616"/>
                </a:cubicBezTo>
                <a:cubicBezTo>
                  <a:pt x="823" y="615"/>
                  <a:pt x="822" y="615"/>
                  <a:pt x="821" y="615"/>
                </a:cubicBezTo>
                <a:cubicBezTo>
                  <a:pt x="821" y="614"/>
                  <a:pt x="822" y="614"/>
                  <a:pt x="822" y="613"/>
                </a:cubicBezTo>
                <a:cubicBezTo>
                  <a:pt x="817" y="610"/>
                  <a:pt x="816" y="612"/>
                  <a:pt x="811" y="616"/>
                </a:cubicBezTo>
                <a:cubicBezTo>
                  <a:pt x="812" y="619"/>
                  <a:pt x="813" y="616"/>
                  <a:pt x="815" y="619"/>
                </a:cubicBezTo>
                <a:cubicBezTo>
                  <a:pt x="813" y="618"/>
                  <a:pt x="813" y="618"/>
                  <a:pt x="812" y="620"/>
                </a:cubicBezTo>
                <a:cubicBezTo>
                  <a:pt x="811" y="619"/>
                  <a:pt x="811" y="618"/>
                  <a:pt x="811" y="617"/>
                </a:cubicBezTo>
                <a:cubicBezTo>
                  <a:pt x="810" y="621"/>
                  <a:pt x="806" y="616"/>
                  <a:pt x="805" y="620"/>
                </a:cubicBezTo>
                <a:cubicBezTo>
                  <a:pt x="803" y="621"/>
                  <a:pt x="805" y="617"/>
                  <a:pt x="803" y="617"/>
                </a:cubicBezTo>
                <a:cubicBezTo>
                  <a:pt x="802" y="616"/>
                  <a:pt x="805" y="615"/>
                  <a:pt x="806" y="614"/>
                </a:cubicBezTo>
                <a:cubicBezTo>
                  <a:pt x="803" y="610"/>
                  <a:pt x="802" y="616"/>
                  <a:pt x="800" y="615"/>
                </a:cubicBezTo>
                <a:cubicBezTo>
                  <a:pt x="802" y="612"/>
                  <a:pt x="798" y="614"/>
                  <a:pt x="798" y="611"/>
                </a:cubicBezTo>
                <a:cubicBezTo>
                  <a:pt x="795" y="613"/>
                  <a:pt x="796" y="616"/>
                  <a:pt x="792" y="614"/>
                </a:cubicBezTo>
                <a:cubicBezTo>
                  <a:pt x="791" y="615"/>
                  <a:pt x="792" y="616"/>
                  <a:pt x="792" y="617"/>
                </a:cubicBezTo>
                <a:cubicBezTo>
                  <a:pt x="793" y="619"/>
                  <a:pt x="796" y="618"/>
                  <a:pt x="795" y="616"/>
                </a:cubicBezTo>
                <a:cubicBezTo>
                  <a:pt x="797" y="622"/>
                  <a:pt x="788" y="616"/>
                  <a:pt x="783" y="618"/>
                </a:cubicBezTo>
                <a:cubicBezTo>
                  <a:pt x="782" y="612"/>
                  <a:pt x="791" y="615"/>
                  <a:pt x="792" y="608"/>
                </a:cubicBezTo>
                <a:cubicBezTo>
                  <a:pt x="797" y="610"/>
                  <a:pt x="794" y="604"/>
                  <a:pt x="798" y="605"/>
                </a:cubicBezTo>
                <a:cubicBezTo>
                  <a:pt x="798" y="606"/>
                  <a:pt x="797" y="607"/>
                  <a:pt x="796" y="609"/>
                </a:cubicBezTo>
                <a:cubicBezTo>
                  <a:pt x="800" y="611"/>
                  <a:pt x="800" y="606"/>
                  <a:pt x="804" y="605"/>
                </a:cubicBezTo>
                <a:cubicBezTo>
                  <a:pt x="800" y="604"/>
                  <a:pt x="797" y="603"/>
                  <a:pt x="793" y="602"/>
                </a:cubicBezTo>
                <a:cubicBezTo>
                  <a:pt x="792" y="603"/>
                  <a:pt x="794" y="605"/>
                  <a:pt x="792" y="606"/>
                </a:cubicBezTo>
                <a:cubicBezTo>
                  <a:pt x="790" y="603"/>
                  <a:pt x="790" y="603"/>
                  <a:pt x="790" y="603"/>
                </a:cubicBezTo>
                <a:cubicBezTo>
                  <a:pt x="788" y="604"/>
                  <a:pt x="790" y="607"/>
                  <a:pt x="788" y="608"/>
                </a:cubicBezTo>
                <a:cubicBezTo>
                  <a:pt x="789" y="605"/>
                  <a:pt x="786" y="606"/>
                  <a:pt x="784" y="603"/>
                </a:cubicBezTo>
                <a:cubicBezTo>
                  <a:pt x="781" y="604"/>
                  <a:pt x="785" y="605"/>
                  <a:pt x="785" y="608"/>
                </a:cubicBezTo>
                <a:cubicBezTo>
                  <a:pt x="782" y="611"/>
                  <a:pt x="778" y="610"/>
                  <a:pt x="775" y="613"/>
                </a:cubicBezTo>
                <a:cubicBezTo>
                  <a:pt x="774" y="613"/>
                  <a:pt x="776" y="615"/>
                  <a:pt x="776" y="616"/>
                </a:cubicBezTo>
                <a:cubicBezTo>
                  <a:pt x="777" y="614"/>
                  <a:pt x="779" y="611"/>
                  <a:pt x="781" y="613"/>
                </a:cubicBezTo>
                <a:cubicBezTo>
                  <a:pt x="780" y="612"/>
                  <a:pt x="777" y="619"/>
                  <a:pt x="781" y="618"/>
                </a:cubicBezTo>
                <a:cubicBezTo>
                  <a:pt x="780" y="620"/>
                  <a:pt x="779" y="620"/>
                  <a:pt x="779" y="625"/>
                </a:cubicBezTo>
                <a:cubicBezTo>
                  <a:pt x="778" y="623"/>
                  <a:pt x="779" y="623"/>
                  <a:pt x="778" y="621"/>
                </a:cubicBezTo>
                <a:cubicBezTo>
                  <a:pt x="777" y="622"/>
                  <a:pt x="777" y="623"/>
                  <a:pt x="777" y="623"/>
                </a:cubicBezTo>
                <a:cubicBezTo>
                  <a:pt x="780" y="628"/>
                  <a:pt x="780" y="627"/>
                  <a:pt x="783" y="629"/>
                </a:cubicBezTo>
                <a:cubicBezTo>
                  <a:pt x="781" y="627"/>
                  <a:pt x="782" y="631"/>
                  <a:pt x="780" y="630"/>
                </a:cubicBezTo>
                <a:cubicBezTo>
                  <a:pt x="781" y="639"/>
                  <a:pt x="781" y="647"/>
                  <a:pt x="774" y="650"/>
                </a:cubicBezTo>
                <a:cubicBezTo>
                  <a:pt x="775" y="657"/>
                  <a:pt x="770" y="662"/>
                  <a:pt x="771" y="669"/>
                </a:cubicBezTo>
                <a:cubicBezTo>
                  <a:pt x="770" y="670"/>
                  <a:pt x="766" y="671"/>
                  <a:pt x="769" y="674"/>
                </a:cubicBezTo>
                <a:cubicBezTo>
                  <a:pt x="768" y="674"/>
                  <a:pt x="767" y="674"/>
                  <a:pt x="766" y="674"/>
                </a:cubicBezTo>
                <a:cubicBezTo>
                  <a:pt x="764" y="675"/>
                  <a:pt x="769" y="674"/>
                  <a:pt x="768" y="676"/>
                </a:cubicBezTo>
                <a:cubicBezTo>
                  <a:pt x="766" y="679"/>
                  <a:pt x="767" y="675"/>
                  <a:pt x="766" y="676"/>
                </a:cubicBezTo>
                <a:cubicBezTo>
                  <a:pt x="766" y="678"/>
                  <a:pt x="767" y="680"/>
                  <a:pt x="767" y="682"/>
                </a:cubicBezTo>
                <a:cubicBezTo>
                  <a:pt x="764" y="685"/>
                  <a:pt x="757" y="689"/>
                  <a:pt x="755" y="694"/>
                </a:cubicBezTo>
                <a:cubicBezTo>
                  <a:pt x="754" y="694"/>
                  <a:pt x="753" y="693"/>
                  <a:pt x="752" y="692"/>
                </a:cubicBezTo>
                <a:cubicBezTo>
                  <a:pt x="747" y="704"/>
                  <a:pt x="735" y="701"/>
                  <a:pt x="728" y="708"/>
                </a:cubicBezTo>
                <a:cubicBezTo>
                  <a:pt x="725" y="706"/>
                  <a:pt x="725" y="708"/>
                  <a:pt x="721" y="710"/>
                </a:cubicBezTo>
                <a:cubicBezTo>
                  <a:pt x="721" y="709"/>
                  <a:pt x="720" y="709"/>
                  <a:pt x="719" y="707"/>
                </a:cubicBezTo>
                <a:cubicBezTo>
                  <a:pt x="715" y="713"/>
                  <a:pt x="708" y="710"/>
                  <a:pt x="703" y="714"/>
                </a:cubicBezTo>
                <a:cubicBezTo>
                  <a:pt x="703" y="713"/>
                  <a:pt x="702" y="713"/>
                  <a:pt x="702" y="712"/>
                </a:cubicBezTo>
                <a:cubicBezTo>
                  <a:pt x="700" y="716"/>
                  <a:pt x="698" y="712"/>
                  <a:pt x="696" y="717"/>
                </a:cubicBezTo>
                <a:cubicBezTo>
                  <a:pt x="694" y="715"/>
                  <a:pt x="692" y="716"/>
                  <a:pt x="692" y="718"/>
                </a:cubicBezTo>
                <a:cubicBezTo>
                  <a:pt x="691" y="716"/>
                  <a:pt x="690" y="717"/>
                  <a:pt x="689" y="715"/>
                </a:cubicBezTo>
                <a:cubicBezTo>
                  <a:pt x="687" y="715"/>
                  <a:pt x="689" y="718"/>
                  <a:pt x="687" y="718"/>
                </a:cubicBezTo>
                <a:cubicBezTo>
                  <a:pt x="681" y="716"/>
                  <a:pt x="673" y="716"/>
                  <a:pt x="668" y="721"/>
                </a:cubicBezTo>
                <a:cubicBezTo>
                  <a:pt x="664" y="717"/>
                  <a:pt x="660" y="717"/>
                  <a:pt x="656" y="718"/>
                </a:cubicBezTo>
                <a:cubicBezTo>
                  <a:pt x="656" y="716"/>
                  <a:pt x="655" y="714"/>
                  <a:pt x="654" y="712"/>
                </a:cubicBezTo>
                <a:cubicBezTo>
                  <a:pt x="647" y="709"/>
                  <a:pt x="643" y="721"/>
                  <a:pt x="637" y="717"/>
                </a:cubicBezTo>
                <a:cubicBezTo>
                  <a:pt x="645" y="714"/>
                  <a:pt x="653" y="707"/>
                  <a:pt x="660" y="702"/>
                </a:cubicBezTo>
                <a:cubicBezTo>
                  <a:pt x="665" y="688"/>
                  <a:pt x="680" y="685"/>
                  <a:pt x="690" y="675"/>
                </a:cubicBezTo>
                <a:cubicBezTo>
                  <a:pt x="703" y="674"/>
                  <a:pt x="711" y="665"/>
                  <a:pt x="718" y="653"/>
                </a:cubicBezTo>
                <a:cubicBezTo>
                  <a:pt x="716" y="649"/>
                  <a:pt x="714" y="652"/>
                  <a:pt x="712" y="648"/>
                </a:cubicBezTo>
                <a:cubicBezTo>
                  <a:pt x="718" y="644"/>
                  <a:pt x="722" y="643"/>
                  <a:pt x="727" y="636"/>
                </a:cubicBezTo>
                <a:cubicBezTo>
                  <a:pt x="726" y="635"/>
                  <a:pt x="725" y="635"/>
                  <a:pt x="724" y="635"/>
                </a:cubicBezTo>
                <a:cubicBezTo>
                  <a:pt x="726" y="640"/>
                  <a:pt x="717" y="636"/>
                  <a:pt x="719" y="640"/>
                </a:cubicBezTo>
                <a:cubicBezTo>
                  <a:pt x="711" y="638"/>
                  <a:pt x="709" y="647"/>
                  <a:pt x="700" y="644"/>
                </a:cubicBezTo>
                <a:cubicBezTo>
                  <a:pt x="699" y="645"/>
                  <a:pt x="702" y="647"/>
                  <a:pt x="701" y="649"/>
                </a:cubicBezTo>
                <a:cubicBezTo>
                  <a:pt x="699" y="644"/>
                  <a:pt x="695" y="649"/>
                  <a:pt x="695" y="652"/>
                </a:cubicBezTo>
                <a:cubicBezTo>
                  <a:pt x="694" y="645"/>
                  <a:pt x="688" y="652"/>
                  <a:pt x="685" y="652"/>
                </a:cubicBezTo>
                <a:cubicBezTo>
                  <a:pt x="685" y="651"/>
                  <a:pt x="686" y="651"/>
                  <a:pt x="685" y="650"/>
                </a:cubicBezTo>
                <a:cubicBezTo>
                  <a:pt x="683" y="650"/>
                  <a:pt x="682" y="651"/>
                  <a:pt x="682" y="654"/>
                </a:cubicBezTo>
                <a:cubicBezTo>
                  <a:pt x="681" y="655"/>
                  <a:pt x="680" y="652"/>
                  <a:pt x="679" y="651"/>
                </a:cubicBezTo>
                <a:cubicBezTo>
                  <a:pt x="675" y="655"/>
                  <a:pt x="669" y="651"/>
                  <a:pt x="665" y="657"/>
                </a:cubicBezTo>
                <a:cubicBezTo>
                  <a:pt x="664" y="655"/>
                  <a:pt x="663" y="655"/>
                  <a:pt x="662" y="653"/>
                </a:cubicBezTo>
                <a:cubicBezTo>
                  <a:pt x="661" y="654"/>
                  <a:pt x="659" y="655"/>
                  <a:pt x="658" y="654"/>
                </a:cubicBezTo>
                <a:cubicBezTo>
                  <a:pt x="657" y="654"/>
                  <a:pt x="658" y="657"/>
                  <a:pt x="659" y="656"/>
                </a:cubicBezTo>
                <a:cubicBezTo>
                  <a:pt x="660" y="658"/>
                  <a:pt x="657" y="655"/>
                  <a:pt x="656" y="657"/>
                </a:cubicBezTo>
                <a:cubicBezTo>
                  <a:pt x="655" y="656"/>
                  <a:pt x="656" y="656"/>
                  <a:pt x="654" y="655"/>
                </a:cubicBezTo>
                <a:cubicBezTo>
                  <a:pt x="654" y="658"/>
                  <a:pt x="648" y="657"/>
                  <a:pt x="650" y="661"/>
                </a:cubicBezTo>
                <a:cubicBezTo>
                  <a:pt x="646" y="656"/>
                  <a:pt x="645" y="659"/>
                  <a:pt x="642" y="659"/>
                </a:cubicBezTo>
                <a:cubicBezTo>
                  <a:pt x="641" y="658"/>
                  <a:pt x="644" y="657"/>
                  <a:pt x="645" y="656"/>
                </a:cubicBezTo>
                <a:cubicBezTo>
                  <a:pt x="644" y="653"/>
                  <a:pt x="642" y="653"/>
                  <a:pt x="640" y="654"/>
                </a:cubicBezTo>
                <a:cubicBezTo>
                  <a:pt x="639" y="650"/>
                  <a:pt x="645" y="654"/>
                  <a:pt x="645" y="649"/>
                </a:cubicBezTo>
                <a:cubicBezTo>
                  <a:pt x="643" y="649"/>
                  <a:pt x="641" y="652"/>
                  <a:pt x="639" y="648"/>
                </a:cubicBezTo>
                <a:cubicBezTo>
                  <a:pt x="638" y="649"/>
                  <a:pt x="640" y="652"/>
                  <a:pt x="637" y="652"/>
                </a:cubicBezTo>
                <a:cubicBezTo>
                  <a:pt x="636" y="654"/>
                  <a:pt x="639" y="652"/>
                  <a:pt x="639" y="655"/>
                </a:cubicBezTo>
                <a:cubicBezTo>
                  <a:pt x="636" y="654"/>
                  <a:pt x="635" y="654"/>
                  <a:pt x="632" y="652"/>
                </a:cubicBezTo>
                <a:cubicBezTo>
                  <a:pt x="633" y="651"/>
                  <a:pt x="633" y="650"/>
                  <a:pt x="633" y="649"/>
                </a:cubicBezTo>
                <a:cubicBezTo>
                  <a:pt x="632" y="648"/>
                  <a:pt x="632" y="648"/>
                  <a:pt x="631" y="647"/>
                </a:cubicBezTo>
                <a:cubicBezTo>
                  <a:pt x="630" y="651"/>
                  <a:pt x="628" y="648"/>
                  <a:pt x="627" y="651"/>
                </a:cubicBezTo>
                <a:cubicBezTo>
                  <a:pt x="627" y="648"/>
                  <a:pt x="625" y="646"/>
                  <a:pt x="623" y="648"/>
                </a:cubicBezTo>
                <a:cubicBezTo>
                  <a:pt x="621" y="648"/>
                  <a:pt x="625" y="646"/>
                  <a:pt x="626" y="645"/>
                </a:cubicBezTo>
                <a:cubicBezTo>
                  <a:pt x="622" y="644"/>
                  <a:pt x="620" y="647"/>
                  <a:pt x="617" y="649"/>
                </a:cubicBezTo>
                <a:cubicBezTo>
                  <a:pt x="616" y="646"/>
                  <a:pt x="614" y="646"/>
                  <a:pt x="616" y="644"/>
                </a:cubicBezTo>
                <a:cubicBezTo>
                  <a:pt x="613" y="645"/>
                  <a:pt x="611" y="648"/>
                  <a:pt x="613" y="653"/>
                </a:cubicBezTo>
                <a:cubicBezTo>
                  <a:pt x="612" y="654"/>
                  <a:pt x="607" y="652"/>
                  <a:pt x="608" y="655"/>
                </a:cubicBezTo>
                <a:cubicBezTo>
                  <a:pt x="609" y="658"/>
                  <a:pt x="610" y="655"/>
                  <a:pt x="611" y="656"/>
                </a:cubicBezTo>
                <a:cubicBezTo>
                  <a:pt x="611" y="660"/>
                  <a:pt x="607" y="654"/>
                  <a:pt x="604" y="654"/>
                </a:cubicBezTo>
                <a:cubicBezTo>
                  <a:pt x="603" y="654"/>
                  <a:pt x="604" y="657"/>
                  <a:pt x="605" y="657"/>
                </a:cubicBezTo>
                <a:cubicBezTo>
                  <a:pt x="605" y="659"/>
                  <a:pt x="602" y="656"/>
                  <a:pt x="603" y="654"/>
                </a:cubicBezTo>
                <a:cubicBezTo>
                  <a:pt x="600" y="652"/>
                  <a:pt x="601" y="659"/>
                  <a:pt x="598" y="653"/>
                </a:cubicBezTo>
                <a:cubicBezTo>
                  <a:pt x="597" y="655"/>
                  <a:pt x="599" y="658"/>
                  <a:pt x="599" y="659"/>
                </a:cubicBezTo>
                <a:cubicBezTo>
                  <a:pt x="598" y="659"/>
                  <a:pt x="594" y="661"/>
                  <a:pt x="593" y="661"/>
                </a:cubicBezTo>
                <a:cubicBezTo>
                  <a:pt x="592" y="659"/>
                  <a:pt x="596" y="661"/>
                  <a:pt x="597" y="659"/>
                </a:cubicBezTo>
                <a:cubicBezTo>
                  <a:pt x="596" y="657"/>
                  <a:pt x="595" y="656"/>
                  <a:pt x="594" y="657"/>
                </a:cubicBezTo>
                <a:cubicBezTo>
                  <a:pt x="594" y="654"/>
                  <a:pt x="596" y="656"/>
                  <a:pt x="597" y="657"/>
                </a:cubicBezTo>
                <a:cubicBezTo>
                  <a:pt x="598" y="656"/>
                  <a:pt x="597" y="654"/>
                  <a:pt x="596" y="653"/>
                </a:cubicBezTo>
                <a:cubicBezTo>
                  <a:pt x="588" y="658"/>
                  <a:pt x="571" y="659"/>
                  <a:pt x="563" y="668"/>
                </a:cubicBezTo>
                <a:cubicBezTo>
                  <a:pt x="561" y="662"/>
                  <a:pt x="552" y="667"/>
                  <a:pt x="553" y="671"/>
                </a:cubicBezTo>
                <a:cubicBezTo>
                  <a:pt x="552" y="671"/>
                  <a:pt x="551" y="669"/>
                  <a:pt x="550" y="669"/>
                </a:cubicBezTo>
                <a:cubicBezTo>
                  <a:pt x="551" y="673"/>
                  <a:pt x="547" y="669"/>
                  <a:pt x="547" y="672"/>
                </a:cubicBezTo>
                <a:cubicBezTo>
                  <a:pt x="544" y="672"/>
                  <a:pt x="549" y="671"/>
                  <a:pt x="546" y="669"/>
                </a:cubicBezTo>
                <a:cubicBezTo>
                  <a:pt x="543" y="667"/>
                  <a:pt x="546" y="673"/>
                  <a:pt x="543" y="672"/>
                </a:cubicBezTo>
                <a:cubicBezTo>
                  <a:pt x="542" y="671"/>
                  <a:pt x="543" y="671"/>
                  <a:pt x="543" y="670"/>
                </a:cubicBezTo>
                <a:cubicBezTo>
                  <a:pt x="540" y="669"/>
                  <a:pt x="536" y="671"/>
                  <a:pt x="538" y="675"/>
                </a:cubicBezTo>
                <a:cubicBezTo>
                  <a:pt x="534" y="672"/>
                  <a:pt x="533" y="669"/>
                  <a:pt x="529" y="669"/>
                </a:cubicBezTo>
                <a:cubicBezTo>
                  <a:pt x="528" y="669"/>
                  <a:pt x="530" y="671"/>
                  <a:pt x="528" y="672"/>
                </a:cubicBezTo>
                <a:cubicBezTo>
                  <a:pt x="526" y="670"/>
                  <a:pt x="523" y="671"/>
                  <a:pt x="522" y="673"/>
                </a:cubicBezTo>
                <a:cubicBezTo>
                  <a:pt x="517" y="666"/>
                  <a:pt x="514" y="675"/>
                  <a:pt x="510" y="673"/>
                </a:cubicBezTo>
                <a:cubicBezTo>
                  <a:pt x="509" y="678"/>
                  <a:pt x="499" y="681"/>
                  <a:pt x="497" y="680"/>
                </a:cubicBezTo>
                <a:cubicBezTo>
                  <a:pt x="496" y="677"/>
                  <a:pt x="498" y="678"/>
                  <a:pt x="499" y="679"/>
                </a:cubicBezTo>
                <a:cubicBezTo>
                  <a:pt x="500" y="677"/>
                  <a:pt x="496" y="676"/>
                  <a:pt x="499" y="675"/>
                </a:cubicBezTo>
                <a:cubicBezTo>
                  <a:pt x="499" y="676"/>
                  <a:pt x="500" y="678"/>
                  <a:pt x="501" y="678"/>
                </a:cubicBezTo>
                <a:cubicBezTo>
                  <a:pt x="500" y="676"/>
                  <a:pt x="504" y="676"/>
                  <a:pt x="505" y="675"/>
                </a:cubicBezTo>
                <a:cubicBezTo>
                  <a:pt x="506" y="675"/>
                  <a:pt x="506" y="674"/>
                  <a:pt x="505" y="673"/>
                </a:cubicBezTo>
                <a:cubicBezTo>
                  <a:pt x="502" y="670"/>
                  <a:pt x="497" y="674"/>
                  <a:pt x="498" y="676"/>
                </a:cubicBezTo>
                <a:cubicBezTo>
                  <a:pt x="496" y="676"/>
                  <a:pt x="493" y="675"/>
                  <a:pt x="493" y="678"/>
                </a:cubicBezTo>
                <a:cubicBezTo>
                  <a:pt x="490" y="677"/>
                  <a:pt x="494" y="675"/>
                  <a:pt x="495" y="674"/>
                </a:cubicBezTo>
                <a:cubicBezTo>
                  <a:pt x="493" y="671"/>
                  <a:pt x="493" y="671"/>
                  <a:pt x="493" y="671"/>
                </a:cubicBezTo>
                <a:cubicBezTo>
                  <a:pt x="492" y="672"/>
                  <a:pt x="494" y="674"/>
                  <a:pt x="492" y="675"/>
                </a:cubicBezTo>
                <a:cubicBezTo>
                  <a:pt x="492" y="670"/>
                  <a:pt x="489" y="673"/>
                  <a:pt x="488" y="675"/>
                </a:cubicBezTo>
                <a:cubicBezTo>
                  <a:pt x="486" y="672"/>
                  <a:pt x="491" y="672"/>
                  <a:pt x="492" y="670"/>
                </a:cubicBezTo>
                <a:cubicBezTo>
                  <a:pt x="490" y="668"/>
                  <a:pt x="490" y="669"/>
                  <a:pt x="488" y="668"/>
                </a:cubicBezTo>
                <a:cubicBezTo>
                  <a:pt x="491" y="671"/>
                  <a:pt x="481" y="676"/>
                  <a:pt x="478" y="675"/>
                </a:cubicBezTo>
                <a:cubicBezTo>
                  <a:pt x="476" y="680"/>
                  <a:pt x="468" y="681"/>
                  <a:pt x="467" y="685"/>
                </a:cubicBezTo>
                <a:cubicBezTo>
                  <a:pt x="469" y="686"/>
                  <a:pt x="469" y="685"/>
                  <a:pt x="470" y="684"/>
                </a:cubicBezTo>
                <a:cubicBezTo>
                  <a:pt x="472" y="686"/>
                  <a:pt x="470" y="686"/>
                  <a:pt x="469" y="687"/>
                </a:cubicBezTo>
                <a:cubicBezTo>
                  <a:pt x="470" y="689"/>
                  <a:pt x="472" y="688"/>
                  <a:pt x="473" y="688"/>
                </a:cubicBezTo>
                <a:cubicBezTo>
                  <a:pt x="471" y="685"/>
                  <a:pt x="475" y="688"/>
                  <a:pt x="473" y="685"/>
                </a:cubicBezTo>
                <a:cubicBezTo>
                  <a:pt x="474" y="685"/>
                  <a:pt x="475" y="686"/>
                  <a:pt x="476" y="687"/>
                </a:cubicBezTo>
                <a:cubicBezTo>
                  <a:pt x="474" y="689"/>
                  <a:pt x="474" y="689"/>
                  <a:pt x="474" y="689"/>
                </a:cubicBezTo>
                <a:cubicBezTo>
                  <a:pt x="475" y="691"/>
                  <a:pt x="476" y="687"/>
                  <a:pt x="478" y="690"/>
                </a:cubicBezTo>
                <a:cubicBezTo>
                  <a:pt x="472" y="692"/>
                  <a:pt x="472" y="691"/>
                  <a:pt x="466" y="696"/>
                </a:cubicBezTo>
                <a:cubicBezTo>
                  <a:pt x="466" y="694"/>
                  <a:pt x="467" y="693"/>
                  <a:pt x="465" y="691"/>
                </a:cubicBezTo>
                <a:cubicBezTo>
                  <a:pt x="466" y="689"/>
                  <a:pt x="467" y="690"/>
                  <a:pt x="467" y="687"/>
                </a:cubicBezTo>
                <a:cubicBezTo>
                  <a:pt x="465" y="685"/>
                  <a:pt x="465" y="685"/>
                  <a:pt x="463" y="683"/>
                </a:cubicBezTo>
                <a:cubicBezTo>
                  <a:pt x="463" y="684"/>
                  <a:pt x="463" y="684"/>
                  <a:pt x="464" y="684"/>
                </a:cubicBezTo>
                <a:cubicBezTo>
                  <a:pt x="464" y="688"/>
                  <a:pt x="458" y="685"/>
                  <a:pt x="460" y="689"/>
                </a:cubicBezTo>
                <a:cubicBezTo>
                  <a:pt x="459" y="688"/>
                  <a:pt x="459" y="688"/>
                  <a:pt x="458" y="690"/>
                </a:cubicBezTo>
                <a:cubicBezTo>
                  <a:pt x="457" y="687"/>
                  <a:pt x="454" y="689"/>
                  <a:pt x="456" y="687"/>
                </a:cubicBezTo>
                <a:cubicBezTo>
                  <a:pt x="453" y="688"/>
                  <a:pt x="450" y="692"/>
                  <a:pt x="446" y="694"/>
                </a:cubicBezTo>
                <a:cubicBezTo>
                  <a:pt x="450" y="685"/>
                  <a:pt x="434" y="696"/>
                  <a:pt x="432" y="701"/>
                </a:cubicBezTo>
                <a:cubicBezTo>
                  <a:pt x="430" y="700"/>
                  <a:pt x="427" y="702"/>
                  <a:pt x="425" y="704"/>
                </a:cubicBezTo>
                <a:cubicBezTo>
                  <a:pt x="424" y="704"/>
                  <a:pt x="422" y="706"/>
                  <a:pt x="421" y="707"/>
                </a:cubicBezTo>
                <a:cubicBezTo>
                  <a:pt x="421" y="707"/>
                  <a:pt x="420" y="708"/>
                  <a:pt x="420" y="708"/>
                </a:cubicBezTo>
                <a:cubicBezTo>
                  <a:pt x="420" y="708"/>
                  <a:pt x="420" y="710"/>
                  <a:pt x="420" y="710"/>
                </a:cubicBezTo>
                <a:cubicBezTo>
                  <a:pt x="421" y="711"/>
                  <a:pt x="421" y="711"/>
                  <a:pt x="421" y="711"/>
                </a:cubicBezTo>
                <a:cubicBezTo>
                  <a:pt x="418" y="713"/>
                  <a:pt x="418" y="713"/>
                  <a:pt x="418" y="713"/>
                </a:cubicBezTo>
                <a:cubicBezTo>
                  <a:pt x="416" y="710"/>
                  <a:pt x="416" y="710"/>
                  <a:pt x="416" y="710"/>
                </a:cubicBezTo>
                <a:cubicBezTo>
                  <a:pt x="416" y="709"/>
                  <a:pt x="422" y="711"/>
                  <a:pt x="422" y="711"/>
                </a:cubicBezTo>
                <a:cubicBezTo>
                  <a:pt x="422" y="711"/>
                  <a:pt x="422" y="711"/>
                  <a:pt x="422" y="711"/>
                </a:cubicBezTo>
                <a:cubicBezTo>
                  <a:pt x="422" y="711"/>
                  <a:pt x="422" y="711"/>
                  <a:pt x="422" y="711"/>
                </a:cubicBezTo>
                <a:cubicBezTo>
                  <a:pt x="422" y="711"/>
                  <a:pt x="422" y="711"/>
                  <a:pt x="422" y="711"/>
                </a:cubicBezTo>
                <a:cubicBezTo>
                  <a:pt x="421" y="709"/>
                  <a:pt x="421" y="709"/>
                  <a:pt x="421" y="709"/>
                </a:cubicBezTo>
                <a:cubicBezTo>
                  <a:pt x="421" y="709"/>
                  <a:pt x="420" y="708"/>
                  <a:pt x="419" y="708"/>
                </a:cubicBezTo>
                <a:cubicBezTo>
                  <a:pt x="418" y="706"/>
                  <a:pt x="416" y="707"/>
                  <a:pt x="414" y="707"/>
                </a:cubicBezTo>
                <a:cubicBezTo>
                  <a:pt x="414" y="709"/>
                  <a:pt x="418" y="707"/>
                  <a:pt x="417" y="710"/>
                </a:cubicBezTo>
                <a:cubicBezTo>
                  <a:pt x="416" y="709"/>
                  <a:pt x="414" y="708"/>
                  <a:pt x="413" y="710"/>
                </a:cubicBezTo>
                <a:cubicBezTo>
                  <a:pt x="413" y="710"/>
                  <a:pt x="413" y="709"/>
                  <a:pt x="412" y="708"/>
                </a:cubicBezTo>
                <a:cubicBezTo>
                  <a:pt x="412" y="711"/>
                  <a:pt x="409" y="712"/>
                  <a:pt x="406" y="710"/>
                </a:cubicBezTo>
                <a:cubicBezTo>
                  <a:pt x="403" y="716"/>
                  <a:pt x="396" y="716"/>
                  <a:pt x="392" y="720"/>
                </a:cubicBezTo>
                <a:cubicBezTo>
                  <a:pt x="392" y="717"/>
                  <a:pt x="387" y="718"/>
                  <a:pt x="390" y="722"/>
                </a:cubicBezTo>
                <a:cubicBezTo>
                  <a:pt x="389" y="721"/>
                  <a:pt x="388" y="722"/>
                  <a:pt x="387" y="719"/>
                </a:cubicBezTo>
                <a:cubicBezTo>
                  <a:pt x="385" y="722"/>
                  <a:pt x="382" y="721"/>
                  <a:pt x="379" y="724"/>
                </a:cubicBezTo>
                <a:cubicBezTo>
                  <a:pt x="381" y="726"/>
                  <a:pt x="385" y="725"/>
                  <a:pt x="384" y="722"/>
                </a:cubicBezTo>
                <a:cubicBezTo>
                  <a:pt x="387" y="724"/>
                  <a:pt x="382" y="726"/>
                  <a:pt x="383" y="728"/>
                </a:cubicBezTo>
                <a:cubicBezTo>
                  <a:pt x="381" y="726"/>
                  <a:pt x="381" y="726"/>
                  <a:pt x="381" y="726"/>
                </a:cubicBezTo>
                <a:cubicBezTo>
                  <a:pt x="380" y="728"/>
                  <a:pt x="378" y="728"/>
                  <a:pt x="376" y="732"/>
                </a:cubicBezTo>
                <a:cubicBezTo>
                  <a:pt x="370" y="731"/>
                  <a:pt x="365" y="730"/>
                  <a:pt x="363" y="737"/>
                </a:cubicBezTo>
                <a:cubicBezTo>
                  <a:pt x="365" y="739"/>
                  <a:pt x="366" y="739"/>
                  <a:pt x="367" y="740"/>
                </a:cubicBezTo>
                <a:cubicBezTo>
                  <a:pt x="368" y="738"/>
                  <a:pt x="365" y="737"/>
                  <a:pt x="367" y="735"/>
                </a:cubicBezTo>
                <a:cubicBezTo>
                  <a:pt x="367" y="740"/>
                  <a:pt x="375" y="739"/>
                  <a:pt x="371" y="735"/>
                </a:cubicBezTo>
                <a:cubicBezTo>
                  <a:pt x="376" y="738"/>
                  <a:pt x="379" y="734"/>
                  <a:pt x="381" y="730"/>
                </a:cubicBezTo>
                <a:cubicBezTo>
                  <a:pt x="382" y="732"/>
                  <a:pt x="382" y="733"/>
                  <a:pt x="382" y="734"/>
                </a:cubicBezTo>
                <a:cubicBezTo>
                  <a:pt x="384" y="735"/>
                  <a:pt x="384" y="729"/>
                  <a:pt x="387" y="733"/>
                </a:cubicBezTo>
                <a:cubicBezTo>
                  <a:pt x="388" y="732"/>
                  <a:pt x="387" y="731"/>
                  <a:pt x="388" y="730"/>
                </a:cubicBezTo>
                <a:cubicBezTo>
                  <a:pt x="388" y="731"/>
                  <a:pt x="388" y="732"/>
                  <a:pt x="388" y="733"/>
                </a:cubicBezTo>
                <a:cubicBezTo>
                  <a:pt x="390" y="734"/>
                  <a:pt x="390" y="732"/>
                  <a:pt x="393" y="731"/>
                </a:cubicBezTo>
                <a:cubicBezTo>
                  <a:pt x="393" y="733"/>
                  <a:pt x="392" y="734"/>
                  <a:pt x="392" y="736"/>
                </a:cubicBezTo>
                <a:cubicBezTo>
                  <a:pt x="389" y="735"/>
                  <a:pt x="387" y="738"/>
                  <a:pt x="387" y="740"/>
                </a:cubicBezTo>
                <a:cubicBezTo>
                  <a:pt x="386" y="740"/>
                  <a:pt x="385" y="739"/>
                  <a:pt x="384" y="739"/>
                </a:cubicBezTo>
                <a:cubicBezTo>
                  <a:pt x="382" y="740"/>
                  <a:pt x="384" y="742"/>
                  <a:pt x="383" y="744"/>
                </a:cubicBezTo>
                <a:cubicBezTo>
                  <a:pt x="381" y="743"/>
                  <a:pt x="380" y="744"/>
                  <a:pt x="379" y="746"/>
                </a:cubicBezTo>
                <a:cubicBezTo>
                  <a:pt x="377" y="744"/>
                  <a:pt x="380" y="744"/>
                  <a:pt x="379" y="742"/>
                </a:cubicBezTo>
                <a:cubicBezTo>
                  <a:pt x="377" y="740"/>
                  <a:pt x="376" y="740"/>
                  <a:pt x="375" y="740"/>
                </a:cubicBezTo>
                <a:cubicBezTo>
                  <a:pt x="375" y="741"/>
                  <a:pt x="375" y="741"/>
                  <a:pt x="374" y="742"/>
                </a:cubicBezTo>
                <a:cubicBezTo>
                  <a:pt x="375" y="743"/>
                  <a:pt x="377" y="742"/>
                  <a:pt x="376" y="744"/>
                </a:cubicBezTo>
                <a:cubicBezTo>
                  <a:pt x="373" y="743"/>
                  <a:pt x="372" y="741"/>
                  <a:pt x="369" y="744"/>
                </a:cubicBezTo>
                <a:cubicBezTo>
                  <a:pt x="369" y="744"/>
                  <a:pt x="369" y="745"/>
                  <a:pt x="369" y="745"/>
                </a:cubicBezTo>
                <a:cubicBezTo>
                  <a:pt x="370" y="748"/>
                  <a:pt x="371" y="744"/>
                  <a:pt x="372" y="747"/>
                </a:cubicBezTo>
                <a:cubicBezTo>
                  <a:pt x="369" y="747"/>
                  <a:pt x="366" y="745"/>
                  <a:pt x="366" y="749"/>
                </a:cubicBezTo>
                <a:cubicBezTo>
                  <a:pt x="368" y="751"/>
                  <a:pt x="367" y="747"/>
                  <a:pt x="369" y="747"/>
                </a:cubicBezTo>
                <a:cubicBezTo>
                  <a:pt x="372" y="750"/>
                  <a:pt x="367" y="750"/>
                  <a:pt x="368" y="752"/>
                </a:cubicBezTo>
                <a:cubicBezTo>
                  <a:pt x="365" y="749"/>
                  <a:pt x="365" y="752"/>
                  <a:pt x="363" y="754"/>
                </a:cubicBezTo>
                <a:cubicBezTo>
                  <a:pt x="362" y="752"/>
                  <a:pt x="365" y="752"/>
                  <a:pt x="364" y="750"/>
                </a:cubicBezTo>
                <a:cubicBezTo>
                  <a:pt x="362" y="750"/>
                  <a:pt x="360" y="753"/>
                  <a:pt x="357" y="749"/>
                </a:cubicBezTo>
                <a:cubicBezTo>
                  <a:pt x="357" y="748"/>
                  <a:pt x="362" y="750"/>
                  <a:pt x="360" y="746"/>
                </a:cubicBezTo>
                <a:cubicBezTo>
                  <a:pt x="361" y="746"/>
                  <a:pt x="362" y="748"/>
                  <a:pt x="364" y="749"/>
                </a:cubicBezTo>
                <a:cubicBezTo>
                  <a:pt x="365" y="748"/>
                  <a:pt x="366" y="741"/>
                  <a:pt x="368" y="746"/>
                </a:cubicBezTo>
                <a:cubicBezTo>
                  <a:pt x="369" y="745"/>
                  <a:pt x="368" y="744"/>
                  <a:pt x="367" y="742"/>
                </a:cubicBezTo>
                <a:cubicBezTo>
                  <a:pt x="366" y="741"/>
                  <a:pt x="363" y="743"/>
                  <a:pt x="364" y="745"/>
                </a:cubicBezTo>
                <a:cubicBezTo>
                  <a:pt x="362" y="744"/>
                  <a:pt x="363" y="741"/>
                  <a:pt x="360" y="739"/>
                </a:cubicBezTo>
                <a:cubicBezTo>
                  <a:pt x="361" y="742"/>
                  <a:pt x="360" y="741"/>
                  <a:pt x="358" y="740"/>
                </a:cubicBezTo>
                <a:cubicBezTo>
                  <a:pt x="355" y="742"/>
                  <a:pt x="361" y="744"/>
                  <a:pt x="358" y="745"/>
                </a:cubicBezTo>
                <a:cubicBezTo>
                  <a:pt x="358" y="744"/>
                  <a:pt x="357" y="742"/>
                  <a:pt x="357" y="741"/>
                </a:cubicBezTo>
                <a:cubicBezTo>
                  <a:pt x="356" y="742"/>
                  <a:pt x="355" y="742"/>
                  <a:pt x="354" y="743"/>
                </a:cubicBezTo>
                <a:cubicBezTo>
                  <a:pt x="356" y="747"/>
                  <a:pt x="351" y="746"/>
                  <a:pt x="348" y="747"/>
                </a:cubicBezTo>
                <a:cubicBezTo>
                  <a:pt x="350" y="751"/>
                  <a:pt x="351" y="748"/>
                  <a:pt x="353" y="751"/>
                </a:cubicBezTo>
                <a:cubicBezTo>
                  <a:pt x="355" y="751"/>
                  <a:pt x="352" y="749"/>
                  <a:pt x="354" y="748"/>
                </a:cubicBezTo>
                <a:cubicBezTo>
                  <a:pt x="355" y="751"/>
                  <a:pt x="356" y="750"/>
                  <a:pt x="358" y="752"/>
                </a:cubicBezTo>
                <a:cubicBezTo>
                  <a:pt x="358" y="753"/>
                  <a:pt x="356" y="754"/>
                  <a:pt x="358" y="755"/>
                </a:cubicBezTo>
                <a:cubicBezTo>
                  <a:pt x="354" y="758"/>
                  <a:pt x="350" y="757"/>
                  <a:pt x="345" y="757"/>
                </a:cubicBezTo>
                <a:cubicBezTo>
                  <a:pt x="344" y="760"/>
                  <a:pt x="337" y="765"/>
                  <a:pt x="332" y="761"/>
                </a:cubicBezTo>
                <a:cubicBezTo>
                  <a:pt x="335" y="763"/>
                  <a:pt x="342" y="761"/>
                  <a:pt x="340" y="756"/>
                </a:cubicBezTo>
                <a:cubicBezTo>
                  <a:pt x="344" y="755"/>
                  <a:pt x="347" y="756"/>
                  <a:pt x="348" y="753"/>
                </a:cubicBezTo>
                <a:cubicBezTo>
                  <a:pt x="346" y="750"/>
                  <a:pt x="345" y="753"/>
                  <a:pt x="344" y="749"/>
                </a:cubicBezTo>
                <a:cubicBezTo>
                  <a:pt x="343" y="750"/>
                  <a:pt x="343" y="751"/>
                  <a:pt x="344" y="752"/>
                </a:cubicBezTo>
                <a:cubicBezTo>
                  <a:pt x="342" y="754"/>
                  <a:pt x="342" y="754"/>
                  <a:pt x="342" y="754"/>
                </a:cubicBezTo>
                <a:cubicBezTo>
                  <a:pt x="342" y="753"/>
                  <a:pt x="342" y="752"/>
                  <a:pt x="341" y="751"/>
                </a:cubicBezTo>
                <a:cubicBezTo>
                  <a:pt x="340" y="757"/>
                  <a:pt x="331" y="759"/>
                  <a:pt x="325" y="761"/>
                </a:cubicBezTo>
                <a:cubicBezTo>
                  <a:pt x="324" y="763"/>
                  <a:pt x="327" y="765"/>
                  <a:pt x="328" y="766"/>
                </a:cubicBezTo>
                <a:cubicBezTo>
                  <a:pt x="327" y="767"/>
                  <a:pt x="327" y="768"/>
                  <a:pt x="326" y="768"/>
                </a:cubicBezTo>
                <a:cubicBezTo>
                  <a:pt x="326" y="765"/>
                  <a:pt x="324" y="765"/>
                  <a:pt x="324" y="763"/>
                </a:cubicBezTo>
                <a:cubicBezTo>
                  <a:pt x="324" y="767"/>
                  <a:pt x="322" y="766"/>
                  <a:pt x="319" y="767"/>
                </a:cubicBezTo>
                <a:cubicBezTo>
                  <a:pt x="319" y="764"/>
                  <a:pt x="316" y="766"/>
                  <a:pt x="314" y="763"/>
                </a:cubicBezTo>
                <a:cubicBezTo>
                  <a:pt x="311" y="766"/>
                  <a:pt x="312" y="767"/>
                  <a:pt x="309" y="769"/>
                </a:cubicBezTo>
                <a:cubicBezTo>
                  <a:pt x="307" y="770"/>
                  <a:pt x="310" y="771"/>
                  <a:pt x="310" y="773"/>
                </a:cubicBezTo>
                <a:cubicBezTo>
                  <a:pt x="309" y="772"/>
                  <a:pt x="308" y="773"/>
                  <a:pt x="306" y="771"/>
                </a:cubicBezTo>
                <a:cubicBezTo>
                  <a:pt x="306" y="774"/>
                  <a:pt x="307" y="773"/>
                  <a:pt x="309" y="775"/>
                </a:cubicBezTo>
                <a:cubicBezTo>
                  <a:pt x="306" y="778"/>
                  <a:pt x="304" y="775"/>
                  <a:pt x="302" y="778"/>
                </a:cubicBezTo>
                <a:cubicBezTo>
                  <a:pt x="302" y="776"/>
                  <a:pt x="302" y="775"/>
                  <a:pt x="301" y="774"/>
                </a:cubicBezTo>
                <a:cubicBezTo>
                  <a:pt x="299" y="776"/>
                  <a:pt x="298" y="776"/>
                  <a:pt x="295" y="778"/>
                </a:cubicBezTo>
                <a:cubicBezTo>
                  <a:pt x="295" y="779"/>
                  <a:pt x="296" y="779"/>
                  <a:pt x="296" y="779"/>
                </a:cubicBezTo>
                <a:cubicBezTo>
                  <a:pt x="297" y="780"/>
                  <a:pt x="296" y="781"/>
                  <a:pt x="295" y="782"/>
                </a:cubicBezTo>
                <a:cubicBezTo>
                  <a:pt x="294" y="781"/>
                  <a:pt x="294" y="781"/>
                  <a:pt x="294" y="780"/>
                </a:cubicBezTo>
                <a:cubicBezTo>
                  <a:pt x="289" y="780"/>
                  <a:pt x="278" y="783"/>
                  <a:pt x="275" y="790"/>
                </a:cubicBezTo>
                <a:cubicBezTo>
                  <a:pt x="271" y="786"/>
                  <a:pt x="268" y="796"/>
                  <a:pt x="266" y="792"/>
                </a:cubicBezTo>
                <a:cubicBezTo>
                  <a:pt x="263" y="797"/>
                  <a:pt x="256" y="796"/>
                  <a:pt x="254" y="800"/>
                </a:cubicBezTo>
                <a:cubicBezTo>
                  <a:pt x="253" y="795"/>
                  <a:pt x="260" y="795"/>
                  <a:pt x="263" y="792"/>
                </a:cubicBezTo>
                <a:cubicBezTo>
                  <a:pt x="264" y="791"/>
                  <a:pt x="264" y="790"/>
                  <a:pt x="263" y="789"/>
                </a:cubicBezTo>
                <a:cubicBezTo>
                  <a:pt x="261" y="790"/>
                  <a:pt x="259" y="794"/>
                  <a:pt x="256" y="795"/>
                </a:cubicBezTo>
                <a:cubicBezTo>
                  <a:pt x="256" y="793"/>
                  <a:pt x="255" y="792"/>
                  <a:pt x="255" y="790"/>
                </a:cubicBezTo>
                <a:cubicBezTo>
                  <a:pt x="253" y="792"/>
                  <a:pt x="253" y="794"/>
                  <a:pt x="253" y="796"/>
                </a:cubicBezTo>
                <a:cubicBezTo>
                  <a:pt x="252" y="796"/>
                  <a:pt x="251" y="792"/>
                  <a:pt x="253" y="792"/>
                </a:cubicBezTo>
                <a:cubicBezTo>
                  <a:pt x="249" y="792"/>
                  <a:pt x="246" y="797"/>
                  <a:pt x="244" y="799"/>
                </a:cubicBezTo>
                <a:cubicBezTo>
                  <a:pt x="245" y="802"/>
                  <a:pt x="247" y="799"/>
                  <a:pt x="248" y="802"/>
                </a:cubicBezTo>
                <a:cubicBezTo>
                  <a:pt x="248" y="805"/>
                  <a:pt x="246" y="801"/>
                  <a:pt x="244" y="802"/>
                </a:cubicBezTo>
                <a:cubicBezTo>
                  <a:pt x="244" y="802"/>
                  <a:pt x="245" y="803"/>
                  <a:pt x="245" y="804"/>
                </a:cubicBezTo>
                <a:cubicBezTo>
                  <a:pt x="240" y="802"/>
                  <a:pt x="233" y="807"/>
                  <a:pt x="230" y="801"/>
                </a:cubicBezTo>
                <a:cubicBezTo>
                  <a:pt x="228" y="804"/>
                  <a:pt x="225" y="804"/>
                  <a:pt x="223" y="805"/>
                </a:cubicBezTo>
                <a:cubicBezTo>
                  <a:pt x="222" y="806"/>
                  <a:pt x="223" y="807"/>
                  <a:pt x="223" y="809"/>
                </a:cubicBezTo>
                <a:cubicBezTo>
                  <a:pt x="220" y="808"/>
                  <a:pt x="220" y="812"/>
                  <a:pt x="217" y="813"/>
                </a:cubicBezTo>
                <a:cubicBezTo>
                  <a:pt x="217" y="811"/>
                  <a:pt x="216" y="812"/>
                  <a:pt x="215" y="811"/>
                </a:cubicBezTo>
                <a:cubicBezTo>
                  <a:pt x="213" y="812"/>
                  <a:pt x="216" y="815"/>
                  <a:pt x="213" y="813"/>
                </a:cubicBezTo>
                <a:cubicBezTo>
                  <a:pt x="212" y="815"/>
                  <a:pt x="215" y="815"/>
                  <a:pt x="213" y="817"/>
                </a:cubicBezTo>
                <a:cubicBezTo>
                  <a:pt x="212" y="812"/>
                  <a:pt x="210" y="818"/>
                  <a:pt x="209" y="814"/>
                </a:cubicBezTo>
                <a:cubicBezTo>
                  <a:pt x="208" y="816"/>
                  <a:pt x="207" y="816"/>
                  <a:pt x="207" y="818"/>
                </a:cubicBezTo>
                <a:cubicBezTo>
                  <a:pt x="206" y="819"/>
                  <a:pt x="203" y="818"/>
                  <a:pt x="204" y="816"/>
                </a:cubicBezTo>
                <a:cubicBezTo>
                  <a:pt x="201" y="814"/>
                  <a:pt x="199" y="817"/>
                  <a:pt x="198" y="820"/>
                </a:cubicBezTo>
                <a:cubicBezTo>
                  <a:pt x="199" y="820"/>
                  <a:pt x="199" y="820"/>
                  <a:pt x="200" y="821"/>
                </a:cubicBezTo>
                <a:cubicBezTo>
                  <a:pt x="198" y="824"/>
                  <a:pt x="195" y="817"/>
                  <a:pt x="193" y="819"/>
                </a:cubicBezTo>
                <a:cubicBezTo>
                  <a:pt x="191" y="820"/>
                  <a:pt x="189" y="829"/>
                  <a:pt x="186" y="823"/>
                </a:cubicBezTo>
                <a:cubicBezTo>
                  <a:pt x="187" y="824"/>
                  <a:pt x="187" y="823"/>
                  <a:pt x="187" y="822"/>
                </a:cubicBezTo>
                <a:cubicBezTo>
                  <a:pt x="187" y="821"/>
                  <a:pt x="184" y="821"/>
                  <a:pt x="186" y="820"/>
                </a:cubicBezTo>
                <a:cubicBezTo>
                  <a:pt x="185" y="819"/>
                  <a:pt x="184" y="820"/>
                  <a:pt x="183" y="820"/>
                </a:cubicBezTo>
                <a:cubicBezTo>
                  <a:pt x="184" y="821"/>
                  <a:pt x="184" y="825"/>
                  <a:pt x="181" y="822"/>
                </a:cubicBezTo>
                <a:close/>
                <a:moveTo>
                  <a:pt x="290" y="746"/>
                </a:moveTo>
                <a:cubicBezTo>
                  <a:pt x="291" y="745"/>
                  <a:pt x="293" y="749"/>
                  <a:pt x="292" y="746"/>
                </a:cubicBezTo>
                <a:cubicBezTo>
                  <a:pt x="289" y="745"/>
                  <a:pt x="295" y="743"/>
                  <a:pt x="292" y="741"/>
                </a:cubicBezTo>
                <a:cubicBezTo>
                  <a:pt x="291" y="742"/>
                  <a:pt x="289" y="743"/>
                  <a:pt x="290" y="746"/>
                </a:cubicBezTo>
                <a:close/>
                <a:moveTo>
                  <a:pt x="310" y="666"/>
                </a:moveTo>
                <a:cubicBezTo>
                  <a:pt x="312" y="667"/>
                  <a:pt x="313" y="663"/>
                  <a:pt x="312" y="661"/>
                </a:cubicBezTo>
                <a:cubicBezTo>
                  <a:pt x="314" y="660"/>
                  <a:pt x="316" y="659"/>
                  <a:pt x="318" y="660"/>
                </a:cubicBezTo>
                <a:cubicBezTo>
                  <a:pt x="315" y="656"/>
                  <a:pt x="321" y="654"/>
                  <a:pt x="320" y="650"/>
                </a:cubicBezTo>
                <a:cubicBezTo>
                  <a:pt x="319" y="651"/>
                  <a:pt x="323" y="654"/>
                  <a:pt x="322" y="651"/>
                </a:cubicBezTo>
                <a:cubicBezTo>
                  <a:pt x="321" y="651"/>
                  <a:pt x="321" y="650"/>
                  <a:pt x="319" y="648"/>
                </a:cubicBezTo>
                <a:cubicBezTo>
                  <a:pt x="317" y="650"/>
                  <a:pt x="316" y="658"/>
                  <a:pt x="312" y="655"/>
                </a:cubicBezTo>
                <a:cubicBezTo>
                  <a:pt x="314" y="654"/>
                  <a:pt x="315" y="650"/>
                  <a:pt x="314" y="650"/>
                </a:cubicBezTo>
                <a:cubicBezTo>
                  <a:pt x="314" y="651"/>
                  <a:pt x="313" y="652"/>
                  <a:pt x="311" y="652"/>
                </a:cubicBezTo>
                <a:cubicBezTo>
                  <a:pt x="312" y="658"/>
                  <a:pt x="309" y="660"/>
                  <a:pt x="310" y="666"/>
                </a:cubicBezTo>
                <a:close/>
                <a:moveTo>
                  <a:pt x="265" y="657"/>
                </a:moveTo>
                <a:cubicBezTo>
                  <a:pt x="267" y="657"/>
                  <a:pt x="267" y="655"/>
                  <a:pt x="270" y="658"/>
                </a:cubicBezTo>
                <a:cubicBezTo>
                  <a:pt x="270" y="656"/>
                  <a:pt x="272" y="658"/>
                  <a:pt x="271" y="655"/>
                </a:cubicBezTo>
                <a:cubicBezTo>
                  <a:pt x="268" y="653"/>
                  <a:pt x="269" y="654"/>
                  <a:pt x="269" y="651"/>
                </a:cubicBezTo>
                <a:cubicBezTo>
                  <a:pt x="266" y="653"/>
                  <a:pt x="266" y="654"/>
                  <a:pt x="264" y="654"/>
                </a:cubicBezTo>
                <a:cubicBezTo>
                  <a:pt x="264" y="655"/>
                  <a:pt x="264" y="656"/>
                  <a:pt x="265" y="657"/>
                </a:cubicBezTo>
                <a:close/>
                <a:moveTo>
                  <a:pt x="314" y="629"/>
                </a:moveTo>
                <a:cubicBezTo>
                  <a:pt x="316" y="628"/>
                  <a:pt x="316" y="626"/>
                  <a:pt x="319" y="626"/>
                </a:cubicBezTo>
                <a:cubicBezTo>
                  <a:pt x="316" y="621"/>
                  <a:pt x="314" y="626"/>
                  <a:pt x="314" y="629"/>
                </a:cubicBezTo>
                <a:close/>
                <a:moveTo>
                  <a:pt x="424" y="538"/>
                </a:moveTo>
                <a:cubicBezTo>
                  <a:pt x="425" y="539"/>
                  <a:pt x="426" y="540"/>
                  <a:pt x="426" y="541"/>
                </a:cubicBezTo>
                <a:cubicBezTo>
                  <a:pt x="428" y="539"/>
                  <a:pt x="428" y="538"/>
                  <a:pt x="427" y="536"/>
                </a:cubicBezTo>
                <a:cubicBezTo>
                  <a:pt x="426" y="536"/>
                  <a:pt x="425" y="537"/>
                  <a:pt x="424" y="538"/>
                </a:cubicBezTo>
                <a:close/>
                <a:moveTo>
                  <a:pt x="433" y="516"/>
                </a:moveTo>
                <a:cubicBezTo>
                  <a:pt x="434" y="512"/>
                  <a:pt x="438" y="514"/>
                  <a:pt x="437" y="509"/>
                </a:cubicBezTo>
                <a:cubicBezTo>
                  <a:pt x="436" y="512"/>
                  <a:pt x="434" y="513"/>
                  <a:pt x="431" y="511"/>
                </a:cubicBezTo>
                <a:cubicBezTo>
                  <a:pt x="430" y="511"/>
                  <a:pt x="430" y="512"/>
                  <a:pt x="430" y="513"/>
                </a:cubicBezTo>
                <a:cubicBezTo>
                  <a:pt x="431" y="514"/>
                  <a:pt x="432" y="515"/>
                  <a:pt x="433" y="516"/>
                </a:cubicBezTo>
                <a:close/>
                <a:moveTo>
                  <a:pt x="410" y="517"/>
                </a:moveTo>
                <a:cubicBezTo>
                  <a:pt x="409" y="519"/>
                  <a:pt x="407" y="514"/>
                  <a:pt x="405" y="516"/>
                </a:cubicBezTo>
                <a:cubicBezTo>
                  <a:pt x="407" y="519"/>
                  <a:pt x="410" y="519"/>
                  <a:pt x="410" y="517"/>
                </a:cubicBezTo>
                <a:close/>
                <a:moveTo>
                  <a:pt x="327" y="522"/>
                </a:moveTo>
                <a:cubicBezTo>
                  <a:pt x="325" y="521"/>
                  <a:pt x="326" y="519"/>
                  <a:pt x="324" y="519"/>
                </a:cubicBezTo>
                <a:cubicBezTo>
                  <a:pt x="325" y="521"/>
                  <a:pt x="323" y="522"/>
                  <a:pt x="324" y="524"/>
                </a:cubicBezTo>
                <a:cubicBezTo>
                  <a:pt x="326" y="524"/>
                  <a:pt x="325" y="521"/>
                  <a:pt x="327" y="522"/>
                </a:cubicBezTo>
                <a:close/>
                <a:moveTo>
                  <a:pt x="289" y="490"/>
                </a:moveTo>
                <a:cubicBezTo>
                  <a:pt x="290" y="490"/>
                  <a:pt x="290" y="491"/>
                  <a:pt x="291" y="491"/>
                </a:cubicBezTo>
                <a:cubicBezTo>
                  <a:pt x="291" y="491"/>
                  <a:pt x="291" y="491"/>
                  <a:pt x="291" y="491"/>
                </a:cubicBezTo>
                <a:cubicBezTo>
                  <a:pt x="291" y="491"/>
                  <a:pt x="291" y="491"/>
                  <a:pt x="291" y="491"/>
                </a:cubicBezTo>
                <a:cubicBezTo>
                  <a:pt x="291" y="492"/>
                  <a:pt x="291" y="492"/>
                  <a:pt x="291" y="492"/>
                </a:cubicBezTo>
                <a:cubicBezTo>
                  <a:pt x="291" y="491"/>
                  <a:pt x="291" y="492"/>
                  <a:pt x="291" y="492"/>
                </a:cubicBezTo>
                <a:cubicBezTo>
                  <a:pt x="291" y="492"/>
                  <a:pt x="291" y="492"/>
                  <a:pt x="291" y="492"/>
                </a:cubicBezTo>
                <a:cubicBezTo>
                  <a:pt x="292" y="494"/>
                  <a:pt x="292" y="494"/>
                  <a:pt x="292" y="494"/>
                </a:cubicBezTo>
                <a:cubicBezTo>
                  <a:pt x="294" y="493"/>
                  <a:pt x="294" y="493"/>
                  <a:pt x="294" y="493"/>
                </a:cubicBezTo>
                <a:cubicBezTo>
                  <a:pt x="293" y="492"/>
                  <a:pt x="293" y="492"/>
                  <a:pt x="293" y="492"/>
                </a:cubicBezTo>
                <a:cubicBezTo>
                  <a:pt x="292" y="491"/>
                  <a:pt x="292" y="491"/>
                  <a:pt x="292" y="491"/>
                </a:cubicBezTo>
                <a:cubicBezTo>
                  <a:pt x="293" y="491"/>
                  <a:pt x="293" y="491"/>
                  <a:pt x="293" y="491"/>
                </a:cubicBezTo>
                <a:cubicBezTo>
                  <a:pt x="293" y="491"/>
                  <a:pt x="294" y="491"/>
                  <a:pt x="294" y="492"/>
                </a:cubicBezTo>
                <a:cubicBezTo>
                  <a:pt x="294" y="492"/>
                  <a:pt x="293" y="492"/>
                  <a:pt x="293" y="492"/>
                </a:cubicBezTo>
                <a:cubicBezTo>
                  <a:pt x="291" y="492"/>
                  <a:pt x="291" y="492"/>
                  <a:pt x="291" y="492"/>
                </a:cubicBezTo>
                <a:cubicBezTo>
                  <a:pt x="292" y="494"/>
                  <a:pt x="292" y="494"/>
                  <a:pt x="292" y="494"/>
                </a:cubicBezTo>
                <a:cubicBezTo>
                  <a:pt x="293" y="493"/>
                  <a:pt x="293" y="493"/>
                  <a:pt x="293" y="493"/>
                </a:cubicBezTo>
                <a:cubicBezTo>
                  <a:pt x="293" y="493"/>
                  <a:pt x="293" y="493"/>
                  <a:pt x="293" y="493"/>
                </a:cubicBezTo>
                <a:cubicBezTo>
                  <a:pt x="293" y="493"/>
                  <a:pt x="293" y="493"/>
                  <a:pt x="293" y="493"/>
                </a:cubicBezTo>
                <a:cubicBezTo>
                  <a:pt x="292" y="492"/>
                  <a:pt x="292" y="492"/>
                  <a:pt x="292" y="492"/>
                </a:cubicBezTo>
                <a:cubicBezTo>
                  <a:pt x="292" y="492"/>
                  <a:pt x="292" y="492"/>
                  <a:pt x="292" y="492"/>
                </a:cubicBezTo>
                <a:cubicBezTo>
                  <a:pt x="292" y="492"/>
                  <a:pt x="292" y="492"/>
                  <a:pt x="292" y="492"/>
                </a:cubicBezTo>
                <a:cubicBezTo>
                  <a:pt x="292" y="493"/>
                  <a:pt x="292" y="493"/>
                  <a:pt x="292" y="493"/>
                </a:cubicBezTo>
                <a:cubicBezTo>
                  <a:pt x="291" y="493"/>
                  <a:pt x="290" y="492"/>
                  <a:pt x="290" y="492"/>
                </a:cubicBezTo>
                <a:cubicBezTo>
                  <a:pt x="289" y="492"/>
                  <a:pt x="287" y="492"/>
                  <a:pt x="286" y="491"/>
                </a:cubicBezTo>
                <a:cubicBezTo>
                  <a:pt x="289" y="495"/>
                  <a:pt x="286" y="501"/>
                  <a:pt x="282" y="501"/>
                </a:cubicBezTo>
                <a:cubicBezTo>
                  <a:pt x="284" y="503"/>
                  <a:pt x="286" y="504"/>
                  <a:pt x="288" y="504"/>
                </a:cubicBezTo>
                <a:cubicBezTo>
                  <a:pt x="287" y="496"/>
                  <a:pt x="294" y="499"/>
                  <a:pt x="297" y="501"/>
                </a:cubicBezTo>
                <a:cubicBezTo>
                  <a:pt x="297" y="506"/>
                  <a:pt x="291" y="498"/>
                  <a:pt x="291" y="502"/>
                </a:cubicBezTo>
                <a:cubicBezTo>
                  <a:pt x="292" y="500"/>
                  <a:pt x="293" y="503"/>
                  <a:pt x="294" y="503"/>
                </a:cubicBezTo>
                <a:cubicBezTo>
                  <a:pt x="291" y="504"/>
                  <a:pt x="294" y="508"/>
                  <a:pt x="291" y="509"/>
                </a:cubicBezTo>
                <a:cubicBezTo>
                  <a:pt x="290" y="507"/>
                  <a:pt x="288" y="507"/>
                  <a:pt x="287" y="506"/>
                </a:cubicBezTo>
                <a:cubicBezTo>
                  <a:pt x="288" y="509"/>
                  <a:pt x="289" y="514"/>
                  <a:pt x="286" y="514"/>
                </a:cubicBezTo>
                <a:cubicBezTo>
                  <a:pt x="289" y="516"/>
                  <a:pt x="288" y="516"/>
                  <a:pt x="290" y="518"/>
                </a:cubicBezTo>
                <a:cubicBezTo>
                  <a:pt x="289" y="518"/>
                  <a:pt x="287" y="517"/>
                  <a:pt x="288" y="519"/>
                </a:cubicBezTo>
                <a:cubicBezTo>
                  <a:pt x="289" y="519"/>
                  <a:pt x="288" y="520"/>
                  <a:pt x="289" y="521"/>
                </a:cubicBezTo>
                <a:cubicBezTo>
                  <a:pt x="291" y="521"/>
                  <a:pt x="290" y="519"/>
                  <a:pt x="292" y="518"/>
                </a:cubicBezTo>
                <a:cubicBezTo>
                  <a:pt x="290" y="516"/>
                  <a:pt x="289" y="514"/>
                  <a:pt x="290" y="513"/>
                </a:cubicBezTo>
                <a:cubicBezTo>
                  <a:pt x="291" y="514"/>
                  <a:pt x="291" y="516"/>
                  <a:pt x="292" y="518"/>
                </a:cubicBezTo>
                <a:cubicBezTo>
                  <a:pt x="293" y="517"/>
                  <a:pt x="294" y="519"/>
                  <a:pt x="295" y="517"/>
                </a:cubicBezTo>
                <a:cubicBezTo>
                  <a:pt x="294" y="514"/>
                  <a:pt x="293" y="516"/>
                  <a:pt x="292" y="515"/>
                </a:cubicBezTo>
                <a:cubicBezTo>
                  <a:pt x="293" y="514"/>
                  <a:pt x="293" y="516"/>
                  <a:pt x="294" y="514"/>
                </a:cubicBezTo>
                <a:cubicBezTo>
                  <a:pt x="293" y="511"/>
                  <a:pt x="292" y="515"/>
                  <a:pt x="291" y="513"/>
                </a:cubicBezTo>
                <a:cubicBezTo>
                  <a:pt x="293" y="511"/>
                  <a:pt x="295" y="509"/>
                  <a:pt x="293" y="505"/>
                </a:cubicBezTo>
                <a:cubicBezTo>
                  <a:pt x="294" y="506"/>
                  <a:pt x="296" y="506"/>
                  <a:pt x="297" y="508"/>
                </a:cubicBezTo>
                <a:cubicBezTo>
                  <a:pt x="296" y="509"/>
                  <a:pt x="294" y="510"/>
                  <a:pt x="294" y="512"/>
                </a:cubicBezTo>
                <a:cubicBezTo>
                  <a:pt x="295" y="512"/>
                  <a:pt x="295" y="512"/>
                  <a:pt x="295" y="512"/>
                </a:cubicBezTo>
                <a:cubicBezTo>
                  <a:pt x="296" y="513"/>
                  <a:pt x="296" y="513"/>
                  <a:pt x="296" y="513"/>
                </a:cubicBezTo>
                <a:cubicBezTo>
                  <a:pt x="296" y="512"/>
                  <a:pt x="297" y="509"/>
                  <a:pt x="298" y="510"/>
                </a:cubicBezTo>
                <a:cubicBezTo>
                  <a:pt x="299" y="514"/>
                  <a:pt x="294" y="512"/>
                  <a:pt x="295" y="516"/>
                </a:cubicBezTo>
                <a:cubicBezTo>
                  <a:pt x="299" y="517"/>
                  <a:pt x="299" y="512"/>
                  <a:pt x="302" y="511"/>
                </a:cubicBezTo>
                <a:cubicBezTo>
                  <a:pt x="300" y="512"/>
                  <a:pt x="299" y="510"/>
                  <a:pt x="298" y="508"/>
                </a:cubicBezTo>
                <a:cubicBezTo>
                  <a:pt x="301" y="508"/>
                  <a:pt x="299" y="508"/>
                  <a:pt x="297" y="506"/>
                </a:cubicBezTo>
                <a:cubicBezTo>
                  <a:pt x="298" y="506"/>
                  <a:pt x="299" y="506"/>
                  <a:pt x="299" y="505"/>
                </a:cubicBezTo>
                <a:cubicBezTo>
                  <a:pt x="299" y="505"/>
                  <a:pt x="300" y="506"/>
                  <a:pt x="300" y="505"/>
                </a:cubicBezTo>
                <a:cubicBezTo>
                  <a:pt x="301" y="507"/>
                  <a:pt x="301" y="507"/>
                  <a:pt x="301" y="507"/>
                </a:cubicBezTo>
                <a:cubicBezTo>
                  <a:pt x="301" y="506"/>
                  <a:pt x="301" y="506"/>
                  <a:pt x="301" y="506"/>
                </a:cubicBezTo>
                <a:cubicBezTo>
                  <a:pt x="302" y="506"/>
                  <a:pt x="302" y="506"/>
                  <a:pt x="302" y="506"/>
                </a:cubicBezTo>
                <a:cubicBezTo>
                  <a:pt x="302" y="506"/>
                  <a:pt x="302" y="506"/>
                  <a:pt x="302" y="506"/>
                </a:cubicBezTo>
                <a:cubicBezTo>
                  <a:pt x="301" y="505"/>
                  <a:pt x="301" y="505"/>
                  <a:pt x="301" y="505"/>
                </a:cubicBezTo>
                <a:cubicBezTo>
                  <a:pt x="300" y="504"/>
                  <a:pt x="300" y="504"/>
                  <a:pt x="300" y="504"/>
                </a:cubicBezTo>
                <a:cubicBezTo>
                  <a:pt x="301" y="503"/>
                  <a:pt x="301" y="503"/>
                  <a:pt x="301" y="503"/>
                </a:cubicBezTo>
                <a:cubicBezTo>
                  <a:pt x="301" y="503"/>
                  <a:pt x="302" y="502"/>
                  <a:pt x="303" y="502"/>
                </a:cubicBezTo>
                <a:cubicBezTo>
                  <a:pt x="302" y="503"/>
                  <a:pt x="302" y="504"/>
                  <a:pt x="301" y="505"/>
                </a:cubicBezTo>
                <a:cubicBezTo>
                  <a:pt x="301" y="506"/>
                  <a:pt x="301" y="506"/>
                  <a:pt x="301" y="506"/>
                </a:cubicBezTo>
                <a:cubicBezTo>
                  <a:pt x="301" y="506"/>
                  <a:pt x="301" y="506"/>
                  <a:pt x="301" y="506"/>
                </a:cubicBezTo>
                <a:cubicBezTo>
                  <a:pt x="301" y="506"/>
                  <a:pt x="301" y="506"/>
                  <a:pt x="301" y="506"/>
                </a:cubicBezTo>
                <a:cubicBezTo>
                  <a:pt x="301" y="506"/>
                  <a:pt x="301" y="506"/>
                  <a:pt x="301" y="506"/>
                </a:cubicBezTo>
                <a:cubicBezTo>
                  <a:pt x="302" y="506"/>
                  <a:pt x="300" y="507"/>
                  <a:pt x="300" y="507"/>
                </a:cubicBezTo>
                <a:cubicBezTo>
                  <a:pt x="300" y="507"/>
                  <a:pt x="300" y="507"/>
                  <a:pt x="300" y="507"/>
                </a:cubicBezTo>
                <a:cubicBezTo>
                  <a:pt x="300" y="507"/>
                  <a:pt x="300" y="507"/>
                  <a:pt x="300" y="507"/>
                </a:cubicBezTo>
                <a:cubicBezTo>
                  <a:pt x="300" y="506"/>
                  <a:pt x="300" y="506"/>
                  <a:pt x="300" y="506"/>
                </a:cubicBezTo>
                <a:cubicBezTo>
                  <a:pt x="301" y="506"/>
                  <a:pt x="301" y="506"/>
                  <a:pt x="301" y="506"/>
                </a:cubicBezTo>
                <a:cubicBezTo>
                  <a:pt x="301" y="507"/>
                  <a:pt x="301" y="507"/>
                  <a:pt x="301" y="507"/>
                </a:cubicBezTo>
                <a:cubicBezTo>
                  <a:pt x="301" y="507"/>
                  <a:pt x="301" y="507"/>
                  <a:pt x="301" y="508"/>
                </a:cubicBezTo>
                <a:cubicBezTo>
                  <a:pt x="301" y="508"/>
                  <a:pt x="301" y="509"/>
                  <a:pt x="301" y="510"/>
                </a:cubicBezTo>
                <a:cubicBezTo>
                  <a:pt x="302" y="511"/>
                  <a:pt x="302" y="511"/>
                  <a:pt x="302" y="510"/>
                </a:cubicBezTo>
                <a:cubicBezTo>
                  <a:pt x="302" y="510"/>
                  <a:pt x="303" y="510"/>
                  <a:pt x="303" y="510"/>
                </a:cubicBezTo>
                <a:cubicBezTo>
                  <a:pt x="303" y="510"/>
                  <a:pt x="303" y="510"/>
                  <a:pt x="303" y="510"/>
                </a:cubicBezTo>
                <a:cubicBezTo>
                  <a:pt x="303" y="510"/>
                  <a:pt x="303" y="510"/>
                  <a:pt x="303" y="510"/>
                </a:cubicBezTo>
                <a:cubicBezTo>
                  <a:pt x="303" y="510"/>
                  <a:pt x="303" y="510"/>
                  <a:pt x="303" y="510"/>
                </a:cubicBezTo>
                <a:cubicBezTo>
                  <a:pt x="304"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8"/>
                  <a:pt x="303" y="508"/>
                  <a:pt x="303" y="508"/>
                </a:cubicBezTo>
                <a:cubicBezTo>
                  <a:pt x="303" y="507"/>
                  <a:pt x="303" y="506"/>
                  <a:pt x="304" y="507"/>
                </a:cubicBezTo>
                <a:cubicBezTo>
                  <a:pt x="305" y="508"/>
                  <a:pt x="304" y="509"/>
                  <a:pt x="305" y="510"/>
                </a:cubicBezTo>
                <a:cubicBezTo>
                  <a:pt x="306" y="507"/>
                  <a:pt x="309" y="512"/>
                  <a:pt x="309" y="510"/>
                </a:cubicBezTo>
                <a:cubicBezTo>
                  <a:pt x="308" y="507"/>
                  <a:pt x="305" y="509"/>
                  <a:pt x="306" y="507"/>
                </a:cubicBezTo>
                <a:cubicBezTo>
                  <a:pt x="309" y="508"/>
                  <a:pt x="311" y="507"/>
                  <a:pt x="313" y="507"/>
                </a:cubicBezTo>
                <a:cubicBezTo>
                  <a:pt x="314" y="505"/>
                  <a:pt x="311" y="505"/>
                  <a:pt x="312" y="504"/>
                </a:cubicBezTo>
                <a:cubicBezTo>
                  <a:pt x="314" y="506"/>
                  <a:pt x="315" y="503"/>
                  <a:pt x="315" y="501"/>
                </a:cubicBezTo>
                <a:cubicBezTo>
                  <a:pt x="314" y="501"/>
                  <a:pt x="312" y="501"/>
                  <a:pt x="311" y="499"/>
                </a:cubicBezTo>
                <a:cubicBezTo>
                  <a:pt x="313" y="496"/>
                  <a:pt x="314" y="496"/>
                  <a:pt x="317" y="497"/>
                </a:cubicBezTo>
                <a:cubicBezTo>
                  <a:pt x="317" y="495"/>
                  <a:pt x="314" y="496"/>
                  <a:pt x="315" y="495"/>
                </a:cubicBezTo>
                <a:cubicBezTo>
                  <a:pt x="317" y="494"/>
                  <a:pt x="316" y="493"/>
                  <a:pt x="317" y="492"/>
                </a:cubicBezTo>
                <a:cubicBezTo>
                  <a:pt x="320" y="498"/>
                  <a:pt x="320" y="491"/>
                  <a:pt x="323" y="492"/>
                </a:cubicBezTo>
                <a:cubicBezTo>
                  <a:pt x="323" y="493"/>
                  <a:pt x="320" y="496"/>
                  <a:pt x="323" y="497"/>
                </a:cubicBezTo>
                <a:cubicBezTo>
                  <a:pt x="322" y="494"/>
                  <a:pt x="325" y="494"/>
                  <a:pt x="322" y="490"/>
                </a:cubicBezTo>
                <a:cubicBezTo>
                  <a:pt x="316" y="488"/>
                  <a:pt x="314" y="492"/>
                  <a:pt x="308" y="494"/>
                </a:cubicBezTo>
                <a:cubicBezTo>
                  <a:pt x="309" y="495"/>
                  <a:pt x="309" y="496"/>
                  <a:pt x="309" y="496"/>
                </a:cubicBezTo>
                <a:cubicBezTo>
                  <a:pt x="305" y="495"/>
                  <a:pt x="301" y="496"/>
                  <a:pt x="299" y="499"/>
                </a:cubicBezTo>
                <a:cubicBezTo>
                  <a:pt x="298" y="498"/>
                  <a:pt x="296" y="498"/>
                  <a:pt x="295" y="495"/>
                </a:cubicBezTo>
                <a:cubicBezTo>
                  <a:pt x="293" y="493"/>
                  <a:pt x="293" y="493"/>
                  <a:pt x="293" y="493"/>
                </a:cubicBezTo>
                <a:cubicBezTo>
                  <a:pt x="293" y="493"/>
                  <a:pt x="293" y="493"/>
                  <a:pt x="293" y="493"/>
                </a:cubicBezTo>
                <a:cubicBezTo>
                  <a:pt x="295" y="496"/>
                  <a:pt x="295" y="496"/>
                  <a:pt x="295" y="496"/>
                </a:cubicBezTo>
                <a:cubicBezTo>
                  <a:pt x="296" y="499"/>
                  <a:pt x="296" y="499"/>
                  <a:pt x="296" y="499"/>
                </a:cubicBezTo>
                <a:cubicBezTo>
                  <a:pt x="296" y="499"/>
                  <a:pt x="297" y="500"/>
                  <a:pt x="297" y="500"/>
                </a:cubicBezTo>
                <a:cubicBezTo>
                  <a:pt x="296" y="500"/>
                  <a:pt x="296" y="500"/>
                  <a:pt x="296" y="500"/>
                </a:cubicBezTo>
                <a:cubicBezTo>
                  <a:pt x="296" y="500"/>
                  <a:pt x="295" y="499"/>
                  <a:pt x="295" y="500"/>
                </a:cubicBezTo>
                <a:cubicBezTo>
                  <a:pt x="295" y="500"/>
                  <a:pt x="295" y="499"/>
                  <a:pt x="295" y="499"/>
                </a:cubicBezTo>
                <a:cubicBezTo>
                  <a:pt x="296" y="499"/>
                  <a:pt x="296" y="500"/>
                  <a:pt x="296" y="500"/>
                </a:cubicBezTo>
                <a:cubicBezTo>
                  <a:pt x="295" y="499"/>
                  <a:pt x="294" y="499"/>
                  <a:pt x="294" y="498"/>
                </a:cubicBezTo>
                <a:cubicBezTo>
                  <a:pt x="294" y="498"/>
                  <a:pt x="294" y="497"/>
                  <a:pt x="294" y="497"/>
                </a:cubicBezTo>
                <a:cubicBezTo>
                  <a:pt x="295" y="497"/>
                  <a:pt x="294" y="497"/>
                  <a:pt x="295" y="496"/>
                </a:cubicBezTo>
                <a:cubicBezTo>
                  <a:pt x="294" y="496"/>
                  <a:pt x="294" y="496"/>
                  <a:pt x="294" y="496"/>
                </a:cubicBezTo>
                <a:cubicBezTo>
                  <a:pt x="294" y="495"/>
                  <a:pt x="294" y="495"/>
                  <a:pt x="294" y="495"/>
                </a:cubicBezTo>
                <a:cubicBezTo>
                  <a:pt x="293" y="493"/>
                  <a:pt x="293" y="493"/>
                  <a:pt x="293" y="493"/>
                </a:cubicBezTo>
                <a:cubicBezTo>
                  <a:pt x="293" y="493"/>
                  <a:pt x="293" y="493"/>
                  <a:pt x="293" y="493"/>
                </a:cubicBezTo>
                <a:cubicBezTo>
                  <a:pt x="293" y="493"/>
                  <a:pt x="293" y="493"/>
                  <a:pt x="293" y="493"/>
                </a:cubicBezTo>
                <a:cubicBezTo>
                  <a:pt x="295" y="494"/>
                  <a:pt x="295" y="494"/>
                  <a:pt x="295" y="494"/>
                </a:cubicBezTo>
                <a:cubicBezTo>
                  <a:pt x="296" y="496"/>
                  <a:pt x="296" y="496"/>
                  <a:pt x="296" y="496"/>
                </a:cubicBezTo>
                <a:cubicBezTo>
                  <a:pt x="296" y="496"/>
                  <a:pt x="296" y="496"/>
                  <a:pt x="296" y="496"/>
                </a:cubicBezTo>
                <a:cubicBezTo>
                  <a:pt x="297" y="495"/>
                  <a:pt x="298" y="494"/>
                  <a:pt x="297" y="492"/>
                </a:cubicBezTo>
                <a:cubicBezTo>
                  <a:pt x="299" y="495"/>
                  <a:pt x="298" y="491"/>
                  <a:pt x="299" y="490"/>
                </a:cubicBezTo>
                <a:cubicBezTo>
                  <a:pt x="302" y="493"/>
                  <a:pt x="302" y="489"/>
                  <a:pt x="303" y="486"/>
                </a:cubicBezTo>
                <a:cubicBezTo>
                  <a:pt x="302" y="486"/>
                  <a:pt x="300" y="485"/>
                  <a:pt x="299" y="486"/>
                </a:cubicBezTo>
                <a:cubicBezTo>
                  <a:pt x="298" y="488"/>
                  <a:pt x="301" y="488"/>
                  <a:pt x="300" y="489"/>
                </a:cubicBezTo>
                <a:cubicBezTo>
                  <a:pt x="297" y="489"/>
                  <a:pt x="296" y="489"/>
                  <a:pt x="294" y="490"/>
                </a:cubicBezTo>
                <a:cubicBezTo>
                  <a:pt x="294" y="488"/>
                  <a:pt x="294" y="486"/>
                  <a:pt x="292" y="483"/>
                </a:cubicBezTo>
                <a:cubicBezTo>
                  <a:pt x="292" y="484"/>
                  <a:pt x="292" y="485"/>
                  <a:pt x="291" y="485"/>
                </a:cubicBezTo>
                <a:cubicBezTo>
                  <a:pt x="291" y="485"/>
                  <a:pt x="291" y="485"/>
                  <a:pt x="291" y="485"/>
                </a:cubicBezTo>
                <a:cubicBezTo>
                  <a:pt x="291" y="485"/>
                  <a:pt x="290" y="485"/>
                  <a:pt x="290" y="485"/>
                </a:cubicBezTo>
                <a:cubicBezTo>
                  <a:pt x="290" y="485"/>
                  <a:pt x="290" y="485"/>
                  <a:pt x="290" y="485"/>
                </a:cubicBezTo>
                <a:cubicBezTo>
                  <a:pt x="290" y="485"/>
                  <a:pt x="290" y="485"/>
                  <a:pt x="290" y="485"/>
                </a:cubicBezTo>
                <a:cubicBezTo>
                  <a:pt x="290" y="484"/>
                  <a:pt x="290" y="484"/>
                  <a:pt x="290" y="484"/>
                </a:cubicBezTo>
                <a:cubicBezTo>
                  <a:pt x="289" y="482"/>
                  <a:pt x="289" y="482"/>
                  <a:pt x="289" y="482"/>
                </a:cubicBezTo>
                <a:cubicBezTo>
                  <a:pt x="287" y="483"/>
                  <a:pt x="287" y="483"/>
                  <a:pt x="287" y="483"/>
                </a:cubicBezTo>
                <a:cubicBezTo>
                  <a:pt x="287" y="483"/>
                  <a:pt x="287" y="483"/>
                  <a:pt x="287" y="483"/>
                </a:cubicBezTo>
                <a:cubicBezTo>
                  <a:pt x="288" y="485"/>
                  <a:pt x="288" y="485"/>
                  <a:pt x="288" y="485"/>
                </a:cubicBezTo>
                <a:cubicBezTo>
                  <a:pt x="289" y="486"/>
                  <a:pt x="289" y="486"/>
                  <a:pt x="289" y="486"/>
                </a:cubicBezTo>
                <a:cubicBezTo>
                  <a:pt x="289" y="487"/>
                  <a:pt x="290" y="488"/>
                  <a:pt x="290" y="489"/>
                </a:cubicBezTo>
                <a:cubicBezTo>
                  <a:pt x="287" y="486"/>
                  <a:pt x="288" y="489"/>
                  <a:pt x="286" y="490"/>
                </a:cubicBezTo>
                <a:cubicBezTo>
                  <a:pt x="287" y="488"/>
                  <a:pt x="284" y="488"/>
                  <a:pt x="285" y="490"/>
                </a:cubicBezTo>
                <a:cubicBezTo>
                  <a:pt x="286" y="490"/>
                  <a:pt x="288" y="490"/>
                  <a:pt x="289" y="490"/>
                </a:cubicBezTo>
                <a:close/>
                <a:moveTo>
                  <a:pt x="318" y="495"/>
                </a:moveTo>
                <a:cubicBezTo>
                  <a:pt x="319" y="497"/>
                  <a:pt x="320" y="497"/>
                  <a:pt x="320" y="499"/>
                </a:cubicBezTo>
                <a:cubicBezTo>
                  <a:pt x="321" y="498"/>
                  <a:pt x="321" y="498"/>
                  <a:pt x="322" y="497"/>
                </a:cubicBezTo>
                <a:cubicBezTo>
                  <a:pt x="321" y="496"/>
                  <a:pt x="319" y="494"/>
                  <a:pt x="318" y="495"/>
                </a:cubicBezTo>
                <a:close/>
                <a:moveTo>
                  <a:pt x="228" y="523"/>
                </a:moveTo>
                <a:cubicBezTo>
                  <a:pt x="229" y="524"/>
                  <a:pt x="228" y="524"/>
                  <a:pt x="228" y="525"/>
                </a:cubicBezTo>
                <a:cubicBezTo>
                  <a:pt x="229" y="525"/>
                  <a:pt x="229" y="525"/>
                  <a:pt x="230" y="526"/>
                </a:cubicBezTo>
                <a:cubicBezTo>
                  <a:pt x="232" y="526"/>
                  <a:pt x="230" y="522"/>
                  <a:pt x="228" y="523"/>
                </a:cubicBezTo>
                <a:close/>
                <a:moveTo>
                  <a:pt x="632" y="51"/>
                </a:moveTo>
                <a:cubicBezTo>
                  <a:pt x="635" y="54"/>
                  <a:pt x="632" y="54"/>
                  <a:pt x="634" y="56"/>
                </a:cubicBezTo>
                <a:cubicBezTo>
                  <a:pt x="635" y="54"/>
                  <a:pt x="635" y="53"/>
                  <a:pt x="635" y="51"/>
                </a:cubicBezTo>
                <a:cubicBezTo>
                  <a:pt x="634" y="53"/>
                  <a:pt x="633" y="51"/>
                  <a:pt x="632" y="51"/>
                </a:cubicBezTo>
                <a:close/>
                <a:moveTo>
                  <a:pt x="729" y="108"/>
                </a:moveTo>
                <a:cubicBezTo>
                  <a:pt x="730" y="109"/>
                  <a:pt x="731" y="110"/>
                  <a:pt x="730" y="110"/>
                </a:cubicBezTo>
                <a:cubicBezTo>
                  <a:pt x="729" y="108"/>
                  <a:pt x="727" y="110"/>
                  <a:pt x="727" y="111"/>
                </a:cubicBezTo>
                <a:cubicBezTo>
                  <a:pt x="728" y="112"/>
                  <a:pt x="731" y="114"/>
                  <a:pt x="730" y="111"/>
                </a:cubicBezTo>
                <a:cubicBezTo>
                  <a:pt x="728" y="111"/>
                  <a:pt x="734" y="110"/>
                  <a:pt x="732" y="108"/>
                </a:cubicBezTo>
                <a:cubicBezTo>
                  <a:pt x="731" y="108"/>
                  <a:pt x="730" y="107"/>
                  <a:pt x="729" y="108"/>
                </a:cubicBezTo>
                <a:close/>
                <a:moveTo>
                  <a:pt x="740" y="130"/>
                </a:moveTo>
                <a:cubicBezTo>
                  <a:pt x="741" y="132"/>
                  <a:pt x="744" y="131"/>
                  <a:pt x="744" y="129"/>
                </a:cubicBezTo>
                <a:cubicBezTo>
                  <a:pt x="742" y="130"/>
                  <a:pt x="741" y="128"/>
                  <a:pt x="740" y="130"/>
                </a:cubicBezTo>
                <a:close/>
                <a:moveTo>
                  <a:pt x="805" y="159"/>
                </a:moveTo>
                <a:cubicBezTo>
                  <a:pt x="804" y="159"/>
                  <a:pt x="804" y="159"/>
                  <a:pt x="804" y="159"/>
                </a:cubicBezTo>
                <a:cubicBezTo>
                  <a:pt x="804" y="160"/>
                  <a:pt x="804" y="160"/>
                  <a:pt x="804" y="160"/>
                </a:cubicBezTo>
                <a:cubicBezTo>
                  <a:pt x="805" y="160"/>
                  <a:pt x="805" y="160"/>
                  <a:pt x="805" y="161"/>
                </a:cubicBezTo>
                <a:cubicBezTo>
                  <a:pt x="804" y="161"/>
                  <a:pt x="804" y="162"/>
                  <a:pt x="805" y="163"/>
                </a:cubicBezTo>
                <a:cubicBezTo>
                  <a:pt x="806" y="162"/>
                  <a:pt x="807" y="164"/>
                  <a:pt x="807" y="162"/>
                </a:cubicBezTo>
                <a:cubicBezTo>
                  <a:pt x="806" y="160"/>
                  <a:pt x="805" y="161"/>
                  <a:pt x="805" y="159"/>
                </a:cubicBezTo>
                <a:close/>
                <a:moveTo>
                  <a:pt x="913" y="396"/>
                </a:moveTo>
                <a:cubicBezTo>
                  <a:pt x="912" y="396"/>
                  <a:pt x="911" y="397"/>
                  <a:pt x="910" y="398"/>
                </a:cubicBezTo>
                <a:cubicBezTo>
                  <a:pt x="909" y="397"/>
                  <a:pt x="907" y="394"/>
                  <a:pt x="906" y="395"/>
                </a:cubicBezTo>
                <a:cubicBezTo>
                  <a:pt x="904" y="397"/>
                  <a:pt x="908" y="398"/>
                  <a:pt x="909" y="400"/>
                </a:cubicBezTo>
                <a:cubicBezTo>
                  <a:pt x="911" y="397"/>
                  <a:pt x="913" y="399"/>
                  <a:pt x="915" y="398"/>
                </a:cubicBezTo>
                <a:cubicBezTo>
                  <a:pt x="915" y="397"/>
                  <a:pt x="914" y="397"/>
                  <a:pt x="913" y="396"/>
                </a:cubicBezTo>
                <a:close/>
                <a:moveTo>
                  <a:pt x="850" y="583"/>
                </a:moveTo>
                <a:cubicBezTo>
                  <a:pt x="847" y="584"/>
                  <a:pt x="849" y="586"/>
                  <a:pt x="848" y="587"/>
                </a:cubicBezTo>
                <a:cubicBezTo>
                  <a:pt x="849" y="588"/>
                  <a:pt x="850" y="585"/>
                  <a:pt x="851" y="588"/>
                </a:cubicBezTo>
                <a:cubicBezTo>
                  <a:pt x="853" y="587"/>
                  <a:pt x="853" y="587"/>
                  <a:pt x="853" y="587"/>
                </a:cubicBezTo>
                <a:cubicBezTo>
                  <a:pt x="852" y="585"/>
                  <a:pt x="851" y="585"/>
                  <a:pt x="850" y="583"/>
                </a:cubicBezTo>
                <a:close/>
                <a:moveTo>
                  <a:pt x="361" y="738"/>
                </a:moveTo>
                <a:cubicBezTo>
                  <a:pt x="362" y="740"/>
                  <a:pt x="365" y="741"/>
                  <a:pt x="364" y="738"/>
                </a:cubicBezTo>
                <a:cubicBezTo>
                  <a:pt x="363" y="739"/>
                  <a:pt x="362" y="736"/>
                  <a:pt x="361" y="738"/>
                </a:cubicBezTo>
                <a:close/>
                <a:moveTo>
                  <a:pt x="218" y="807"/>
                </a:moveTo>
                <a:cubicBezTo>
                  <a:pt x="218" y="808"/>
                  <a:pt x="216" y="809"/>
                  <a:pt x="217" y="811"/>
                </a:cubicBezTo>
                <a:cubicBezTo>
                  <a:pt x="218" y="811"/>
                  <a:pt x="221" y="810"/>
                  <a:pt x="218" y="807"/>
                </a:cubicBezTo>
                <a:close/>
                <a:moveTo>
                  <a:pt x="243" y="802"/>
                </a:moveTo>
                <a:cubicBezTo>
                  <a:pt x="241" y="799"/>
                  <a:pt x="241" y="799"/>
                  <a:pt x="241" y="799"/>
                </a:cubicBezTo>
                <a:cubicBezTo>
                  <a:pt x="239" y="800"/>
                  <a:pt x="238" y="799"/>
                  <a:pt x="237" y="801"/>
                </a:cubicBezTo>
                <a:cubicBezTo>
                  <a:pt x="239" y="803"/>
                  <a:pt x="241" y="803"/>
                  <a:pt x="243" y="802"/>
                </a:cubicBezTo>
                <a:close/>
                <a:moveTo>
                  <a:pt x="250" y="775"/>
                </a:moveTo>
                <a:cubicBezTo>
                  <a:pt x="250" y="772"/>
                  <a:pt x="252" y="773"/>
                  <a:pt x="254" y="771"/>
                </a:cubicBezTo>
                <a:cubicBezTo>
                  <a:pt x="253" y="768"/>
                  <a:pt x="252" y="773"/>
                  <a:pt x="250" y="771"/>
                </a:cubicBezTo>
                <a:cubicBezTo>
                  <a:pt x="249" y="769"/>
                  <a:pt x="253" y="770"/>
                  <a:pt x="250" y="768"/>
                </a:cubicBezTo>
                <a:cubicBezTo>
                  <a:pt x="248" y="770"/>
                  <a:pt x="249" y="769"/>
                  <a:pt x="246" y="770"/>
                </a:cubicBezTo>
                <a:cubicBezTo>
                  <a:pt x="248" y="772"/>
                  <a:pt x="247" y="774"/>
                  <a:pt x="250" y="775"/>
                </a:cubicBezTo>
                <a:close/>
                <a:moveTo>
                  <a:pt x="257" y="767"/>
                </a:moveTo>
                <a:cubicBezTo>
                  <a:pt x="256" y="768"/>
                  <a:pt x="255" y="769"/>
                  <a:pt x="254" y="768"/>
                </a:cubicBezTo>
                <a:cubicBezTo>
                  <a:pt x="256" y="773"/>
                  <a:pt x="259" y="769"/>
                  <a:pt x="257" y="767"/>
                </a:cubicBezTo>
                <a:close/>
                <a:moveTo>
                  <a:pt x="269" y="777"/>
                </a:moveTo>
                <a:cubicBezTo>
                  <a:pt x="269" y="776"/>
                  <a:pt x="265" y="778"/>
                  <a:pt x="267" y="780"/>
                </a:cubicBezTo>
                <a:cubicBezTo>
                  <a:pt x="268" y="779"/>
                  <a:pt x="271" y="779"/>
                  <a:pt x="269" y="777"/>
                </a:cubicBezTo>
                <a:close/>
                <a:moveTo>
                  <a:pt x="283" y="779"/>
                </a:moveTo>
                <a:cubicBezTo>
                  <a:pt x="281" y="778"/>
                  <a:pt x="278" y="779"/>
                  <a:pt x="279" y="781"/>
                </a:cubicBezTo>
                <a:cubicBezTo>
                  <a:pt x="280" y="782"/>
                  <a:pt x="286" y="783"/>
                  <a:pt x="283" y="779"/>
                </a:cubicBezTo>
                <a:close/>
                <a:moveTo>
                  <a:pt x="260" y="742"/>
                </a:moveTo>
                <a:cubicBezTo>
                  <a:pt x="259" y="740"/>
                  <a:pt x="255" y="740"/>
                  <a:pt x="255" y="742"/>
                </a:cubicBezTo>
                <a:cubicBezTo>
                  <a:pt x="258" y="745"/>
                  <a:pt x="258" y="741"/>
                  <a:pt x="260" y="742"/>
                </a:cubicBezTo>
                <a:close/>
                <a:moveTo>
                  <a:pt x="247" y="706"/>
                </a:moveTo>
                <a:cubicBezTo>
                  <a:pt x="250" y="703"/>
                  <a:pt x="244" y="697"/>
                  <a:pt x="241" y="697"/>
                </a:cubicBezTo>
                <a:cubicBezTo>
                  <a:pt x="242" y="702"/>
                  <a:pt x="239" y="699"/>
                  <a:pt x="237" y="701"/>
                </a:cubicBezTo>
                <a:cubicBezTo>
                  <a:pt x="239" y="704"/>
                  <a:pt x="240" y="704"/>
                  <a:pt x="240" y="707"/>
                </a:cubicBezTo>
                <a:cubicBezTo>
                  <a:pt x="243" y="708"/>
                  <a:pt x="245" y="702"/>
                  <a:pt x="247" y="706"/>
                </a:cubicBezTo>
                <a:close/>
                <a:moveTo>
                  <a:pt x="267" y="735"/>
                </a:moveTo>
                <a:cubicBezTo>
                  <a:pt x="266" y="736"/>
                  <a:pt x="263" y="736"/>
                  <a:pt x="264" y="738"/>
                </a:cubicBezTo>
                <a:cubicBezTo>
                  <a:pt x="266" y="739"/>
                  <a:pt x="269" y="738"/>
                  <a:pt x="267" y="735"/>
                </a:cubicBezTo>
                <a:close/>
                <a:moveTo>
                  <a:pt x="250" y="708"/>
                </a:moveTo>
                <a:cubicBezTo>
                  <a:pt x="249" y="709"/>
                  <a:pt x="248" y="709"/>
                  <a:pt x="247" y="709"/>
                </a:cubicBezTo>
                <a:cubicBezTo>
                  <a:pt x="249" y="711"/>
                  <a:pt x="246" y="710"/>
                  <a:pt x="247" y="712"/>
                </a:cubicBezTo>
                <a:cubicBezTo>
                  <a:pt x="249" y="713"/>
                  <a:pt x="253" y="712"/>
                  <a:pt x="250" y="708"/>
                </a:cubicBezTo>
                <a:close/>
                <a:moveTo>
                  <a:pt x="284" y="754"/>
                </a:moveTo>
                <a:cubicBezTo>
                  <a:pt x="290" y="749"/>
                  <a:pt x="290" y="749"/>
                  <a:pt x="290" y="749"/>
                </a:cubicBezTo>
                <a:cubicBezTo>
                  <a:pt x="289" y="748"/>
                  <a:pt x="290" y="745"/>
                  <a:pt x="288" y="746"/>
                </a:cubicBezTo>
                <a:cubicBezTo>
                  <a:pt x="288" y="747"/>
                  <a:pt x="289" y="747"/>
                  <a:pt x="289" y="748"/>
                </a:cubicBezTo>
                <a:cubicBezTo>
                  <a:pt x="286" y="748"/>
                  <a:pt x="286" y="750"/>
                  <a:pt x="284" y="751"/>
                </a:cubicBezTo>
                <a:cubicBezTo>
                  <a:pt x="283" y="749"/>
                  <a:pt x="283" y="749"/>
                  <a:pt x="283" y="749"/>
                </a:cubicBezTo>
                <a:cubicBezTo>
                  <a:pt x="282" y="751"/>
                  <a:pt x="280" y="749"/>
                  <a:pt x="278" y="750"/>
                </a:cubicBezTo>
                <a:cubicBezTo>
                  <a:pt x="282" y="752"/>
                  <a:pt x="277" y="753"/>
                  <a:pt x="279" y="754"/>
                </a:cubicBezTo>
                <a:cubicBezTo>
                  <a:pt x="281" y="752"/>
                  <a:pt x="281" y="750"/>
                  <a:pt x="284" y="754"/>
                </a:cubicBezTo>
                <a:close/>
                <a:moveTo>
                  <a:pt x="271" y="737"/>
                </a:moveTo>
                <a:cubicBezTo>
                  <a:pt x="272" y="736"/>
                  <a:pt x="272" y="735"/>
                  <a:pt x="271" y="733"/>
                </a:cubicBezTo>
                <a:cubicBezTo>
                  <a:pt x="270" y="733"/>
                  <a:pt x="269" y="733"/>
                  <a:pt x="268" y="734"/>
                </a:cubicBezTo>
                <a:cubicBezTo>
                  <a:pt x="269" y="736"/>
                  <a:pt x="270" y="737"/>
                  <a:pt x="271" y="737"/>
                </a:cubicBezTo>
                <a:close/>
                <a:moveTo>
                  <a:pt x="277" y="733"/>
                </a:moveTo>
                <a:cubicBezTo>
                  <a:pt x="279" y="730"/>
                  <a:pt x="284" y="731"/>
                  <a:pt x="284" y="725"/>
                </a:cubicBezTo>
                <a:cubicBezTo>
                  <a:pt x="285" y="726"/>
                  <a:pt x="288" y="727"/>
                  <a:pt x="287" y="724"/>
                </a:cubicBezTo>
                <a:cubicBezTo>
                  <a:pt x="284" y="723"/>
                  <a:pt x="284" y="723"/>
                  <a:pt x="281" y="723"/>
                </a:cubicBezTo>
                <a:cubicBezTo>
                  <a:pt x="281" y="729"/>
                  <a:pt x="273" y="728"/>
                  <a:pt x="273" y="732"/>
                </a:cubicBezTo>
                <a:cubicBezTo>
                  <a:pt x="275" y="733"/>
                  <a:pt x="275" y="730"/>
                  <a:pt x="277" y="733"/>
                </a:cubicBezTo>
                <a:close/>
                <a:moveTo>
                  <a:pt x="281" y="720"/>
                </a:moveTo>
                <a:cubicBezTo>
                  <a:pt x="280" y="720"/>
                  <a:pt x="275" y="721"/>
                  <a:pt x="278" y="724"/>
                </a:cubicBezTo>
                <a:cubicBezTo>
                  <a:pt x="279" y="722"/>
                  <a:pt x="282" y="723"/>
                  <a:pt x="281" y="720"/>
                </a:cubicBezTo>
                <a:close/>
                <a:moveTo>
                  <a:pt x="277" y="709"/>
                </a:moveTo>
                <a:cubicBezTo>
                  <a:pt x="276" y="708"/>
                  <a:pt x="276" y="709"/>
                  <a:pt x="276" y="710"/>
                </a:cubicBezTo>
                <a:cubicBezTo>
                  <a:pt x="277" y="710"/>
                  <a:pt x="279" y="709"/>
                  <a:pt x="280" y="709"/>
                </a:cubicBezTo>
                <a:cubicBezTo>
                  <a:pt x="277" y="708"/>
                  <a:pt x="277" y="704"/>
                  <a:pt x="276" y="707"/>
                </a:cubicBezTo>
                <a:cubicBezTo>
                  <a:pt x="276" y="706"/>
                  <a:pt x="277" y="708"/>
                  <a:pt x="277" y="709"/>
                </a:cubicBezTo>
                <a:close/>
                <a:moveTo>
                  <a:pt x="282" y="708"/>
                </a:moveTo>
                <a:cubicBezTo>
                  <a:pt x="283" y="708"/>
                  <a:pt x="283" y="709"/>
                  <a:pt x="284" y="710"/>
                </a:cubicBezTo>
                <a:cubicBezTo>
                  <a:pt x="283" y="710"/>
                  <a:pt x="281" y="711"/>
                  <a:pt x="282" y="712"/>
                </a:cubicBezTo>
                <a:cubicBezTo>
                  <a:pt x="285" y="713"/>
                  <a:pt x="283" y="705"/>
                  <a:pt x="282" y="708"/>
                </a:cubicBezTo>
                <a:close/>
                <a:moveTo>
                  <a:pt x="287" y="714"/>
                </a:moveTo>
                <a:cubicBezTo>
                  <a:pt x="287" y="715"/>
                  <a:pt x="288" y="716"/>
                  <a:pt x="287" y="716"/>
                </a:cubicBezTo>
                <a:cubicBezTo>
                  <a:pt x="287" y="717"/>
                  <a:pt x="286" y="717"/>
                  <a:pt x="286" y="718"/>
                </a:cubicBezTo>
                <a:cubicBezTo>
                  <a:pt x="287" y="717"/>
                  <a:pt x="290" y="718"/>
                  <a:pt x="290" y="716"/>
                </a:cubicBezTo>
                <a:cubicBezTo>
                  <a:pt x="287" y="716"/>
                  <a:pt x="293" y="715"/>
                  <a:pt x="290" y="715"/>
                </a:cubicBezTo>
                <a:cubicBezTo>
                  <a:pt x="289" y="717"/>
                  <a:pt x="287" y="712"/>
                  <a:pt x="287" y="714"/>
                </a:cubicBezTo>
                <a:close/>
                <a:moveTo>
                  <a:pt x="309" y="738"/>
                </a:moveTo>
                <a:cubicBezTo>
                  <a:pt x="307" y="735"/>
                  <a:pt x="305" y="735"/>
                  <a:pt x="304" y="736"/>
                </a:cubicBezTo>
                <a:cubicBezTo>
                  <a:pt x="304" y="737"/>
                  <a:pt x="303" y="738"/>
                  <a:pt x="305" y="741"/>
                </a:cubicBezTo>
                <a:cubicBezTo>
                  <a:pt x="307" y="740"/>
                  <a:pt x="308" y="739"/>
                  <a:pt x="309" y="738"/>
                </a:cubicBezTo>
                <a:close/>
                <a:moveTo>
                  <a:pt x="310" y="738"/>
                </a:moveTo>
                <a:cubicBezTo>
                  <a:pt x="311" y="734"/>
                  <a:pt x="317" y="735"/>
                  <a:pt x="318" y="731"/>
                </a:cubicBezTo>
                <a:cubicBezTo>
                  <a:pt x="315" y="732"/>
                  <a:pt x="310" y="734"/>
                  <a:pt x="305" y="732"/>
                </a:cubicBezTo>
                <a:cubicBezTo>
                  <a:pt x="307" y="737"/>
                  <a:pt x="309" y="733"/>
                  <a:pt x="310" y="738"/>
                </a:cubicBezTo>
                <a:close/>
                <a:moveTo>
                  <a:pt x="267" y="651"/>
                </a:moveTo>
                <a:cubicBezTo>
                  <a:pt x="266" y="649"/>
                  <a:pt x="264" y="649"/>
                  <a:pt x="263" y="650"/>
                </a:cubicBezTo>
                <a:cubicBezTo>
                  <a:pt x="264" y="651"/>
                  <a:pt x="264" y="652"/>
                  <a:pt x="264" y="653"/>
                </a:cubicBezTo>
                <a:cubicBezTo>
                  <a:pt x="265" y="652"/>
                  <a:pt x="266" y="651"/>
                  <a:pt x="267" y="651"/>
                </a:cubicBezTo>
                <a:close/>
                <a:moveTo>
                  <a:pt x="321" y="727"/>
                </a:moveTo>
                <a:cubicBezTo>
                  <a:pt x="320" y="729"/>
                  <a:pt x="320" y="728"/>
                  <a:pt x="318" y="728"/>
                </a:cubicBezTo>
                <a:cubicBezTo>
                  <a:pt x="319" y="730"/>
                  <a:pt x="323" y="729"/>
                  <a:pt x="321" y="727"/>
                </a:cubicBezTo>
                <a:close/>
                <a:moveTo>
                  <a:pt x="315" y="716"/>
                </a:moveTo>
                <a:cubicBezTo>
                  <a:pt x="314" y="716"/>
                  <a:pt x="312" y="718"/>
                  <a:pt x="313" y="720"/>
                </a:cubicBezTo>
                <a:cubicBezTo>
                  <a:pt x="315" y="719"/>
                  <a:pt x="315" y="718"/>
                  <a:pt x="315" y="716"/>
                </a:cubicBezTo>
                <a:close/>
                <a:moveTo>
                  <a:pt x="271" y="651"/>
                </a:moveTo>
                <a:cubicBezTo>
                  <a:pt x="270" y="650"/>
                  <a:pt x="269" y="651"/>
                  <a:pt x="271" y="653"/>
                </a:cubicBezTo>
                <a:cubicBezTo>
                  <a:pt x="272" y="651"/>
                  <a:pt x="273" y="652"/>
                  <a:pt x="274" y="650"/>
                </a:cubicBezTo>
                <a:cubicBezTo>
                  <a:pt x="275" y="650"/>
                  <a:pt x="276" y="652"/>
                  <a:pt x="277" y="652"/>
                </a:cubicBezTo>
                <a:cubicBezTo>
                  <a:pt x="277" y="648"/>
                  <a:pt x="273" y="650"/>
                  <a:pt x="271" y="650"/>
                </a:cubicBezTo>
                <a:cubicBezTo>
                  <a:pt x="270" y="649"/>
                  <a:pt x="271" y="648"/>
                  <a:pt x="271" y="648"/>
                </a:cubicBezTo>
                <a:cubicBezTo>
                  <a:pt x="269" y="649"/>
                  <a:pt x="268" y="647"/>
                  <a:pt x="266" y="649"/>
                </a:cubicBezTo>
                <a:cubicBezTo>
                  <a:pt x="268" y="653"/>
                  <a:pt x="269" y="648"/>
                  <a:pt x="271" y="651"/>
                </a:cubicBezTo>
                <a:close/>
                <a:moveTo>
                  <a:pt x="274" y="648"/>
                </a:moveTo>
                <a:cubicBezTo>
                  <a:pt x="273" y="646"/>
                  <a:pt x="275" y="646"/>
                  <a:pt x="274" y="645"/>
                </a:cubicBezTo>
                <a:cubicBezTo>
                  <a:pt x="272" y="647"/>
                  <a:pt x="270" y="642"/>
                  <a:pt x="267" y="644"/>
                </a:cubicBezTo>
                <a:cubicBezTo>
                  <a:pt x="267" y="644"/>
                  <a:pt x="267" y="645"/>
                  <a:pt x="267" y="646"/>
                </a:cubicBezTo>
                <a:cubicBezTo>
                  <a:pt x="270" y="643"/>
                  <a:pt x="271" y="648"/>
                  <a:pt x="274" y="648"/>
                </a:cubicBezTo>
                <a:close/>
                <a:moveTo>
                  <a:pt x="219" y="564"/>
                </a:moveTo>
                <a:cubicBezTo>
                  <a:pt x="219" y="564"/>
                  <a:pt x="219" y="564"/>
                  <a:pt x="218" y="564"/>
                </a:cubicBezTo>
                <a:cubicBezTo>
                  <a:pt x="218" y="565"/>
                  <a:pt x="218" y="565"/>
                  <a:pt x="218" y="565"/>
                </a:cubicBezTo>
                <a:cubicBezTo>
                  <a:pt x="220" y="567"/>
                  <a:pt x="218" y="566"/>
                  <a:pt x="219" y="568"/>
                </a:cubicBezTo>
                <a:cubicBezTo>
                  <a:pt x="221" y="568"/>
                  <a:pt x="219" y="566"/>
                  <a:pt x="219" y="564"/>
                </a:cubicBezTo>
                <a:close/>
                <a:moveTo>
                  <a:pt x="285" y="643"/>
                </a:moveTo>
                <a:cubicBezTo>
                  <a:pt x="283" y="644"/>
                  <a:pt x="277" y="645"/>
                  <a:pt x="278" y="649"/>
                </a:cubicBezTo>
                <a:cubicBezTo>
                  <a:pt x="281" y="646"/>
                  <a:pt x="287" y="649"/>
                  <a:pt x="285" y="643"/>
                </a:cubicBezTo>
                <a:close/>
                <a:moveTo>
                  <a:pt x="327" y="705"/>
                </a:moveTo>
                <a:cubicBezTo>
                  <a:pt x="327" y="702"/>
                  <a:pt x="329" y="701"/>
                  <a:pt x="326" y="698"/>
                </a:cubicBezTo>
                <a:cubicBezTo>
                  <a:pt x="324" y="699"/>
                  <a:pt x="318" y="702"/>
                  <a:pt x="320" y="708"/>
                </a:cubicBezTo>
                <a:cubicBezTo>
                  <a:pt x="323" y="707"/>
                  <a:pt x="324" y="705"/>
                  <a:pt x="327" y="705"/>
                </a:cubicBezTo>
                <a:close/>
                <a:moveTo>
                  <a:pt x="234" y="561"/>
                </a:moveTo>
                <a:cubicBezTo>
                  <a:pt x="233" y="560"/>
                  <a:pt x="227" y="562"/>
                  <a:pt x="228" y="566"/>
                </a:cubicBezTo>
                <a:cubicBezTo>
                  <a:pt x="229" y="565"/>
                  <a:pt x="235" y="564"/>
                  <a:pt x="234" y="561"/>
                </a:cubicBezTo>
                <a:close/>
                <a:moveTo>
                  <a:pt x="288" y="639"/>
                </a:moveTo>
                <a:cubicBezTo>
                  <a:pt x="289" y="643"/>
                  <a:pt x="284" y="639"/>
                  <a:pt x="286" y="644"/>
                </a:cubicBezTo>
                <a:cubicBezTo>
                  <a:pt x="288" y="643"/>
                  <a:pt x="287" y="640"/>
                  <a:pt x="288" y="643"/>
                </a:cubicBezTo>
                <a:cubicBezTo>
                  <a:pt x="289" y="643"/>
                  <a:pt x="289" y="639"/>
                  <a:pt x="288" y="639"/>
                </a:cubicBezTo>
                <a:close/>
                <a:moveTo>
                  <a:pt x="331" y="700"/>
                </a:moveTo>
                <a:cubicBezTo>
                  <a:pt x="330" y="698"/>
                  <a:pt x="328" y="695"/>
                  <a:pt x="327" y="697"/>
                </a:cubicBezTo>
                <a:cubicBezTo>
                  <a:pt x="329" y="700"/>
                  <a:pt x="329" y="700"/>
                  <a:pt x="329" y="700"/>
                </a:cubicBezTo>
                <a:cubicBezTo>
                  <a:pt x="330" y="700"/>
                  <a:pt x="330" y="699"/>
                  <a:pt x="331" y="700"/>
                </a:cubicBezTo>
                <a:close/>
                <a:moveTo>
                  <a:pt x="293" y="636"/>
                </a:moveTo>
                <a:cubicBezTo>
                  <a:pt x="292" y="636"/>
                  <a:pt x="290" y="639"/>
                  <a:pt x="291" y="641"/>
                </a:cubicBezTo>
                <a:cubicBezTo>
                  <a:pt x="292" y="639"/>
                  <a:pt x="295" y="641"/>
                  <a:pt x="293" y="636"/>
                </a:cubicBezTo>
                <a:close/>
                <a:moveTo>
                  <a:pt x="240" y="558"/>
                </a:moveTo>
                <a:cubicBezTo>
                  <a:pt x="239" y="559"/>
                  <a:pt x="237" y="560"/>
                  <a:pt x="239" y="562"/>
                </a:cubicBezTo>
                <a:cubicBezTo>
                  <a:pt x="239" y="561"/>
                  <a:pt x="243" y="560"/>
                  <a:pt x="240" y="558"/>
                </a:cubicBezTo>
                <a:close/>
                <a:moveTo>
                  <a:pt x="312" y="667"/>
                </a:moveTo>
                <a:cubicBezTo>
                  <a:pt x="312" y="668"/>
                  <a:pt x="313" y="670"/>
                  <a:pt x="314" y="672"/>
                </a:cubicBezTo>
                <a:cubicBezTo>
                  <a:pt x="317" y="671"/>
                  <a:pt x="315" y="665"/>
                  <a:pt x="312" y="667"/>
                </a:cubicBezTo>
                <a:close/>
                <a:moveTo>
                  <a:pt x="313" y="648"/>
                </a:moveTo>
                <a:cubicBezTo>
                  <a:pt x="312" y="649"/>
                  <a:pt x="312" y="647"/>
                  <a:pt x="310" y="646"/>
                </a:cubicBezTo>
                <a:cubicBezTo>
                  <a:pt x="309" y="647"/>
                  <a:pt x="308" y="649"/>
                  <a:pt x="307" y="648"/>
                </a:cubicBezTo>
                <a:cubicBezTo>
                  <a:pt x="307" y="647"/>
                  <a:pt x="306" y="646"/>
                  <a:pt x="306" y="645"/>
                </a:cubicBezTo>
                <a:cubicBezTo>
                  <a:pt x="307" y="644"/>
                  <a:pt x="310" y="645"/>
                  <a:pt x="308" y="642"/>
                </a:cubicBezTo>
                <a:cubicBezTo>
                  <a:pt x="305" y="641"/>
                  <a:pt x="299" y="645"/>
                  <a:pt x="303" y="647"/>
                </a:cubicBezTo>
                <a:cubicBezTo>
                  <a:pt x="302" y="649"/>
                  <a:pt x="301" y="647"/>
                  <a:pt x="300" y="648"/>
                </a:cubicBezTo>
                <a:cubicBezTo>
                  <a:pt x="301" y="650"/>
                  <a:pt x="301" y="651"/>
                  <a:pt x="301" y="652"/>
                </a:cubicBezTo>
                <a:cubicBezTo>
                  <a:pt x="304" y="651"/>
                  <a:pt x="303" y="647"/>
                  <a:pt x="304" y="645"/>
                </a:cubicBezTo>
                <a:cubicBezTo>
                  <a:pt x="306" y="649"/>
                  <a:pt x="304" y="651"/>
                  <a:pt x="303" y="653"/>
                </a:cubicBezTo>
                <a:cubicBezTo>
                  <a:pt x="305" y="652"/>
                  <a:pt x="307" y="657"/>
                  <a:pt x="309" y="656"/>
                </a:cubicBezTo>
                <a:cubicBezTo>
                  <a:pt x="308" y="654"/>
                  <a:pt x="311" y="653"/>
                  <a:pt x="310" y="649"/>
                </a:cubicBezTo>
                <a:cubicBezTo>
                  <a:pt x="311" y="650"/>
                  <a:pt x="314" y="650"/>
                  <a:pt x="313" y="648"/>
                </a:cubicBezTo>
                <a:close/>
                <a:moveTo>
                  <a:pt x="190" y="466"/>
                </a:moveTo>
                <a:cubicBezTo>
                  <a:pt x="188" y="466"/>
                  <a:pt x="193" y="464"/>
                  <a:pt x="190" y="462"/>
                </a:cubicBezTo>
                <a:cubicBezTo>
                  <a:pt x="190" y="463"/>
                  <a:pt x="188" y="464"/>
                  <a:pt x="188" y="465"/>
                </a:cubicBezTo>
                <a:cubicBezTo>
                  <a:pt x="189" y="465"/>
                  <a:pt x="188" y="466"/>
                  <a:pt x="189" y="467"/>
                </a:cubicBezTo>
                <a:cubicBezTo>
                  <a:pt x="189" y="467"/>
                  <a:pt x="192" y="468"/>
                  <a:pt x="190" y="466"/>
                </a:cubicBezTo>
                <a:close/>
                <a:moveTo>
                  <a:pt x="318" y="638"/>
                </a:moveTo>
                <a:cubicBezTo>
                  <a:pt x="320" y="637"/>
                  <a:pt x="319" y="635"/>
                  <a:pt x="319" y="634"/>
                </a:cubicBezTo>
                <a:cubicBezTo>
                  <a:pt x="320" y="635"/>
                  <a:pt x="321" y="636"/>
                  <a:pt x="322" y="635"/>
                </a:cubicBezTo>
                <a:cubicBezTo>
                  <a:pt x="320" y="633"/>
                  <a:pt x="321" y="632"/>
                  <a:pt x="321" y="630"/>
                </a:cubicBezTo>
                <a:cubicBezTo>
                  <a:pt x="320" y="630"/>
                  <a:pt x="320" y="630"/>
                  <a:pt x="319" y="629"/>
                </a:cubicBezTo>
                <a:cubicBezTo>
                  <a:pt x="316" y="636"/>
                  <a:pt x="307" y="635"/>
                  <a:pt x="305" y="641"/>
                </a:cubicBezTo>
                <a:cubicBezTo>
                  <a:pt x="306" y="637"/>
                  <a:pt x="309" y="644"/>
                  <a:pt x="312" y="642"/>
                </a:cubicBezTo>
                <a:cubicBezTo>
                  <a:pt x="311" y="639"/>
                  <a:pt x="310" y="641"/>
                  <a:pt x="309" y="640"/>
                </a:cubicBezTo>
                <a:cubicBezTo>
                  <a:pt x="309" y="639"/>
                  <a:pt x="309" y="639"/>
                  <a:pt x="309" y="638"/>
                </a:cubicBezTo>
                <a:cubicBezTo>
                  <a:pt x="313" y="642"/>
                  <a:pt x="312" y="633"/>
                  <a:pt x="318" y="638"/>
                </a:cubicBezTo>
                <a:close/>
                <a:moveTo>
                  <a:pt x="322" y="640"/>
                </a:moveTo>
                <a:cubicBezTo>
                  <a:pt x="320" y="639"/>
                  <a:pt x="317" y="648"/>
                  <a:pt x="314" y="646"/>
                </a:cubicBezTo>
                <a:cubicBezTo>
                  <a:pt x="315" y="648"/>
                  <a:pt x="315" y="647"/>
                  <a:pt x="315" y="649"/>
                </a:cubicBezTo>
                <a:cubicBezTo>
                  <a:pt x="316" y="645"/>
                  <a:pt x="322" y="645"/>
                  <a:pt x="322" y="640"/>
                </a:cubicBezTo>
                <a:close/>
                <a:moveTo>
                  <a:pt x="335" y="661"/>
                </a:moveTo>
                <a:cubicBezTo>
                  <a:pt x="334" y="663"/>
                  <a:pt x="331" y="664"/>
                  <a:pt x="332" y="664"/>
                </a:cubicBezTo>
                <a:cubicBezTo>
                  <a:pt x="334" y="665"/>
                  <a:pt x="337" y="665"/>
                  <a:pt x="335" y="661"/>
                </a:cubicBezTo>
                <a:close/>
                <a:moveTo>
                  <a:pt x="321" y="648"/>
                </a:moveTo>
                <a:cubicBezTo>
                  <a:pt x="322" y="650"/>
                  <a:pt x="322" y="650"/>
                  <a:pt x="322" y="650"/>
                </a:cubicBezTo>
                <a:cubicBezTo>
                  <a:pt x="326" y="650"/>
                  <a:pt x="323" y="646"/>
                  <a:pt x="321" y="648"/>
                </a:cubicBezTo>
                <a:close/>
                <a:moveTo>
                  <a:pt x="205" y="463"/>
                </a:moveTo>
                <a:cubicBezTo>
                  <a:pt x="205" y="462"/>
                  <a:pt x="204" y="458"/>
                  <a:pt x="202" y="459"/>
                </a:cubicBezTo>
                <a:cubicBezTo>
                  <a:pt x="202" y="461"/>
                  <a:pt x="202" y="463"/>
                  <a:pt x="203" y="465"/>
                </a:cubicBezTo>
                <a:cubicBezTo>
                  <a:pt x="203" y="465"/>
                  <a:pt x="204" y="464"/>
                  <a:pt x="205" y="463"/>
                </a:cubicBezTo>
                <a:close/>
                <a:moveTo>
                  <a:pt x="327" y="649"/>
                </a:moveTo>
                <a:cubicBezTo>
                  <a:pt x="327" y="647"/>
                  <a:pt x="325" y="646"/>
                  <a:pt x="325" y="644"/>
                </a:cubicBezTo>
                <a:cubicBezTo>
                  <a:pt x="322" y="644"/>
                  <a:pt x="326" y="650"/>
                  <a:pt x="327" y="649"/>
                </a:cubicBezTo>
                <a:close/>
                <a:moveTo>
                  <a:pt x="341" y="663"/>
                </a:moveTo>
                <a:cubicBezTo>
                  <a:pt x="340" y="660"/>
                  <a:pt x="336" y="662"/>
                  <a:pt x="338" y="664"/>
                </a:cubicBezTo>
                <a:cubicBezTo>
                  <a:pt x="339" y="665"/>
                  <a:pt x="340" y="664"/>
                  <a:pt x="341" y="663"/>
                </a:cubicBezTo>
                <a:close/>
                <a:moveTo>
                  <a:pt x="211" y="460"/>
                </a:moveTo>
                <a:cubicBezTo>
                  <a:pt x="212" y="457"/>
                  <a:pt x="216" y="461"/>
                  <a:pt x="215" y="458"/>
                </a:cubicBezTo>
                <a:cubicBezTo>
                  <a:pt x="215" y="458"/>
                  <a:pt x="214" y="458"/>
                  <a:pt x="213" y="457"/>
                </a:cubicBezTo>
                <a:cubicBezTo>
                  <a:pt x="214" y="456"/>
                  <a:pt x="216" y="456"/>
                  <a:pt x="215" y="454"/>
                </a:cubicBezTo>
                <a:cubicBezTo>
                  <a:pt x="211" y="454"/>
                  <a:pt x="213" y="454"/>
                  <a:pt x="212" y="457"/>
                </a:cubicBezTo>
                <a:cubicBezTo>
                  <a:pt x="211" y="456"/>
                  <a:pt x="211" y="455"/>
                  <a:pt x="211" y="454"/>
                </a:cubicBezTo>
                <a:cubicBezTo>
                  <a:pt x="210" y="454"/>
                  <a:pt x="210" y="454"/>
                  <a:pt x="209" y="454"/>
                </a:cubicBezTo>
                <a:cubicBezTo>
                  <a:pt x="209" y="456"/>
                  <a:pt x="211" y="455"/>
                  <a:pt x="210" y="457"/>
                </a:cubicBezTo>
                <a:cubicBezTo>
                  <a:pt x="209" y="457"/>
                  <a:pt x="208" y="455"/>
                  <a:pt x="207" y="457"/>
                </a:cubicBezTo>
                <a:cubicBezTo>
                  <a:pt x="209" y="458"/>
                  <a:pt x="204" y="458"/>
                  <a:pt x="206" y="460"/>
                </a:cubicBezTo>
                <a:cubicBezTo>
                  <a:pt x="207" y="459"/>
                  <a:pt x="206" y="461"/>
                  <a:pt x="208" y="462"/>
                </a:cubicBezTo>
                <a:cubicBezTo>
                  <a:pt x="209" y="460"/>
                  <a:pt x="210" y="457"/>
                  <a:pt x="211" y="460"/>
                </a:cubicBezTo>
                <a:close/>
                <a:moveTo>
                  <a:pt x="270" y="547"/>
                </a:moveTo>
                <a:cubicBezTo>
                  <a:pt x="269" y="549"/>
                  <a:pt x="266" y="547"/>
                  <a:pt x="268" y="550"/>
                </a:cubicBezTo>
                <a:cubicBezTo>
                  <a:pt x="268" y="549"/>
                  <a:pt x="272" y="549"/>
                  <a:pt x="270" y="547"/>
                </a:cubicBezTo>
                <a:close/>
                <a:moveTo>
                  <a:pt x="326" y="633"/>
                </a:moveTo>
                <a:cubicBezTo>
                  <a:pt x="326" y="634"/>
                  <a:pt x="323" y="634"/>
                  <a:pt x="325" y="636"/>
                </a:cubicBezTo>
                <a:cubicBezTo>
                  <a:pt x="327" y="637"/>
                  <a:pt x="328" y="635"/>
                  <a:pt x="326" y="633"/>
                </a:cubicBezTo>
                <a:close/>
                <a:moveTo>
                  <a:pt x="324" y="623"/>
                </a:moveTo>
                <a:cubicBezTo>
                  <a:pt x="322" y="625"/>
                  <a:pt x="320" y="623"/>
                  <a:pt x="319" y="623"/>
                </a:cubicBezTo>
                <a:cubicBezTo>
                  <a:pt x="321" y="627"/>
                  <a:pt x="326" y="628"/>
                  <a:pt x="324" y="623"/>
                </a:cubicBezTo>
                <a:close/>
                <a:moveTo>
                  <a:pt x="251" y="516"/>
                </a:moveTo>
                <a:cubicBezTo>
                  <a:pt x="250" y="515"/>
                  <a:pt x="248" y="514"/>
                  <a:pt x="249" y="516"/>
                </a:cubicBezTo>
                <a:cubicBezTo>
                  <a:pt x="249" y="516"/>
                  <a:pt x="250" y="516"/>
                  <a:pt x="250" y="517"/>
                </a:cubicBezTo>
                <a:cubicBezTo>
                  <a:pt x="250" y="518"/>
                  <a:pt x="249" y="518"/>
                  <a:pt x="250" y="519"/>
                </a:cubicBezTo>
                <a:cubicBezTo>
                  <a:pt x="250" y="518"/>
                  <a:pt x="251" y="517"/>
                  <a:pt x="251" y="516"/>
                </a:cubicBezTo>
                <a:close/>
                <a:moveTo>
                  <a:pt x="364" y="650"/>
                </a:moveTo>
                <a:cubicBezTo>
                  <a:pt x="360" y="649"/>
                  <a:pt x="362" y="657"/>
                  <a:pt x="358" y="655"/>
                </a:cubicBezTo>
                <a:cubicBezTo>
                  <a:pt x="358" y="654"/>
                  <a:pt x="357" y="654"/>
                  <a:pt x="357" y="653"/>
                </a:cubicBezTo>
                <a:cubicBezTo>
                  <a:pt x="358" y="651"/>
                  <a:pt x="359" y="654"/>
                  <a:pt x="360" y="653"/>
                </a:cubicBezTo>
                <a:cubicBezTo>
                  <a:pt x="357" y="651"/>
                  <a:pt x="356" y="649"/>
                  <a:pt x="353" y="649"/>
                </a:cubicBezTo>
                <a:cubicBezTo>
                  <a:pt x="354" y="653"/>
                  <a:pt x="355" y="652"/>
                  <a:pt x="357" y="655"/>
                </a:cubicBezTo>
                <a:cubicBezTo>
                  <a:pt x="354" y="658"/>
                  <a:pt x="353" y="657"/>
                  <a:pt x="351" y="661"/>
                </a:cubicBezTo>
                <a:cubicBezTo>
                  <a:pt x="350" y="660"/>
                  <a:pt x="350" y="658"/>
                  <a:pt x="349" y="659"/>
                </a:cubicBezTo>
                <a:cubicBezTo>
                  <a:pt x="349" y="662"/>
                  <a:pt x="348" y="663"/>
                  <a:pt x="348" y="666"/>
                </a:cubicBezTo>
                <a:cubicBezTo>
                  <a:pt x="350" y="666"/>
                  <a:pt x="352" y="668"/>
                  <a:pt x="355" y="667"/>
                </a:cubicBezTo>
                <a:cubicBezTo>
                  <a:pt x="355" y="665"/>
                  <a:pt x="353" y="663"/>
                  <a:pt x="353" y="662"/>
                </a:cubicBezTo>
                <a:cubicBezTo>
                  <a:pt x="355" y="663"/>
                  <a:pt x="356" y="663"/>
                  <a:pt x="358" y="663"/>
                </a:cubicBezTo>
                <a:cubicBezTo>
                  <a:pt x="358" y="665"/>
                  <a:pt x="357" y="664"/>
                  <a:pt x="355" y="665"/>
                </a:cubicBezTo>
                <a:cubicBezTo>
                  <a:pt x="358" y="668"/>
                  <a:pt x="360" y="667"/>
                  <a:pt x="362" y="665"/>
                </a:cubicBezTo>
                <a:cubicBezTo>
                  <a:pt x="360" y="660"/>
                  <a:pt x="364" y="663"/>
                  <a:pt x="363" y="657"/>
                </a:cubicBezTo>
                <a:cubicBezTo>
                  <a:pt x="365" y="663"/>
                  <a:pt x="368" y="657"/>
                  <a:pt x="368" y="657"/>
                </a:cubicBezTo>
                <a:cubicBezTo>
                  <a:pt x="369" y="658"/>
                  <a:pt x="369" y="659"/>
                  <a:pt x="369" y="660"/>
                </a:cubicBezTo>
                <a:cubicBezTo>
                  <a:pt x="372" y="656"/>
                  <a:pt x="378" y="652"/>
                  <a:pt x="383" y="651"/>
                </a:cubicBezTo>
                <a:cubicBezTo>
                  <a:pt x="384" y="653"/>
                  <a:pt x="381" y="654"/>
                  <a:pt x="380" y="656"/>
                </a:cubicBezTo>
                <a:cubicBezTo>
                  <a:pt x="374" y="658"/>
                  <a:pt x="367" y="662"/>
                  <a:pt x="362" y="669"/>
                </a:cubicBezTo>
                <a:cubicBezTo>
                  <a:pt x="361" y="668"/>
                  <a:pt x="361" y="668"/>
                  <a:pt x="361" y="667"/>
                </a:cubicBezTo>
                <a:cubicBezTo>
                  <a:pt x="360" y="668"/>
                  <a:pt x="360" y="670"/>
                  <a:pt x="360" y="671"/>
                </a:cubicBezTo>
                <a:cubicBezTo>
                  <a:pt x="358" y="671"/>
                  <a:pt x="354" y="670"/>
                  <a:pt x="353" y="673"/>
                </a:cubicBezTo>
                <a:cubicBezTo>
                  <a:pt x="356" y="673"/>
                  <a:pt x="362" y="671"/>
                  <a:pt x="361" y="676"/>
                </a:cubicBezTo>
                <a:cubicBezTo>
                  <a:pt x="364" y="676"/>
                  <a:pt x="367" y="673"/>
                  <a:pt x="368" y="671"/>
                </a:cubicBezTo>
                <a:cubicBezTo>
                  <a:pt x="370" y="672"/>
                  <a:pt x="369" y="675"/>
                  <a:pt x="371" y="673"/>
                </a:cubicBezTo>
                <a:cubicBezTo>
                  <a:pt x="370" y="668"/>
                  <a:pt x="379" y="666"/>
                  <a:pt x="381" y="666"/>
                </a:cubicBezTo>
                <a:cubicBezTo>
                  <a:pt x="383" y="663"/>
                  <a:pt x="386" y="663"/>
                  <a:pt x="388" y="665"/>
                </a:cubicBezTo>
                <a:cubicBezTo>
                  <a:pt x="389" y="665"/>
                  <a:pt x="390" y="664"/>
                  <a:pt x="392" y="664"/>
                </a:cubicBezTo>
                <a:cubicBezTo>
                  <a:pt x="393" y="663"/>
                  <a:pt x="393" y="663"/>
                  <a:pt x="393" y="663"/>
                </a:cubicBezTo>
                <a:cubicBezTo>
                  <a:pt x="393" y="663"/>
                  <a:pt x="393" y="663"/>
                  <a:pt x="393" y="663"/>
                </a:cubicBezTo>
                <a:cubicBezTo>
                  <a:pt x="394" y="664"/>
                  <a:pt x="394" y="664"/>
                  <a:pt x="394" y="664"/>
                </a:cubicBezTo>
                <a:cubicBezTo>
                  <a:pt x="394" y="665"/>
                  <a:pt x="394" y="665"/>
                  <a:pt x="394" y="665"/>
                </a:cubicBezTo>
                <a:cubicBezTo>
                  <a:pt x="394" y="665"/>
                  <a:pt x="394" y="665"/>
                  <a:pt x="394" y="665"/>
                </a:cubicBezTo>
                <a:cubicBezTo>
                  <a:pt x="395" y="665"/>
                  <a:pt x="395" y="665"/>
                  <a:pt x="395" y="665"/>
                </a:cubicBezTo>
                <a:cubicBezTo>
                  <a:pt x="395" y="665"/>
                  <a:pt x="395" y="665"/>
                  <a:pt x="395" y="665"/>
                </a:cubicBezTo>
                <a:cubicBezTo>
                  <a:pt x="393" y="666"/>
                  <a:pt x="394" y="665"/>
                  <a:pt x="394" y="665"/>
                </a:cubicBezTo>
                <a:cubicBezTo>
                  <a:pt x="394" y="665"/>
                  <a:pt x="394" y="665"/>
                  <a:pt x="394" y="665"/>
                </a:cubicBezTo>
                <a:cubicBezTo>
                  <a:pt x="393" y="664"/>
                  <a:pt x="393" y="664"/>
                  <a:pt x="393" y="664"/>
                </a:cubicBezTo>
                <a:cubicBezTo>
                  <a:pt x="394" y="664"/>
                  <a:pt x="394" y="663"/>
                  <a:pt x="395" y="662"/>
                </a:cubicBezTo>
                <a:cubicBezTo>
                  <a:pt x="397" y="661"/>
                  <a:pt x="400" y="660"/>
                  <a:pt x="403" y="659"/>
                </a:cubicBezTo>
                <a:cubicBezTo>
                  <a:pt x="403" y="658"/>
                  <a:pt x="402" y="656"/>
                  <a:pt x="403" y="655"/>
                </a:cubicBezTo>
                <a:cubicBezTo>
                  <a:pt x="407" y="656"/>
                  <a:pt x="413" y="653"/>
                  <a:pt x="412" y="649"/>
                </a:cubicBezTo>
                <a:cubicBezTo>
                  <a:pt x="413" y="650"/>
                  <a:pt x="414" y="650"/>
                  <a:pt x="416" y="650"/>
                </a:cubicBezTo>
                <a:cubicBezTo>
                  <a:pt x="418" y="645"/>
                  <a:pt x="419" y="644"/>
                  <a:pt x="423" y="642"/>
                </a:cubicBezTo>
                <a:cubicBezTo>
                  <a:pt x="416" y="634"/>
                  <a:pt x="429" y="633"/>
                  <a:pt x="429" y="628"/>
                </a:cubicBezTo>
                <a:cubicBezTo>
                  <a:pt x="430" y="629"/>
                  <a:pt x="432" y="629"/>
                  <a:pt x="432" y="627"/>
                </a:cubicBezTo>
                <a:cubicBezTo>
                  <a:pt x="433" y="628"/>
                  <a:pt x="433" y="628"/>
                  <a:pt x="433" y="629"/>
                </a:cubicBezTo>
                <a:cubicBezTo>
                  <a:pt x="436" y="627"/>
                  <a:pt x="440" y="626"/>
                  <a:pt x="440" y="623"/>
                </a:cubicBezTo>
                <a:cubicBezTo>
                  <a:pt x="439" y="624"/>
                  <a:pt x="438" y="624"/>
                  <a:pt x="437" y="623"/>
                </a:cubicBezTo>
                <a:cubicBezTo>
                  <a:pt x="437" y="621"/>
                  <a:pt x="439" y="621"/>
                  <a:pt x="441" y="622"/>
                </a:cubicBezTo>
                <a:cubicBezTo>
                  <a:pt x="440" y="620"/>
                  <a:pt x="441" y="619"/>
                  <a:pt x="440" y="618"/>
                </a:cubicBezTo>
                <a:cubicBezTo>
                  <a:pt x="437" y="620"/>
                  <a:pt x="433" y="619"/>
                  <a:pt x="433" y="623"/>
                </a:cubicBezTo>
                <a:cubicBezTo>
                  <a:pt x="429" y="620"/>
                  <a:pt x="425" y="626"/>
                  <a:pt x="425" y="630"/>
                </a:cubicBezTo>
                <a:cubicBezTo>
                  <a:pt x="425" y="629"/>
                  <a:pt x="424" y="629"/>
                  <a:pt x="424" y="629"/>
                </a:cubicBezTo>
                <a:cubicBezTo>
                  <a:pt x="425" y="629"/>
                  <a:pt x="426" y="628"/>
                  <a:pt x="424" y="626"/>
                </a:cubicBezTo>
                <a:cubicBezTo>
                  <a:pt x="419" y="625"/>
                  <a:pt x="413" y="637"/>
                  <a:pt x="408" y="632"/>
                </a:cubicBezTo>
                <a:cubicBezTo>
                  <a:pt x="406" y="634"/>
                  <a:pt x="407" y="634"/>
                  <a:pt x="406" y="637"/>
                </a:cubicBezTo>
                <a:cubicBezTo>
                  <a:pt x="405" y="633"/>
                  <a:pt x="401" y="636"/>
                  <a:pt x="402" y="638"/>
                </a:cubicBezTo>
                <a:cubicBezTo>
                  <a:pt x="395" y="638"/>
                  <a:pt x="393" y="647"/>
                  <a:pt x="385" y="644"/>
                </a:cubicBezTo>
                <a:cubicBezTo>
                  <a:pt x="384" y="645"/>
                  <a:pt x="387" y="647"/>
                  <a:pt x="385" y="648"/>
                </a:cubicBezTo>
                <a:cubicBezTo>
                  <a:pt x="384" y="647"/>
                  <a:pt x="384" y="645"/>
                  <a:pt x="384" y="645"/>
                </a:cubicBezTo>
                <a:cubicBezTo>
                  <a:pt x="384" y="645"/>
                  <a:pt x="383" y="645"/>
                  <a:pt x="383" y="645"/>
                </a:cubicBezTo>
                <a:cubicBezTo>
                  <a:pt x="383" y="646"/>
                  <a:pt x="383" y="646"/>
                  <a:pt x="383" y="646"/>
                </a:cubicBezTo>
                <a:cubicBezTo>
                  <a:pt x="382" y="646"/>
                  <a:pt x="382" y="646"/>
                  <a:pt x="382" y="646"/>
                </a:cubicBezTo>
                <a:cubicBezTo>
                  <a:pt x="382" y="645"/>
                  <a:pt x="382" y="645"/>
                  <a:pt x="382" y="645"/>
                </a:cubicBezTo>
                <a:cubicBezTo>
                  <a:pt x="382" y="645"/>
                  <a:pt x="382" y="645"/>
                  <a:pt x="382" y="645"/>
                </a:cubicBezTo>
                <a:cubicBezTo>
                  <a:pt x="382" y="645"/>
                  <a:pt x="382" y="645"/>
                  <a:pt x="382" y="645"/>
                </a:cubicBezTo>
                <a:cubicBezTo>
                  <a:pt x="383" y="647"/>
                  <a:pt x="383" y="647"/>
                  <a:pt x="383" y="647"/>
                </a:cubicBezTo>
                <a:cubicBezTo>
                  <a:pt x="383" y="647"/>
                  <a:pt x="385" y="644"/>
                  <a:pt x="382" y="645"/>
                </a:cubicBezTo>
                <a:cubicBezTo>
                  <a:pt x="383" y="645"/>
                  <a:pt x="383" y="645"/>
                  <a:pt x="383" y="645"/>
                </a:cubicBezTo>
                <a:cubicBezTo>
                  <a:pt x="383" y="645"/>
                  <a:pt x="383" y="645"/>
                  <a:pt x="383" y="645"/>
                </a:cubicBezTo>
                <a:cubicBezTo>
                  <a:pt x="383" y="645"/>
                  <a:pt x="383" y="645"/>
                  <a:pt x="383" y="645"/>
                </a:cubicBezTo>
                <a:cubicBezTo>
                  <a:pt x="382" y="645"/>
                  <a:pt x="382" y="646"/>
                  <a:pt x="382" y="646"/>
                </a:cubicBezTo>
                <a:cubicBezTo>
                  <a:pt x="381" y="645"/>
                  <a:pt x="381" y="645"/>
                  <a:pt x="379" y="645"/>
                </a:cubicBezTo>
                <a:cubicBezTo>
                  <a:pt x="379" y="647"/>
                  <a:pt x="383" y="647"/>
                  <a:pt x="382" y="648"/>
                </a:cubicBezTo>
                <a:cubicBezTo>
                  <a:pt x="380" y="647"/>
                  <a:pt x="381" y="651"/>
                  <a:pt x="379" y="649"/>
                </a:cubicBezTo>
                <a:cubicBezTo>
                  <a:pt x="378" y="648"/>
                  <a:pt x="381" y="648"/>
                  <a:pt x="379" y="646"/>
                </a:cubicBezTo>
                <a:cubicBezTo>
                  <a:pt x="377" y="647"/>
                  <a:pt x="376" y="646"/>
                  <a:pt x="374" y="647"/>
                </a:cubicBezTo>
                <a:cubicBezTo>
                  <a:pt x="375" y="650"/>
                  <a:pt x="376" y="646"/>
                  <a:pt x="377" y="649"/>
                </a:cubicBezTo>
                <a:cubicBezTo>
                  <a:pt x="374" y="648"/>
                  <a:pt x="374" y="651"/>
                  <a:pt x="372" y="650"/>
                </a:cubicBezTo>
                <a:cubicBezTo>
                  <a:pt x="371" y="648"/>
                  <a:pt x="375" y="648"/>
                  <a:pt x="373" y="645"/>
                </a:cubicBezTo>
                <a:cubicBezTo>
                  <a:pt x="371" y="647"/>
                  <a:pt x="371" y="648"/>
                  <a:pt x="369" y="647"/>
                </a:cubicBezTo>
                <a:cubicBezTo>
                  <a:pt x="371" y="650"/>
                  <a:pt x="368" y="650"/>
                  <a:pt x="366" y="651"/>
                </a:cubicBezTo>
                <a:cubicBezTo>
                  <a:pt x="367" y="652"/>
                  <a:pt x="368" y="653"/>
                  <a:pt x="368" y="653"/>
                </a:cubicBezTo>
                <a:cubicBezTo>
                  <a:pt x="367" y="654"/>
                  <a:pt x="368" y="655"/>
                  <a:pt x="367" y="655"/>
                </a:cubicBezTo>
                <a:cubicBezTo>
                  <a:pt x="368" y="650"/>
                  <a:pt x="362" y="655"/>
                  <a:pt x="362" y="651"/>
                </a:cubicBezTo>
                <a:cubicBezTo>
                  <a:pt x="363" y="653"/>
                  <a:pt x="365" y="651"/>
                  <a:pt x="364" y="650"/>
                </a:cubicBezTo>
                <a:close/>
                <a:moveTo>
                  <a:pt x="346" y="651"/>
                </a:moveTo>
                <a:cubicBezTo>
                  <a:pt x="345" y="652"/>
                  <a:pt x="344" y="654"/>
                  <a:pt x="344" y="655"/>
                </a:cubicBezTo>
                <a:cubicBezTo>
                  <a:pt x="346" y="656"/>
                  <a:pt x="346" y="653"/>
                  <a:pt x="346" y="651"/>
                </a:cubicBezTo>
                <a:close/>
                <a:moveTo>
                  <a:pt x="324" y="623"/>
                </a:moveTo>
                <a:cubicBezTo>
                  <a:pt x="327" y="623"/>
                  <a:pt x="330" y="622"/>
                  <a:pt x="330" y="617"/>
                </a:cubicBezTo>
                <a:cubicBezTo>
                  <a:pt x="328" y="617"/>
                  <a:pt x="329" y="622"/>
                  <a:pt x="327" y="620"/>
                </a:cubicBezTo>
                <a:cubicBezTo>
                  <a:pt x="327" y="619"/>
                  <a:pt x="328" y="619"/>
                  <a:pt x="327" y="618"/>
                </a:cubicBezTo>
                <a:cubicBezTo>
                  <a:pt x="326" y="620"/>
                  <a:pt x="325" y="618"/>
                  <a:pt x="324" y="618"/>
                </a:cubicBezTo>
                <a:cubicBezTo>
                  <a:pt x="325" y="620"/>
                  <a:pt x="326" y="620"/>
                  <a:pt x="325" y="621"/>
                </a:cubicBezTo>
                <a:cubicBezTo>
                  <a:pt x="324" y="621"/>
                  <a:pt x="324" y="621"/>
                  <a:pt x="324" y="621"/>
                </a:cubicBezTo>
                <a:cubicBezTo>
                  <a:pt x="323" y="619"/>
                  <a:pt x="322" y="618"/>
                  <a:pt x="321" y="618"/>
                </a:cubicBezTo>
                <a:cubicBezTo>
                  <a:pt x="321" y="620"/>
                  <a:pt x="324" y="620"/>
                  <a:pt x="324" y="623"/>
                </a:cubicBezTo>
                <a:close/>
                <a:moveTo>
                  <a:pt x="334" y="625"/>
                </a:moveTo>
                <a:cubicBezTo>
                  <a:pt x="332" y="623"/>
                  <a:pt x="327" y="625"/>
                  <a:pt x="328" y="628"/>
                </a:cubicBezTo>
                <a:cubicBezTo>
                  <a:pt x="330" y="627"/>
                  <a:pt x="332" y="627"/>
                  <a:pt x="334" y="625"/>
                </a:cubicBezTo>
                <a:close/>
                <a:moveTo>
                  <a:pt x="351" y="655"/>
                </a:moveTo>
                <a:cubicBezTo>
                  <a:pt x="349" y="651"/>
                  <a:pt x="346" y="654"/>
                  <a:pt x="348" y="656"/>
                </a:cubicBezTo>
                <a:cubicBezTo>
                  <a:pt x="349" y="654"/>
                  <a:pt x="350" y="658"/>
                  <a:pt x="351" y="655"/>
                </a:cubicBezTo>
                <a:close/>
                <a:moveTo>
                  <a:pt x="220" y="455"/>
                </a:moveTo>
                <a:cubicBezTo>
                  <a:pt x="218" y="452"/>
                  <a:pt x="218" y="452"/>
                  <a:pt x="218" y="452"/>
                </a:cubicBezTo>
                <a:cubicBezTo>
                  <a:pt x="216" y="453"/>
                  <a:pt x="219" y="455"/>
                  <a:pt x="218" y="456"/>
                </a:cubicBezTo>
                <a:cubicBezTo>
                  <a:pt x="217" y="457"/>
                  <a:pt x="216" y="457"/>
                  <a:pt x="217" y="458"/>
                </a:cubicBezTo>
                <a:cubicBezTo>
                  <a:pt x="218" y="458"/>
                  <a:pt x="218" y="458"/>
                  <a:pt x="219" y="457"/>
                </a:cubicBezTo>
                <a:cubicBezTo>
                  <a:pt x="218" y="456"/>
                  <a:pt x="219" y="455"/>
                  <a:pt x="220" y="455"/>
                </a:cubicBezTo>
                <a:close/>
                <a:moveTo>
                  <a:pt x="353" y="654"/>
                </a:moveTo>
                <a:cubicBezTo>
                  <a:pt x="351" y="653"/>
                  <a:pt x="352" y="652"/>
                  <a:pt x="350" y="650"/>
                </a:cubicBezTo>
                <a:cubicBezTo>
                  <a:pt x="349" y="650"/>
                  <a:pt x="345" y="648"/>
                  <a:pt x="347" y="652"/>
                </a:cubicBezTo>
                <a:cubicBezTo>
                  <a:pt x="349" y="650"/>
                  <a:pt x="351" y="654"/>
                  <a:pt x="353" y="654"/>
                </a:cubicBezTo>
                <a:close/>
                <a:moveTo>
                  <a:pt x="284" y="546"/>
                </a:moveTo>
                <a:cubicBezTo>
                  <a:pt x="287" y="547"/>
                  <a:pt x="285" y="543"/>
                  <a:pt x="286" y="541"/>
                </a:cubicBezTo>
                <a:cubicBezTo>
                  <a:pt x="287" y="542"/>
                  <a:pt x="286" y="543"/>
                  <a:pt x="287" y="544"/>
                </a:cubicBezTo>
                <a:cubicBezTo>
                  <a:pt x="289" y="544"/>
                  <a:pt x="289" y="543"/>
                  <a:pt x="289" y="542"/>
                </a:cubicBezTo>
                <a:cubicBezTo>
                  <a:pt x="285" y="540"/>
                  <a:pt x="288" y="539"/>
                  <a:pt x="285" y="535"/>
                </a:cubicBezTo>
                <a:cubicBezTo>
                  <a:pt x="284" y="537"/>
                  <a:pt x="284" y="539"/>
                  <a:pt x="284" y="541"/>
                </a:cubicBezTo>
                <a:cubicBezTo>
                  <a:pt x="283" y="539"/>
                  <a:pt x="282" y="540"/>
                  <a:pt x="281" y="537"/>
                </a:cubicBezTo>
                <a:cubicBezTo>
                  <a:pt x="280" y="538"/>
                  <a:pt x="277" y="539"/>
                  <a:pt x="278" y="540"/>
                </a:cubicBezTo>
                <a:cubicBezTo>
                  <a:pt x="280" y="542"/>
                  <a:pt x="282" y="540"/>
                  <a:pt x="284" y="542"/>
                </a:cubicBezTo>
                <a:cubicBezTo>
                  <a:pt x="281" y="542"/>
                  <a:pt x="285" y="544"/>
                  <a:pt x="284" y="546"/>
                </a:cubicBezTo>
                <a:close/>
                <a:moveTo>
                  <a:pt x="359" y="646"/>
                </a:moveTo>
                <a:cubicBezTo>
                  <a:pt x="359" y="647"/>
                  <a:pt x="355" y="647"/>
                  <a:pt x="357" y="650"/>
                </a:cubicBezTo>
                <a:cubicBezTo>
                  <a:pt x="359" y="649"/>
                  <a:pt x="362" y="649"/>
                  <a:pt x="359" y="646"/>
                </a:cubicBezTo>
                <a:close/>
                <a:moveTo>
                  <a:pt x="290" y="538"/>
                </a:moveTo>
                <a:cubicBezTo>
                  <a:pt x="288" y="538"/>
                  <a:pt x="291" y="536"/>
                  <a:pt x="290" y="535"/>
                </a:cubicBezTo>
                <a:cubicBezTo>
                  <a:pt x="289" y="535"/>
                  <a:pt x="287" y="532"/>
                  <a:pt x="286" y="534"/>
                </a:cubicBezTo>
                <a:cubicBezTo>
                  <a:pt x="287" y="536"/>
                  <a:pt x="288" y="537"/>
                  <a:pt x="289" y="540"/>
                </a:cubicBezTo>
                <a:cubicBezTo>
                  <a:pt x="289" y="539"/>
                  <a:pt x="291" y="539"/>
                  <a:pt x="290" y="538"/>
                </a:cubicBezTo>
                <a:close/>
                <a:moveTo>
                  <a:pt x="296" y="532"/>
                </a:moveTo>
                <a:cubicBezTo>
                  <a:pt x="293" y="529"/>
                  <a:pt x="292" y="532"/>
                  <a:pt x="295" y="532"/>
                </a:cubicBezTo>
                <a:cubicBezTo>
                  <a:pt x="294" y="535"/>
                  <a:pt x="292" y="531"/>
                  <a:pt x="291" y="532"/>
                </a:cubicBezTo>
                <a:cubicBezTo>
                  <a:pt x="293" y="534"/>
                  <a:pt x="290" y="534"/>
                  <a:pt x="292" y="535"/>
                </a:cubicBezTo>
                <a:cubicBezTo>
                  <a:pt x="294" y="536"/>
                  <a:pt x="296" y="535"/>
                  <a:pt x="296" y="532"/>
                </a:cubicBezTo>
                <a:close/>
                <a:moveTo>
                  <a:pt x="296" y="536"/>
                </a:moveTo>
                <a:cubicBezTo>
                  <a:pt x="296" y="536"/>
                  <a:pt x="295" y="536"/>
                  <a:pt x="295" y="537"/>
                </a:cubicBezTo>
                <a:cubicBezTo>
                  <a:pt x="295" y="537"/>
                  <a:pt x="296" y="538"/>
                  <a:pt x="296" y="539"/>
                </a:cubicBezTo>
                <a:cubicBezTo>
                  <a:pt x="297" y="538"/>
                  <a:pt x="298" y="537"/>
                  <a:pt x="297" y="536"/>
                </a:cubicBezTo>
                <a:cubicBezTo>
                  <a:pt x="296" y="537"/>
                  <a:pt x="297" y="538"/>
                  <a:pt x="296" y="536"/>
                </a:cubicBezTo>
                <a:close/>
                <a:moveTo>
                  <a:pt x="370" y="641"/>
                </a:moveTo>
                <a:cubicBezTo>
                  <a:pt x="369" y="643"/>
                  <a:pt x="366" y="643"/>
                  <a:pt x="368" y="645"/>
                </a:cubicBezTo>
                <a:cubicBezTo>
                  <a:pt x="369" y="645"/>
                  <a:pt x="372" y="644"/>
                  <a:pt x="370" y="641"/>
                </a:cubicBezTo>
                <a:close/>
                <a:moveTo>
                  <a:pt x="236" y="433"/>
                </a:moveTo>
                <a:cubicBezTo>
                  <a:pt x="234" y="431"/>
                  <a:pt x="232" y="433"/>
                  <a:pt x="230" y="434"/>
                </a:cubicBezTo>
                <a:cubicBezTo>
                  <a:pt x="232" y="436"/>
                  <a:pt x="231" y="437"/>
                  <a:pt x="233" y="439"/>
                </a:cubicBezTo>
                <a:cubicBezTo>
                  <a:pt x="234" y="437"/>
                  <a:pt x="231" y="434"/>
                  <a:pt x="236" y="433"/>
                </a:cubicBezTo>
                <a:close/>
                <a:moveTo>
                  <a:pt x="283" y="506"/>
                </a:moveTo>
                <a:cubicBezTo>
                  <a:pt x="281" y="505"/>
                  <a:pt x="279" y="501"/>
                  <a:pt x="278" y="505"/>
                </a:cubicBezTo>
                <a:cubicBezTo>
                  <a:pt x="279" y="504"/>
                  <a:pt x="280" y="506"/>
                  <a:pt x="280" y="507"/>
                </a:cubicBezTo>
                <a:cubicBezTo>
                  <a:pt x="280" y="504"/>
                  <a:pt x="283" y="508"/>
                  <a:pt x="283" y="506"/>
                </a:cubicBezTo>
                <a:close/>
                <a:moveTo>
                  <a:pt x="308" y="526"/>
                </a:moveTo>
                <a:cubicBezTo>
                  <a:pt x="306" y="527"/>
                  <a:pt x="304" y="528"/>
                  <a:pt x="304" y="530"/>
                </a:cubicBezTo>
                <a:cubicBezTo>
                  <a:pt x="302" y="529"/>
                  <a:pt x="303" y="527"/>
                  <a:pt x="301" y="527"/>
                </a:cubicBezTo>
                <a:cubicBezTo>
                  <a:pt x="302" y="529"/>
                  <a:pt x="299" y="530"/>
                  <a:pt x="301" y="532"/>
                </a:cubicBezTo>
                <a:cubicBezTo>
                  <a:pt x="304" y="531"/>
                  <a:pt x="308" y="532"/>
                  <a:pt x="308" y="526"/>
                </a:cubicBezTo>
                <a:close/>
                <a:moveTo>
                  <a:pt x="306" y="521"/>
                </a:moveTo>
                <a:cubicBezTo>
                  <a:pt x="306" y="525"/>
                  <a:pt x="300" y="522"/>
                  <a:pt x="300" y="526"/>
                </a:cubicBezTo>
                <a:cubicBezTo>
                  <a:pt x="302" y="525"/>
                  <a:pt x="307" y="526"/>
                  <a:pt x="306" y="521"/>
                </a:cubicBezTo>
                <a:close/>
                <a:moveTo>
                  <a:pt x="240" y="430"/>
                </a:moveTo>
                <a:cubicBezTo>
                  <a:pt x="239" y="431"/>
                  <a:pt x="238" y="428"/>
                  <a:pt x="237" y="429"/>
                </a:cubicBezTo>
                <a:cubicBezTo>
                  <a:pt x="236" y="431"/>
                  <a:pt x="241" y="433"/>
                  <a:pt x="240" y="430"/>
                </a:cubicBezTo>
                <a:close/>
                <a:moveTo>
                  <a:pt x="283" y="478"/>
                </a:moveTo>
                <a:cubicBezTo>
                  <a:pt x="279" y="478"/>
                  <a:pt x="280" y="477"/>
                  <a:pt x="276" y="476"/>
                </a:cubicBezTo>
                <a:cubicBezTo>
                  <a:pt x="278" y="481"/>
                  <a:pt x="281" y="480"/>
                  <a:pt x="283" y="478"/>
                </a:cubicBezTo>
                <a:close/>
                <a:moveTo>
                  <a:pt x="312" y="526"/>
                </a:moveTo>
                <a:cubicBezTo>
                  <a:pt x="312" y="525"/>
                  <a:pt x="312" y="525"/>
                  <a:pt x="312" y="525"/>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2" y="525"/>
                  <a:pt x="312" y="525"/>
                  <a:pt x="312" y="525"/>
                </a:cubicBezTo>
                <a:cubicBezTo>
                  <a:pt x="314" y="526"/>
                  <a:pt x="314" y="526"/>
                  <a:pt x="314" y="526"/>
                </a:cubicBezTo>
                <a:cubicBezTo>
                  <a:pt x="314" y="527"/>
                  <a:pt x="314" y="527"/>
                  <a:pt x="314" y="527"/>
                </a:cubicBezTo>
                <a:cubicBezTo>
                  <a:pt x="314" y="527"/>
                  <a:pt x="315" y="527"/>
                  <a:pt x="315" y="527"/>
                </a:cubicBezTo>
                <a:cubicBezTo>
                  <a:pt x="313" y="523"/>
                  <a:pt x="318" y="526"/>
                  <a:pt x="319" y="526"/>
                </a:cubicBezTo>
                <a:cubicBezTo>
                  <a:pt x="317" y="523"/>
                  <a:pt x="322" y="524"/>
                  <a:pt x="320" y="521"/>
                </a:cubicBezTo>
                <a:cubicBezTo>
                  <a:pt x="321" y="521"/>
                  <a:pt x="322" y="523"/>
                  <a:pt x="323" y="521"/>
                </a:cubicBezTo>
                <a:cubicBezTo>
                  <a:pt x="322" y="520"/>
                  <a:pt x="322" y="519"/>
                  <a:pt x="322" y="519"/>
                </a:cubicBezTo>
                <a:cubicBezTo>
                  <a:pt x="319" y="520"/>
                  <a:pt x="316" y="523"/>
                  <a:pt x="315" y="519"/>
                </a:cubicBezTo>
                <a:cubicBezTo>
                  <a:pt x="315" y="521"/>
                  <a:pt x="314" y="522"/>
                  <a:pt x="313" y="523"/>
                </a:cubicBezTo>
                <a:cubicBezTo>
                  <a:pt x="313" y="523"/>
                  <a:pt x="313" y="524"/>
                  <a:pt x="313" y="524"/>
                </a:cubicBezTo>
                <a:cubicBezTo>
                  <a:pt x="313" y="524"/>
                  <a:pt x="313" y="524"/>
                  <a:pt x="313" y="524"/>
                </a:cubicBezTo>
                <a:cubicBezTo>
                  <a:pt x="314" y="524"/>
                  <a:pt x="314" y="524"/>
                  <a:pt x="314" y="524"/>
                </a:cubicBezTo>
                <a:cubicBezTo>
                  <a:pt x="313" y="524"/>
                  <a:pt x="313" y="524"/>
                  <a:pt x="313" y="524"/>
                </a:cubicBezTo>
                <a:cubicBezTo>
                  <a:pt x="313" y="523"/>
                  <a:pt x="313" y="523"/>
                  <a:pt x="313" y="523"/>
                </a:cubicBezTo>
                <a:cubicBezTo>
                  <a:pt x="313" y="523"/>
                  <a:pt x="313" y="523"/>
                  <a:pt x="313" y="523"/>
                </a:cubicBezTo>
                <a:cubicBezTo>
                  <a:pt x="310" y="525"/>
                  <a:pt x="311" y="523"/>
                  <a:pt x="311" y="523"/>
                </a:cubicBezTo>
                <a:cubicBezTo>
                  <a:pt x="311" y="523"/>
                  <a:pt x="311" y="523"/>
                  <a:pt x="311" y="523"/>
                </a:cubicBezTo>
                <a:cubicBezTo>
                  <a:pt x="311" y="524"/>
                  <a:pt x="311" y="524"/>
                  <a:pt x="311" y="524"/>
                </a:cubicBezTo>
                <a:cubicBezTo>
                  <a:pt x="312" y="525"/>
                  <a:pt x="312" y="525"/>
                  <a:pt x="312" y="525"/>
                </a:cubicBezTo>
                <a:cubicBezTo>
                  <a:pt x="312" y="525"/>
                  <a:pt x="312" y="526"/>
                  <a:pt x="312" y="526"/>
                </a:cubicBezTo>
                <a:cubicBezTo>
                  <a:pt x="312" y="526"/>
                  <a:pt x="312" y="526"/>
                  <a:pt x="312" y="527"/>
                </a:cubicBezTo>
                <a:cubicBezTo>
                  <a:pt x="312" y="527"/>
                  <a:pt x="312" y="526"/>
                  <a:pt x="312" y="526"/>
                </a:cubicBezTo>
                <a:close/>
                <a:moveTo>
                  <a:pt x="299" y="496"/>
                </a:moveTo>
                <a:cubicBezTo>
                  <a:pt x="297" y="497"/>
                  <a:pt x="297" y="497"/>
                  <a:pt x="297" y="497"/>
                </a:cubicBezTo>
                <a:cubicBezTo>
                  <a:pt x="299" y="500"/>
                  <a:pt x="301" y="498"/>
                  <a:pt x="299" y="496"/>
                </a:cubicBezTo>
                <a:close/>
                <a:moveTo>
                  <a:pt x="299" y="482"/>
                </a:moveTo>
                <a:cubicBezTo>
                  <a:pt x="298" y="484"/>
                  <a:pt x="293" y="482"/>
                  <a:pt x="295" y="487"/>
                </a:cubicBezTo>
                <a:cubicBezTo>
                  <a:pt x="297" y="484"/>
                  <a:pt x="300" y="485"/>
                  <a:pt x="299" y="482"/>
                </a:cubicBezTo>
                <a:close/>
                <a:moveTo>
                  <a:pt x="303" y="492"/>
                </a:moveTo>
                <a:cubicBezTo>
                  <a:pt x="303" y="493"/>
                  <a:pt x="299" y="493"/>
                  <a:pt x="301" y="495"/>
                </a:cubicBezTo>
                <a:cubicBezTo>
                  <a:pt x="303" y="494"/>
                  <a:pt x="304" y="494"/>
                  <a:pt x="303" y="492"/>
                </a:cubicBezTo>
                <a:close/>
                <a:moveTo>
                  <a:pt x="325" y="515"/>
                </a:moveTo>
                <a:cubicBezTo>
                  <a:pt x="326" y="516"/>
                  <a:pt x="325" y="517"/>
                  <a:pt x="324" y="517"/>
                </a:cubicBezTo>
                <a:cubicBezTo>
                  <a:pt x="327" y="521"/>
                  <a:pt x="328" y="515"/>
                  <a:pt x="325" y="515"/>
                </a:cubicBezTo>
                <a:close/>
                <a:moveTo>
                  <a:pt x="318" y="500"/>
                </a:moveTo>
                <a:cubicBezTo>
                  <a:pt x="317" y="499"/>
                  <a:pt x="314" y="496"/>
                  <a:pt x="314" y="499"/>
                </a:cubicBezTo>
                <a:cubicBezTo>
                  <a:pt x="315" y="499"/>
                  <a:pt x="317" y="501"/>
                  <a:pt x="318" y="500"/>
                </a:cubicBezTo>
                <a:close/>
                <a:moveTo>
                  <a:pt x="302" y="470"/>
                </a:moveTo>
                <a:cubicBezTo>
                  <a:pt x="299" y="467"/>
                  <a:pt x="303" y="467"/>
                  <a:pt x="302" y="465"/>
                </a:cubicBezTo>
                <a:cubicBezTo>
                  <a:pt x="301" y="468"/>
                  <a:pt x="297" y="469"/>
                  <a:pt x="297" y="472"/>
                </a:cubicBezTo>
                <a:cubicBezTo>
                  <a:pt x="299" y="472"/>
                  <a:pt x="300" y="470"/>
                  <a:pt x="302" y="470"/>
                </a:cubicBezTo>
                <a:close/>
                <a:moveTo>
                  <a:pt x="307" y="467"/>
                </a:moveTo>
                <a:cubicBezTo>
                  <a:pt x="304" y="462"/>
                  <a:pt x="303" y="468"/>
                  <a:pt x="303" y="470"/>
                </a:cubicBezTo>
                <a:cubicBezTo>
                  <a:pt x="305" y="469"/>
                  <a:pt x="305" y="468"/>
                  <a:pt x="307" y="467"/>
                </a:cubicBezTo>
                <a:close/>
                <a:moveTo>
                  <a:pt x="326" y="493"/>
                </a:moveTo>
                <a:cubicBezTo>
                  <a:pt x="329" y="492"/>
                  <a:pt x="329" y="492"/>
                  <a:pt x="329" y="492"/>
                </a:cubicBezTo>
                <a:cubicBezTo>
                  <a:pt x="328" y="490"/>
                  <a:pt x="328" y="489"/>
                  <a:pt x="327" y="486"/>
                </a:cubicBezTo>
                <a:cubicBezTo>
                  <a:pt x="325" y="488"/>
                  <a:pt x="324" y="487"/>
                  <a:pt x="323" y="488"/>
                </a:cubicBezTo>
                <a:cubicBezTo>
                  <a:pt x="324" y="490"/>
                  <a:pt x="324" y="492"/>
                  <a:pt x="326" y="493"/>
                </a:cubicBezTo>
                <a:close/>
                <a:moveTo>
                  <a:pt x="384" y="581"/>
                </a:moveTo>
                <a:cubicBezTo>
                  <a:pt x="386" y="583"/>
                  <a:pt x="383" y="583"/>
                  <a:pt x="385" y="585"/>
                </a:cubicBezTo>
                <a:cubicBezTo>
                  <a:pt x="387" y="585"/>
                  <a:pt x="385" y="580"/>
                  <a:pt x="384" y="581"/>
                </a:cubicBezTo>
                <a:close/>
                <a:moveTo>
                  <a:pt x="386" y="578"/>
                </a:moveTo>
                <a:cubicBezTo>
                  <a:pt x="385" y="579"/>
                  <a:pt x="386" y="581"/>
                  <a:pt x="387" y="584"/>
                </a:cubicBezTo>
                <a:cubicBezTo>
                  <a:pt x="390" y="584"/>
                  <a:pt x="390" y="578"/>
                  <a:pt x="393" y="578"/>
                </a:cubicBezTo>
                <a:cubicBezTo>
                  <a:pt x="393" y="577"/>
                  <a:pt x="392" y="577"/>
                  <a:pt x="391" y="576"/>
                </a:cubicBezTo>
                <a:cubicBezTo>
                  <a:pt x="387" y="578"/>
                  <a:pt x="390" y="579"/>
                  <a:pt x="386" y="581"/>
                </a:cubicBezTo>
                <a:cubicBezTo>
                  <a:pt x="387" y="580"/>
                  <a:pt x="387" y="579"/>
                  <a:pt x="386" y="578"/>
                </a:cubicBezTo>
                <a:close/>
                <a:moveTo>
                  <a:pt x="331" y="483"/>
                </a:moveTo>
                <a:cubicBezTo>
                  <a:pt x="330" y="483"/>
                  <a:pt x="329" y="483"/>
                  <a:pt x="328" y="484"/>
                </a:cubicBezTo>
                <a:cubicBezTo>
                  <a:pt x="329" y="485"/>
                  <a:pt x="329" y="486"/>
                  <a:pt x="330" y="486"/>
                </a:cubicBezTo>
                <a:cubicBezTo>
                  <a:pt x="329" y="485"/>
                  <a:pt x="333" y="486"/>
                  <a:pt x="331" y="483"/>
                </a:cubicBezTo>
                <a:close/>
                <a:moveTo>
                  <a:pt x="348" y="506"/>
                </a:moveTo>
                <a:cubicBezTo>
                  <a:pt x="347" y="505"/>
                  <a:pt x="345" y="504"/>
                  <a:pt x="344" y="504"/>
                </a:cubicBezTo>
                <a:cubicBezTo>
                  <a:pt x="344" y="506"/>
                  <a:pt x="346" y="505"/>
                  <a:pt x="345" y="507"/>
                </a:cubicBezTo>
                <a:cubicBezTo>
                  <a:pt x="345" y="506"/>
                  <a:pt x="343" y="508"/>
                  <a:pt x="345" y="509"/>
                </a:cubicBezTo>
                <a:cubicBezTo>
                  <a:pt x="346" y="508"/>
                  <a:pt x="347" y="507"/>
                  <a:pt x="348" y="506"/>
                </a:cubicBezTo>
                <a:close/>
                <a:moveTo>
                  <a:pt x="349" y="507"/>
                </a:moveTo>
                <a:cubicBezTo>
                  <a:pt x="352" y="506"/>
                  <a:pt x="355" y="507"/>
                  <a:pt x="357" y="505"/>
                </a:cubicBezTo>
                <a:cubicBezTo>
                  <a:pt x="355" y="501"/>
                  <a:pt x="357" y="503"/>
                  <a:pt x="354" y="498"/>
                </a:cubicBezTo>
                <a:cubicBezTo>
                  <a:pt x="354" y="499"/>
                  <a:pt x="353" y="499"/>
                  <a:pt x="353" y="499"/>
                </a:cubicBezTo>
                <a:cubicBezTo>
                  <a:pt x="355" y="501"/>
                  <a:pt x="353" y="504"/>
                  <a:pt x="352" y="502"/>
                </a:cubicBezTo>
                <a:cubicBezTo>
                  <a:pt x="355" y="501"/>
                  <a:pt x="348" y="500"/>
                  <a:pt x="349" y="502"/>
                </a:cubicBezTo>
                <a:cubicBezTo>
                  <a:pt x="350" y="502"/>
                  <a:pt x="350" y="503"/>
                  <a:pt x="351" y="504"/>
                </a:cubicBezTo>
                <a:cubicBezTo>
                  <a:pt x="351" y="505"/>
                  <a:pt x="350" y="506"/>
                  <a:pt x="349" y="505"/>
                </a:cubicBezTo>
                <a:cubicBezTo>
                  <a:pt x="349" y="504"/>
                  <a:pt x="349" y="503"/>
                  <a:pt x="348" y="501"/>
                </a:cubicBezTo>
                <a:cubicBezTo>
                  <a:pt x="346" y="500"/>
                  <a:pt x="345" y="503"/>
                  <a:pt x="347" y="503"/>
                </a:cubicBezTo>
                <a:cubicBezTo>
                  <a:pt x="347" y="501"/>
                  <a:pt x="348" y="506"/>
                  <a:pt x="349" y="507"/>
                </a:cubicBezTo>
                <a:close/>
                <a:moveTo>
                  <a:pt x="434" y="635"/>
                </a:moveTo>
                <a:cubicBezTo>
                  <a:pt x="432" y="632"/>
                  <a:pt x="432" y="632"/>
                  <a:pt x="432" y="632"/>
                </a:cubicBezTo>
                <a:cubicBezTo>
                  <a:pt x="430" y="633"/>
                  <a:pt x="433" y="637"/>
                  <a:pt x="434" y="635"/>
                </a:cubicBezTo>
                <a:close/>
                <a:moveTo>
                  <a:pt x="440" y="635"/>
                </a:moveTo>
                <a:cubicBezTo>
                  <a:pt x="439" y="633"/>
                  <a:pt x="438" y="634"/>
                  <a:pt x="438" y="632"/>
                </a:cubicBezTo>
                <a:cubicBezTo>
                  <a:pt x="436" y="633"/>
                  <a:pt x="437" y="636"/>
                  <a:pt x="435" y="635"/>
                </a:cubicBezTo>
                <a:cubicBezTo>
                  <a:pt x="436" y="637"/>
                  <a:pt x="438" y="637"/>
                  <a:pt x="440" y="635"/>
                </a:cubicBezTo>
                <a:close/>
                <a:moveTo>
                  <a:pt x="360" y="507"/>
                </a:moveTo>
                <a:cubicBezTo>
                  <a:pt x="359" y="508"/>
                  <a:pt x="358" y="506"/>
                  <a:pt x="357" y="507"/>
                </a:cubicBezTo>
                <a:cubicBezTo>
                  <a:pt x="358" y="508"/>
                  <a:pt x="357" y="509"/>
                  <a:pt x="358" y="510"/>
                </a:cubicBezTo>
                <a:cubicBezTo>
                  <a:pt x="359" y="509"/>
                  <a:pt x="361" y="509"/>
                  <a:pt x="360" y="507"/>
                </a:cubicBezTo>
                <a:close/>
                <a:moveTo>
                  <a:pt x="370" y="498"/>
                </a:moveTo>
                <a:cubicBezTo>
                  <a:pt x="369" y="496"/>
                  <a:pt x="366" y="496"/>
                  <a:pt x="367" y="497"/>
                </a:cubicBezTo>
                <a:cubicBezTo>
                  <a:pt x="368" y="497"/>
                  <a:pt x="369" y="500"/>
                  <a:pt x="370" y="498"/>
                </a:cubicBezTo>
                <a:close/>
                <a:moveTo>
                  <a:pt x="382" y="505"/>
                </a:moveTo>
                <a:cubicBezTo>
                  <a:pt x="380" y="503"/>
                  <a:pt x="378" y="504"/>
                  <a:pt x="376" y="504"/>
                </a:cubicBezTo>
                <a:cubicBezTo>
                  <a:pt x="378" y="506"/>
                  <a:pt x="380" y="507"/>
                  <a:pt x="382" y="505"/>
                </a:cubicBezTo>
                <a:close/>
                <a:moveTo>
                  <a:pt x="383" y="505"/>
                </a:moveTo>
                <a:cubicBezTo>
                  <a:pt x="385" y="504"/>
                  <a:pt x="384" y="503"/>
                  <a:pt x="384" y="501"/>
                </a:cubicBezTo>
                <a:cubicBezTo>
                  <a:pt x="383" y="503"/>
                  <a:pt x="382" y="501"/>
                  <a:pt x="381" y="502"/>
                </a:cubicBezTo>
                <a:cubicBezTo>
                  <a:pt x="383" y="504"/>
                  <a:pt x="382" y="504"/>
                  <a:pt x="383" y="505"/>
                </a:cubicBezTo>
                <a:close/>
                <a:moveTo>
                  <a:pt x="498" y="669"/>
                </a:moveTo>
                <a:cubicBezTo>
                  <a:pt x="495" y="668"/>
                  <a:pt x="498" y="671"/>
                  <a:pt x="496" y="672"/>
                </a:cubicBezTo>
                <a:cubicBezTo>
                  <a:pt x="495" y="671"/>
                  <a:pt x="495" y="670"/>
                  <a:pt x="494" y="671"/>
                </a:cubicBezTo>
                <a:cubicBezTo>
                  <a:pt x="496" y="674"/>
                  <a:pt x="499" y="671"/>
                  <a:pt x="498" y="669"/>
                </a:cubicBezTo>
                <a:close/>
                <a:moveTo>
                  <a:pt x="387" y="488"/>
                </a:moveTo>
                <a:cubicBezTo>
                  <a:pt x="386" y="484"/>
                  <a:pt x="381" y="481"/>
                  <a:pt x="383" y="485"/>
                </a:cubicBezTo>
                <a:cubicBezTo>
                  <a:pt x="384" y="483"/>
                  <a:pt x="386" y="488"/>
                  <a:pt x="387" y="488"/>
                </a:cubicBezTo>
                <a:close/>
                <a:moveTo>
                  <a:pt x="396" y="499"/>
                </a:moveTo>
                <a:cubicBezTo>
                  <a:pt x="393" y="497"/>
                  <a:pt x="397" y="497"/>
                  <a:pt x="396" y="495"/>
                </a:cubicBezTo>
                <a:cubicBezTo>
                  <a:pt x="393" y="495"/>
                  <a:pt x="394" y="497"/>
                  <a:pt x="391" y="497"/>
                </a:cubicBezTo>
                <a:cubicBezTo>
                  <a:pt x="393" y="498"/>
                  <a:pt x="394" y="498"/>
                  <a:pt x="396" y="499"/>
                </a:cubicBezTo>
                <a:close/>
                <a:moveTo>
                  <a:pt x="512" y="671"/>
                </a:moveTo>
                <a:cubicBezTo>
                  <a:pt x="511" y="668"/>
                  <a:pt x="507" y="669"/>
                  <a:pt x="509" y="672"/>
                </a:cubicBezTo>
                <a:cubicBezTo>
                  <a:pt x="510" y="670"/>
                  <a:pt x="511" y="672"/>
                  <a:pt x="512" y="671"/>
                </a:cubicBezTo>
                <a:close/>
                <a:moveTo>
                  <a:pt x="399" y="499"/>
                </a:moveTo>
                <a:cubicBezTo>
                  <a:pt x="400" y="501"/>
                  <a:pt x="401" y="502"/>
                  <a:pt x="401" y="503"/>
                </a:cubicBezTo>
                <a:cubicBezTo>
                  <a:pt x="405" y="504"/>
                  <a:pt x="402" y="498"/>
                  <a:pt x="399" y="499"/>
                </a:cubicBezTo>
                <a:close/>
                <a:moveTo>
                  <a:pt x="409" y="508"/>
                </a:moveTo>
                <a:cubicBezTo>
                  <a:pt x="408" y="508"/>
                  <a:pt x="405" y="507"/>
                  <a:pt x="407" y="510"/>
                </a:cubicBezTo>
                <a:cubicBezTo>
                  <a:pt x="407" y="510"/>
                  <a:pt x="410" y="510"/>
                  <a:pt x="409" y="508"/>
                </a:cubicBezTo>
                <a:close/>
                <a:moveTo>
                  <a:pt x="435" y="539"/>
                </a:moveTo>
                <a:cubicBezTo>
                  <a:pt x="432" y="534"/>
                  <a:pt x="430" y="536"/>
                  <a:pt x="428" y="536"/>
                </a:cubicBezTo>
                <a:cubicBezTo>
                  <a:pt x="431" y="541"/>
                  <a:pt x="432" y="536"/>
                  <a:pt x="435" y="539"/>
                </a:cubicBezTo>
                <a:close/>
                <a:moveTo>
                  <a:pt x="514" y="663"/>
                </a:moveTo>
                <a:cubicBezTo>
                  <a:pt x="513" y="659"/>
                  <a:pt x="511" y="661"/>
                  <a:pt x="509" y="661"/>
                </a:cubicBezTo>
                <a:cubicBezTo>
                  <a:pt x="511" y="664"/>
                  <a:pt x="513" y="664"/>
                  <a:pt x="514" y="663"/>
                </a:cubicBezTo>
                <a:close/>
                <a:moveTo>
                  <a:pt x="409" y="503"/>
                </a:moveTo>
                <a:cubicBezTo>
                  <a:pt x="410" y="502"/>
                  <a:pt x="411" y="501"/>
                  <a:pt x="411" y="500"/>
                </a:cubicBezTo>
                <a:cubicBezTo>
                  <a:pt x="409" y="500"/>
                  <a:pt x="408" y="497"/>
                  <a:pt x="407" y="499"/>
                </a:cubicBezTo>
                <a:cubicBezTo>
                  <a:pt x="409" y="501"/>
                  <a:pt x="408" y="502"/>
                  <a:pt x="409" y="503"/>
                </a:cubicBezTo>
                <a:close/>
                <a:moveTo>
                  <a:pt x="415" y="494"/>
                </a:moveTo>
                <a:cubicBezTo>
                  <a:pt x="414" y="496"/>
                  <a:pt x="411" y="496"/>
                  <a:pt x="412" y="498"/>
                </a:cubicBezTo>
                <a:cubicBezTo>
                  <a:pt x="413" y="498"/>
                  <a:pt x="416" y="498"/>
                  <a:pt x="415" y="494"/>
                </a:cubicBezTo>
                <a:close/>
                <a:moveTo>
                  <a:pt x="437" y="531"/>
                </a:moveTo>
                <a:cubicBezTo>
                  <a:pt x="435" y="531"/>
                  <a:pt x="436" y="533"/>
                  <a:pt x="437" y="535"/>
                </a:cubicBezTo>
                <a:cubicBezTo>
                  <a:pt x="439" y="534"/>
                  <a:pt x="438" y="532"/>
                  <a:pt x="437" y="531"/>
                </a:cubicBezTo>
                <a:close/>
                <a:moveTo>
                  <a:pt x="428" y="518"/>
                </a:moveTo>
                <a:cubicBezTo>
                  <a:pt x="430" y="517"/>
                  <a:pt x="429" y="516"/>
                  <a:pt x="429" y="514"/>
                </a:cubicBezTo>
                <a:cubicBezTo>
                  <a:pt x="428" y="514"/>
                  <a:pt x="425" y="515"/>
                  <a:pt x="426" y="516"/>
                </a:cubicBezTo>
                <a:cubicBezTo>
                  <a:pt x="427" y="515"/>
                  <a:pt x="428" y="516"/>
                  <a:pt x="428" y="518"/>
                </a:cubicBezTo>
                <a:close/>
                <a:moveTo>
                  <a:pt x="439" y="513"/>
                </a:moveTo>
                <a:cubicBezTo>
                  <a:pt x="440" y="515"/>
                  <a:pt x="439" y="516"/>
                  <a:pt x="440" y="518"/>
                </a:cubicBezTo>
                <a:cubicBezTo>
                  <a:pt x="442" y="517"/>
                  <a:pt x="442" y="517"/>
                  <a:pt x="442" y="517"/>
                </a:cubicBezTo>
                <a:cubicBezTo>
                  <a:pt x="439" y="515"/>
                  <a:pt x="441" y="513"/>
                  <a:pt x="439" y="513"/>
                </a:cubicBezTo>
                <a:close/>
                <a:moveTo>
                  <a:pt x="539" y="646"/>
                </a:moveTo>
                <a:cubicBezTo>
                  <a:pt x="538" y="647"/>
                  <a:pt x="537" y="648"/>
                  <a:pt x="537" y="649"/>
                </a:cubicBezTo>
                <a:cubicBezTo>
                  <a:pt x="539" y="650"/>
                  <a:pt x="542" y="649"/>
                  <a:pt x="539" y="646"/>
                </a:cubicBezTo>
                <a:close/>
                <a:moveTo>
                  <a:pt x="462" y="503"/>
                </a:moveTo>
                <a:cubicBezTo>
                  <a:pt x="461" y="500"/>
                  <a:pt x="457" y="501"/>
                  <a:pt x="459" y="503"/>
                </a:cubicBezTo>
                <a:cubicBezTo>
                  <a:pt x="460" y="502"/>
                  <a:pt x="461" y="505"/>
                  <a:pt x="462" y="503"/>
                </a:cubicBezTo>
                <a:close/>
                <a:moveTo>
                  <a:pt x="516" y="582"/>
                </a:moveTo>
                <a:cubicBezTo>
                  <a:pt x="515" y="582"/>
                  <a:pt x="513" y="582"/>
                  <a:pt x="512" y="581"/>
                </a:cubicBezTo>
                <a:cubicBezTo>
                  <a:pt x="512" y="583"/>
                  <a:pt x="512" y="584"/>
                  <a:pt x="513" y="585"/>
                </a:cubicBezTo>
                <a:cubicBezTo>
                  <a:pt x="514" y="584"/>
                  <a:pt x="518" y="586"/>
                  <a:pt x="516" y="582"/>
                </a:cubicBezTo>
                <a:close/>
                <a:moveTo>
                  <a:pt x="539" y="572"/>
                </a:moveTo>
                <a:cubicBezTo>
                  <a:pt x="537" y="570"/>
                  <a:pt x="537" y="570"/>
                  <a:pt x="537" y="570"/>
                </a:cubicBezTo>
                <a:cubicBezTo>
                  <a:pt x="536" y="571"/>
                  <a:pt x="536" y="572"/>
                  <a:pt x="537" y="574"/>
                </a:cubicBezTo>
                <a:lnTo>
                  <a:pt x="539" y="572"/>
                </a:lnTo>
                <a:close/>
                <a:moveTo>
                  <a:pt x="605" y="651"/>
                </a:moveTo>
                <a:cubicBezTo>
                  <a:pt x="604" y="652"/>
                  <a:pt x="604" y="653"/>
                  <a:pt x="603" y="651"/>
                </a:cubicBezTo>
                <a:cubicBezTo>
                  <a:pt x="604" y="651"/>
                  <a:pt x="606" y="650"/>
                  <a:pt x="605" y="648"/>
                </a:cubicBezTo>
                <a:cubicBezTo>
                  <a:pt x="602" y="651"/>
                  <a:pt x="600" y="650"/>
                  <a:pt x="597" y="651"/>
                </a:cubicBezTo>
                <a:cubicBezTo>
                  <a:pt x="600" y="654"/>
                  <a:pt x="603" y="653"/>
                  <a:pt x="605" y="651"/>
                </a:cubicBezTo>
                <a:close/>
                <a:moveTo>
                  <a:pt x="648" y="650"/>
                </a:moveTo>
                <a:cubicBezTo>
                  <a:pt x="647" y="650"/>
                  <a:pt x="646" y="651"/>
                  <a:pt x="647" y="653"/>
                </a:cubicBezTo>
                <a:cubicBezTo>
                  <a:pt x="649" y="654"/>
                  <a:pt x="650" y="652"/>
                  <a:pt x="648" y="650"/>
                </a:cubicBezTo>
                <a:close/>
                <a:moveTo>
                  <a:pt x="610" y="450"/>
                </a:moveTo>
                <a:cubicBezTo>
                  <a:pt x="609" y="448"/>
                  <a:pt x="610" y="448"/>
                  <a:pt x="608" y="446"/>
                </a:cubicBezTo>
                <a:cubicBezTo>
                  <a:pt x="606" y="447"/>
                  <a:pt x="609" y="451"/>
                  <a:pt x="610" y="450"/>
                </a:cubicBezTo>
                <a:close/>
                <a:moveTo>
                  <a:pt x="739" y="628"/>
                </a:moveTo>
                <a:cubicBezTo>
                  <a:pt x="738" y="625"/>
                  <a:pt x="734" y="629"/>
                  <a:pt x="737" y="631"/>
                </a:cubicBezTo>
                <a:cubicBezTo>
                  <a:pt x="738" y="629"/>
                  <a:pt x="737" y="628"/>
                  <a:pt x="739" y="628"/>
                </a:cubicBezTo>
                <a:close/>
                <a:moveTo>
                  <a:pt x="768" y="658"/>
                </a:moveTo>
                <a:cubicBezTo>
                  <a:pt x="766" y="659"/>
                  <a:pt x="768" y="662"/>
                  <a:pt x="769" y="664"/>
                </a:cubicBezTo>
                <a:cubicBezTo>
                  <a:pt x="770" y="663"/>
                  <a:pt x="769" y="660"/>
                  <a:pt x="768" y="658"/>
                </a:cubicBezTo>
                <a:close/>
                <a:moveTo>
                  <a:pt x="808" y="609"/>
                </a:moveTo>
                <a:cubicBezTo>
                  <a:pt x="807" y="610"/>
                  <a:pt x="805" y="611"/>
                  <a:pt x="807" y="614"/>
                </a:cubicBezTo>
                <a:cubicBezTo>
                  <a:pt x="807" y="612"/>
                  <a:pt x="810" y="613"/>
                  <a:pt x="808" y="609"/>
                </a:cubicBezTo>
                <a:close/>
                <a:moveTo>
                  <a:pt x="526" y="122"/>
                </a:moveTo>
                <a:cubicBezTo>
                  <a:pt x="527" y="125"/>
                  <a:pt x="525" y="121"/>
                  <a:pt x="526" y="121"/>
                </a:cubicBezTo>
                <a:cubicBezTo>
                  <a:pt x="524" y="122"/>
                  <a:pt x="519" y="127"/>
                  <a:pt x="525" y="128"/>
                </a:cubicBezTo>
                <a:cubicBezTo>
                  <a:pt x="524" y="124"/>
                  <a:pt x="527" y="126"/>
                  <a:pt x="529" y="124"/>
                </a:cubicBezTo>
                <a:cubicBezTo>
                  <a:pt x="527" y="123"/>
                  <a:pt x="528" y="122"/>
                  <a:pt x="526" y="122"/>
                </a:cubicBezTo>
                <a:close/>
                <a:moveTo>
                  <a:pt x="804" y="543"/>
                </a:moveTo>
                <a:cubicBezTo>
                  <a:pt x="804" y="545"/>
                  <a:pt x="801" y="548"/>
                  <a:pt x="804" y="548"/>
                </a:cubicBezTo>
                <a:cubicBezTo>
                  <a:pt x="804" y="547"/>
                  <a:pt x="806" y="544"/>
                  <a:pt x="804" y="543"/>
                </a:cubicBezTo>
                <a:close/>
                <a:moveTo>
                  <a:pt x="807" y="551"/>
                </a:moveTo>
                <a:cubicBezTo>
                  <a:pt x="809" y="551"/>
                  <a:pt x="811" y="548"/>
                  <a:pt x="812" y="552"/>
                </a:cubicBezTo>
                <a:cubicBezTo>
                  <a:pt x="814" y="551"/>
                  <a:pt x="815" y="554"/>
                  <a:pt x="816" y="553"/>
                </a:cubicBezTo>
                <a:cubicBezTo>
                  <a:pt x="815" y="550"/>
                  <a:pt x="814" y="551"/>
                  <a:pt x="813" y="550"/>
                </a:cubicBezTo>
                <a:cubicBezTo>
                  <a:pt x="817" y="548"/>
                  <a:pt x="818" y="542"/>
                  <a:pt x="822" y="543"/>
                </a:cubicBezTo>
                <a:cubicBezTo>
                  <a:pt x="822" y="544"/>
                  <a:pt x="822" y="544"/>
                  <a:pt x="823" y="546"/>
                </a:cubicBezTo>
                <a:cubicBezTo>
                  <a:pt x="824" y="546"/>
                  <a:pt x="824" y="544"/>
                  <a:pt x="825" y="543"/>
                </a:cubicBezTo>
                <a:cubicBezTo>
                  <a:pt x="825" y="544"/>
                  <a:pt x="825" y="545"/>
                  <a:pt x="827" y="545"/>
                </a:cubicBezTo>
                <a:cubicBezTo>
                  <a:pt x="826" y="544"/>
                  <a:pt x="825" y="543"/>
                  <a:pt x="826" y="542"/>
                </a:cubicBezTo>
                <a:cubicBezTo>
                  <a:pt x="827" y="543"/>
                  <a:pt x="828" y="545"/>
                  <a:pt x="829" y="543"/>
                </a:cubicBezTo>
                <a:cubicBezTo>
                  <a:pt x="826" y="541"/>
                  <a:pt x="829" y="541"/>
                  <a:pt x="828" y="538"/>
                </a:cubicBezTo>
                <a:cubicBezTo>
                  <a:pt x="826" y="539"/>
                  <a:pt x="825" y="539"/>
                  <a:pt x="824" y="541"/>
                </a:cubicBezTo>
                <a:cubicBezTo>
                  <a:pt x="824" y="539"/>
                  <a:pt x="823" y="540"/>
                  <a:pt x="822" y="538"/>
                </a:cubicBezTo>
                <a:cubicBezTo>
                  <a:pt x="822" y="537"/>
                  <a:pt x="825" y="537"/>
                  <a:pt x="823" y="535"/>
                </a:cubicBezTo>
                <a:cubicBezTo>
                  <a:pt x="820" y="537"/>
                  <a:pt x="818" y="534"/>
                  <a:pt x="816" y="533"/>
                </a:cubicBezTo>
                <a:cubicBezTo>
                  <a:pt x="818" y="532"/>
                  <a:pt x="820" y="532"/>
                  <a:pt x="820" y="530"/>
                </a:cubicBezTo>
                <a:cubicBezTo>
                  <a:pt x="819" y="529"/>
                  <a:pt x="818" y="531"/>
                  <a:pt x="816" y="530"/>
                </a:cubicBezTo>
                <a:cubicBezTo>
                  <a:pt x="816" y="528"/>
                  <a:pt x="818" y="528"/>
                  <a:pt x="819" y="528"/>
                </a:cubicBezTo>
                <a:cubicBezTo>
                  <a:pt x="818" y="526"/>
                  <a:pt x="819" y="526"/>
                  <a:pt x="818" y="524"/>
                </a:cubicBezTo>
                <a:cubicBezTo>
                  <a:pt x="817" y="524"/>
                  <a:pt x="816" y="527"/>
                  <a:pt x="815" y="525"/>
                </a:cubicBezTo>
                <a:cubicBezTo>
                  <a:pt x="815" y="522"/>
                  <a:pt x="813" y="525"/>
                  <a:pt x="811" y="520"/>
                </a:cubicBezTo>
                <a:cubicBezTo>
                  <a:pt x="810" y="522"/>
                  <a:pt x="808" y="524"/>
                  <a:pt x="809" y="527"/>
                </a:cubicBezTo>
                <a:cubicBezTo>
                  <a:pt x="807" y="525"/>
                  <a:pt x="808" y="524"/>
                  <a:pt x="807" y="523"/>
                </a:cubicBezTo>
                <a:cubicBezTo>
                  <a:pt x="805" y="525"/>
                  <a:pt x="806" y="520"/>
                  <a:pt x="804" y="522"/>
                </a:cubicBezTo>
                <a:cubicBezTo>
                  <a:pt x="805" y="524"/>
                  <a:pt x="805" y="526"/>
                  <a:pt x="806" y="528"/>
                </a:cubicBezTo>
                <a:cubicBezTo>
                  <a:pt x="809" y="526"/>
                  <a:pt x="808" y="529"/>
                  <a:pt x="810" y="529"/>
                </a:cubicBezTo>
                <a:cubicBezTo>
                  <a:pt x="810" y="527"/>
                  <a:pt x="811" y="526"/>
                  <a:pt x="812" y="525"/>
                </a:cubicBezTo>
                <a:cubicBezTo>
                  <a:pt x="816" y="527"/>
                  <a:pt x="812" y="529"/>
                  <a:pt x="816" y="531"/>
                </a:cubicBezTo>
                <a:cubicBezTo>
                  <a:pt x="813" y="536"/>
                  <a:pt x="808" y="536"/>
                  <a:pt x="804" y="541"/>
                </a:cubicBezTo>
                <a:cubicBezTo>
                  <a:pt x="805" y="544"/>
                  <a:pt x="806" y="542"/>
                  <a:pt x="807" y="543"/>
                </a:cubicBezTo>
                <a:cubicBezTo>
                  <a:pt x="805" y="545"/>
                  <a:pt x="805" y="548"/>
                  <a:pt x="807" y="551"/>
                </a:cubicBezTo>
                <a:close/>
                <a:moveTo>
                  <a:pt x="804" y="524"/>
                </a:moveTo>
                <a:cubicBezTo>
                  <a:pt x="802" y="526"/>
                  <a:pt x="802" y="526"/>
                  <a:pt x="802" y="526"/>
                </a:cubicBezTo>
                <a:cubicBezTo>
                  <a:pt x="802" y="527"/>
                  <a:pt x="803" y="529"/>
                  <a:pt x="803" y="530"/>
                </a:cubicBezTo>
                <a:cubicBezTo>
                  <a:pt x="803" y="526"/>
                  <a:pt x="806" y="527"/>
                  <a:pt x="804" y="524"/>
                </a:cubicBezTo>
                <a:close/>
                <a:moveTo>
                  <a:pt x="802" y="529"/>
                </a:moveTo>
                <a:cubicBezTo>
                  <a:pt x="801" y="527"/>
                  <a:pt x="801" y="527"/>
                  <a:pt x="801" y="527"/>
                </a:cubicBezTo>
                <a:cubicBezTo>
                  <a:pt x="800" y="528"/>
                  <a:pt x="799" y="529"/>
                  <a:pt x="800" y="531"/>
                </a:cubicBezTo>
                <a:cubicBezTo>
                  <a:pt x="801" y="529"/>
                  <a:pt x="802" y="531"/>
                  <a:pt x="802" y="529"/>
                </a:cubicBezTo>
                <a:close/>
                <a:moveTo>
                  <a:pt x="845" y="589"/>
                </a:moveTo>
                <a:cubicBezTo>
                  <a:pt x="845" y="590"/>
                  <a:pt x="844" y="592"/>
                  <a:pt x="845" y="594"/>
                </a:cubicBezTo>
                <a:cubicBezTo>
                  <a:pt x="846" y="592"/>
                  <a:pt x="847" y="591"/>
                  <a:pt x="845" y="589"/>
                </a:cubicBezTo>
                <a:close/>
                <a:moveTo>
                  <a:pt x="541" y="112"/>
                </a:moveTo>
                <a:cubicBezTo>
                  <a:pt x="538" y="112"/>
                  <a:pt x="536" y="117"/>
                  <a:pt x="533" y="120"/>
                </a:cubicBezTo>
                <a:cubicBezTo>
                  <a:pt x="537" y="121"/>
                  <a:pt x="542" y="116"/>
                  <a:pt x="541" y="112"/>
                </a:cubicBezTo>
                <a:close/>
                <a:moveTo>
                  <a:pt x="825" y="552"/>
                </a:moveTo>
                <a:cubicBezTo>
                  <a:pt x="824" y="551"/>
                  <a:pt x="825" y="550"/>
                  <a:pt x="823" y="548"/>
                </a:cubicBezTo>
                <a:cubicBezTo>
                  <a:pt x="821" y="549"/>
                  <a:pt x="820" y="550"/>
                  <a:pt x="821" y="552"/>
                </a:cubicBezTo>
                <a:cubicBezTo>
                  <a:pt x="822" y="549"/>
                  <a:pt x="824" y="553"/>
                  <a:pt x="825" y="552"/>
                </a:cubicBezTo>
                <a:close/>
                <a:moveTo>
                  <a:pt x="831" y="550"/>
                </a:moveTo>
                <a:cubicBezTo>
                  <a:pt x="830" y="550"/>
                  <a:pt x="828" y="550"/>
                  <a:pt x="827" y="551"/>
                </a:cubicBezTo>
                <a:cubicBezTo>
                  <a:pt x="828" y="552"/>
                  <a:pt x="828" y="553"/>
                  <a:pt x="828" y="553"/>
                </a:cubicBezTo>
                <a:cubicBezTo>
                  <a:pt x="829" y="553"/>
                  <a:pt x="830" y="551"/>
                  <a:pt x="831" y="550"/>
                </a:cubicBezTo>
                <a:close/>
                <a:moveTo>
                  <a:pt x="818" y="523"/>
                </a:moveTo>
                <a:cubicBezTo>
                  <a:pt x="817" y="522"/>
                  <a:pt x="816" y="519"/>
                  <a:pt x="815" y="520"/>
                </a:cubicBezTo>
                <a:cubicBezTo>
                  <a:pt x="816" y="521"/>
                  <a:pt x="814" y="522"/>
                  <a:pt x="816" y="524"/>
                </a:cubicBezTo>
                <a:cubicBezTo>
                  <a:pt x="817" y="523"/>
                  <a:pt x="817" y="523"/>
                  <a:pt x="818" y="523"/>
                </a:cubicBezTo>
                <a:close/>
                <a:moveTo>
                  <a:pt x="546" y="105"/>
                </a:moveTo>
                <a:cubicBezTo>
                  <a:pt x="545" y="104"/>
                  <a:pt x="543" y="105"/>
                  <a:pt x="544" y="107"/>
                </a:cubicBezTo>
                <a:cubicBezTo>
                  <a:pt x="546" y="108"/>
                  <a:pt x="547" y="106"/>
                  <a:pt x="546" y="105"/>
                </a:cubicBezTo>
                <a:close/>
                <a:moveTo>
                  <a:pt x="589" y="98"/>
                </a:moveTo>
                <a:cubicBezTo>
                  <a:pt x="588" y="102"/>
                  <a:pt x="581" y="102"/>
                  <a:pt x="582" y="107"/>
                </a:cubicBezTo>
                <a:cubicBezTo>
                  <a:pt x="585" y="106"/>
                  <a:pt x="591" y="103"/>
                  <a:pt x="589" y="98"/>
                </a:cubicBezTo>
                <a:close/>
                <a:moveTo>
                  <a:pt x="861" y="502"/>
                </a:moveTo>
                <a:cubicBezTo>
                  <a:pt x="862" y="501"/>
                  <a:pt x="864" y="502"/>
                  <a:pt x="865" y="501"/>
                </a:cubicBezTo>
                <a:cubicBezTo>
                  <a:pt x="862" y="498"/>
                  <a:pt x="864" y="498"/>
                  <a:pt x="866" y="497"/>
                </a:cubicBezTo>
                <a:cubicBezTo>
                  <a:pt x="861" y="491"/>
                  <a:pt x="861" y="498"/>
                  <a:pt x="858" y="498"/>
                </a:cubicBezTo>
                <a:cubicBezTo>
                  <a:pt x="859" y="500"/>
                  <a:pt x="860" y="500"/>
                  <a:pt x="861" y="502"/>
                </a:cubicBezTo>
                <a:close/>
                <a:moveTo>
                  <a:pt x="591" y="86"/>
                </a:moveTo>
                <a:cubicBezTo>
                  <a:pt x="590" y="86"/>
                  <a:pt x="586" y="85"/>
                  <a:pt x="588" y="89"/>
                </a:cubicBezTo>
                <a:cubicBezTo>
                  <a:pt x="590" y="88"/>
                  <a:pt x="593" y="88"/>
                  <a:pt x="591" y="86"/>
                </a:cubicBezTo>
                <a:close/>
                <a:moveTo>
                  <a:pt x="858" y="488"/>
                </a:moveTo>
                <a:cubicBezTo>
                  <a:pt x="858" y="489"/>
                  <a:pt x="855" y="489"/>
                  <a:pt x="856" y="491"/>
                </a:cubicBezTo>
                <a:cubicBezTo>
                  <a:pt x="858" y="492"/>
                  <a:pt x="860" y="491"/>
                  <a:pt x="858" y="488"/>
                </a:cubicBezTo>
                <a:close/>
                <a:moveTo>
                  <a:pt x="594" y="84"/>
                </a:moveTo>
                <a:cubicBezTo>
                  <a:pt x="593" y="86"/>
                  <a:pt x="593" y="86"/>
                  <a:pt x="593" y="86"/>
                </a:cubicBezTo>
                <a:cubicBezTo>
                  <a:pt x="594" y="89"/>
                  <a:pt x="597" y="87"/>
                  <a:pt x="594" y="84"/>
                </a:cubicBezTo>
                <a:close/>
                <a:moveTo>
                  <a:pt x="610" y="70"/>
                </a:moveTo>
                <a:cubicBezTo>
                  <a:pt x="609" y="67"/>
                  <a:pt x="606" y="69"/>
                  <a:pt x="608" y="71"/>
                </a:cubicBezTo>
                <a:cubicBezTo>
                  <a:pt x="609" y="69"/>
                  <a:pt x="611" y="72"/>
                  <a:pt x="610" y="70"/>
                </a:cubicBezTo>
                <a:close/>
                <a:moveTo>
                  <a:pt x="629" y="86"/>
                </a:moveTo>
                <a:cubicBezTo>
                  <a:pt x="629" y="88"/>
                  <a:pt x="626" y="87"/>
                  <a:pt x="628" y="90"/>
                </a:cubicBezTo>
                <a:cubicBezTo>
                  <a:pt x="630" y="88"/>
                  <a:pt x="631" y="90"/>
                  <a:pt x="633" y="89"/>
                </a:cubicBezTo>
                <a:cubicBezTo>
                  <a:pt x="634" y="87"/>
                  <a:pt x="634" y="81"/>
                  <a:pt x="638" y="82"/>
                </a:cubicBezTo>
                <a:cubicBezTo>
                  <a:pt x="636" y="77"/>
                  <a:pt x="636" y="76"/>
                  <a:pt x="634" y="71"/>
                </a:cubicBezTo>
                <a:cubicBezTo>
                  <a:pt x="633" y="73"/>
                  <a:pt x="632" y="69"/>
                  <a:pt x="632" y="71"/>
                </a:cubicBezTo>
                <a:cubicBezTo>
                  <a:pt x="633" y="79"/>
                  <a:pt x="624" y="79"/>
                  <a:pt x="623" y="87"/>
                </a:cubicBezTo>
                <a:cubicBezTo>
                  <a:pt x="625" y="87"/>
                  <a:pt x="626" y="81"/>
                  <a:pt x="629" y="86"/>
                </a:cubicBezTo>
                <a:close/>
                <a:moveTo>
                  <a:pt x="617" y="66"/>
                </a:moveTo>
                <a:cubicBezTo>
                  <a:pt x="616" y="67"/>
                  <a:pt x="616" y="67"/>
                  <a:pt x="616" y="67"/>
                </a:cubicBezTo>
                <a:cubicBezTo>
                  <a:pt x="616" y="65"/>
                  <a:pt x="615" y="66"/>
                  <a:pt x="614" y="64"/>
                </a:cubicBezTo>
                <a:cubicBezTo>
                  <a:pt x="611" y="67"/>
                  <a:pt x="619" y="68"/>
                  <a:pt x="617" y="66"/>
                </a:cubicBezTo>
                <a:close/>
                <a:moveTo>
                  <a:pt x="622" y="69"/>
                </a:moveTo>
                <a:cubicBezTo>
                  <a:pt x="620" y="69"/>
                  <a:pt x="620" y="70"/>
                  <a:pt x="620" y="72"/>
                </a:cubicBezTo>
                <a:cubicBezTo>
                  <a:pt x="622" y="71"/>
                  <a:pt x="623" y="71"/>
                  <a:pt x="622" y="69"/>
                </a:cubicBezTo>
                <a:close/>
                <a:moveTo>
                  <a:pt x="672" y="141"/>
                </a:moveTo>
                <a:cubicBezTo>
                  <a:pt x="670" y="138"/>
                  <a:pt x="669" y="139"/>
                  <a:pt x="668" y="138"/>
                </a:cubicBezTo>
                <a:cubicBezTo>
                  <a:pt x="669" y="140"/>
                  <a:pt x="667" y="142"/>
                  <a:pt x="669" y="142"/>
                </a:cubicBezTo>
                <a:cubicBezTo>
                  <a:pt x="668" y="139"/>
                  <a:pt x="671" y="143"/>
                  <a:pt x="672" y="141"/>
                </a:cubicBezTo>
                <a:close/>
                <a:moveTo>
                  <a:pt x="683" y="150"/>
                </a:moveTo>
                <a:cubicBezTo>
                  <a:pt x="682" y="149"/>
                  <a:pt x="682" y="149"/>
                  <a:pt x="682" y="149"/>
                </a:cubicBezTo>
                <a:cubicBezTo>
                  <a:pt x="682" y="149"/>
                  <a:pt x="683" y="148"/>
                  <a:pt x="682" y="148"/>
                </a:cubicBezTo>
                <a:cubicBezTo>
                  <a:pt x="682" y="148"/>
                  <a:pt x="677" y="138"/>
                  <a:pt x="677" y="147"/>
                </a:cubicBezTo>
                <a:cubicBezTo>
                  <a:pt x="678" y="145"/>
                  <a:pt x="677" y="148"/>
                  <a:pt x="678" y="149"/>
                </a:cubicBezTo>
                <a:cubicBezTo>
                  <a:pt x="680" y="149"/>
                  <a:pt x="681" y="151"/>
                  <a:pt x="683" y="150"/>
                </a:cubicBezTo>
                <a:close/>
                <a:moveTo>
                  <a:pt x="628" y="64"/>
                </a:moveTo>
                <a:cubicBezTo>
                  <a:pt x="629" y="66"/>
                  <a:pt x="625" y="67"/>
                  <a:pt x="627" y="69"/>
                </a:cubicBezTo>
                <a:cubicBezTo>
                  <a:pt x="629" y="69"/>
                  <a:pt x="631" y="65"/>
                  <a:pt x="628" y="64"/>
                </a:cubicBezTo>
                <a:close/>
                <a:moveTo>
                  <a:pt x="669" y="125"/>
                </a:moveTo>
                <a:cubicBezTo>
                  <a:pt x="668" y="122"/>
                  <a:pt x="665" y="124"/>
                  <a:pt x="666" y="126"/>
                </a:cubicBezTo>
                <a:cubicBezTo>
                  <a:pt x="668" y="127"/>
                  <a:pt x="668" y="127"/>
                  <a:pt x="669" y="125"/>
                </a:cubicBezTo>
                <a:close/>
                <a:moveTo>
                  <a:pt x="639" y="75"/>
                </a:moveTo>
                <a:cubicBezTo>
                  <a:pt x="642" y="74"/>
                  <a:pt x="640" y="71"/>
                  <a:pt x="638" y="68"/>
                </a:cubicBezTo>
                <a:cubicBezTo>
                  <a:pt x="634" y="70"/>
                  <a:pt x="640" y="72"/>
                  <a:pt x="639" y="75"/>
                </a:cubicBezTo>
                <a:close/>
                <a:moveTo>
                  <a:pt x="627" y="58"/>
                </a:moveTo>
                <a:cubicBezTo>
                  <a:pt x="628" y="57"/>
                  <a:pt x="631" y="53"/>
                  <a:pt x="628" y="49"/>
                </a:cubicBezTo>
                <a:cubicBezTo>
                  <a:pt x="628" y="50"/>
                  <a:pt x="627" y="55"/>
                  <a:pt x="626" y="54"/>
                </a:cubicBezTo>
                <a:cubicBezTo>
                  <a:pt x="628" y="55"/>
                  <a:pt x="625" y="56"/>
                  <a:pt x="627" y="58"/>
                </a:cubicBezTo>
                <a:close/>
                <a:moveTo>
                  <a:pt x="650" y="83"/>
                </a:moveTo>
                <a:cubicBezTo>
                  <a:pt x="649" y="82"/>
                  <a:pt x="649" y="81"/>
                  <a:pt x="648" y="80"/>
                </a:cubicBezTo>
                <a:cubicBezTo>
                  <a:pt x="647" y="81"/>
                  <a:pt x="647" y="82"/>
                  <a:pt x="647" y="83"/>
                </a:cubicBezTo>
                <a:cubicBezTo>
                  <a:pt x="648" y="81"/>
                  <a:pt x="649" y="85"/>
                  <a:pt x="650" y="83"/>
                </a:cubicBezTo>
                <a:close/>
                <a:moveTo>
                  <a:pt x="646" y="68"/>
                </a:moveTo>
                <a:cubicBezTo>
                  <a:pt x="643" y="67"/>
                  <a:pt x="643" y="69"/>
                  <a:pt x="642" y="72"/>
                </a:cubicBezTo>
                <a:cubicBezTo>
                  <a:pt x="645" y="73"/>
                  <a:pt x="649" y="76"/>
                  <a:pt x="652" y="77"/>
                </a:cubicBezTo>
                <a:cubicBezTo>
                  <a:pt x="651" y="73"/>
                  <a:pt x="650" y="71"/>
                  <a:pt x="648" y="65"/>
                </a:cubicBezTo>
                <a:cubicBezTo>
                  <a:pt x="647" y="65"/>
                  <a:pt x="643" y="65"/>
                  <a:pt x="645" y="66"/>
                </a:cubicBezTo>
                <a:cubicBezTo>
                  <a:pt x="646" y="66"/>
                  <a:pt x="646" y="67"/>
                  <a:pt x="646" y="68"/>
                </a:cubicBezTo>
                <a:close/>
                <a:moveTo>
                  <a:pt x="643" y="58"/>
                </a:moveTo>
                <a:cubicBezTo>
                  <a:pt x="641" y="58"/>
                  <a:pt x="640" y="57"/>
                  <a:pt x="639" y="59"/>
                </a:cubicBezTo>
                <a:cubicBezTo>
                  <a:pt x="640" y="60"/>
                  <a:pt x="641" y="64"/>
                  <a:pt x="642" y="64"/>
                </a:cubicBezTo>
                <a:cubicBezTo>
                  <a:pt x="641" y="62"/>
                  <a:pt x="643" y="60"/>
                  <a:pt x="643" y="58"/>
                </a:cubicBezTo>
                <a:close/>
                <a:moveTo>
                  <a:pt x="671" y="102"/>
                </a:moveTo>
                <a:cubicBezTo>
                  <a:pt x="670" y="102"/>
                  <a:pt x="668" y="100"/>
                  <a:pt x="667" y="101"/>
                </a:cubicBezTo>
                <a:cubicBezTo>
                  <a:pt x="669" y="102"/>
                  <a:pt x="670" y="106"/>
                  <a:pt x="670" y="106"/>
                </a:cubicBezTo>
                <a:cubicBezTo>
                  <a:pt x="669" y="104"/>
                  <a:pt x="673" y="104"/>
                  <a:pt x="671" y="102"/>
                </a:cubicBezTo>
                <a:close/>
                <a:moveTo>
                  <a:pt x="643" y="54"/>
                </a:moveTo>
                <a:cubicBezTo>
                  <a:pt x="641" y="56"/>
                  <a:pt x="642" y="53"/>
                  <a:pt x="641" y="51"/>
                </a:cubicBezTo>
                <a:cubicBezTo>
                  <a:pt x="639" y="52"/>
                  <a:pt x="639" y="52"/>
                  <a:pt x="639" y="52"/>
                </a:cubicBezTo>
                <a:cubicBezTo>
                  <a:pt x="640" y="54"/>
                  <a:pt x="641" y="54"/>
                  <a:pt x="642" y="56"/>
                </a:cubicBezTo>
                <a:cubicBezTo>
                  <a:pt x="642" y="55"/>
                  <a:pt x="643" y="55"/>
                  <a:pt x="643" y="54"/>
                </a:cubicBezTo>
                <a:close/>
                <a:moveTo>
                  <a:pt x="894" y="427"/>
                </a:moveTo>
                <a:cubicBezTo>
                  <a:pt x="893" y="428"/>
                  <a:pt x="890" y="428"/>
                  <a:pt x="891" y="432"/>
                </a:cubicBezTo>
                <a:cubicBezTo>
                  <a:pt x="893" y="432"/>
                  <a:pt x="894" y="429"/>
                  <a:pt x="894" y="427"/>
                </a:cubicBezTo>
                <a:close/>
                <a:moveTo>
                  <a:pt x="926" y="450"/>
                </a:moveTo>
                <a:cubicBezTo>
                  <a:pt x="924" y="451"/>
                  <a:pt x="923" y="450"/>
                  <a:pt x="920" y="450"/>
                </a:cubicBezTo>
                <a:cubicBezTo>
                  <a:pt x="921" y="452"/>
                  <a:pt x="922" y="454"/>
                  <a:pt x="923" y="456"/>
                </a:cubicBezTo>
                <a:cubicBezTo>
                  <a:pt x="925" y="455"/>
                  <a:pt x="927" y="453"/>
                  <a:pt x="926" y="450"/>
                </a:cubicBezTo>
                <a:close/>
                <a:moveTo>
                  <a:pt x="940" y="465"/>
                </a:moveTo>
                <a:cubicBezTo>
                  <a:pt x="938" y="468"/>
                  <a:pt x="935" y="466"/>
                  <a:pt x="938" y="469"/>
                </a:cubicBezTo>
                <a:cubicBezTo>
                  <a:pt x="939" y="468"/>
                  <a:pt x="942" y="469"/>
                  <a:pt x="940" y="465"/>
                </a:cubicBezTo>
                <a:close/>
                <a:moveTo>
                  <a:pt x="909" y="422"/>
                </a:moveTo>
                <a:cubicBezTo>
                  <a:pt x="911" y="421"/>
                  <a:pt x="911" y="421"/>
                  <a:pt x="911" y="421"/>
                </a:cubicBezTo>
                <a:cubicBezTo>
                  <a:pt x="908" y="418"/>
                  <a:pt x="908" y="418"/>
                  <a:pt x="905" y="414"/>
                </a:cubicBezTo>
                <a:cubicBezTo>
                  <a:pt x="904" y="416"/>
                  <a:pt x="904" y="416"/>
                  <a:pt x="904" y="416"/>
                </a:cubicBezTo>
                <a:cubicBezTo>
                  <a:pt x="906" y="419"/>
                  <a:pt x="909" y="418"/>
                  <a:pt x="909" y="422"/>
                </a:cubicBezTo>
                <a:close/>
                <a:moveTo>
                  <a:pt x="756" y="185"/>
                </a:moveTo>
                <a:cubicBezTo>
                  <a:pt x="758" y="185"/>
                  <a:pt x="759" y="186"/>
                  <a:pt x="760" y="183"/>
                </a:cubicBezTo>
                <a:cubicBezTo>
                  <a:pt x="761" y="185"/>
                  <a:pt x="762" y="186"/>
                  <a:pt x="763" y="188"/>
                </a:cubicBezTo>
                <a:cubicBezTo>
                  <a:pt x="766" y="188"/>
                  <a:pt x="766" y="183"/>
                  <a:pt x="773" y="182"/>
                </a:cubicBezTo>
                <a:cubicBezTo>
                  <a:pt x="772" y="183"/>
                  <a:pt x="773" y="183"/>
                  <a:pt x="773" y="184"/>
                </a:cubicBezTo>
                <a:cubicBezTo>
                  <a:pt x="774" y="183"/>
                  <a:pt x="773" y="181"/>
                  <a:pt x="772" y="178"/>
                </a:cubicBezTo>
                <a:cubicBezTo>
                  <a:pt x="770" y="177"/>
                  <a:pt x="770" y="180"/>
                  <a:pt x="769" y="177"/>
                </a:cubicBezTo>
                <a:cubicBezTo>
                  <a:pt x="766" y="178"/>
                  <a:pt x="768" y="184"/>
                  <a:pt x="764" y="183"/>
                </a:cubicBezTo>
                <a:cubicBezTo>
                  <a:pt x="765" y="178"/>
                  <a:pt x="767" y="178"/>
                  <a:pt x="767" y="173"/>
                </a:cubicBezTo>
                <a:cubicBezTo>
                  <a:pt x="769" y="173"/>
                  <a:pt x="770" y="176"/>
                  <a:pt x="770" y="177"/>
                </a:cubicBezTo>
                <a:cubicBezTo>
                  <a:pt x="771" y="176"/>
                  <a:pt x="774" y="175"/>
                  <a:pt x="772" y="172"/>
                </a:cubicBezTo>
                <a:cubicBezTo>
                  <a:pt x="771" y="173"/>
                  <a:pt x="771" y="174"/>
                  <a:pt x="769" y="174"/>
                </a:cubicBezTo>
                <a:cubicBezTo>
                  <a:pt x="767" y="171"/>
                  <a:pt x="769" y="171"/>
                  <a:pt x="768" y="169"/>
                </a:cubicBezTo>
                <a:cubicBezTo>
                  <a:pt x="766" y="172"/>
                  <a:pt x="763" y="175"/>
                  <a:pt x="760" y="173"/>
                </a:cubicBezTo>
                <a:cubicBezTo>
                  <a:pt x="762" y="171"/>
                  <a:pt x="766" y="171"/>
                  <a:pt x="764" y="167"/>
                </a:cubicBezTo>
                <a:cubicBezTo>
                  <a:pt x="762" y="167"/>
                  <a:pt x="762" y="168"/>
                  <a:pt x="761" y="165"/>
                </a:cubicBezTo>
                <a:cubicBezTo>
                  <a:pt x="759" y="166"/>
                  <a:pt x="757" y="167"/>
                  <a:pt x="755" y="165"/>
                </a:cubicBezTo>
                <a:cubicBezTo>
                  <a:pt x="759" y="164"/>
                  <a:pt x="762" y="165"/>
                  <a:pt x="766" y="164"/>
                </a:cubicBezTo>
                <a:cubicBezTo>
                  <a:pt x="765" y="162"/>
                  <a:pt x="761" y="159"/>
                  <a:pt x="760" y="158"/>
                </a:cubicBezTo>
                <a:cubicBezTo>
                  <a:pt x="758" y="159"/>
                  <a:pt x="763" y="160"/>
                  <a:pt x="761" y="162"/>
                </a:cubicBezTo>
                <a:cubicBezTo>
                  <a:pt x="758" y="160"/>
                  <a:pt x="755" y="161"/>
                  <a:pt x="753" y="164"/>
                </a:cubicBezTo>
                <a:cubicBezTo>
                  <a:pt x="754" y="162"/>
                  <a:pt x="754" y="165"/>
                  <a:pt x="754" y="166"/>
                </a:cubicBezTo>
                <a:cubicBezTo>
                  <a:pt x="753" y="166"/>
                  <a:pt x="751" y="167"/>
                  <a:pt x="750" y="168"/>
                </a:cubicBezTo>
                <a:cubicBezTo>
                  <a:pt x="752" y="171"/>
                  <a:pt x="752" y="171"/>
                  <a:pt x="752" y="171"/>
                </a:cubicBezTo>
                <a:cubicBezTo>
                  <a:pt x="753" y="171"/>
                  <a:pt x="754" y="169"/>
                  <a:pt x="754" y="171"/>
                </a:cubicBezTo>
                <a:cubicBezTo>
                  <a:pt x="753" y="172"/>
                  <a:pt x="752" y="171"/>
                  <a:pt x="751" y="172"/>
                </a:cubicBezTo>
                <a:cubicBezTo>
                  <a:pt x="754" y="176"/>
                  <a:pt x="749" y="176"/>
                  <a:pt x="751" y="178"/>
                </a:cubicBezTo>
                <a:cubicBezTo>
                  <a:pt x="753" y="180"/>
                  <a:pt x="752" y="175"/>
                  <a:pt x="754" y="177"/>
                </a:cubicBezTo>
                <a:cubicBezTo>
                  <a:pt x="756" y="179"/>
                  <a:pt x="753" y="179"/>
                  <a:pt x="755" y="181"/>
                </a:cubicBezTo>
                <a:cubicBezTo>
                  <a:pt x="756" y="181"/>
                  <a:pt x="757" y="181"/>
                  <a:pt x="757" y="181"/>
                </a:cubicBezTo>
                <a:cubicBezTo>
                  <a:pt x="757" y="179"/>
                  <a:pt x="756" y="179"/>
                  <a:pt x="756" y="179"/>
                </a:cubicBezTo>
                <a:cubicBezTo>
                  <a:pt x="757" y="179"/>
                  <a:pt x="758" y="180"/>
                  <a:pt x="759" y="181"/>
                </a:cubicBezTo>
                <a:cubicBezTo>
                  <a:pt x="758" y="182"/>
                  <a:pt x="759" y="183"/>
                  <a:pt x="758" y="184"/>
                </a:cubicBezTo>
                <a:cubicBezTo>
                  <a:pt x="756" y="184"/>
                  <a:pt x="754" y="182"/>
                  <a:pt x="752" y="182"/>
                </a:cubicBezTo>
                <a:cubicBezTo>
                  <a:pt x="754" y="185"/>
                  <a:pt x="755" y="182"/>
                  <a:pt x="756" y="185"/>
                </a:cubicBezTo>
                <a:close/>
                <a:moveTo>
                  <a:pt x="751" y="165"/>
                </a:moveTo>
                <a:cubicBezTo>
                  <a:pt x="752" y="164"/>
                  <a:pt x="752" y="162"/>
                  <a:pt x="753" y="160"/>
                </a:cubicBezTo>
                <a:cubicBezTo>
                  <a:pt x="752" y="160"/>
                  <a:pt x="750" y="158"/>
                  <a:pt x="749" y="159"/>
                </a:cubicBezTo>
                <a:cubicBezTo>
                  <a:pt x="750" y="163"/>
                  <a:pt x="747" y="160"/>
                  <a:pt x="745" y="161"/>
                </a:cubicBezTo>
                <a:cubicBezTo>
                  <a:pt x="748" y="163"/>
                  <a:pt x="747" y="163"/>
                  <a:pt x="745" y="164"/>
                </a:cubicBezTo>
                <a:cubicBezTo>
                  <a:pt x="748" y="168"/>
                  <a:pt x="748" y="159"/>
                  <a:pt x="751" y="165"/>
                </a:cubicBezTo>
                <a:close/>
                <a:moveTo>
                  <a:pt x="764" y="192"/>
                </a:moveTo>
                <a:cubicBezTo>
                  <a:pt x="762" y="192"/>
                  <a:pt x="761" y="194"/>
                  <a:pt x="762" y="196"/>
                </a:cubicBezTo>
                <a:cubicBezTo>
                  <a:pt x="763" y="196"/>
                  <a:pt x="766" y="195"/>
                  <a:pt x="764" y="192"/>
                </a:cubicBezTo>
                <a:close/>
                <a:moveTo>
                  <a:pt x="757" y="153"/>
                </a:moveTo>
                <a:cubicBezTo>
                  <a:pt x="757" y="155"/>
                  <a:pt x="756" y="158"/>
                  <a:pt x="754" y="160"/>
                </a:cubicBezTo>
                <a:cubicBezTo>
                  <a:pt x="758" y="160"/>
                  <a:pt x="760" y="157"/>
                  <a:pt x="761" y="153"/>
                </a:cubicBezTo>
                <a:cubicBezTo>
                  <a:pt x="762" y="155"/>
                  <a:pt x="760" y="156"/>
                  <a:pt x="761" y="157"/>
                </a:cubicBezTo>
                <a:cubicBezTo>
                  <a:pt x="763" y="154"/>
                  <a:pt x="763" y="156"/>
                  <a:pt x="765" y="156"/>
                </a:cubicBezTo>
                <a:cubicBezTo>
                  <a:pt x="763" y="155"/>
                  <a:pt x="764" y="153"/>
                  <a:pt x="763" y="150"/>
                </a:cubicBezTo>
                <a:cubicBezTo>
                  <a:pt x="761" y="153"/>
                  <a:pt x="759" y="154"/>
                  <a:pt x="757" y="151"/>
                </a:cubicBezTo>
                <a:cubicBezTo>
                  <a:pt x="757" y="150"/>
                  <a:pt x="759" y="150"/>
                  <a:pt x="757" y="148"/>
                </a:cubicBezTo>
                <a:cubicBezTo>
                  <a:pt x="757" y="149"/>
                  <a:pt x="754" y="151"/>
                  <a:pt x="753" y="153"/>
                </a:cubicBezTo>
                <a:cubicBezTo>
                  <a:pt x="751" y="153"/>
                  <a:pt x="752" y="150"/>
                  <a:pt x="750" y="151"/>
                </a:cubicBezTo>
                <a:cubicBezTo>
                  <a:pt x="752" y="155"/>
                  <a:pt x="748" y="154"/>
                  <a:pt x="748" y="156"/>
                </a:cubicBezTo>
                <a:cubicBezTo>
                  <a:pt x="752" y="160"/>
                  <a:pt x="755" y="152"/>
                  <a:pt x="757" y="153"/>
                </a:cubicBezTo>
                <a:close/>
                <a:moveTo>
                  <a:pt x="720" y="101"/>
                </a:moveTo>
                <a:cubicBezTo>
                  <a:pt x="719" y="98"/>
                  <a:pt x="715" y="100"/>
                  <a:pt x="716" y="102"/>
                </a:cubicBezTo>
                <a:cubicBezTo>
                  <a:pt x="717" y="102"/>
                  <a:pt x="719" y="103"/>
                  <a:pt x="720" y="101"/>
                </a:cubicBezTo>
                <a:close/>
                <a:moveTo>
                  <a:pt x="910" y="387"/>
                </a:moveTo>
                <a:cubicBezTo>
                  <a:pt x="907" y="383"/>
                  <a:pt x="907" y="383"/>
                  <a:pt x="907" y="383"/>
                </a:cubicBezTo>
                <a:cubicBezTo>
                  <a:pt x="905" y="384"/>
                  <a:pt x="905" y="384"/>
                  <a:pt x="905" y="384"/>
                </a:cubicBezTo>
                <a:cubicBezTo>
                  <a:pt x="907" y="386"/>
                  <a:pt x="908" y="387"/>
                  <a:pt x="910" y="387"/>
                </a:cubicBezTo>
                <a:close/>
                <a:moveTo>
                  <a:pt x="724" y="104"/>
                </a:moveTo>
                <a:cubicBezTo>
                  <a:pt x="723" y="105"/>
                  <a:pt x="725" y="107"/>
                  <a:pt x="725" y="109"/>
                </a:cubicBezTo>
                <a:cubicBezTo>
                  <a:pt x="726" y="109"/>
                  <a:pt x="728" y="108"/>
                  <a:pt x="727" y="106"/>
                </a:cubicBezTo>
                <a:cubicBezTo>
                  <a:pt x="726" y="106"/>
                  <a:pt x="725" y="106"/>
                  <a:pt x="725" y="106"/>
                </a:cubicBezTo>
                <a:cubicBezTo>
                  <a:pt x="725" y="105"/>
                  <a:pt x="725" y="105"/>
                  <a:pt x="724" y="104"/>
                </a:cubicBezTo>
                <a:close/>
                <a:moveTo>
                  <a:pt x="766" y="160"/>
                </a:moveTo>
                <a:cubicBezTo>
                  <a:pt x="765" y="157"/>
                  <a:pt x="765" y="157"/>
                  <a:pt x="765" y="157"/>
                </a:cubicBezTo>
                <a:cubicBezTo>
                  <a:pt x="764" y="157"/>
                  <a:pt x="763" y="158"/>
                  <a:pt x="763" y="158"/>
                </a:cubicBezTo>
                <a:cubicBezTo>
                  <a:pt x="764" y="161"/>
                  <a:pt x="765" y="161"/>
                  <a:pt x="766" y="160"/>
                </a:cubicBezTo>
                <a:close/>
                <a:moveTo>
                  <a:pt x="730" y="103"/>
                </a:moveTo>
                <a:cubicBezTo>
                  <a:pt x="730" y="101"/>
                  <a:pt x="724" y="98"/>
                  <a:pt x="725" y="102"/>
                </a:cubicBezTo>
                <a:cubicBezTo>
                  <a:pt x="727" y="102"/>
                  <a:pt x="729" y="104"/>
                  <a:pt x="730" y="103"/>
                </a:cubicBezTo>
                <a:close/>
                <a:moveTo>
                  <a:pt x="782" y="176"/>
                </a:moveTo>
                <a:cubicBezTo>
                  <a:pt x="782" y="177"/>
                  <a:pt x="782" y="177"/>
                  <a:pt x="782" y="178"/>
                </a:cubicBezTo>
                <a:cubicBezTo>
                  <a:pt x="782" y="179"/>
                  <a:pt x="783" y="179"/>
                  <a:pt x="784" y="180"/>
                </a:cubicBezTo>
                <a:cubicBezTo>
                  <a:pt x="785" y="180"/>
                  <a:pt x="784" y="176"/>
                  <a:pt x="782" y="176"/>
                </a:cubicBezTo>
                <a:close/>
                <a:moveTo>
                  <a:pt x="759" y="133"/>
                </a:moveTo>
                <a:cubicBezTo>
                  <a:pt x="758" y="130"/>
                  <a:pt x="755" y="130"/>
                  <a:pt x="756" y="133"/>
                </a:cubicBezTo>
                <a:cubicBezTo>
                  <a:pt x="757" y="133"/>
                  <a:pt x="758" y="134"/>
                  <a:pt x="759" y="133"/>
                </a:cubicBezTo>
                <a:close/>
                <a:moveTo>
                  <a:pt x="761" y="129"/>
                </a:moveTo>
                <a:cubicBezTo>
                  <a:pt x="760" y="128"/>
                  <a:pt x="762" y="127"/>
                  <a:pt x="761" y="126"/>
                </a:cubicBezTo>
                <a:cubicBezTo>
                  <a:pt x="760" y="126"/>
                  <a:pt x="759" y="126"/>
                  <a:pt x="758" y="127"/>
                </a:cubicBezTo>
                <a:cubicBezTo>
                  <a:pt x="759" y="129"/>
                  <a:pt x="760" y="129"/>
                  <a:pt x="761" y="129"/>
                </a:cubicBezTo>
                <a:close/>
                <a:moveTo>
                  <a:pt x="892" y="278"/>
                </a:moveTo>
                <a:cubicBezTo>
                  <a:pt x="895" y="281"/>
                  <a:pt x="896" y="281"/>
                  <a:pt x="897" y="278"/>
                </a:cubicBezTo>
                <a:cubicBezTo>
                  <a:pt x="899" y="280"/>
                  <a:pt x="900" y="282"/>
                  <a:pt x="902" y="282"/>
                </a:cubicBezTo>
                <a:cubicBezTo>
                  <a:pt x="902" y="279"/>
                  <a:pt x="906" y="280"/>
                  <a:pt x="906" y="276"/>
                </a:cubicBezTo>
                <a:cubicBezTo>
                  <a:pt x="907" y="276"/>
                  <a:pt x="909" y="277"/>
                  <a:pt x="911" y="277"/>
                </a:cubicBezTo>
                <a:cubicBezTo>
                  <a:pt x="909" y="274"/>
                  <a:pt x="907" y="274"/>
                  <a:pt x="906" y="271"/>
                </a:cubicBezTo>
                <a:cubicBezTo>
                  <a:pt x="905" y="272"/>
                  <a:pt x="903" y="270"/>
                  <a:pt x="902" y="268"/>
                </a:cubicBezTo>
                <a:cubicBezTo>
                  <a:pt x="896" y="266"/>
                  <a:pt x="895" y="273"/>
                  <a:pt x="890" y="273"/>
                </a:cubicBezTo>
                <a:cubicBezTo>
                  <a:pt x="891" y="277"/>
                  <a:pt x="895" y="275"/>
                  <a:pt x="894" y="277"/>
                </a:cubicBezTo>
                <a:cubicBezTo>
                  <a:pt x="893" y="276"/>
                  <a:pt x="892" y="277"/>
                  <a:pt x="892" y="278"/>
                </a:cubicBezTo>
                <a:close/>
                <a:moveTo>
                  <a:pt x="894" y="282"/>
                </a:moveTo>
                <a:cubicBezTo>
                  <a:pt x="892" y="280"/>
                  <a:pt x="890" y="279"/>
                  <a:pt x="889" y="277"/>
                </a:cubicBezTo>
                <a:cubicBezTo>
                  <a:pt x="885" y="285"/>
                  <a:pt x="879" y="279"/>
                  <a:pt x="880" y="289"/>
                </a:cubicBezTo>
                <a:cubicBezTo>
                  <a:pt x="880" y="288"/>
                  <a:pt x="881" y="288"/>
                  <a:pt x="882" y="288"/>
                </a:cubicBezTo>
                <a:cubicBezTo>
                  <a:pt x="877" y="289"/>
                  <a:pt x="877" y="292"/>
                  <a:pt x="871" y="295"/>
                </a:cubicBezTo>
                <a:cubicBezTo>
                  <a:pt x="874" y="297"/>
                  <a:pt x="876" y="297"/>
                  <a:pt x="878" y="297"/>
                </a:cubicBezTo>
                <a:cubicBezTo>
                  <a:pt x="878" y="296"/>
                  <a:pt x="875" y="296"/>
                  <a:pt x="876" y="294"/>
                </a:cubicBezTo>
                <a:cubicBezTo>
                  <a:pt x="878" y="295"/>
                  <a:pt x="879" y="295"/>
                  <a:pt x="880" y="293"/>
                </a:cubicBezTo>
                <a:cubicBezTo>
                  <a:pt x="887" y="298"/>
                  <a:pt x="893" y="288"/>
                  <a:pt x="900" y="286"/>
                </a:cubicBezTo>
                <a:cubicBezTo>
                  <a:pt x="898" y="283"/>
                  <a:pt x="895" y="285"/>
                  <a:pt x="894" y="280"/>
                </a:cubicBezTo>
                <a:cubicBezTo>
                  <a:pt x="893" y="280"/>
                  <a:pt x="894" y="282"/>
                  <a:pt x="894" y="282"/>
                </a:cubicBezTo>
                <a:close/>
                <a:moveTo>
                  <a:pt x="921" y="339"/>
                </a:moveTo>
                <a:cubicBezTo>
                  <a:pt x="920" y="336"/>
                  <a:pt x="917" y="338"/>
                  <a:pt x="919" y="340"/>
                </a:cubicBezTo>
                <a:lnTo>
                  <a:pt x="921" y="339"/>
                </a:lnTo>
                <a:close/>
                <a:moveTo>
                  <a:pt x="803" y="165"/>
                </a:moveTo>
                <a:cubicBezTo>
                  <a:pt x="806" y="162"/>
                  <a:pt x="799" y="159"/>
                  <a:pt x="803" y="165"/>
                </a:cubicBezTo>
                <a:close/>
                <a:moveTo>
                  <a:pt x="808" y="166"/>
                </a:moveTo>
                <a:cubicBezTo>
                  <a:pt x="807" y="163"/>
                  <a:pt x="804" y="165"/>
                  <a:pt x="805" y="167"/>
                </a:cubicBezTo>
                <a:cubicBezTo>
                  <a:pt x="806" y="166"/>
                  <a:pt x="807" y="167"/>
                  <a:pt x="808" y="166"/>
                </a:cubicBezTo>
                <a:close/>
                <a:moveTo>
                  <a:pt x="927" y="347"/>
                </a:moveTo>
                <a:cubicBezTo>
                  <a:pt x="928" y="346"/>
                  <a:pt x="929" y="344"/>
                  <a:pt x="929" y="343"/>
                </a:cubicBezTo>
                <a:cubicBezTo>
                  <a:pt x="927" y="344"/>
                  <a:pt x="926" y="341"/>
                  <a:pt x="924" y="344"/>
                </a:cubicBezTo>
                <a:cubicBezTo>
                  <a:pt x="925" y="345"/>
                  <a:pt x="926" y="346"/>
                  <a:pt x="927" y="347"/>
                </a:cubicBezTo>
                <a:close/>
                <a:moveTo>
                  <a:pt x="937" y="332"/>
                </a:moveTo>
                <a:cubicBezTo>
                  <a:pt x="935" y="329"/>
                  <a:pt x="937" y="328"/>
                  <a:pt x="939" y="327"/>
                </a:cubicBezTo>
                <a:cubicBezTo>
                  <a:pt x="937" y="324"/>
                  <a:pt x="935" y="327"/>
                  <a:pt x="934" y="324"/>
                </a:cubicBezTo>
                <a:cubicBezTo>
                  <a:pt x="933" y="325"/>
                  <a:pt x="929" y="325"/>
                  <a:pt x="931" y="328"/>
                </a:cubicBezTo>
                <a:cubicBezTo>
                  <a:pt x="933" y="329"/>
                  <a:pt x="931" y="324"/>
                  <a:pt x="934" y="327"/>
                </a:cubicBezTo>
                <a:cubicBezTo>
                  <a:pt x="933" y="329"/>
                  <a:pt x="933" y="331"/>
                  <a:pt x="934" y="333"/>
                </a:cubicBezTo>
                <a:cubicBezTo>
                  <a:pt x="935" y="333"/>
                  <a:pt x="936" y="334"/>
                  <a:pt x="937" y="332"/>
                </a:cubicBezTo>
                <a:close/>
                <a:moveTo>
                  <a:pt x="830" y="159"/>
                </a:moveTo>
                <a:cubicBezTo>
                  <a:pt x="828" y="156"/>
                  <a:pt x="825" y="157"/>
                  <a:pt x="827" y="160"/>
                </a:cubicBezTo>
                <a:cubicBezTo>
                  <a:pt x="828" y="160"/>
                  <a:pt x="829" y="160"/>
                  <a:pt x="830" y="159"/>
                </a:cubicBezTo>
                <a:close/>
                <a:moveTo>
                  <a:pt x="838" y="169"/>
                </a:moveTo>
                <a:cubicBezTo>
                  <a:pt x="839" y="171"/>
                  <a:pt x="840" y="169"/>
                  <a:pt x="841" y="169"/>
                </a:cubicBezTo>
                <a:cubicBezTo>
                  <a:pt x="840" y="166"/>
                  <a:pt x="839" y="168"/>
                  <a:pt x="838" y="169"/>
                </a:cubicBezTo>
                <a:close/>
                <a:moveTo>
                  <a:pt x="845" y="159"/>
                </a:moveTo>
                <a:cubicBezTo>
                  <a:pt x="844" y="159"/>
                  <a:pt x="840" y="158"/>
                  <a:pt x="840" y="161"/>
                </a:cubicBezTo>
                <a:cubicBezTo>
                  <a:pt x="841" y="160"/>
                  <a:pt x="842" y="163"/>
                  <a:pt x="841" y="163"/>
                </a:cubicBezTo>
                <a:cubicBezTo>
                  <a:pt x="837" y="162"/>
                  <a:pt x="832" y="165"/>
                  <a:pt x="836" y="169"/>
                </a:cubicBezTo>
                <a:cubicBezTo>
                  <a:pt x="836" y="165"/>
                  <a:pt x="840" y="165"/>
                  <a:pt x="843" y="165"/>
                </a:cubicBezTo>
                <a:cubicBezTo>
                  <a:pt x="842" y="166"/>
                  <a:pt x="841" y="167"/>
                  <a:pt x="841" y="169"/>
                </a:cubicBezTo>
                <a:cubicBezTo>
                  <a:pt x="847" y="172"/>
                  <a:pt x="849" y="168"/>
                  <a:pt x="852" y="165"/>
                </a:cubicBezTo>
                <a:cubicBezTo>
                  <a:pt x="849" y="160"/>
                  <a:pt x="847" y="166"/>
                  <a:pt x="845" y="166"/>
                </a:cubicBezTo>
                <a:cubicBezTo>
                  <a:pt x="845" y="162"/>
                  <a:pt x="843" y="164"/>
                  <a:pt x="841" y="162"/>
                </a:cubicBezTo>
                <a:cubicBezTo>
                  <a:pt x="842" y="162"/>
                  <a:pt x="847" y="162"/>
                  <a:pt x="845" y="159"/>
                </a:cubicBezTo>
                <a:close/>
                <a:moveTo>
                  <a:pt x="917" y="280"/>
                </a:moveTo>
                <a:cubicBezTo>
                  <a:pt x="920" y="281"/>
                  <a:pt x="921" y="283"/>
                  <a:pt x="921" y="285"/>
                </a:cubicBezTo>
                <a:cubicBezTo>
                  <a:pt x="924" y="285"/>
                  <a:pt x="920" y="282"/>
                  <a:pt x="923" y="281"/>
                </a:cubicBezTo>
                <a:cubicBezTo>
                  <a:pt x="917" y="278"/>
                  <a:pt x="917" y="274"/>
                  <a:pt x="912" y="271"/>
                </a:cubicBezTo>
                <a:cubicBezTo>
                  <a:pt x="911" y="272"/>
                  <a:pt x="911" y="274"/>
                  <a:pt x="912" y="277"/>
                </a:cubicBezTo>
                <a:cubicBezTo>
                  <a:pt x="913" y="278"/>
                  <a:pt x="915" y="276"/>
                  <a:pt x="916" y="277"/>
                </a:cubicBezTo>
                <a:cubicBezTo>
                  <a:pt x="916" y="280"/>
                  <a:pt x="913" y="279"/>
                  <a:pt x="914" y="282"/>
                </a:cubicBezTo>
                <a:cubicBezTo>
                  <a:pt x="917" y="283"/>
                  <a:pt x="916" y="282"/>
                  <a:pt x="917" y="280"/>
                </a:cubicBezTo>
                <a:close/>
                <a:moveTo>
                  <a:pt x="851" y="154"/>
                </a:moveTo>
                <a:cubicBezTo>
                  <a:pt x="849" y="156"/>
                  <a:pt x="847" y="154"/>
                  <a:pt x="848" y="158"/>
                </a:cubicBezTo>
                <a:cubicBezTo>
                  <a:pt x="850" y="159"/>
                  <a:pt x="851" y="157"/>
                  <a:pt x="851" y="154"/>
                </a:cubicBezTo>
                <a:close/>
                <a:moveTo>
                  <a:pt x="227" y="491"/>
                </a:moveTo>
                <a:cubicBezTo>
                  <a:pt x="225" y="489"/>
                  <a:pt x="226" y="488"/>
                  <a:pt x="226" y="487"/>
                </a:cubicBezTo>
                <a:cubicBezTo>
                  <a:pt x="224" y="487"/>
                  <a:pt x="223" y="489"/>
                  <a:pt x="221" y="491"/>
                </a:cubicBezTo>
                <a:cubicBezTo>
                  <a:pt x="224" y="494"/>
                  <a:pt x="224" y="489"/>
                  <a:pt x="227" y="491"/>
                </a:cubicBezTo>
                <a:close/>
                <a:moveTo>
                  <a:pt x="237" y="498"/>
                </a:moveTo>
                <a:cubicBezTo>
                  <a:pt x="238" y="496"/>
                  <a:pt x="239" y="497"/>
                  <a:pt x="241" y="495"/>
                </a:cubicBezTo>
                <a:cubicBezTo>
                  <a:pt x="239" y="492"/>
                  <a:pt x="242" y="494"/>
                  <a:pt x="241" y="491"/>
                </a:cubicBezTo>
                <a:cubicBezTo>
                  <a:pt x="238" y="492"/>
                  <a:pt x="235" y="493"/>
                  <a:pt x="237" y="498"/>
                </a:cubicBezTo>
                <a:close/>
                <a:moveTo>
                  <a:pt x="233" y="493"/>
                </a:moveTo>
                <a:cubicBezTo>
                  <a:pt x="234" y="494"/>
                  <a:pt x="236" y="493"/>
                  <a:pt x="237" y="492"/>
                </a:cubicBezTo>
                <a:cubicBezTo>
                  <a:pt x="237" y="491"/>
                  <a:pt x="237" y="490"/>
                  <a:pt x="237" y="488"/>
                </a:cubicBezTo>
                <a:cubicBezTo>
                  <a:pt x="235" y="488"/>
                  <a:pt x="232" y="492"/>
                  <a:pt x="236" y="491"/>
                </a:cubicBezTo>
                <a:cubicBezTo>
                  <a:pt x="235" y="493"/>
                  <a:pt x="231" y="490"/>
                  <a:pt x="233" y="493"/>
                </a:cubicBezTo>
                <a:close/>
                <a:moveTo>
                  <a:pt x="847" y="510"/>
                </a:moveTo>
                <a:cubicBezTo>
                  <a:pt x="848" y="507"/>
                  <a:pt x="854" y="511"/>
                  <a:pt x="856" y="514"/>
                </a:cubicBezTo>
                <a:cubicBezTo>
                  <a:pt x="856" y="513"/>
                  <a:pt x="858" y="512"/>
                  <a:pt x="858" y="510"/>
                </a:cubicBezTo>
                <a:cubicBezTo>
                  <a:pt x="856" y="508"/>
                  <a:pt x="853" y="512"/>
                  <a:pt x="852" y="507"/>
                </a:cubicBezTo>
                <a:cubicBezTo>
                  <a:pt x="851" y="508"/>
                  <a:pt x="850" y="509"/>
                  <a:pt x="848" y="507"/>
                </a:cubicBezTo>
                <a:cubicBezTo>
                  <a:pt x="847" y="508"/>
                  <a:pt x="844" y="507"/>
                  <a:pt x="847" y="510"/>
                </a:cubicBezTo>
                <a:close/>
                <a:moveTo>
                  <a:pt x="969" y="369"/>
                </a:moveTo>
                <a:cubicBezTo>
                  <a:pt x="969" y="368"/>
                  <a:pt x="971" y="367"/>
                  <a:pt x="969" y="365"/>
                </a:cubicBezTo>
                <a:cubicBezTo>
                  <a:pt x="969" y="367"/>
                  <a:pt x="966" y="365"/>
                  <a:pt x="967" y="366"/>
                </a:cubicBezTo>
                <a:cubicBezTo>
                  <a:pt x="968" y="366"/>
                  <a:pt x="968" y="367"/>
                  <a:pt x="969" y="369"/>
                </a:cubicBezTo>
                <a:close/>
                <a:moveTo>
                  <a:pt x="679" y="94"/>
                </a:moveTo>
                <a:cubicBezTo>
                  <a:pt x="680" y="95"/>
                  <a:pt x="680" y="95"/>
                  <a:pt x="681" y="95"/>
                </a:cubicBezTo>
                <a:cubicBezTo>
                  <a:pt x="678" y="91"/>
                  <a:pt x="677" y="94"/>
                  <a:pt x="677" y="95"/>
                </a:cubicBezTo>
                <a:cubicBezTo>
                  <a:pt x="678" y="96"/>
                  <a:pt x="679" y="95"/>
                  <a:pt x="679" y="94"/>
                </a:cubicBezTo>
                <a:close/>
                <a:moveTo>
                  <a:pt x="239" y="528"/>
                </a:moveTo>
                <a:cubicBezTo>
                  <a:pt x="240" y="527"/>
                  <a:pt x="243" y="528"/>
                  <a:pt x="243" y="526"/>
                </a:cubicBezTo>
                <a:cubicBezTo>
                  <a:pt x="241" y="527"/>
                  <a:pt x="238" y="524"/>
                  <a:pt x="239" y="528"/>
                </a:cubicBezTo>
                <a:close/>
                <a:moveTo>
                  <a:pt x="378" y="540"/>
                </a:moveTo>
                <a:cubicBezTo>
                  <a:pt x="380" y="542"/>
                  <a:pt x="377" y="542"/>
                  <a:pt x="378" y="544"/>
                </a:cubicBezTo>
                <a:cubicBezTo>
                  <a:pt x="380" y="542"/>
                  <a:pt x="379" y="543"/>
                  <a:pt x="380" y="546"/>
                </a:cubicBezTo>
                <a:cubicBezTo>
                  <a:pt x="381" y="545"/>
                  <a:pt x="382" y="543"/>
                  <a:pt x="383" y="542"/>
                </a:cubicBezTo>
                <a:cubicBezTo>
                  <a:pt x="384" y="542"/>
                  <a:pt x="386" y="544"/>
                  <a:pt x="387" y="544"/>
                </a:cubicBezTo>
                <a:cubicBezTo>
                  <a:pt x="386" y="542"/>
                  <a:pt x="389" y="546"/>
                  <a:pt x="389" y="544"/>
                </a:cubicBezTo>
                <a:cubicBezTo>
                  <a:pt x="388" y="542"/>
                  <a:pt x="387" y="542"/>
                  <a:pt x="386" y="541"/>
                </a:cubicBezTo>
                <a:cubicBezTo>
                  <a:pt x="387" y="540"/>
                  <a:pt x="386" y="540"/>
                  <a:pt x="387" y="539"/>
                </a:cubicBezTo>
                <a:cubicBezTo>
                  <a:pt x="388" y="541"/>
                  <a:pt x="390" y="542"/>
                  <a:pt x="391" y="541"/>
                </a:cubicBezTo>
                <a:cubicBezTo>
                  <a:pt x="390" y="540"/>
                  <a:pt x="389" y="540"/>
                  <a:pt x="390" y="539"/>
                </a:cubicBezTo>
                <a:cubicBezTo>
                  <a:pt x="391" y="540"/>
                  <a:pt x="393" y="535"/>
                  <a:pt x="393" y="540"/>
                </a:cubicBezTo>
                <a:cubicBezTo>
                  <a:pt x="394" y="539"/>
                  <a:pt x="395" y="537"/>
                  <a:pt x="396" y="540"/>
                </a:cubicBezTo>
                <a:cubicBezTo>
                  <a:pt x="396" y="537"/>
                  <a:pt x="401" y="541"/>
                  <a:pt x="399" y="536"/>
                </a:cubicBezTo>
                <a:cubicBezTo>
                  <a:pt x="395" y="536"/>
                  <a:pt x="394" y="533"/>
                  <a:pt x="390" y="530"/>
                </a:cubicBezTo>
                <a:cubicBezTo>
                  <a:pt x="389" y="532"/>
                  <a:pt x="392" y="532"/>
                  <a:pt x="391" y="534"/>
                </a:cubicBezTo>
                <a:cubicBezTo>
                  <a:pt x="389" y="532"/>
                  <a:pt x="390" y="536"/>
                  <a:pt x="390" y="537"/>
                </a:cubicBezTo>
                <a:cubicBezTo>
                  <a:pt x="385" y="539"/>
                  <a:pt x="382" y="538"/>
                  <a:pt x="380" y="543"/>
                </a:cubicBezTo>
                <a:cubicBezTo>
                  <a:pt x="379" y="542"/>
                  <a:pt x="380" y="539"/>
                  <a:pt x="378" y="540"/>
                </a:cubicBezTo>
                <a:close/>
                <a:moveTo>
                  <a:pt x="264" y="669"/>
                </a:moveTo>
                <a:cubicBezTo>
                  <a:pt x="265" y="667"/>
                  <a:pt x="267" y="668"/>
                  <a:pt x="268" y="668"/>
                </a:cubicBezTo>
                <a:cubicBezTo>
                  <a:pt x="267" y="666"/>
                  <a:pt x="266" y="663"/>
                  <a:pt x="266" y="661"/>
                </a:cubicBezTo>
                <a:cubicBezTo>
                  <a:pt x="266" y="665"/>
                  <a:pt x="265" y="667"/>
                  <a:pt x="264" y="669"/>
                </a:cubicBezTo>
                <a:close/>
                <a:moveTo>
                  <a:pt x="125" y="722"/>
                </a:moveTo>
                <a:cubicBezTo>
                  <a:pt x="124" y="719"/>
                  <a:pt x="121" y="722"/>
                  <a:pt x="121" y="722"/>
                </a:cubicBezTo>
                <a:cubicBezTo>
                  <a:pt x="123" y="722"/>
                  <a:pt x="124" y="724"/>
                  <a:pt x="125" y="722"/>
                </a:cubicBezTo>
                <a:close/>
                <a:moveTo>
                  <a:pt x="106" y="690"/>
                </a:moveTo>
                <a:cubicBezTo>
                  <a:pt x="105" y="691"/>
                  <a:pt x="105" y="692"/>
                  <a:pt x="105" y="694"/>
                </a:cubicBezTo>
                <a:cubicBezTo>
                  <a:pt x="107" y="693"/>
                  <a:pt x="106" y="696"/>
                  <a:pt x="106" y="697"/>
                </a:cubicBezTo>
                <a:cubicBezTo>
                  <a:pt x="107" y="697"/>
                  <a:pt x="108" y="696"/>
                  <a:pt x="108" y="696"/>
                </a:cubicBezTo>
                <a:cubicBezTo>
                  <a:pt x="107" y="694"/>
                  <a:pt x="106" y="695"/>
                  <a:pt x="105" y="692"/>
                </a:cubicBezTo>
                <a:cubicBezTo>
                  <a:pt x="106" y="692"/>
                  <a:pt x="108" y="691"/>
                  <a:pt x="106" y="690"/>
                </a:cubicBezTo>
                <a:close/>
                <a:moveTo>
                  <a:pt x="175" y="793"/>
                </a:moveTo>
                <a:cubicBezTo>
                  <a:pt x="179" y="793"/>
                  <a:pt x="179" y="791"/>
                  <a:pt x="182" y="792"/>
                </a:cubicBezTo>
                <a:cubicBezTo>
                  <a:pt x="180" y="789"/>
                  <a:pt x="173" y="793"/>
                  <a:pt x="173" y="791"/>
                </a:cubicBezTo>
                <a:lnTo>
                  <a:pt x="175" y="793"/>
                </a:lnTo>
                <a:close/>
                <a:moveTo>
                  <a:pt x="265" y="900"/>
                </a:moveTo>
                <a:cubicBezTo>
                  <a:pt x="268" y="903"/>
                  <a:pt x="263" y="901"/>
                  <a:pt x="262" y="902"/>
                </a:cubicBezTo>
                <a:cubicBezTo>
                  <a:pt x="268" y="905"/>
                  <a:pt x="272" y="900"/>
                  <a:pt x="276" y="899"/>
                </a:cubicBezTo>
                <a:cubicBezTo>
                  <a:pt x="274" y="895"/>
                  <a:pt x="275" y="901"/>
                  <a:pt x="272" y="898"/>
                </a:cubicBezTo>
                <a:cubicBezTo>
                  <a:pt x="270" y="899"/>
                  <a:pt x="273" y="901"/>
                  <a:pt x="271" y="901"/>
                </a:cubicBezTo>
                <a:cubicBezTo>
                  <a:pt x="268" y="898"/>
                  <a:pt x="267" y="902"/>
                  <a:pt x="265" y="900"/>
                </a:cubicBezTo>
                <a:close/>
                <a:moveTo>
                  <a:pt x="200" y="795"/>
                </a:moveTo>
                <a:cubicBezTo>
                  <a:pt x="199" y="794"/>
                  <a:pt x="195" y="792"/>
                  <a:pt x="195" y="794"/>
                </a:cubicBezTo>
                <a:cubicBezTo>
                  <a:pt x="196" y="792"/>
                  <a:pt x="198" y="797"/>
                  <a:pt x="200" y="795"/>
                </a:cubicBezTo>
                <a:close/>
                <a:moveTo>
                  <a:pt x="152" y="712"/>
                </a:moveTo>
                <a:cubicBezTo>
                  <a:pt x="150" y="711"/>
                  <a:pt x="147" y="714"/>
                  <a:pt x="147" y="710"/>
                </a:cubicBezTo>
                <a:cubicBezTo>
                  <a:pt x="146" y="711"/>
                  <a:pt x="145" y="708"/>
                  <a:pt x="143" y="710"/>
                </a:cubicBezTo>
                <a:cubicBezTo>
                  <a:pt x="145" y="714"/>
                  <a:pt x="146" y="711"/>
                  <a:pt x="148" y="714"/>
                </a:cubicBezTo>
                <a:cubicBezTo>
                  <a:pt x="147" y="716"/>
                  <a:pt x="145" y="715"/>
                  <a:pt x="145" y="717"/>
                </a:cubicBezTo>
                <a:cubicBezTo>
                  <a:pt x="147" y="715"/>
                  <a:pt x="150" y="720"/>
                  <a:pt x="150" y="718"/>
                </a:cubicBezTo>
                <a:cubicBezTo>
                  <a:pt x="148" y="716"/>
                  <a:pt x="148" y="714"/>
                  <a:pt x="149" y="713"/>
                </a:cubicBezTo>
                <a:cubicBezTo>
                  <a:pt x="150" y="714"/>
                  <a:pt x="152" y="713"/>
                  <a:pt x="152" y="712"/>
                </a:cubicBezTo>
                <a:close/>
                <a:moveTo>
                  <a:pt x="70" y="588"/>
                </a:moveTo>
                <a:cubicBezTo>
                  <a:pt x="70" y="587"/>
                  <a:pt x="72" y="583"/>
                  <a:pt x="71" y="584"/>
                </a:cubicBezTo>
                <a:cubicBezTo>
                  <a:pt x="71" y="587"/>
                  <a:pt x="65" y="584"/>
                  <a:pt x="67" y="585"/>
                </a:cubicBezTo>
                <a:cubicBezTo>
                  <a:pt x="68" y="585"/>
                  <a:pt x="69" y="586"/>
                  <a:pt x="70" y="588"/>
                </a:cubicBezTo>
                <a:close/>
                <a:moveTo>
                  <a:pt x="186" y="705"/>
                </a:moveTo>
                <a:cubicBezTo>
                  <a:pt x="183" y="704"/>
                  <a:pt x="181" y="706"/>
                  <a:pt x="179" y="708"/>
                </a:cubicBezTo>
                <a:cubicBezTo>
                  <a:pt x="178" y="709"/>
                  <a:pt x="179" y="707"/>
                  <a:pt x="178" y="706"/>
                </a:cubicBezTo>
                <a:cubicBezTo>
                  <a:pt x="183" y="705"/>
                  <a:pt x="184" y="702"/>
                  <a:pt x="186" y="697"/>
                </a:cubicBezTo>
                <a:cubicBezTo>
                  <a:pt x="187" y="701"/>
                  <a:pt x="194" y="695"/>
                  <a:pt x="194" y="692"/>
                </a:cubicBezTo>
                <a:cubicBezTo>
                  <a:pt x="193" y="692"/>
                  <a:pt x="193" y="692"/>
                  <a:pt x="192" y="691"/>
                </a:cubicBezTo>
                <a:cubicBezTo>
                  <a:pt x="192" y="696"/>
                  <a:pt x="189" y="693"/>
                  <a:pt x="188" y="697"/>
                </a:cubicBezTo>
                <a:cubicBezTo>
                  <a:pt x="187" y="694"/>
                  <a:pt x="187" y="694"/>
                  <a:pt x="187" y="694"/>
                </a:cubicBezTo>
                <a:cubicBezTo>
                  <a:pt x="184" y="696"/>
                  <a:pt x="181" y="697"/>
                  <a:pt x="183" y="701"/>
                </a:cubicBezTo>
                <a:cubicBezTo>
                  <a:pt x="180" y="703"/>
                  <a:pt x="179" y="698"/>
                  <a:pt x="176" y="700"/>
                </a:cubicBezTo>
                <a:cubicBezTo>
                  <a:pt x="175" y="704"/>
                  <a:pt x="173" y="706"/>
                  <a:pt x="172" y="709"/>
                </a:cubicBezTo>
                <a:cubicBezTo>
                  <a:pt x="173" y="709"/>
                  <a:pt x="173" y="709"/>
                  <a:pt x="174" y="710"/>
                </a:cubicBezTo>
                <a:cubicBezTo>
                  <a:pt x="175" y="710"/>
                  <a:pt x="174" y="709"/>
                  <a:pt x="176" y="709"/>
                </a:cubicBezTo>
                <a:cubicBezTo>
                  <a:pt x="174" y="712"/>
                  <a:pt x="170" y="714"/>
                  <a:pt x="167" y="714"/>
                </a:cubicBezTo>
                <a:cubicBezTo>
                  <a:pt x="165" y="715"/>
                  <a:pt x="166" y="717"/>
                  <a:pt x="166" y="718"/>
                </a:cubicBezTo>
                <a:cubicBezTo>
                  <a:pt x="164" y="720"/>
                  <a:pt x="164" y="717"/>
                  <a:pt x="164" y="715"/>
                </a:cubicBezTo>
                <a:cubicBezTo>
                  <a:pt x="167" y="712"/>
                  <a:pt x="168" y="712"/>
                  <a:pt x="170" y="710"/>
                </a:cubicBezTo>
                <a:cubicBezTo>
                  <a:pt x="167" y="706"/>
                  <a:pt x="163" y="709"/>
                  <a:pt x="164" y="712"/>
                </a:cubicBezTo>
                <a:cubicBezTo>
                  <a:pt x="163" y="712"/>
                  <a:pt x="162" y="710"/>
                  <a:pt x="161" y="709"/>
                </a:cubicBezTo>
                <a:cubicBezTo>
                  <a:pt x="159" y="710"/>
                  <a:pt x="159" y="711"/>
                  <a:pt x="156" y="712"/>
                </a:cubicBezTo>
                <a:cubicBezTo>
                  <a:pt x="154" y="709"/>
                  <a:pt x="154" y="709"/>
                  <a:pt x="154" y="709"/>
                </a:cubicBezTo>
                <a:cubicBezTo>
                  <a:pt x="155" y="707"/>
                  <a:pt x="157" y="708"/>
                  <a:pt x="159" y="707"/>
                </a:cubicBezTo>
                <a:cubicBezTo>
                  <a:pt x="160" y="706"/>
                  <a:pt x="158" y="707"/>
                  <a:pt x="157" y="704"/>
                </a:cubicBezTo>
                <a:cubicBezTo>
                  <a:pt x="158" y="702"/>
                  <a:pt x="161" y="704"/>
                  <a:pt x="162" y="701"/>
                </a:cubicBezTo>
                <a:cubicBezTo>
                  <a:pt x="162" y="703"/>
                  <a:pt x="161" y="704"/>
                  <a:pt x="161" y="706"/>
                </a:cubicBezTo>
                <a:cubicBezTo>
                  <a:pt x="162" y="707"/>
                  <a:pt x="163" y="707"/>
                  <a:pt x="164" y="707"/>
                </a:cubicBezTo>
                <a:cubicBezTo>
                  <a:pt x="164" y="705"/>
                  <a:pt x="164" y="703"/>
                  <a:pt x="165" y="702"/>
                </a:cubicBezTo>
                <a:cubicBezTo>
                  <a:pt x="164" y="701"/>
                  <a:pt x="162" y="700"/>
                  <a:pt x="163" y="698"/>
                </a:cubicBezTo>
                <a:cubicBezTo>
                  <a:pt x="163" y="699"/>
                  <a:pt x="168" y="698"/>
                  <a:pt x="168" y="695"/>
                </a:cubicBezTo>
                <a:cubicBezTo>
                  <a:pt x="171" y="696"/>
                  <a:pt x="170" y="698"/>
                  <a:pt x="170" y="700"/>
                </a:cubicBezTo>
                <a:cubicBezTo>
                  <a:pt x="172" y="701"/>
                  <a:pt x="172" y="699"/>
                  <a:pt x="173" y="697"/>
                </a:cubicBezTo>
                <a:cubicBezTo>
                  <a:pt x="172" y="696"/>
                  <a:pt x="170" y="696"/>
                  <a:pt x="170" y="694"/>
                </a:cubicBezTo>
                <a:cubicBezTo>
                  <a:pt x="173" y="696"/>
                  <a:pt x="173" y="693"/>
                  <a:pt x="176" y="691"/>
                </a:cubicBezTo>
                <a:cubicBezTo>
                  <a:pt x="178" y="693"/>
                  <a:pt x="180" y="691"/>
                  <a:pt x="182" y="693"/>
                </a:cubicBezTo>
                <a:cubicBezTo>
                  <a:pt x="184" y="691"/>
                  <a:pt x="182" y="689"/>
                  <a:pt x="183" y="688"/>
                </a:cubicBezTo>
                <a:cubicBezTo>
                  <a:pt x="185" y="694"/>
                  <a:pt x="202" y="685"/>
                  <a:pt x="193" y="683"/>
                </a:cubicBezTo>
                <a:cubicBezTo>
                  <a:pt x="191" y="682"/>
                  <a:pt x="196" y="682"/>
                  <a:pt x="195" y="681"/>
                </a:cubicBezTo>
                <a:cubicBezTo>
                  <a:pt x="195" y="682"/>
                  <a:pt x="197" y="683"/>
                  <a:pt x="199" y="682"/>
                </a:cubicBezTo>
                <a:cubicBezTo>
                  <a:pt x="200" y="681"/>
                  <a:pt x="200" y="680"/>
                  <a:pt x="199" y="679"/>
                </a:cubicBezTo>
                <a:cubicBezTo>
                  <a:pt x="201" y="680"/>
                  <a:pt x="202" y="679"/>
                  <a:pt x="204" y="677"/>
                </a:cubicBezTo>
                <a:cubicBezTo>
                  <a:pt x="203" y="675"/>
                  <a:pt x="202" y="677"/>
                  <a:pt x="201" y="676"/>
                </a:cubicBezTo>
                <a:cubicBezTo>
                  <a:pt x="201" y="673"/>
                  <a:pt x="205" y="678"/>
                  <a:pt x="206" y="677"/>
                </a:cubicBezTo>
                <a:cubicBezTo>
                  <a:pt x="205" y="676"/>
                  <a:pt x="206" y="673"/>
                  <a:pt x="205" y="673"/>
                </a:cubicBezTo>
                <a:cubicBezTo>
                  <a:pt x="207" y="674"/>
                  <a:pt x="218" y="677"/>
                  <a:pt x="216" y="667"/>
                </a:cubicBezTo>
                <a:cubicBezTo>
                  <a:pt x="218" y="669"/>
                  <a:pt x="219" y="666"/>
                  <a:pt x="221" y="670"/>
                </a:cubicBezTo>
                <a:cubicBezTo>
                  <a:pt x="223" y="667"/>
                  <a:pt x="223" y="665"/>
                  <a:pt x="225" y="668"/>
                </a:cubicBezTo>
                <a:cubicBezTo>
                  <a:pt x="226" y="665"/>
                  <a:pt x="232" y="666"/>
                  <a:pt x="230" y="661"/>
                </a:cubicBezTo>
                <a:cubicBezTo>
                  <a:pt x="231" y="661"/>
                  <a:pt x="235" y="664"/>
                  <a:pt x="233" y="660"/>
                </a:cubicBezTo>
                <a:cubicBezTo>
                  <a:pt x="236" y="664"/>
                  <a:pt x="238" y="661"/>
                  <a:pt x="241" y="661"/>
                </a:cubicBezTo>
                <a:cubicBezTo>
                  <a:pt x="240" y="665"/>
                  <a:pt x="234" y="662"/>
                  <a:pt x="235" y="668"/>
                </a:cubicBezTo>
                <a:cubicBezTo>
                  <a:pt x="233" y="670"/>
                  <a:pt x="235" y="666"/>
                  <a:pt x="234" y="665"/>
                </a:cubicBezTo>
                <a:cubicBezTo>
                  <a:pt x="230" y="667"/>
                  <a:pt x="228" y="668"/>
                  <a:pt x="226" y="672"/>
                </a:cubicBezTo>
                <a:cubicBezTo>
                  <a:pt x="230" y="671"/>
                  <a:pt x="234" y="669"/>
                  <a:pt x="238" y="669"/>
                </a:cubicBezTo>
                <a:cubicBezTo>
                  <a:pt x="239" y="671"/>
                  <a:pt x="235" y="671"/>
                  <a:pt x="238" y="674"/>
                </a:cubicBezTo>
                <a:cubicBezTo>
                  <a:pt x="234" y="671"/>
                  <a:pt x="232" y="678"/>
                  <a:pt x="230" y="675"/>
                </a:cubicBezTo>
                <a:cubicBezTo>
                  <a:pt x="229" y="676"/>
                  <a:pt x="229" y="677"/>
                  <a:pt x="228" y="677"/>
                </a:cubicBezTo>
                <a:cubicBezTo>
                  <a:pt x="229" y="678"/>
                  <a:pt x="229" y="678"/>
                  <a:pt x="230" y="677"/>
                </a:cubicBezTo>
                <a:cubicBezTo>
                  <a:pt x="230" y="681"/>
                  <a:pt x="225" y="677"/>
                  <a:pt x="224" y="679"/>
                </a:cubicBezTo>
                <a:cubicBezTo>
                  <a:pt x="227" y="683"/>
                  <a:pt x="221" y="683"/>
                  <a:pt x="220" y="687"/>
                </a:cubicBezTo>
                <a:cubicBezTo>
                  <a:pt x="219" y="686"/>
                  <a:pt x="219" y="685"/>
                  <a:pt x="220" y="684"/>
                </a:cubicBezTo>
                <a:cubicBezTo>
                  <a:pt x="219" y="684"/>
                  <a:pt x="218" y="685"/>
                  <a:pt x="216" y="684"/>
                </a:cubicBezTo>
                <a:cubicBezTo>
                  <a:pt x="217" y="689"/>
                  <a:pt x="211" y="690"/>
                  <a:pt x="210" y="694"/>
                </a:cubicBezTo>
                <a:cubicBezTo>
                  <a:pt x="209" y="695"/>
                  <a:pt x="208" y="695"/>
                  <a:pt x="207" y="693"/>
                </a:cubicBezTo>
                <a:cubicBezTo>
                  <a:pt x="205" y="694"/>
                  <a:pt x="208" y="697"/>
                  <a:pt x="206" y="698"/>
                </a:cubicBezTo>
                <a:cubicBezTo>
                  <a:pt x="205" y="696"/>
                  <a:pt x="206" y="695"/>
                  <a:pt x="206" y="693"/>
                </a:cubicBezTo>
                <a:cubicBezTo>
                  <a:pt x="202" y="691"/>
                  <a:pt x="203" y="695"/>
                  <a:pt x="200" y="695"/>
                </a:cubicBezTo>
                <a:cubicBezTo>
                  <a:pt x="199" y="697"/>
                  <a:pt x="202" y="697"/>
                  <a:pt x="201" y="700"/>
                </a:cubicBezTo>
                <a:cubicBezTo>
                  <a:pt x="200" y="698"/>
                  <a:pt x="198" y="701"/>
                  <a:pt x="197" y="698"/>
                </a:cubicBezTo>
                <a:cubicBezTo>
                  <a:pt x="195" y="700"/>
                  <a:pt x="195" y="700"/>
                  <a:pt x="193" y="700"/>
                </a:cubicBezTo>
                <a:cubicBezTo>
                  <a:pt x="193" y="700"/>
                  <a:pt x="193" y="701"/>
                  <a:pt x="193" y="703"/>
                </a:cubicBezTo>
                <a:cubicBezTo>
                  <a:pt x="195" y="704"/>
                  <a:pt x="195" y="700"/>
                  <a:pt x="197" y="700"/>
                </a:cubicBezTo>
                <a:cubicBezTo>
                  <a:pt x="197" y="705"/>
                  <a:pt x="195" y="705"/>
                  <a:pt x="191" y="704"/>
                </a:cubicBezTo>
                <a:cubicBezTo>
                  <a:pt x="190" y="702"/>
                  <a:pt x="191" y="702"/>
                  <a:pt x="193" y="701"/>
                </a:cubicBezTo>
                <a:cubicBezTo>
                  <a:pt x="190" y="699"/>
                  <a:pt x="184" y="700"/>
                  <a:pt x="186" y="705"/>
                </a:cubicBezTo>
                <a:close/>
                <a:moveTo>
                  <a:pt x="177" y="694"/>
                </a:moveTo>
                <a:cubicBezTo>
                  <a:pt x="176" y="694"/>
                  <a:pt x="172" y="695"/>
                  <a:pt x="174" y="698"/>
                </a:cubicBezTo>
                <a:cubicBezTo>
                  <a:pt x="176" y="700"/>
                  <a:pt x="179" y="697"/>
                  <a:pt x="177" y="694"/>
                </a:cubicBezTo>
                <a:close/>
                <a:moveTo>
                  <a:pt x="200" y="685"/>
                </a:moveTo>
                <a:cubicBezTo>
                  <a:pt x="199" y="688"/>
                  <a:pt x="198" y="684"/>
                  <a:pt x="197" y="686"/>
                </a:cubicBezTo>
                <a:cubicBezTo>
                  <a:pt x="201" y="689"/>
                  <a:pt x="195" y="689"/>
                  <a:pt x="198" y="693"/>
                </a:cubicBezTo>
                <a:cubicBezTo>
                  <a:pt x="199" y="691"/>
                  <a:pt x="202" y="690"/>
                  <a:pt x="200" y="685"/>
                </a:cubicBezTo>
                <a:close/>
                <a:moveTo>
                  <a:pt x="216" y="680"/>
                </a:moveTo>
                <a:cubicBezTo>
                  <a:pt x="213" y="680"/>
                  <a:pt x="209" y="681"/>
                  <a:pt x="209" y="684"/>
                </a:cubicBezTo>
                <a:cubicBezTo>
                  <a:pt x="212" y="683"/>
                  <a:pt x="215" y="682"/>
                  <a:pt x="216" y="680"/>
                </a:cubicBezTo>
                <a:close/>
                <a:moveTo>
                  <a:pt x="222" y="675"/>
                </a:moveTo>
                <a:cubicBezTo>
                  <a:pt x="220" y="671"/>
                  <a:pt x="217" y="674"/>
                  <a:pt x="218" y="677"/>
                </a:cubicBezTo>
                <a:cubicBezTo>
                  <a:pt x="219" y="677"/>
                  <a:pt x="222" y="677"/>
                  <a:pt x="222" y="675"/>
                </a:cubicBezTo>
                <a:close/>
                <a:moveTo>
                  <a:pt x="227" y="673"/>
                </a:moveTo>
                <a:cubicBezTo>
                  <a:pt x="226" y="676"/>
                  <a:pt x="223" y="674"/>
                  <a:pt x="224" y="677"/>
                </a:cubicBezTo>
                <a:cubicBezTo>
                  <a:pt x="225" y="676"/>
                  <a:pt x="230" y="677"/>
                  <a:pt x="227" y="673"/>
                </a:cubicBezTo>
                <a:close/>
                <a:moveTo>
                  <a:pt x="205" y="767"/>
                </a:moveTo>
                <a:cubicBezTo>
                  <a:pt x="203" y="769"/>
                  <a:pt x="203" y="769"/>
                  <a:pt x="203" y="769"/>
                </a:cubicBezTo>
                <a:cubicBezTo>
                  <a:pt x="204" y="770"/>
                  <a:pt x="203" y="771"/>
                  <a:pt x="204" y="771"/>
                </a:cubicBezTo>
                <a:cubicBezTo>
                  <a:pt x="203" y="769"/>
                  <a:pt x="207" y="769"/>
                  <a:pt x="205" y="767"/>
                </a:cubicBezTo>
                <a:close/>
                <a:moveTo>
                  <a:pt x="115" y="615"/>
                </a:moveTo>
                <a:cubicBezTo>
                  <a:pt x="117" y="613"/>
                  <a:pt x="120" y="617"/>
                  <a:pt x="120" y="614"/>
                </a:cubicBezTo>
                <a:cubicBezTo>
                  <a:pt x="119" y="614"/>
                  <a:pt x="119" y="613"/>
                  <a:pt x="118" y="612"/>
                </a:cubicBezTo>
                <a:cubicBezTo>
                  <a:pt x="116" y="614"/>
                  <a:pt x="117" y="611"/>
                  <a:pt x="116" y="611"/>
                </a:cubicBezTo>
                <a:cubicBezTo>
                  <a:pt x="116" y="613"/>
                  <a:pt x="116" y="614"/>
                  <a:pt x="116" y="614"/>
                </a:cubicBezTo>
                <a:cubicBezTo>
                  <a:pt x="115" y="612"/>
                  <a:pt x="113" y="614"/>
                  <a:pt x="113" y="616"/>
                </a:cubicBezTo>
                <a:cubicBezTo>
                  <a:pt x="113" y="615"/>
                  <a:pt x="114" y="615"/>
                  <a:pt x="115" y="617"/>
                </a:cubicBezTo>
                <a:cubicBezTo>
                  <a:pt x="113" y="619"/>
                  <a:pt x="114" y="619"/>
                  <a:pt x="112" y="620"/>
                </a:cubicBezTo>
                <a:cubicBezTo>
                  <a:pt x="114" y="623"/>
                  <a:pt x="110" y="623"/>
                  <a:pt x="111" y="626"/>
                </a:cubicBezTo>
                <a:cubicBezTo>
                  <a:pt x="112" y="621"/>
                  <a:pt x="118" y="622"/>
                  <a:pt x="115" y="615"/>
                </a:cubicBezTo>
                <a:close/>
                <a:moveTo>
                  <a:pt x="231" y="780"/>
                </a:moveTo>
                <a:cubicBezTo>
                  <a:pt x="229" y="777"/>
                  <a:pt x="229" y="777"/>
                  <a:pt x="229" y="777"/>
                </a:cubicBezTo>
                <a:cubicBezTo>
                  <a:pt x="227" y="780"/>
                  <a:pt x="223" y="778"/>
                  <a:pt x="223" y="780"/>
                </a:cubicBezTo>
                <a:cubicBezTo>
                  <a:pt x="225" y="782"/>
                  <a:pt x="227" y="779"/>
                  <a:pt x="229" y="779"/>
                </a:cubicBezTo>
                <a:cubicBezTo>
                  <a:pt x="230" y="785"/>
                  <a:pt x="226" y="789"/>
                  <a:pt x="221" y="785"/>
                </a:cubicBezTo>
                <a:cubicBezTo>
                  <a:pt x="222" y="783"/>
                  <a:pt x="223" y="785"/>
                  <a:pt x="224" y="784"/>
                </a:cubicBezTo>
                <a:cubicBezTo>
                  <a:pt x="222" y="782"/>
                  <a:pt x="217" y="785"/>
                  <a:pt x="219" y="788"/>
                </a:cubicBezTo>
                <a:cubicBezTo>
                  <a:pt x="222" y="786"/>
                  <a:pt x="225" y="789"/>
                  <a:pt x="229" y="789"/>
                </a:cubicBezTo>
                <a:cubicBezTo>
                  <a:pt x="228" y="789"/>
                  <a:pt x="227" y="787"/>
                  <a:pt x="228" y="787"/>
                </a:cubicBezTo>
                <a:cubicBezTo>
                  <a:pt x="230" y="791"/>
                  <a:pt x="229" y="786"/>
                  <a:pt x="232" y="788"/>
                </a:cubicBezTo>
                <a:cubicBezTo>
                  <a:pt x="230" y="788"/>
                  <a:pt x="232" y="792"/>
                  <a:pt x="233" y="791"/>
                </a:cubicBezTo>
                <a:cubicBezTo>
                  <a:pt x="232" y="789"/>
                  <a:pt x="233" y="788"/>
                  <a:pt x="233" y="786"/>
                </a:cubicBezTo>
                <a:cubicBezTo>
                  <a:pt x="232" y="788"/>
                  <a:pt x="231" y="786"/>
                  <a:pt x="230" y="785"/>
                </a:cubicBezTo>
                <a:cubicBezTo>
                  <a:pt x="231" y="785"/>
                  <a:pt x="230" y="784"/>
                  <a:pt x="230" y="783"/>
                </a:cubicBezTo>
                <a:cubicBezTo>
                  <a:pt x="233" y="785"/>
                  <a:pt x="234" y="786"/>
                  <a:pt x="236" y="786"/>
                </a:cubicBezTo>
                <a:cubicBezTo>
                  <a:pt x="235" y="784"/>
                  <a:pt x="234" y="784"/>
                  <a:pt x="234" y="782"/>
                </a:cubicBezTo>
                <a:cubicBezTo>
                  <a:pt x="232" y="785"/>
                  <a:pt x="231" y="781"/>
                  <a:pt x="229" y="781"/>
                </a:cubicBezTo>
                <a:lnTo>
                  <a:pt x="231" y="780"/>
                </a:lnTo>
                <a:close/>
                <a:moveTo>
                  <a:pt x="226" y="791"/>
                </a:moveTo>
                <a:cubicBezTo>
                  <a:pt x="225" y="788"/>
                  <a:pt x="221" y="789"/>
                  <a:pt x="221" y="790"/>
                </a:cubicBezTo>
                <a:cubicBezTo>
                  <a:pt x="223" y="791"/>
                  <a:pt x="224" y="791"/>
                  <a:pt x="226" y="791"/>
                </a:cubicBezTo>
                <a:close/>
                <a:moveTo>
                  <a:pt x="292" y="887"/>
                </a:moveTo>
                <a:cubicBezTo>
                  <a:pt x="293" y="889"/>
                  <a:pt x="294" y="888"/>
                  <a:pt x="295" y="891"/>
                </a:cubicBezTo>
                <a:cubicBezTo>
                  <a:pt x="299" y="888"/>
                  <a:pt x="296" y="889"/>
                  <a:pt x="292" y="887"/>
                </a:cubicBezTo>
                <a:close/>
                <a:moveTo>
                  <a:pt x="187" y="707"/>
                </a:moveTo>
                <a:cubicBezTo>
                  <a:pt x="183" y="705"/>
                  <a:pt x="184" y="713"/>
                  <a:pt x="180" y="711"/>
                </a:cubicBezTo>
                <a:cubicBezTo>
                  <a:pt x="179" y="709"/>
                  <a:pt x="183" y="712"/>
                  <a:pt x="180" y="709"/>
                </a:cubicBezTo>
                <a:cubicBezTo>
                  <a:pt x="180" y="710"/>
                  <a:pt x="177" y="710"/>
                  <a:pt x="178" y="712"/>
                </a:cubicBezTo>
                <a:cubicBezTo>
                  <a:pt x="183" y="716"/>
                  <a:pt x="184" y="708"/>
                  <a:pt x="187" y="707"/>
                </a:cubicBezTo>
                <a:close/>
                <a:moveTo>
                  <a:pt x="157" y="679"/>
                </a:moveTo>
                <a:cubicBezTo>
                  <a:pt x="159" y="682"/>
                  <a:pt x="159" y="682"/>
                  <a:pt x="159" y="682"/>
                </a:cubicBezTo>
                <a:cubicBezTo>
                  <a:pt x="164" y="680"/>
                  <a:pt x="160" y="681"/>
                  <a:pt x="157" y="679"/>
                </a:cubicBezTo>
                <a:close/>
                <a:moveTo>
                  <a:pt x="190" y="717"/>
                </a:moveTo>
                <a:cubicBezTo>
                  <a:pt x="190" y="716"/>
                  <a:pt x="182" y="716"/>
                  <a:pt x="185" y="719"/>
                </a:cubicBezTo>
                <a:cubicBezTo>
                  <a:pt x="185" y="717"/>
                  <a:pt x="189" y="718"/>
                  <a:pt x="190" y="717"/>
                </a:cubicBezTo>
                <a:close/>
                <a:moveTo>
                  <a:pt x="199" y="737"/>
                </a:moveTo>
                <a:cubicBezTo>
                  <a:pt x="203" y="736"/>
                  <a:pt x="205" y="736"/>
                  <a:pt x="207" y="731"/>
                </a:cubicBezTo>
                <a:cubicBezTo>
                  <a:pt x="205" y="733"/>
                  <a:pt x="194" y="733"/>
                  <a:pt x="199" y="737"/>
                </a:cubicBezTo>
                <a:close/>
                <a:moveTo>
                  <a:pt x="129" y="614"/>
                </a:moveTo>
                <a:cubicBezTo>
                  <a:pt x="127" y="615"/>
                  <a:pt x="127" y="615"/>
                  <a:pt x="125" y="616"/>
                </a:cubicBezTo>
                <a:cubicBezTo>
                  <a:pt x="126" y="617"/>
                  <a:pt x="125" y="618"/>
                  <a:pt x="125" y="618"/>
                </a:cubicBezTo>
                <a:cubicBezTo>
                  <a:pt x="126" y="618"/>
                  <a:pt x="127" y="621"/>
                  <a:pt x="128" y="620"/>
                </a:cubicBezTo>
                <a:cubicBezTo>
                  <a:pt x="125" y="615"/>
                  <a:pt x="133" y="617"/>
                  <a:pt x="133" y="613"/>
                </a:cubicBezTo>
                <a:cubicBezTo>
                  <a:pt x="131" y="609"/>
                  <a:pt x="138" y="604"/>
                  <a:pt x="141" y="605"/>
                </a:cubicBezTo>
                <a:cubicBezTo>
                  <a:pt x="140" y="607"/>
                  <a:pt x="138" y="608"/>
                  <a:pt x="138" y="609"/>
                </a:cubicBezTo>
                <a:cubicBezTo>
                  <a:pt x="138" y="609"/>
                  <a:pt x="139" y="611"/>
                  <a:pt x="140" y="611"/>
                </a:cubicBezTo>
                <a:cubicBezTo>
                  <a:pt x="141" y="610"/>
                  <a:pt x="143" y="608"/>
                  <a:pt x="141" y="606"/>
                </a:cubicBezTo>
                <a:cubicBezTo>
                  <a:pt x="144" y="608"/>
                  <a:pt x="144" y="605"/>
                  <a:pt x="146" y="605"/>
                </a:cubicBezTo>
                <a:cubicBezTo>
                  <a:pt x="144" y="604"/>
                  <a:pt x="145" y="601"/>
                  <a:pt x="146" y="602"/>
                </a:cubicBezTo>
                <a:cubicBezTo>
                  <a:pt x="146" y="602"/>
                  <a:pt x="145" y="603"/>
                  <a:pt x="146" y="603"/>
                </a:cubicBezTo>
                <a:cubicBezTo>
                  <a:pt x="154" y="604"/>
                  <a:pt x="155" y="594"/>
                  <a:pt x="163" y="597"/>
                </a:cubicBezTo>
                <a:cubicBezTo>
                  <a:pt x="164" y="595"/>
                  <a:pt x="161" y="593"/>
                  <a:pt x="161" y="593"/>
                </a:cubicBezTo>
                <a:cubicBezTo>
                  <a:pt x="166" y="595"/>
                  <a:pt x="167" y="587"/>
                  <a:pt x="173" y="589"/>
                </a:cubicBezTo>
                <a:cubicBezTo>
                  <a:pt x="173" y="588"/>
                  <a:pt x="172" y="587"/>
                  <a:pt x="172" y="586"/>
                </a:cubicBezTo>
                <a:cubicBezTo>
                  <a:pt x="174" y="588"/>
                  <a:pt x="178" y="584"/>
                  <a:pt x="177" y="583"/>
                </a:cubicBezTo>
                <a:cubicBezTo>
                  <a:pt x="179" y="582"/>
                  <a:pt x="182" y="583"/>
                  <a:pt x="183" y="587"/>
                </a:cubicBezTo>
                <a:cubicBezTo>
                  <a:pt x="183" y="583"/>
                  <a:pt x="186" y="587"/>
                  <a:pt x="187" y="584"/>
                </a:cubicBezTo>
                <a:cubicBezTo>
                  <a:pt x="184" y="585"/>
                  <a:pt x="187" y="581"/>
                  <a:pt x="185" y="579"/>
                </a:cubicBezTo>
                <a:cubicBezTo>
                  <a:pt x="183" y="580"/>
                  <a:pt x="181" y="580"/>
                  <a:pt x="181" y="583"/>
                </a:cubicBezTo>
                <a:cubicBezTo>
                  <a:pt x="173" y="581"/>
                  <a:pt x="168" y="590"/>
                  <a:pt x="162" y="591"/>
                </a:cubicBezTo>
                <a:cubicBezTo>
                  <a:pt x="161" y="589"/>
                  <a:pt x="159" y="590"/>
                  <a:pt x="159" y="588"/>
                </a:cubicBezTo>
                <a:cubicBezTo>
                  <a:pt x="159" y="591"/>
                  <a:pt x="157" y="593"/>
                  <a:pt x="154" y="593"/>
                </a:cubicBezTo>
                <a:cubicBezTo>
                  <a:pt x="155" y="595"/>
                  <a:pt x="154" y="596"/>
                  <a:pt x="153" y="597"/>
                </a:cubicBezTo>
                <a:cubicBezTo>
                  <a:pt x="152" y="596"/>
                  <a:pt x="153" y="595"/>
                  <a:pt x="152" y="594"/>
                </a:cubicBezTo>
                <a:cubicBezTo>
                  <a:pt x="151" y="595"/>
                  <a:pt x="151" y="595"/>
                  <a:pt x="151" y="596"/>
                </a:cubicBezTo>
                <a:cubicBezTo>
                  <a:pt x="151" y="595"/>
                  <a:pt x="151" y="595"/>
                  <a:pt x="151" y="594"/>
                </a:cubicBezTo>
                <a:cubicBezTo>
                  <a:pt x="150" y="596"/>
                  <a:pt x="147" y="594"/>
                  <a:pt x="148" y="596"/>
                </a:cubicBezTo>
                <a:cubicBezTo>
                  <a:pt x="149" y="596"/>
                  <a:pt x="149" y="596"/>
                  <a:pt x="150" y="597"/>
                </a:cubicBezTo>
                <a:cubicBezTo>
                  <a:pt x="149" y="597"/>
                  <a:pt x="150" y="598"/>
                  <a:pt x="149" y="599"/>
                </a:cubicBezTo>
                <a:cubicBezTo>
                  <a:pt x="148" y="596"/>
                  <a:pt x="147" y="598"/>
                  <a:pt x="145" y="596"/>
                </a:cubicBezTo>
                <a:cubicBezTo>
                  <a:pt x="145" y="599"/>
                  <a:pt x="145" y="600"/>
                  <a:pt x="141" y="600"/>
                </a:cubicBezTo>
                <a:cubicBezTo>
                  <a:pt x="143" y="602"/>
                  <a:pt x="143" y="603"/>
                  <a:pt x="142" y="604"/>
                </a:cubicBezTo>
                <a:cubicBezTo>
                  <a:pt x="141" y="599"/>
                  <a:pt x="137" y="603"/>
                  <a:pt x="137" y="605"/>
                </a:cubicBezTo>
                <a:cubicBezTo>
                  <a:pt x="137" y="604"/>
                  <a:pt x="136" y="603"/>
                  <a:pt x="136" y="603"/>
                </a:cubicBezTo>
                <a:cubicBezTo>
                  <a:pt x="134" y="606"/>
                  <a:pt x="130" y="607"/>
                  <a:pt x="126" y="607"/>
                </a:cubicBezTo>
                <a:cubicBezTo>
                  <a:pt x="129" y="610"/>
                  <a:pt x="125" y="611"/>
                  <a:pt x="123" y="611"/>
                </a:cubicBezTo>
                <a:cubicBezTo>
                  <a:pt x="123" y="610"/>
                  <a:pt x="123" y="609"/>
                  <a:pt x="123" y="608"/>
                </a:cubicBezTo>
                <a:cubicBezTo>
                  <a:pt x="123" y="611"/>
                  <a:pt x="126" y="609"/>
                  <a:pt x="125" y="608"/>
                </a:cubicBezTo>
                <a:cubicBezTo>
                  <a:pt x="123" y="610"/>
                  <a:pt x="122" y="607"/>
                  <a:pt x="120" y="606"/>
                </a:cubicBezTo>
                <a:cubicBezTo>
                  <a:pt x="122" y="611"/>
                  <a:pt x="120" y="609"/>
                  <a:pt x="124" y="614"/>
                </a:cubicBezTo>
                <a:cubicBezTo>
                  <a:pt x="125" y="613"/>
                  <a:pt x="129" y="608"/>
                  <a:pt x="130" y="612"/>
                </a:cubicBezTo>
                <a:cubicBezTo>
                  <a:pt x="128" y="610"/>
                  <a:pt x="130" y="613"/>
                  <a:pt x="129" y="614"/>
                </a:cubicBezTo>
                <a:close/>
                <a:moveTo>
                  <a:pt x="206" y="723"/>
                </a:moveTo>
                <a:cubicBezTo>
                  <a:pt x="206" y="720"/>
                  <a:pt x="203" y="727"/>
                  <a:pt x="205" y="729"/>
                </a:cubicBezTo>
                <a:cubicBezTo>
                  <a:pt x="207" y="728"/>
                  <a:pt x="206" y="725"/>
                  <a:pt x="206" y="723"/>
                </a:cubicBezTo>
                <a:close/>
                <a:moveTo>
                  <a:pt x="172" y="662"/>
                </a:moveTo>
                <a:cubicBezTo>
                  <a:pt x="171" y="660"/>
                  <a:pt x="170" y="661"/>
                  <a:pt x="169" y="659"/>
                </a:cubicBezTo>
                <a:cubicBezTo>
                  <a:pt x="171" y="660"/>
                  <a:pt x="173" y="659"/>
                  <a:pt x="172" y="656"/>
                </a:cubicBezTo>
                <a:cubicBezTo>
                  <a:pt x="169" y="659"/>
                  <a:pt x="167" y="661"/>
                  <a:pt x="163" y="661"/>
                </a:cubicBezTo>
                <a:cubicBezTo>
                  <a:pt x="164" y="662"/>
                  <a:pt x="163" y="665"/>
                  <a:pt x="165" y="665"/>
                </a:cubicBezTo>
                <a:cubicBezTo>
                  <a:pt x="165" y="661"/>
                  <a:pt x="169" y="662"/>
                  <a:pt x="172" y="662"/>
                </a:cubicBezTo>
                <a:close/>
                <a:moveTo>
                  <a:pt x="245" y="761"/>
                </a:moveTo>
                <a:cubicBezTo>
                  <a:pt x="244" y="761"/>
                  <a:pt x="239" y="760"/>
                  <a:pt x="241" y="761"/>
                </a:cubicBezTo>
                <a:cubicBezTo>
                  <a:pt x="242" y="762"/>
                  <a:pt x="243" y="761"/>
                  <a:pt x="245" y="762"/>
                </a:cubicBezTo>
                <a:cubicBezTo>
                  <a:pt x="242" y="763"/>
                  <a:pt x="243" y="766"/>
                  <a:pt x="240" y="766"/>
                </a:cubicBezTo>
                <a:cubicBezTo>
                  <a:pt x="243" y="770"/>
                  <a:pt x="245" y="763"/>
                  <a:pt x="245" y="761"/>
                </a:cubicBezTo>
                <a:close/>
                <a:moveTo>
                  <a:pt x="134" y="585"/>
                </a:moveTo>
                <a:cubicBezTo>
                  <a:pt x="131" y="581"/>
                  <a:pt x="136" y="585"/>
                  <a:pt x="135" y="581"/>
                </a:cubicBezTo>
                <a:cubicBezTo>
                  <a:pt x="134" y="582"/>
                  <a:pt x="133" y="581"/>
                  <a:pt x="132" y="581"/>
                </a:cubicBezTo>
                <a:cubicBezTo>
                  <a:pt x="134" y="585"/>
                  <a:pt x="127" y="583"/>
                  <a:pt x="127" y="587"/>
                </a:cubicBezTo>
                <a:cubicBezTo>
                  <a:pt x="129" y="585"/>
                  <a:pt x="131" y="584"/>
                  <a:pt x="134" y="585"/>
                </a:cubicBezTo>
                <a:close/>
                <a:moveTo>
                  <a:pt x="132" y="586"/>
                </a:moveTo>
                <a:cubicBezTo>
                  <a:pt x="132" y="586"/>
                  <a:pt x="131" y="587"/>
                  <a:pt x="130" y="588"/>
                </a:cubicBezTo>
                <a:cubicBezTo>
                  <a:pt x="131" y="591"/>
                  <a:pt x="131" y="591"/>
                  <a:pt x="131" y="591"/>
                </a:cubicBezTo>
                <a:cubicBezTo>
                  <a:pt x="133" y="590"/>
                  <a:pt x="135" y="589"/>
                  <a:pt x="134" y="587"/>
                </a:cubicBezTo>
                <a:cubicBezTo>
                  <a:pt x="132" y="588"/>
                  <a:pt x="133" y="584"/>
                  <a:pt x="132" y="586"/>
                </a:cubicBezTo>
                <a:close/>
                <a:moveTo>
                  <a:pt x="182" y="659"/>
                </a:moveTo>
                <a:cubicBezTo>
                  <a:pt x="183" y="658"/>
                  <a:pt x="186" y="662"/>
                  <a:pt x="186" y="659"/>
                </a:cubicBezTo>
                <a:cubicBezTo>
                  <a:pt x="185" y="660"/>
                  <a:pt x="184" y="657"/>
                  <a:pt x="183" y="658"/>
                </a:cubicBezTo>
                <a:cubicBezTo>
                  <a:pt x="183" y="660"/>
                  <a:pt x="180" y="658"/>
                  <a:pt x="181" y="661"/>
                </a:cubicBezTo>
                <a:cubicBezTo>
                  <a:pt x="182" y="661"/>
                  <a:pt x="181" y="663"/>
                  <a:pt x="182" y="664"/>
                </a:cubicBezTo>
                <a:cubicBezTo>
                  <a:pt x="184" y="663"/>
                  <a:pt x="181" y="661"/>
                  <a:pt x="182" y="659"/>
                </a:cubicBezTo>
                <a:close/>
                <a:moveTo>
                  <a:pt x="240" y="743"/>
                </a:moveTo>
                <a:cubicBezTo>
                  <a:pt x="242" y="742"/>
                  <a:pt x="242" y="742"/>
                  <a:pt x="242" y="742"/>
                </a:cubicBezTo>
                <a:cubicBezTo>
                  <a:pt x="240" y="740"/>
                  <a:pt x="239" y="741"/>
                  <a:pt x="237" y="740"/>
                </a:cubicBezTo>
                <a:cubicBezTo>
                  <a:pt x="238" y="743"/>
                  <a:pt x="239" y="741"/>
                  <a:pt x="240" y="743"/>
                </a:cubicBezTo>
                <a:close/>
                <a:moveTo>
                  <a:pt x="193" y="659"/>
                </a:moveTo>
                <a:cubicBezTo>
                  <a:pt x="192" y="656"/>
                  <a:pt x="195" y="659"/>
                  <a:pt x="194" y="656"/>
                </a:cubicBezTo>
                <a:cubicBezTo>
                  <a:pt x="192" y="653"/>
                  <a:pt x="190" y="657"/>
                  <a:pt x="188" y="656"/>
                </a:cubicBezTo>
                <a:cubicBezTo>
                  <a:pt x="188" y="653"/>
                  <a:pt x="196" y="655"/>
                  <a:pt x="193" y="650"/>
                </a:cubicBezTo>
                <a:cubicBezTo>
                  <a:pt x="196" y="651"/>
                  <a:pt x="195" y="649"/>
                  <a:pt x="198" y="648"/>
                </a:cubicBezTo>
                <a:cubicBezTo>
                  <a:pt x="199" y="651"/>
                  <a:pt x="200" y="650"/>
                  <a:pt x="204" y="654"/>
                </a:cubicBezTo>
                <a:cubicBezTo>
                  <a:pt x="203" y="654"/>
                  <a:pt x="203" y="655"/>
                  <a:pt x="202" y="656"/>
                </a:cubicBezTo>
                <a:cubicBezTo>
                  <a:pt x="201" y="654"/>
                  <a:pt x="200" y="655"/>
                  <a:pt x="199" y="653"/>
                </a:cubicBezTo>
                <a:cubicBezTo>
                  <a:pt x="199" y="656"/>
                  <a:pt x="195" y="657"/>
                  <a:pt x="193" y="659"/>
                </a:cubicBezTo>
                <a:close/>
                <a:moveTo>
                  <a:pt x="197" y="650"/>
                </a:moveTo>
                <a:cubicBezTo>
                  <a:pt x="197" y="653"/>
                  <a:pt x="194" y="652"/>
                  <a:pt x="194" y="654"/>
                </a:cubicBezTo>
                <a:cubicBezTo>
                  <a:pt x="196" y="655"/>
                  <a:pt x="199" y="651"/>
                  <a:pt x="197" y="650"/>
                </a:cubicBezTo>
                <a:close/>
                <a:moveTo>
                  <a:pt x="302" y="814"/>
                </a:moveTo>
                <a:cubicBezTo>
                  <a:pt x="305" y="819"/>
                  <a:pt x="306" y="817"/>
                  <a:pt x="308" y="820"/>
                </a:cubicBezTo>
                <a:cubicBezTo>
                  <a:pt x="306" y="816"/>
                  <a:pt x="314" y="817"/>
                  <a:pt x="311" y="814"/>
                </a:cubicBezTo>
                <a:cubicBezTo>
                  <a:pt x="312" y="813"/>
                  <a:pt x="313" y="816"/>
                  <a:pt x="314" y="816"/>
                </a:cubicBezTo>
                <a:cubicBezTo>
                  <a:pt x="318" y="813"/>
                  <a:pt x="321" y="807"/>
                  <a:pt x="326" y="808"/>
                </a:cubicBezTo>
                <a:cubicBezTo>
                  <a:pt x="324" y="806"/>
                  <a:pt x="325" y="808"/>
                  <a:pt x="325" y="805"/>
                </a:cubicBezTo>
                <a:cubicBezTo>
                  <a:pt x="323" y="808"/>
                  <a:pt x="314" y="803"/>
                  <a:pt x="314" y="809"/>
                </a:cubicBezTo>
                <a:cubicBezTo>
                  <a:pt x="313" y="808"/>
                  <a:pt x="312" y="807"/>
                  <a:pt x="312" y="807"/>
                </a:cubicBezTo>
                <a:cubicBezTo>
                  <a:pt x="314" y="810"/>
                  <a:pt x="310" y="809"/>
                  <a:pt x="309" y="808"/>
                </a:cubicBezTo>
                <a:cubicBezTo>
                  <a:pt x="308" y="811"/>
                  <a:pt x="303" y="811"/>
                  <a:pt x="300" y="813"/>
                </a:cubicBezTo>
                <a:cubicBezTo>
                  <a:pt x="301" y="814"/>
                  <a:pt x="301" y="817"/>
                  <a:pt x="302" y="817"/>
                </a:cubicBezTo>
                <a:cubicBezTo>
                  <a:pt x="302" y="816"/>
                  <a:pt x="303" y="815"/>
                  <a:pt x="302" y="814"/>
                </a:cubicBezTo>
                <a:close/>
                <a:moveTo>
                  <a:pt x="159" y="572"/>
                </a:moveTo>
                <a:cubicBezTo>
                  <a:pt x="156" y="571"/>
                  <a:pt x="154" y="574"/>
                  <a:pt x="153" y="577"/>
                </a:cubicBezTo>
                <a:cubicBezTo>
                  <a:pt x="154" y="576"/>
                  <a:pt x="156" y="577"/>
                  <a:pt x="157" y="575"/>
                </a:cubicBezTo>
                <a:cubicBezTo>
                  <a:pt x="154" y="573"/>
                  <a:pt x="161" y="575"/>
                  <a:pt x="159" y="572"/>
                </a:cubicBezTo>
                <a:close/>
                <a:moveTo>
                  <a:pt x="213" y="637"/>
                </a:moveTo>
                <a:cubicBezTo>
                  <a:pt x="214" y="636"/>
                  <a:pt x="216" y="638"/>
                  <a:pt x="217" y="637"/>
                </a:cubicBezTo>
                <a:cubicBezTo>
                  <a:pt x="215" y="634"/>
                  <a:pt x="214" y="637"/>
                  <a:pt x="212" y="636"/>
                </a:cubicBezTo>
                <a:cubicBezTo>
                  <a:pt x="212" y="638"/>
                  <a:pt x="212" y="640"/>
                  <a:pt x="211" y="641"/>
                </a:cubicBezTo>
                <a:cubicBezTo>
                  <a:pt x="208" y="638"/>
                  <a:pt x="208" y="642"/>
                  <a:pt x="205" y="641"/>
                </a:cubicBezTo>
                <a:cubicBezTo>
                  <a:pt x="206" y="643"/>
                  <a:pt x="206" y="644"/>
                  <a:pt x="205" y="645"/>
                </a:cubicBezTo>
                <a:cubicBezTo>
                  <a:pt x="204" y="644"/>
                  <a:pt x="204" y="644"/>
                  <a:pt x="203" y="643"/>
                </a:cubicBezTo>
                <a:cubicBezTo>
                  <a:pt x="204" y="643"/>
                  <a:pt x="204" y="642"/>
                  <a:pt x="204" y="641"/>
                </a:cubicBezTo>
                <a:cubicBezTo>
                  <a:pt x="202" y="643"/>
                  <a:pt x="200" y="643"/>
                  <a:pt x="198" y="642"/>
                </a:cubicBezTo>
                <a:cubicBezTo>
                  <a:pt x="201" y="644"/>
                  <a:pt x="197" y="643"/>
                  <a:pt x="198" y="645"/>
                </a:cubicBezTo>
                <a:cubicBezTo>
                  <a:pt x="200" y="646"/>
                  <a:pt x="202" y="641"/>
                  <a:pt x="203" y="646"/>
                </a:cubicBezTo>
                <a:cubicBezTo>
                  <a:pt x="202" y="646"/>
                  <a:pt x="202" y="645"/>
                  <a:pt x="201" y="646"/>
                </a:cubicBezTo>
                <a:cubicBezTo>
                  <a:pt x="202" y="650"/>
                  <a:pt x="204" y="650"/>
                  <a:pt x="204" y="653"/>
                </a:cubicBezTo>
                <a:cubicBezTo>
                  <a:pt x="206" y="652"/>
                  <a:pt x="204" y="649"/>
                  <a:pt x="206" y="648"/>
                </a:cubicBezTo>
                <a:cubicBezTo>
                  <a:pt x="207" y="651"/>
                  <a:pt x="206" y="653"/>
                  <a:pt x="209" y="652"/>
                </a:cubicBezTo>
                <a:cubicBezTo>
                  <a:pt x="207" y="649"/>
                  <a:pt x="207" y="647"/>
                  <a:pt x="209" y="646"/>
                </a:cubicBezTo>
                <a:cubicBezTo>
                  <a:pt x="210" y="650"/>
                  <a:pt x="213" y="645"/>
                  <a:pt x="214" y="645"/>
                </a:cubicBezTo>
                <a:cubicBezTo>
                  <a:pt x="216" y="647"/>
                  <a:pt x="215" y="648"/>
                  <a:pt x="217" y="647"/>
                </a:cubicBezTo>
                <a:cubicBezTo>
                  <a:pt x="215" y="645"/>
                  <a:pt x="220" y="646"/>
                  <a:pt x="217" y="644"/>
                </a:cubicBezTo>
                <a:cubicBezTo>
                  <a:pt x="216" y="644"/>
                  <a:pt x="217" y="647"/>
                  <a:pt x="215" y="645"/>
                </a:cubicBezTo>
                <a:cubicBezTo>
                  <a:pt x="216" y="641"/>
                  <a:pt x="220" y="639"/>
                  <a:pt x="222" y="639"/>
                </a:cubicBezTo>
                <a:cubicBezTo>
                  <a:pt x="220" y="634"/>
                  <a:pt x="215" y="640"/>
                  <a:pt x="213" y="641"/>
                </a:cubicBezTo>
                <a:cubicBezTo>
                  <a:pt x="213" y="641"/>
                  <a:pt x="212" y="641"/>
                  <a:pt x="212" y="640"/>
                </a:cubicBezTo>
                <a:cubicBezTo>
                  <a:pt x="214" y="640"/>
                  <a:pt x="213" y="638"/>
                  <a:pt x="213" y="637"/>
                </a:cubicBezTo>
                <a:close/>
                <a:moveTo>
                  <a:pt x="152" y="541"/>
                </a:moveTo>
                <a:cubicBezTo>
                  <a:pt x="151" y="544"/>
                  <a:pt x="148" y="542"/>
                  <a:pt x="149" y="540"/>
                </a:cubicBezTo>
                <a:cubicBezTo>
                  <a:pt x="147" y="538"/>
                  <a:pt x="145" y="544"/>
                  <a:pt x="143" y="541"/>
                </a:cubicBezTo>
                <a:cubicBezTo>
                  <a:pt x="143" y="544"/>
                  <a:pt x="142" y="544"/>
                  <a:pt x="141" y="545"/>
                </a:cubicBezTo>
                <a:cubicBezTo>
                  <a:pt x="144" y="547"/>
                  <a:pt x="144" y="540"/>
                  <a:pt x="147" y="542"/>
                </a:cubicBezTo>
                <a:cubicBezTo>
                  <a:pt x="150" y="544"/>
                  <a:pt x="147" y="544"/>
                  <a:pt x="149" y="546"/>
                </a:cubicBezTo>
                <a:cubicBezTo>
                  <a:pt x="150" y="547"/>
                  <a:pt x="152" y="543"/>
                  <a:pt x="149" y="544"/>
                </a:cubicBezTo>
                <a:cubicBezTo>
                  <a:pt x="150" y="543"/>
                  <a:pt x="154" y="545"/>
                  <a:pt x="152" y="541"/>
                </a:cubicBezTo>
                <a:close/>
                <a:moveTo>
                  <a:pt x="204" y="616"/>
                </a:moveTo>
                <a:cubicBezTo>
                  <a:pt x="202" y="615"/>
                  <a:pt x="201" y="611"/>
                  <a:pt x="201" y="613"/>
                </a:cubicBezTo>
                <a:cubicBezTo>
                  <a:pt x="203" y="617"/>
                  <a:pt x="198" y="617"/>
                  <a:pt x="200" y="619"/>
                </a:cubicBezTo>
                <a:cubicBezTo>
                  <a:pt x="201" y="618"/>
                  <a:pt x="202" y="616"/>
                  <a:pt x="204" y="616"/>
                </a:cubicBezTo>
                <a:close/>
                <a:moveTo>
                  <a:pt x="94" y="424"/>
                </a:moveTo>
                <a:cubicBezTo>
                  <a:pt x="89" y="423"/>
                  <a:pt x="84" y="425"/>
                  <a:pt x="83" y="429"/>
                </a:cubicBezTo>
                <a:cubicBezTo>
                  <a:pt x="86" y="424"/>
                  <a:pt x="92" y="428"/>
                  <a:pt x="94" y="424"/>
                </a:cubicBezTo>
                <a:close/>
                <a:moveTo>
                  <a:pt x="153" y="524"/>
                </a:moveTo>
                <a:cubicBezTo>
                  <a:pt x="155" y="527"/>
                  <a:pt x="152" y="529"/>
                  <a:pt x="153" y="533"/>
                </a:cubicBezTo>
                <a:cubicBezTo>
                  <a:pt x="154" y="530"/>
                  <a:pt x="157" y="531"/>
                  <a:pt x="159" y="533"/>
                </a:cubicBezTo>
                <a:cubicBezTo>
                  <a:pt x="157" y="530"/>
                  <a:pt x="155" y="525"/>
                  <a:pt x="153" y="524"/>
                </a:cubicBezTo>
                <a:close/>
                <a:moveTo>
                  <a:pt x="242" y="626"/>
                </a:moveTo>
                <a:cubicBezTo>
                  <a:pt x="242" y="626"/>
                  <a:pt x="241" y="625"/>
                  <a:pt x="242" y="624"/>
                </a:cubicBezTo>
                <a:cubicBezTo>
                  <a:pt x="240" y="622"/>
                  <a:pt x="239" y="627"/>
                  <a:pt x="238" y="624"/>
                </a:cubicBezTo>
                <a:cubicBezTo>
                  <a:pt x="240" y="622"/>
                  <a:pt x="243" y="624"/>
                  <a:pt x="242" y="621"/>
                </a:cubicBezTo>
                <a:cubicBezTo>
                  <a:pt x="245" y="624"/>
                  <a:pt x="244" y="617"/>
                  <a:pt x="247" y="621"/>
                </a:cubicBezTo>
                <a:cubicBezTo>
                  <a:pt x="249" y="621"/>
                  <a:pt x="245" y="617"/>
                  <a:pt x="248" y="616"/>
                </a:cubicBezTo>
                <a:cubicBezTo>
                  <a:pt x="248" y="618"/>
                  <a:pt x="247" y="619"/>
                  <a:pt x="249" y="618"/>
                </a:cubicBezTo>
                <a:cubicBezTo>
                  <a:pt x="250" y="616"/>
                  <a:pt x="247" y="616"/>
                  <a:pt x="248" y="614"/>
                </a:cubicBezTo>
                <a:cubicBezTo>
                  <a:pt x="248" y="614"/>
                  <a:pt x="249" y="616"/>
                  <a:pt x="250" y="615"/>
                </a:cubicBezTo>
                <a:cubicBezTo>
                  <a:pt x="250" y="616"/>
                  <a:pt x="251" y="617"/>
                  <a:pt x="251" y="618"/>
                </a:cubicBezTo>
                <a:cubicBezTo>
                  <a:pt x="250" y="611"/>
                  <a:pt x="263" y="611"/>
                  <a:pt x="258" y="605"/>
                </a:cubicBezTo>
                <a:cubicBezTo>
                  <a:pt x="259" y="604"/>
                  <a:pt x="260" y="605"/>
                  <a:pt x="261" y="607"/>
                </a:cubicBezTo>
                <a:cubicBezTo>
                  <a:pt x="262" y="606"/>
                  <a:pt x="263" y="605"/>
                  <a:pt x="263" y="605"/>
                </a:cubicBezTo>
                <a:cubicBezTo>
                  <a:pt x="262" y="601"/>
                  <a:pt x="261" y="605"/>
                  <a:pt x="259" y="602"/>
                </a:cubicBezTo>
                <a:cubicBezTo>
                  <a:pt x="262" y="602"/>
                  <a:pt x="265" y="602"/>
                  <a:pt x="268" y="601"/>
                </a:cubicBezTo>
                <a:cubicBezTo>
                  <a:pt x="269" y="605"/>
                  <a:pt x="270" y="600"/>
                  <a:pt x="270" y="605"/>
                </a:cubicBezTo>
                <a:cubicBezTo>
                  <a:pt x="272" y="605"/>
                  <a:pt x="273" y="603"/>
                  <a:pt x="273" y="603"/>
                </a:cubicBezTo>
                <a:cubicBezTo>
                  <a:pt x="271" y="600"/>
                  <a:pt x="271" y="601"/>
                  <a:pt x="269" y="600"/>
                </a:cubicBezTo>
                <a:cubicBezTo>
                  <a:pt x="270" y="598"/>
                  <a:pt x="271" y="598"/>
                  <a:pt x="273" y="601"/>
                </a:cubicBezTo>
                <a:cubicBezTo>
                  <a:pt x="274" y="600"/>
                  <a:pt x="274" y="599"/>
                  <a:pt x="275" y="598"/>
                </a:cubicBezTo>
                <a:cubicBezTo>
                  <a:pt x="277" y="600"/>
                  <a:pt x="276" y="599"/>
                  <a:pt x="277" y="602"/>
                </a:cubicBezTo>
                <a:cubicBezTo>
                  <a:pt x="278" y="597"/>
                  <a:pt x="289" y="598"/>
                  <a:pt x="290" y="593"/>
                </a:cubicBezTo>
                <a:cubicBezTo>
                  <a:pt x="292" y="595"/>
                  <a:pt x="290" y="596"/>
                  <a:pt x="289" y="597"/>
                </a:cubicBezTo>
                <a:cubicBezTo>
                  <a:pt x="290" y="598"/>
                  <a:pt x="290" y="598"/>
                  <a:pt x="291" y="599"/>
                </a:cubicBezTo>
                <a:cubicBezTo>
                  <a:pt x="291" y="596"/>
                  <a:pt x="295" y="594"/>
                  <a:pt x="293" y="592"/>
                </a:cubicBezTo>
                <a:cubicBezTo>
                  <a:pt x="294" y="590"/>
                  <a:pt x="295" y="593"/>
                  <a:pt x="296" y="593"/>
                </a:cubicBezTo>
                <a:cubicBezTo>
                  <a:pt x="295" y="590"/>
                  <a:pt x="301" y="590"/>
                  <a:pt x="300" y="588"/>
                </a:cubicBezTo>
                <a:cubicBezTo>
                  <a:pt x="302" y="586"/>
                  <a:pt x="311" y="581"/>
                  <a:pt x="306" y="576"/>
                </a:cubicBezTo>
                <a:cubicBezTo>
                  <a:pt x="308" y="574"/>
                  <a:pt x="311" y="579"/>
                  <a:pt x="309" y="580"/>
                </a:cubicBezTo>
                <a:cubicBezTo>
                  <a:pt x="312" y="583"/>
                  <a:pt x="315" y="575"/>
                  <a:pt x="318" y="579"/>
                </a:cubicBezTo>
                <a:cubicBezTo>
                  <a:pt x="318" y="577"/>
                  <a:pt x="317" y="576"/>
                  <a:pt x="319" y="575"/>
                </a:cubicBezTo>
                <a:cubicBezTo>
                  <a:pt x="321" y="577"/>
                  <a:pt x="319" y="577"/>
                  <a:pt x="320" y="578"/>
                </a:cubicBezTo>
                <a:cubicBezTo>
                  <a:pt x="323" y="576"/>
                  <a:pt x="327" y="569"/>
                  <a:pt x="332" y="570"/>
                </a:cubicBezTo>
                <a:cubicBezTo>
                  <a:pt x="333" y="569"/>
                  <a:pt x="332" y="567"/>
                  <a:pt x="333" y="566"/>
                </a:cubicBezTo>
                <a:cubicBezTo>
                  <a:pt x="335" y="568"/>
                  <a:pt x="336" y="565"/>
                  <a:pt x="337" y="568"/>
                </a:cubicBezTo>
                <a:cubicBezTo>
                  <a:pt x="332" y="571"/>
                  <a:pt x="333" y="577"/>
                  <a:pt x="330" y="581"/>
                </a:cubicBezTo>
                <a:cubicBezTo>
                  <a:pt x="329" y="580"/>
                  <a:pt x="328" y="580"/>
                  <a:pt x="328" y="579"/>
                </a:cubicBezTo>
                <a:cubicBezTo>
                  <a:pt x="329" y="579"/>
                  <a:pt x="330" y="579"/>
                  <a:pt x="331" y="578"/>
                </a:cubicBezTo>
                <a:cubicBezTo>
                  <a:pt x="327" y="577"/>
                  <a:pt x="324" y="578"/>
                  <a:pt x="321" y="580"/>
                </a:cubicBezTo>
                <a:cubicBezTo>
                  <a:pt x="321" y="581"/>
                  <a:pt x="322" y="581"/>
                  <a:pt x="322" y="581"/>
                </a:cubicBezTo>
                <a:cubicBezTo>
                  <a:pt x="323" y="582"/>
                  <a:pt x="321" y="582"/>
                  <a:pt x="320" y="583"/>
                </a:cubicBezTo>
                <a:cubicBezTo>
                  <a:pt x="319" y="582"/>
                  <a:pt x="321" y="582"/>
                  <a:pt x="319" y="580"/>
                </a:cubicBezTo>
                <a:cubicBezTo>
                  <a:pt x="318" y="580"/>
                  <a:pt x="319" y="581"/>
                  <a:pt x="319" y="581"/>
                </a:cubicBezTo>
                <a:cubicBezTo>
                  <a:pt x="319" y="586"/>
                  <a:pt x="312" y="583"/>
                  <a:pt x="313" y="589"/>
                </a:cubicBezTo>
                <a:cubicBezTo>
                  <a:pt x="313" y="584"/>
                  <a:pt x="310" y="590"/>
                  <a:pt x="309" y="586"/>
                </a:cubicBezTo>
                <a:cubicBezTo>
                  <a:pt x="304" y="593"/>
                  <a:pt x="296" y="596"/>
                  <a:pt x="290" y="602"/>
                </a:cubicBezTo>
                <a:cubicBezTo>
                  <a:pt x="288" y="600"/>
                  <a:pt x="290" y="600"/>
                  <a:pt x="289" y="598"/>
                </a:cubicBezTo>
                <a:cubicBezTo>
                  <a:pt x="287" y="602"/>
                  <a:pt x="284" y="602"/>
                  <a:pt x="281" y="606"/>
                </a:cubicBezTo>
                <a:cubicBezTo>
                  <a:pt x="280" y="605"/>
                  <a:pt x="278" y="605"/>
                  <a:pt x="278" y="603"/>
                </a:cubicBezTo>
                <a:cubicBezTo>
                  <a:pt x="278" y="606"/>
                  <a:pt x="275" y="604"/>
                  <a:pt x="274" y="606"/>
                </a:cubicBezTo>
                <a:cubicBezTo>
                  <a:pt x="275" y="608"/>
                  <a:pt x="277" y="603"/>
                  <a:pt x="279" y="607"/>
                </a:cubicBezTo>
                <a:cubicBezTo>
                  <a:pt x="278" y="609"/>
                  <a:pt x="276" y="609"/>
                  <a:pt x="274" y="607"/>
                </a:cubicBezTo>
                <a:cubicBezTo>
                  <a:pt x="272" y="607"/>
                  <a:pt x="274" y="610"/>
                  <a:pt x="272" y="610"/>
                </a:cubicBezTo>
                <a:cubicBezTo>
                  <a:pt x="274" y="613"/>
                  <a:pt x="274" y="613"/>
                  <a:pt x="274" y="613"/>
                </a:cubicBezTo>
                <a:cubicBezTo>
                  <a:pt x="274" y="614"/>
                  <a:pt x="273" y="613"/>
                  <a:pt x="273" y="613"/>
                </a:cubicBezTo>
                <a:cubicBezTo>
                  <a:pt x="272" y="611"/>
                  <a:pt x="271" y="614"/>
                  <a:pt x="270" y="614"/>
                </a:cubicBezTo>
                <a:cubicBezTo>
                  <a:pt x="269" y="611"/>
                  <a:pt x="272" y="612"/>
                  <a:pt x="272" y="610"/>
                </a:cubicBezTo>
                <a:cubicBezTo>
                  <a:pt x="270" y="610"/>
                  <a:pt x="261" y="612"/>
                  <a:pt x="266" y="616"/>
                </a:cubicBezTo>
                <a:cubicBezTo>
                  <a:pt x="266" y="618"/>
                  <a:pt x="265" y="617"/>
                  <a:pt x="264" y="619"/>
                </a:cubicBezTo>
                <a:cubicBezTo>
                  <a:pt x="265" y="621"/>
                  <a:pt x="265" y="620"/>
                  <a:pt x="266" y="620"/>
                </a:cubicBezTo>
                <a:cubicBezTo>
                  <a:pt x="266" y="623"/>
                  <a:pt x="264" y="622"/>
                  <a:pt x="261" y="625"/>
                </a:cubicBezTo>
                <a:cubicBezTo>
                  <a:pt x="261" y="624"/>
                  <a:pt x="261" y="622"/>
                  <a:pt x="260" y="622"/>
                </a:cubicBezTo>
                <a:cubicBezTo>
                  <a:pt x="259" y="621"/>
                  <a:pt x="265" y="623"/>
                  <a:pt x="264" y="620"/>
                </a:cubicBezTo>
                <a:cubicBezTo>
                  <a:pt x="256" y="621"/>
                  <a:pt x="251" y="620"/>
                  <a:pt x="247" y="624"/>
                </a:cubicBezTo>
                <a:cubicBezTo>
                  <a:pt x="248" y="626"/>
                  <a:pt x="250" y="625"/>
                  <a:pt x="251" y="625"/>
                </a:cubicBezTo>
                <a:cubicBezTo>
                  <a:pt x="251" y="626"/>
                  <a:pt x="249" y="627"/>
                  <a:pt x="251" y="628"/>
                </a:cubicBezTo>
                <a:cubicBezTo>
                  <a:pt x="249" y="629"/>
                  <a:pt x="249" y="628"/>
                  <a:pt x="249" y="626"/>
                </a:cubicBezTo>
                <a:cubicBezTo>
                  <a:pt x="249" y="630"/>
                  <a:pt x="244" y="625"/>
                  <a:pt x="247" y="630"/>
                </a:cubicBezTo>
                <a:cubicBezTo>
                  <a:pt x="245" y="630"/>
                  <a:pt x="243" y="628"/>
                  <a:pt x="242" y="626"/>
                </a:cubicBezTo>
                <a:cubicBezTo>
                  <a:pt x="241" y="629"/>
                  <a:pt x="237" y="632"/>
                  <a:pt x="232" y="629"/>
                </a:cubicBezTo>
                <a:cubicBezTo>
                  <a:pt x="231" y="630"/>
                  <a:pt x="232" y="631"/>
                  <a:pt x="231" y="631"/>
                </a:cubicBezTo>
                <a:cubicBezTo>
                  <a:pt x="232" y="634"/>
                  <a:pt x="232" y="631"/>
                  <a:pt x="233" y="634"/>
                </a:cubicBezTo>
                <a:cubicBezTo>
                  <a:pt x="232" y="634"/>
                  <a:pt x="233" y="636"/>
                  <a:pt x="232" y="636"/>
                </a:cubicBezTo>
                <a:cubicBezTo>
                  <a:pt x="230" y="635"/>
                  <a:pt x="231" y="634"/>
                  <a:pt x="230" y="633"/>
                </a:cubicBezTo>
                <a:cubicBezTo>
                  <a:pt x="230" y="633"/>
                  <a:pt x="225" y="633"/>
                  <a:pt x="227" y="636"/>
                </a:cubicBezTo>
                <a:cubicBezTo>
                  <a:pt x="226" y="637"/>
                  <a:pt x="225" y="638"/>
                  <a:pt x="224" y="638"/>
                </a:cubicBezTo>
                <a:cubicBezTo>
                  <a:pt x="223" y="637"/>
                  <a:pt x="223" y="637"/>
                  <a:pt x="222" y="636"/>
                </a:cubicBezTo>
                <a:cubicBezTo>
                  <a:pt x="223" y="633"/>
                  <a:pt x="226" y="634"/>
                  <a:pt x="223" y="630"/>
                </a:cubicBezTo>
                <a:cubicBezTo>
                  <a:pt x="226" y="631"/>
                  <a:pt x="227" y="626"/>
                  <a:pt x="230" y="626"/>
                </a:cubicBezTo>
                <a:cubicBezTo>
                  <a:pt x="229" y="632"/>
                  <a:pt x="237" y="622"/>
                  <a:pt x="242" y="626"/>
                </a:cubicBezTo>
                <a:close/>
                <a:moveTo>
                  <a:pt x="244" y="624"/>
                </a:moveTo>
                <a:cubicBezTo>
                  <a:pt x="244" y="624"/>
                  <a:pt x="245" y="623"/>
                  <a:pt x="245" y="624"/>
                </a:cubicBezTo>
                <a:cubicBezTo>
                  <a:pt x="246" y="625"/>
                  <a:pt x="245" y="625"/>
                  <a:pt x="246" y="626"/>
                </a:cubicBezTo>
                <a:cubicBezTo>
                  <a:pt x="247" y="626"/>
                  <a:pt x="247" y="625"/>
                  <a:pt x="247" y="624"/>
                </a:cubicBezTo>
                <a:cubicBezTo>
                  <a:pt x="246" y="621"/>
                  <a:pt x="243" y="622"/>
                  <a:pt x="244" y="624"/>
                </a:cubicBezTo>
                <a:close/>
                <a:moveTo>
                  <a:pt x="261" y="612"/>
                </a:moveTo>
                <a:cubicBezTo>
                  <a:pt x="260" y="614"/>
                  <a:pt x="256" y="615"/>
                  <a:pt x="257" y="618"/>
                </a:cubicBezTo>
                <a:cubicBezTo>
                  <a:pt x="259" y="615"/>
                  <a:pt x="263" y="617"/>
                  <a:pt x="261" y="612"/>
                </a:cubicBezTo>
                <a:close/>
                <a:moveTo>
                  <a:pt x="268" y="608"/>
                </a:moveTo>
                <a:cubicBezTo>
                  <a:pt x="266" y="608"/>
                  <a:pt x="267" y="609"/>
                  <a:pt x="264" y="609"/>
                </a:cubicBezTo>
                <a:cubicBezTo>
                  <a:pt x="267" y="613"/>
                  <a:pt x="269" y="611"/>
                  <a:pt x="268" y="608"/>
                </a:cubicBezTo>
                <a:close/>
                <a:moveTo>
                  <a:pt x="237" y="632"/>
                </a:moveTo>
                <a:cubicBezTo>
                  <a:pt x="240" y="634"/>
                  <a:pt x="244" y="632"/>
                  <a:pt x="245" y="631"/>
                </a:cubicBezTo>
                <a:cubicBezTo>
                  <a:pt x="243" y="632"/>
                  <a:pt x="245" y="630"/>
                  <a:pt x="244" y="629"/>
                </a:cubicBezTo>
                <a:cubicBezTo>
                  <a:pt x="244" y="629"/>
                  <a:pt x="243" y="629"/>
                  <a:pt x="243" y="628"/>
                </a:cubicBezTo>
                <a:cubicBezTo>
                  <a:pt x="241" y="629"/>
                  <a:pt x="244" y="631"/>
                  <a:pt x="243" y="632"/>
                </a:cubicBezTo>
                <a:cubicBezTo>
                  <a:pt x="241" y="630"/>
                  <a:pt x="239" y="631"/>
                  <a:pt x="237" y="632"/>
                </a:cubicBezTo>
                <a:close/>
                <a:moveTo>
                  <a:pt x="152" y="521"/>
                </a:moveTo>
                <a:cubicBezTo>
                  <a:pt x="149" y="520"/>
                  <a:pt x="149" y="526"/>
                  <a:pt x="149" y="525"/>
                </a:cubicBezTo>
                <a:cubicBezTo>
                  <a:pt x="150" y="523"/>
                  <a:pt x="152" y="524"/>
                  <a:pt x="152" y="521"/>
                </a:cubicBezTo>
                <a:close/>
                <a:moveTo>
                  <a:pt x="202" y="598"/>
                </a:moveTo>
                <a:cubicBezTo>
                  <a:pt x="200" y="598"/>
                  <a:pt x="200" y="604"/>
                  <a:pt x="202" y="602"/>
                </a:cubicBezTo>
                <a:cubicBezTo>
                  <a:pt x="199" y="600"/>
                  <a:pt x="205" y="600"/>
                  <a:pt x="202" y="598"/>
                </a:cubicBezTo>
                <a:close/>
                <a:moveTo>
                  <a:pt x="199" y="598"/>
                </a:moveTo>
                <a:cubicBezTo>
                  <a:pt x="200" y="597"/>
                  <a:pt x="202" y="597"/>
                  <a:pt x="201" y="595"/>
                </a:cubicBezTo>
                <a:cubicBezTo>
                  <a:pt x="199" y="598"/>
                  <a:pt x="198" y="594"/>
                  <a:pt x="196" y="595"/>
                </a:cubicBezTo>
                <a:cubicBezTo>
                  <a:pt x="197" y="597"/>
                  <a:pt x="198" y="595"/>
                  <a:pt x="199" y="598"/>
                </a:cubicBezTo>
                <a:close/>
                <a:moveTo>
                  <a:pt x="169" y="551"/>
                </a:moveTo>
                <a:cubicBezTo>
                  <a:pt x="167" y="553"/>
                  <a:pt x="168" y="549"/>
                  <a:pt x="167" y="547"/>
                </a:cubicBezTo>
                <a:cubicBezTo>
                  <a:pt x="163" y="548"/>
                  <a:pt x="170" y="555"/>
                  <a:pt x="169" y="551"/>
                </a:cubicBezTo>
                <a:close/>
                <a:moveTo>
                  <a:pt x="162" y="538"/>
                </a:moveTo>
                <a:cubicBezTo>
                  <a:pt x="161" y="537"/>
                  <a:pt x="161" y="537"/>
                  <a:pt x="161" y="537"/>
                </a:cubicBezTo>
                <a:cubicBezTo>
                  <a:pt x="162" y="536"/>
                  <a:pt x="163" y="536"/>
                  <a:pt x="162" y="535"/>
                </a:cubicBezTo>
                <a:cubicBezTo>
                  <a:pt x="162" y="534"/>
                  <a:pt x="158" y="535"/>
                  <a:pt x="160" y="536"/>
                </a:cubicBezTo>
                <a:cubicBezTo>
                  <a:pt x="161" y="535"/>
                  <a:pt x="160" y="539"/>
                  <a:pt x="162" y="538"/>
                </a:cubicBezTo>
                <a:close/>
                <a:moveTo>
                  <a:pt x="101" y="443"/>
                </a:moveTo>
                <a:cubicBezTo>
                  <a:pt x="104" y="440"/>
                  <a:pt x="104" y="440"/>
                  <a:pt x="104" y="440"/>
                </a:cubicBezTo>
                <a:cubicBezTo>
                  <a:pt x="104" y="439"/>
                  <a:pt x="96" y="442"/>
                  <a:pt x="98" y="442"/>
                </a:cubicBezTo>
                <a:cubicBezTo>
                  <a:pt x="99" y="442"/>
                  <a:pt x="100" y="442"/>
                  <a:pt x="101" y="443"/>
                </a:cubicBezTo>
                <a:close/>
                <a:moveTo>
                  <a:pt x="170" y="535"/>
                </a:moveTo>
                <a:cubicBezTo>
                  <a:pt x="171" y="539"/>
                  <a:pt x="168" y="536"/>
                  <a:pt x="167" y="537"/>
                </a:cubicBezTo>
                <a:cubicBezTo>
                  <a:pt x="169" y="539"/>
                  <a:pt x="172" y="538"/>
                  <a:pt x="174" y="541"/>
                </a:cubicBezTo>
                <a:cubicBezTo>
                  <a:pt x="173" y="540"/>
                  <a:pt x="174" y="539"/>
                  <a:pt x="173" y="538"/>
                </a:cubicBezTo>
                <a:cubicBezTo>
                  <a:pt x="172" y="538"/>
                  <a:pt x="171" y="538"/>
                  <a:pt x="170" y="536"/>
                </a:cubicBezTo>
                <a:cubicBezTo>
                  <a:pt x="171" y="536"/>
                  <a:pt x="171" y="535"/>
                  <a:pt x="170" y="535"/>
                </a:cubicBezTo>
                <a:close/>
                <a:moveTo>
                  <a:pt x="183" y="542"/>
                </a:moveTo>
                <a:cubicBezTo>
                  <a:pt x="184" y="538"/>
                  <a:pt x="186" y="538"/>
                  <a:pt x="190" y="538"/>
                </a:cubicBezTo>
                <a:cubicBezTo>
                  <a:pt x="189" y="537"/>
                  <a:pt x="189" y="536"/>
                  <a:pt x="189" y="535"/>
                </a:cubicBezTo>
                <a:cubicBezTo>
                  <a:pt x="187" y="535"/>
                  <a:pt x="190" y="538"/>
                  <a:pt x="188" y="538"/>
                </a:cubicBezTo>
                <a:cubicBezTo>
                  <a:pt x="187" y="536"/>
                  <a:pt x="189" y="536"/>
                  <a:pt x="188" y="534"/>
                </a:cubicBezTo>
                <a:cubicBezTo>
                  <a:pt x="186" y="535"/>
                  <a:pt x="186" y="538"/>
                  <a:pt x="184" y="536"/>
                </a:cubicBezTo>
                <a:cubicBezTo>
                  <a:pt x="184" y="532"/>
                  <a:pt x="190" y="534"/>
                  <a:pt x="188" y="530"/>
                </a:cubicBezTo>
                <a:cubicBezTo>
                  <a:pt x="184" y="530"/>
                  <a:pt x="186" y="531"/>
                  <a:pt x="183" y="534"/>
                </a:cubicBezTo>
                <a:cubicBezTo>
                  <a:pt x="184" y="538"/>
                  <a:pt x="182" y="537"/>
                  <a:pt x="183" y="542"/>
                </a:cubicBezTo>
                <a:close/>
                <a:moveTo>
                  <a:pt x="247" y="632"/>
                </a:moveTo>
                <a:cubicBezTo>
                  <a:pt x="247" y="635"/>
                  <a:pt x="245" y="634"/>
                  <a:pt x="245" y="636"/>
                </a:cubicBezTo>
                <a:cubicBezTo>
                  <a:pt x="247" y="637"/>
                  <a:pt x="248" y="634"/>
                  <a:pt x="247" y="632"/>
                </a:cubicBezTo>
                <a:close/>
                <a:moveTo>
                  <a:pt x="301" y="719"/>
                </a:moveTo>
                <a:cubicBezTo>
                  <a:pt x="306" y="722"/>
                  <a:pt x="306" y="714"/>
                  <a:pt x="301" y="719"/>
                </a:cubicBezTo>
                <a:close/>
                <a:moveTo>
                  <a:pt x="177" y="514"/>
                </a:moveTo>
                <a:cubicBezTo>
                  <a:pt x="176" y="517"/>
                  <a:pt x="174" y="519"/>
                  <a:pt x="174" y="523"/>
                </a:cubicBezTo>
                <a:cubicBezTo>
                  <a:pt x="175" y="519"/>
                  <a:pt x="179" y="518"/>
                  <a:pt x="177" y="514"/>
                </a:cubicBezTo>
                <a:close/>
                <a:moveTo>
                  <a:pt x="303" y="699"/>
                </a:moveTo>
                <a:cubicBezTo>
                  <a:pt x="300" y="700"/>
                  <a:pt x="298" y="704"/>
                  <a:pt x="299" y="707"/>
                </a:cubicBezTo>
                <a:cubicBezTo>
                  <a:pt x="299" y="704"/>
                  <a:pt x="304" y="702"/>
                  <a:pt x="303" y="699"/>
                </a:cubicBezTo>
                <a:close/>
                <a:moveTo>
                  <a:pt x="197" y="530"/>
                </a:moveTo>
                <a:cubicBezTo>
                  <a:pt x="199" y="528"/>
                  <a:pt x="200" y="530"/>
                  <a:pt x="202" y="530"/>
                </a:cubicBezTo>
                <a:cubicBezTo>
                  <a:pt x="201" y="528"/>
                  <a:pt x="200" y="527"/>
                  <a:pt x="201" y="526"/>
                </a:cubicBezTo>
                <a:cubicBezTo>
                  <a:pt x="201" y="526"/>
                  <a:pt x="205" y="530"/>
                  <a:pt x="204" y="527"/>
                </a:cubicBezTo>
                <a:cubicBezTo>
                  <a:pt x="202" y="527"/>
                  <a:pt x="205" y="523"/>
                  <a:pt x="203" y="521"/>
                </a:cubicBezTo>
                <a:cubicBezTo>
                  <a:pt x="202" y="524"/>
                  <a:pt x="201" y="520"/>
                  <a:pt x="200" y="520"/>
                </a:cubicBezTo>
                <a:cubicBezTo>
                  <a:pt x="201" y="523"/>
                  <a:pt x="198" y="521"/>
                  <a:pt x="199" y="524"/>
                </a:cubicBezTo>
                <a:cubicBezTo>
                  <a:pt x="199" y="523"/>
                  <a:pt x="198" y="524"/>
                  <a:pt x="198" y="523"/>
                </a:cubicBezTo>
                <a:cubicBezTo>
                  <a:pt x="198" y="522"/>
                  <a:pt x="198" y="522"/>
                  <a:pt x="198" y="521"/>
                </a:cubicBezTo>
                <a:cubicBezTo>
                  <a:pt x="195" y="519"/>
                  <a:pt x="197" y="523"/>
                  <a:pt x="197" y="525"/>
                </a:cubicBezTo>
                <a:cubicBezTo>
                  <a:pt x="193" y="528"/>
                  <a:pt x="191" y="526"/>
                  <a:pt x="190" y="530"/>
                </a:cubicBezTo>
                <a:cubicBezTo>
                  <a:pt x="191" y="530"/>
                  <a:pt x="190" y="534"/>
                  <a:pt x="190" y="535"/>
                </a:cubicBezTo>
                <a:cubicBezTo>
                  <a:pt x="193" y="534"/>
                  <a:pt x="192" y="528"/>
                  <a:pt x="196" y="531"/>
                </a:cubicBezTo>
                <a:cubicBezTo>
                  <a:pt x="195" y="532"/>
                  <a:pt x="196" y="534"/>
                  <a:pt x="197" y="535"/>
                </a:cubicBezTo>
                <a:cubicBezTo>
                  <a:pt x="197" y="533"/>
                  <a:pt x="197" y="532"/>
                  <a:pt x="197" y="530"/>
                </a:cubicBezTo>
                <a:close/>
                <a:moveTo>
                  <a:pt x="278" y="660"/>
                </a:moveTo>
                <a:cubicBezTo>
                  <a:pt x="275" y="658"/>
                  <a:pt x="277" y="662"/>
                  <a:pt x="274" y="661"/>
                </a:cubicBezTo>
                <a:cubicBezTo>
                  <a:pt x="276" y="663"/>
                  <a:pt x="276" y="663"/>
                  <a:pt x="277" y="666"/>
                </a:cubicBezTo>
                <a:cubicBezTo>
                  <a:pt x="280" y="665"/>
                  <a:pt x="275" y="661"/>
                  <a:pt x="277" y="660"/>
                </a:cubicBezTo>
                <a:cubicBezTo>
                  <a:pt x="278" y="661"/>
                  <a:pt x="278" y="661"/>
                  <a:pt x="278" y="660"/>
                </a:cubicBezTo>
                <a:close/>
                <a:moveTo>
                  <a:pt x="231" y="584"/>
                </a:moveTo>
                <a:cubicBezTo>
                  <a:pt x="230" y="582"/>
                  <a:pt x="228" y="584"/>
                  <a:pt x="226" y="583"/>
                </a:cubicBezTo>
                <a:cubicBezTo>
                  <a:pt x="227" y="585"/>
                  <a:pt x="225" y="585"/>
                  <a:pt x="225" y="587"/>
                </a:cubicBezTo>
                <a:cubicBezTo>
                  <a:pt x="228" y="586"/>
                  <a:pt x="228" y="583"/>
                  <a:pt x="231" y="584"/>
                </a:cubicBezTo>
                <a:close/>
                <a:moveTo>
                  <a:pt x="182" y="510"/>
                </a:moveTo>
                <a:cubicBezTo>
                  <a:pt x="181" y="512"/>
                  <a:pt x="181" y="513"/>
                  <a:pt x="179" y="512"/>
                </a:cubicBezTo>
                <a:cubicBezTo>
                  <a:pt x="180" y="513"/>
                  <a:pt x="180" y="514"/>
                  <a:pt x="180" y="515"/>
                </a:cubicBezTo>
                <a:cubicBezTo>
                  <a:pt x="182" y="514"/>
                  <a:pt x="183" y="512"/>
                  <a:pt x="182" y="510"/>
                </a:cubicBezTo>
                <a:close/>
                <a:moveTo>
                  <a:pt x="177" y="508"/>
                </a:moveTo>
                <a:cubicBezTo>
                  <a:pt x="178" y="509"/>
                  <a:pt x="179" y="508"/>
                  <a:pt x="180" y="508"/>
                </a:cubicBezTo>
                <a:cubicBezTo>
                  <a:pt x="179" y="507"/>
                  <a:pt x="180" y="506"/>
                  <a:pt x="180" y="505"/>
                </a:cubicBezTo>
                <a:cubicBezTo>
                  <a:pt x="178" y="505"/>
                  <a:pt x="179" y="507"/>
                  <a:pt x="178" y="508"/>
                </a:cubicBezTo>
                <a:cubicBezTo>
                  <a:pt x="177" y="508"/>
                  <a:pt x="174" y="504"/>
                  <a:pt x="175" y="507"/>
                </a:cubicBezTo>
                <a:cubicBezTo>
                  <a:pt x="175" y="507"/>
                  <a:pt x="176" y="507"/>
                  <a:pt x="177" y="508"/>
                </a:cubicBezTo>
                <a:close/>
                <a:moveTo>
                  <a:pt x="282" y="659"/>
                </a:moveTo>
                <a:cubicBezTo>
                  <a:pt x="281" y="658"/>
                  <a:pt x="279" y="660"/>
                  <a:pt x="278" y="659"/>
                </a:cubicBezTo>
                <a:cubicBezTo>
                  <a:pt x="281" y="662"/>
                  <a:pt x="277" y="662"/>
                  <a:pt x="280" y="665"/>
                </a:cubicBezTo>
                <a:cubicBezTo>
                  <a:pt x="281" y="662"/>
                  <a:pt x="282" y="668"/>
                  <a:pt x="283" y="666"/>
                </a:cubicBezTo>
                <a:cubicBezTo>
                  <a:pt x="282" y="663"/>
                  <a:pt x="281" y="663"/>
                  <a:pt x="280" y="662"/>
                </a:cubicBezTo>
                <a:cubicBezTo>
                  <a:pt x="281" y="661"/>
                  <a:pt x="283" y="661"/>
                  <a:pt x="282" y="659"/>
                </a:cubicBezTo>
                <a:close/>
                <a:moveTo>
                  <a:pt x="296" y="679"/>
                </a:moveTo>
                <a:cubicBezTo>
                  <a:pt x="296" y="680"/>
                  <a:pt x="295" y="679"/>
                  <a:pt x="295" y="678"/>
                </a:cubicBezTo>
                <a:cubicBezTo>
                  <a:pt x="295" y="681"/>
                  <a:pt x="292" y="679"/>
                  <a:pt x="292" y="682"/>
                </a:cubicBezTo>
                <a:cubicBezTo>
                  <a:pt x="294" y="683"/>
                  <a:pt x="296" y="680"/>
                  <a:pt x="296" y="679"/>
                </a:cubicBezTo>
                <a:close/>
                <a:moveTo>
                  <a:pt x="247" y="596"/>
                </a:moveTo>
                <a:cubicBezTo>
                  <a:pt x="245" y="595"/>
                  <a:pt x="241" y="591"/>
                  <a:pt x="240" y="595"/>
                </a:cubicBezTo>
                <a:cubicBezTo>
                  <a:pt x="243" y="595"/>
                  <a:pt x="241" y="598"/>
                  <a:pt x="241" y="600"/>
                </a:cubicBezTo>
                <a:cubicBezTo>
                  <a:pt x="244" y="598"/>
                  <a:pt x="245" y="596"/>
                  <a:pt x="247" y="596"/>
                </a:cubicBezTo>
                <a:close/>
                <a:moveTo>
                  <a:pt x="219" y="558"/>
                </a:moveTo>
                <a:cubicBezTo>
                  <a:pt x="219" y="559"/>
                  <a:pt x="220" y="560"/>
                  <a:pt x="220" y="559"/>
                </a:cubicBezTo>
                <a:cubicBezTo>
                  <a:pt x="219" y="557"/>
                  <a:pt x="219" y="557"/>
                  <a:pt x="219" y="557"/>
                </a:cubicBezTo>
                <a:cubicBezTo>
                  <a:pt x="218" y="558"/>
                  <a:pt x="217" y="559"/>
                  <a:pt x="217" y="561"/>
                </a:cubicBezTo>
                <a:cubicBezTo>
                  <a:pt x="218" y="560"/>
                  <a:pt x="219" y="561"/>
                  <a:pt x="219" y="560"/>
                </a:cubicBezTo>
                <a:cubicBezTo>
                  <a:pt x="219" y="559"/>
                  <a:pt x="218" y="558"/>
                  <a:pt x="219" y="558"/>
                </a:cubicBezTo>
                <a:close/>
                <a:moveTo>
                  <a:pt x="187" y="510"/>
                </a:moveTo>
                <a:cubicBezTo>
                  <a:pt x="188" y="511"/>
                  <a:pt x="188" y="511"/>
                  <a:pt x="188" y="512"/>
                </a:cubicBezTo>
                <a:cubicBezTo>
                  <a:pt x="190" y="511"/>
                  <a:pt x="188" y="510"/>
                  <a:pt x="186" y="509"/>
                </a:cubicBezTo>
                <a:cubicBezTo>
                  <a:pt x="185" y="509"/>
                  <a:pt x="184" y="513"/>
                  <a:pt x="186" y="513"/>
                </a:cubicBezTo>
                <a:cubicBezTo>
                  <a:pt x="185" y="511"/>
                  <a:pt x="186" y="510"/>
                  <a:pt x="187" y="510"/>
                </a:cubicBezTo>
                <a:close/>
                <a:moveTo>
                  <a:pt x="358" y="762"/>
                </a:moveTo>
                <a:cubicBezTo>
                  <a:pt x="356" y="763"/>
                  <a:pt x="359" y="766"/>
                  <a:pt x="359" y="768"/>
                </a:cubicBezTo>
                <a:cubicBezTo>
                  <a:pt x="360" y="766"/>
                  <a:pt x="360" y="764"/>
                  <a:pt x="361" y="763"/>
                </a:cubicBezTo>
                <a:cubicBezTo>
                  <a:pt x="359" y="764"/>
                  <a:pt x="362" y="759"/>
                  <a:pt x="359" y="759"/>
                </a:cubicBezTo>
                <a:cubicBezTo>
                  <a:pt x="360" y="761"/>
                  <a:pt x="359" y="767"/>
                  <a:pt x="358" y="762"/>
                </a:cubicBezTo>
                <a:close/>
                <a:moveTo>
                  <a:pt x="173" y="469"/>
                </a:moveTo>
                <a:cubicBezTo>
                  <a:pt x="171" y="471"/>
                  <a:pt x="170" y="472"/>
                  <a:pt x="167" y="473"/>
                </a:cubicBezTo>
                <a:cubicBezTo>
                  <a:pt x="170" y="475"/>
                  <a:pt x="166" y="474"/>
                  <a:pt x="167" y="476"/>
                </a:cubicBezTo>
                <a:cubicBezTo>
                  <a:pt x="169" y="474"/>
                  <a:pt x="173" y="473"/>
                  <a:pt x="173" y="469"/>
                </a:cubicBezTo>
                <a:close/>
                <a:moveTo>
                  <a:pt x="203" y="514"/>
                </a:moveTo>
                <a:cubicBezTo>
                  <a:pt x="201" y="509"/>
                  <a:pt x="202" y="508"/>
                  <a:pt x="199" y="504"/>
                </a:cubicBezTo>
                <a:cubicBezTo>
                  <a:pt x="198" y="503"/>
                  <a:pt x="198" y="505"/>
                  <a:pt x="197" y="503"/>
                </a:cubicBezTo>
                <a:cubicBezTo>
                  <a:pt x="196" y="502"/>
                  <a:pt x="201" y="502"/>
                  <a:pt x="198" y="499"/>
                </a:cubicBezTo>
                <a:cubicBezTo>
                  <a:pt x="196" y="504"/>
                  <a:pt x="191" y="504"/>
                  <a:pt x="190" y="507"/>
                </a:cubicBezTo>
                <a:cubicBezTo>
                  <a:pt x="191" y="507"/>
                  <a:pt x="192" y="510"/>
                  <a:pt x="192" y="511"/>
                </a:cubicBezTo>
                <a:cubicBezTo>
                  <a:pt x="194" y="509"/>
                  <a:pt x="198" y="512"/>
                  <a:pt x="198" y="508"/>
                </a:cubicBezTo>
                <a:cubicBezTo>
                  <a:pt x="200" y="511"/>
                  <a:pt x="203" y="512"/>
                  <a:pt x="201" y="515"/>
                </a:cubicBezTo>
                <a:cubicBezTo>
                  <a:pt x="201" y="514"/>
                  <a:pt x="200" y="514"/>
                  <a:pt x="200" y="514"/>
                </a:cubicBezTo>
                <a:cubicBezTo>
                  <a:pt x="201" y="515"/>
                  <a:pt x="202" y="517"/>
                  <a:pt x="202" y="516"/>
                </a:cubicBezTo>
                <a:cubicBezTo>
                  <a:pt x="202" y="515"/>
                  <a:pt x="202" y="514"/>
                  <a:pt x="203" y="514"/>
                </a:cubicBezTo>
                <a:close/>
                <a:moveTo>
                  <a:pt x="281" y="631"/>
                </a:moveTo>
                <a:cubicBezTo>
                  <a:pt x="280" y="629"/>
                  <a:pt x="279" y="627"/>
                  <a:pt x="277" y="626"/>
                </a:cubicBezTo>
                <a:cubicBezTo>
                  <a:pt x="279" y="627"/>
                  <a:pt x="279" y="629"/>
                  <a:pt x="278" y="630"/>
                </a:cubicBezTo>
                <a:cubicBezTo>
                  <a:pt x="278" y="629"/>
                  <a:pt x="277" y="626"/>
                  <a:pt x="276" y="627"/>
                </a:cubicBezTo>
                <a:cubicBezTo>
                  <a:pt x="277" y="628"/>
                  <a:pt x="276" y="629"/>
                  <a:pt x="276" y="629"/>
                </a:cubicBezTo>
                <a:cubicBezTo>
                  <a:pt x="278" y="629"/>
                  <a:pt x="279" y="632"/>
                  <a:pt x="281" y="631"/>
                </a:cubicBezTo>
                <a:close/>
                <a:moveTo>
                  <a:pt x="207" y="514"/>
                </a:moveTo>
                <a:cubicBezTo>
                  <a:pt x="210" y="518"/>
                  <a:pt x="206" y="519"/>
                  <a:pt x="204" y="519"/>
                </a:cubicBezTo>
                <a:cubicBezTo>
                  <a:pt x="204" y="521"/>
                  <a:pt x="205" y="520"/>
                  <a:pt x="205" y="522"/>
                </a:cubicBezTo>
                <a:cubicBezTo>
                  <a:pt x="208" y="520"/>
                  <a:pt x="211" y="526"/>
                  <a:pt x="214" y="526"/>
                </a:cubicBezTo>
                <a:cubicBezTo>
                  <a:pt x="212" y="524"/>
                  <a:pt x="209" y="523"/>
                  <a:pt x="209" y="521"/>
                </a:cubicBezTo>
                <a:cubicBezTo>
                  <a:pt x="214" y="524"/>
                  <a:pt x="212" y="519"/>
                  <a:pt x="215" y="516"/>
                </a:cubicBezTo>
                <a:cubicBezTo>
                  <a:pt x="218" y="518"/>
                  <a:pt x="217" y="514"/>
                  <a:pt x="220" y="515"/>
                </a:cubicBezTo>
                <a:cubicBezTo>
                  <a:pt x="219" y="514"/>
                  <a:pt x="220" y="513"/>
                  <a:pt x="220" y="512"/>
                </a:cubicBezTo>
                <a:cubicBezTo>
                  <a:pt x="219" y="512"/>
                  <a:pt x="218" y="513"/>
                  <a:pt x="218" y="511"/>
                </a:cubicBezTo>
                <a:cubicBezTo>
                  <a:pt x="217" y="513"/>
                  <a:pt x="216" y="515"/>
                  <a:pt x="214" y="512"/>
                </a:cubicBezTo>
                <a:cubicBezTo>
                  <a:pt x="217" y="511"/>
                  <a:pt x="213" y="511"/>
                  <a:pt x="212" y="508"/>
                </a:cubicBezTo>
                <a:cubicBezTo>
                  <a:pt x="211" y="509"/>
                  <a:pt x="210" y="509"/>
                  <a:pt x="211" y="510"/>
                </a:cubicBezTo>
                <a:cubicBezTo>
                  <a:pt x="214" y="508"/>
                  <a:pt x="209" y="514"/>
                  <a:pt x="212" y="513"/>
                </a:cubicBezTo>
                <a:cubicBezTo>
                  <a:pt x="211" y="511"/>
                  <a:pt x="214" y="512"/>
                  <a:pt x="214" y="514"/>
                </a:cubicBezTo>
                <a:cubicBezTo>
                  <a:pt x="212" y="515"/>
                  <a:pt x="209" y="513"/>
                  <a:pt x="207" y="514"/>
                </a:cubicBezTo>
                <a:close/>
                <a:moveTo>
                  <a:pt x="272" y="617"/>
                </a:moveTo>
                <a:cubicBezTo>
                  <a:pt x="272" y="616"/>
                  <a:pt x="271" y="615"/>
                  <a:pt x="271" y="615"/>
                </a:cubicBezTo>
                <a:cubicBezTo>
                  <a:pt x="271" y="616"/>
                  <a:pt x="272" y="617"/>
                  <a:pt x="271" y="617"/>
                </a:cubicBezTo>
                <a:cubicBezTo>
                  <a:pt x="270" y="616"/>
                  <a:pt x="270" y="616"/>
                  <a:pt x="269" y="617"/>
                </a:cubicBezTo>
                <a:cubicBezTo>
                  <a:pt x="270" y="619"/>
                  <a:pt x="274" y="622"/>
                  <a:pt x="273" y="618"/>
                </a:cubicBezTo>
                <a:cubicBezTo>
                  <a:pt x="271" y="619"/>
                  <a:pt x="271" y="617"/>
                  <a:pt x="272" y="617"/>
                </a:cubicBezTo>
                <a:close/>
                <a:moveTo>
                  <a:pt x="248" y="576"/>
                </a:moveTo>
                <a:cubicBezTo>
                  <a:pt x="248" y="574"/>
                  <a:pt x="246" y="575"/>
                  <a:pt x="247" y="574"/>
                </a:cubicBezTo>
                <a:cubicBezTo>
                  <a:pt x="249" y="571"/>
                  <a:pt x="252" y="574"/>
                  <a:pt x="253" y="572"/>
                </a:cubicBezTo>
                <a:cubicBezTo>
                  <a:pt x="252" y="572"/>
                  <a:pt x="252" y="571"/>
                  <a:pt x="252" y="570"/>
                </a:cubicBezTo>
                <a:cubicBezTo>
                  <a:pt x="249" y="573"/>
                  <a:pt x="243" y="573"/>
                  <a:pt x="242" y="576"/>
                </a:cubicBezTo>
                <a:cubicBezTo>
                  <a:pt x="244" y="573"/>
                  <a:pt x="246" y="577"/>
                  <a:pt x="248" y="576"/>
                </a:cubicBezTo>
                <a:close/>
                <a:moveTo>
                  <a:pt x="181" y="473"/>
                </a:moveTo>
                <a:cubicBezTo>
                  <a:pt x="179" y="475"/>
                  <a:pt x="176" y="472"/>
                  <a:pt x="177" y="477"/>
                </a:cubicBezTo>
                <a:cubicBezTo>
                  <a:pt x="179" y="475"/>
                  <a:pt x="181" y="475"/>
                  <a:pt x="181" y="473"/>
                </a:cubicBezTo>
                <a:close/>
                <a:moveTo>
                  <a:pt x="181" y="471"/>
                </a:moveTo>
                <a:cubicBezTo>
                  <a:pt x="180" y="471"/>
                  <a:pt x="179" y="471"/>
                  <a:pt x="178" y="471"/>
                </a:cubicBezTo>
                <a:cubicBezTo>
                  <a:pt x="178" y="470"/>
                  <a:pt x="178" y="468"/>
                  <a:pt x="177" y="468"/>
                </a:cubicBezTo>
                <a:cubicBezTo>
                  <a:pt x="178" y="470"/>
                  <a:pt x="177" y="471"/>
                  <a:pt x="177" y="473"/>
                </a:cubicBezTo>
                <a:cubicBezTo>
                  <a:pt x="178" y="470"/>
                  <a:pt x="181" y="474"/>
                  <a:pt x="181" y="471"/>
                </a:cubicBezTo>
                <a:close/>
                <a:moveTo>
                  <a:pt x="276" y="616"/>
                </a:moveTo>
                <a:cubicBezTo>
                  <a:pt x="277" y="617"/>
                  <a:pt x="278" y="620"/>
                  <a:pt x="279" y="618"/>
                </a:cubicBezTo>
                <a:cubicBezTo>
                  <a:pt x="277" y="616"/>
                  <a:pt x="276" y="615"/>
                  <a:pt x="274" y="615"/>
                </a:cubicBezTo>
                <a:cubicBezTo>
                  <a:pt x="275" y="617"/>
                  <a:pt x="274" y="617"/>
                  <a:pt x="274" y="619"/>
                </a:cubicBezTo>
                <a:cubicBezTo>
                  <a:pt x="275" y="618"/>
                  <a:pt x="276" y="617"/>
                  <a:pt x="276" y="616"/>
                </a:cubicBezTo>
                <a:close/>
                <a:moveTo>
                  <a:pt x="209" y="510"/>
                </a:moveTo>
                <a:cubicBezTo>
                  <a:pt x="206" y="508"/>
                  <a:pt x="209" y="507"/>
                  <a:pt x="208" y="505"/>
                </a:cubicBezTo>
                <a:cubicBezTo>
                  <a:pt x="206" y="506"/>
                  <a:pt x="207" y="512"/>
                  <a:pt x="208" y="512"/>
                </a:cubicBezTo>
                <a:cubicBezTo>
                  <a:pt x="207" y="511"/>
                  <a:pt x="208" y="511"/>
                  <a:pt x="209" y="510"/>
                </a:cubicBezTo>
                <a:close/>
                <a:moveTo>
                  <a:pt x="287" y="625"/>
                </a:moveTo>
                <a:cubicBezTo>
                  <a:pt x="288" y="627"/>
                  <a:pt x="284" y="627"/>
                  <a:pt x="286" y="629"/>
                </a:cubicBezTo>
                <a:cubicBezTo>
                  <a:pt x="287" y="628"/>
                  <a:pt x="288" y="631"/>
                  <a:pt x="290" y="630"/>
                </a:cubicBezTo>
                <a:cubicBezTo>
                  <a:pt x="289" y="629"/>
                  <a:pt x="290" y="629"/>
                  <a:pt x="289" y="628"/>
                </a:cubicBezTo>
                <a:cubicBezTo>
                  <a:pt x="289" y="629"/>
                  <a:pt x="288" y="629"/>
                  <a:pt x="287" y="628"/>
                </a:cubicBezTo>
                <a:cubicBezTo>
                  <a:pt x="288" y="628"/>
                  <a:pt x="288" y="624"/>
                  <a:pt x="287" y="625"/>
                </a:cubicBezTo>
                <a:close/>
                <a:moveTo>
                  <a:pt x="286" y="623"/>
                </a:moveTo>
                <a:cubicBezTo>
                  <a:pt x="283" y="621"/>
                  <a:pt x="284" y="621"/>
                  <a:pt x="283" y="618"/>
                </a:cubicBezTo>
                <a:cubicBezTo>
                  <a:pt x="281" y="619"/>
                  <a:pt x="281" y="619"/>
                  <a:pt x="281" y="622"/>
                </a:cubicBezTo>
                <a:cubicBezTo>
                  <a:pt x="282" y="622"/>
                  <a:pt x="283" y="622"/>
                  <a:pt x="284" y="624"/>
                </a:cubicBezTo>
                <a:cubicBezTo>
                  <a:pt x="284" y="624"/>
                  <a:pt x="284" y="625"/>
                  <a:pt x="285" y="624"/>
                </a:cubicBezTo>
                <a:cubicBezTo>
                  <a:pt x="284" y="623"/>
                  <a:pt x="285" y="624"/>
                  <a:pt x="286" y="623"/>
                </a:cubicBezTo>
                <a:close/>
                <a:moveTo>
                  <a:pt x="193" y="481"/>
                </a:moveTo>
                <a:cubicBezTo>
                  <a:pt x="192" y="482"/>
                  <a:pt x="194" y="485"/>
                  <a:pt x="193" y="487"/>
                </a:cubicBezTo>
                <a:cubicBezTo>
                  <a:pt x="195" y="486"/>
                  <a:pt x="194" y="483"/>
                  <a:pt x="193" y="481"/>
                </a:cubicBezTo>
                <a:close/>
                <a:moveTo>
                  <a:pt x="200" y="469"/>
                </a:moveTo>
                <a:cubicBezTo>
                  <a:pt x="199" y="468"/>
                  <a:pt x="194" y="470"/>
                  <a:pt x="193" y="472"/>
                </a:cubicBezTo>
                <a:cubicBezTo>
                  <a:pt x="193" y="471"/>
                  <a:pt x="195" y="472"/>
                  <a:pt x="194" y="473"/>
                </a:cubicBezTo>
                <a:cubicBezTo>
                  <a:pt x="192" y="473"/>
                  <a:pt x="190" y="473"/>
                  <a:pt x="188" y="473"/>
                </a:cubicBezTo>
                <a:cubicBezTo>
                  <a:pt x="188" y="475"/>
                  <a:pt x="185" y="475"/>
                  <a:pt x="186" y="478"/>
                </a:cubicBezTo>
                <a:cubicBezTo>
                  <a:pt x="192" y="475"/>
                  <a:pt x="196" y="474"/>
                  <a:pt x="200" y="471"/>
                </a:cubicBezTo>
                <a:cubicBezTo>
                  <a:pt x="199" y="470"/>
                  <a:pt x="199" y="469"/>
                  <a:pt x="200" y="469"/>
                </a:cubicBezTo>
                <a:close/>
                <a:moveTo>
                  <a:pt x="168" y="439"/>
                </a:moveTo>
                <a:cubicBezTo>
                  <a:pt x="162" y="441"/>
                  <a:pt x="165" y="444"/>
                  <a:pt x="168" y="439"/>
                </a:cubicBezTo>
                <a:close/>
                <a:moveTo>
                  <a:pt x="202" y="491"/>
                </a:moveTo>
                <a:cubicBezTo>
                  <a:pt x="200" y="490"/>
                  <a:pt x="199" y="493"/>
                  <a:pt x="199" y="494"/>
                </a:cubicBezTo>
                <a:cubicBezTo>
                  <a:pt x="200" y="491"/>
                  <a:pt x="203" y="494"/>
                  <a:pt x="202" y="491"/>
                </a:cubicBezTo>
                <a:close/>
                <a:moveTo>
                  <a:pt x="206" y="495"/>
                </a:moveTo>
                <a:cubicBezTo>
                  <a:pt x="204" y="493"/>
                  <a:pt x="206" y="493"/>
                  <a:pt x="204" y="493"/>
                </a:cubicBezTo>
                <a:cubicBezTo>
                  <a:pt x="203" y="493"/>
                  <a:pt x="203" y="493"/>
                  <a:pt x="203" y="493"/>
                </a:cubicBezTo>
                <a:cubicBezTo>
                  <a:pt x="203" y="494"/>
                  <a:pt x="203" y="494"/>
                  <a:pt x="203" y="494"/>
                </a:cubicBezTo>
                <a:cubicBezTo>
                  <a:pt x="204" y="497"/>
                  <a:pt x="205" y="494"/>
                  <a:pt x="206" y="496"/>
                </a:cubicBezTo>
                <a:cubicBezTo>
                  <a:pt x="206" y="498"/>
                  <a:pt x="203" y="499"/>
                  <a:pt x="204" y="500"/>
                </a:cubicBezTo>
                <a:cubicBezTo>
                  <a:pt x="204" y="498"/>
                  <a:pt x="205" y="501"/>
                  <a:pt x="206" y="500"/>
                </a:cubicBezTo>
                <a:cubicBezTo>
                  <a:pt x="205" y="499"/>
                  <a:pt x="208" y="499"/>
                  <a:pt x="208" y="498"/>
                </a:cubicBezTo>
                <a:cubicBezTo>
                  <a:pt x="209" y="500"/>
                  <a:pt x="210" y="501"/>
                  <a:pt x="212" y="503"/>
                </a:cubicBezTo>
                <a:cubicBezTo>
                  <a:pt x="212" y="500"/>
                  <a:pt x="216" y="500"/>
                  <a:pt x="215" y="499"/>
                </a:cubicBezTo>
                <a:cubicBezTo>
                  <a:pt x="213" y="499"/>
                  <a:pt x="212" y="501"/>
                  <a:pt x="210" y="498"/>
                </a:cubicBezTo>
                <a:cubicBezTo>
                  <a:pt x="211" y="498"/>
                  <a:pt x="212" y="498"/>
                  <a:pt x="213" y="497"/>
                </a:cubicBezTo>
                <a:cubicBezTo>
                  <a:pt x="211" y="495"/>
                  <a:pt x="206" y="493"/>
                  <a:pt x="206" y="495"/>
                </a:cubicBezTo>
                <a:close/>
                <a:moveTo>
                  <a:pt x="282" y="613"/>
                </a:moveTo>
                <a:cubicBezTo>
                  <a:pt x="284" y="616"/>
                  <a:pt x="280" y="614"/>
                  <a:pt x="281" y="616"/>
                </a:cubicBezTo>
                <a:cubicBezTo>
                  <a:pt x="282" y="616"/>
                  <a:pt x="283" y="618"/>
                  <a:pt x="284" y="616"/>
                </a:cubicBezTo>
                <a:cubicBezTo>
                  <a:pt x="282" y="615"/>
                  <a:pt x="285" y="613"/>
                  <a:pt x="282" y="613"/>
                </a:cubicBezTo>
                <a:close/>
                <a:moveTo>
                  <a:pt x="216" y="502"/>
                </a:moveTo>
                <a:cubicBezTo>
                  <a:pt x="214" y="501"/>
                  <a:pt x="213" y="505"/>
                  <a:pt x="213" y="506"/>
                </a:cubicBezTo>
                <a:cubicBezTo>
                  <a:pt x="215" y="507"/>
                  <a:pt x="215" y="503"/>
                  <a:pt x="216" y="502"/>
                </a:cubicBezTo>
                <a:close/>
                <a:moveTo>
                  <a:pt x="284" y="606"/>
                </a:moveTo>
                <a:cubicBezTo>
                  <a:pt x="285" y="608"/>
                  <a:pt x="283" y="608"/>
                  <a:pt x="285" y="610"/>
                </a:cubicBezTo>
                <a:cubicBezTo>
                  <a:pt x="286" y="611"/>
                  <a:pt x="285" y="610"/>
                  <a:pt x="286" y="609"/>
                </a:cubicBezTo>
                <a:cubicBezTo>
                  <a:pt x="286" y="608"/>
                  <a:pt x="285" y="608"/>
                  <a:pt x="285" y="607"/>
                </a:cubicBezTo>
                <a:cubicBezTo>
                  <a:pt x="285" y="607"/>
                  <a:pt x="285" y="606"/>
                  <a:pt x="284" y="606"/>
                </a:cubicBezTo>
                <a:close/>
                <a:moveTo>
                  <a:pt x="276" y="583"/>
                </a:moveTo>
                <a:cubicBezTo>
                  <a:pt x="273" y="582"/>
                  <a:pt x="271" y="582"/>
                  <a:pt x="269" y="580"/>
                </a:cubicBezTo>
                <a:cubicBezTo>
                  <a:pt x="269" y="581"/>
                  <a:pt x="270" y="583"/>
                  <a:pt x="270" y="584"/>
                </a:cubicBezTo>
                <a:cubicBezTo>
                  <a:pt x="271" y="584"/>
                  <a:pt x="270" y="583"/>
                  <a:pt x="271" y="582"/>
                </a:cubicBezTo>
                <a:cubicBezTo>
                  <a:pt x="272" y="584"/>
                  <a:pt x="275" y="586"/>
                  <a:pt x="276" y="583"/>
                </a:cubicBezTo>
                <a:close/>
                <a:moveTo>
                  <a:pt x="213" y="489"/>
                </a:moveTo>
                <a:cubicBezTo>
                  <a:pt x="214" y="492"/>
                  <a:pt x="214" y="494"/>
                  <a:pt x="212" y="494"/>
                </a:cubicBezTo>
                <a:cubicBezTo>
                  <a:pt x="214" y="497"/>
                  <a:pt x="215" y="494"/>
                  <a:pt x="215" y="493"/>
                </a:cubicBezTo>
                <a:cubicBezTo>
                  <a:pt x="213" y="491"/>
                  <a:pt x="214" y="489"/>
                  <a:pt x="213" y="489"/>
                </a:cubicBezTo>
                <a:close/>
                <a:moveTo>
                  <a:pt x="396" y="732"/>
                </a:moveTo>
                <a:cubicBezTo>
                  <a:pt x="395" y="732"/>
                  <a:pt x="395" y="732"/>
                  <a:pt x="395" y="731"/>
                </a:cubicBezTo>
                <a:cubicBezTo>
                  <a:pt x="394" y="732"/>
                  <a:pt x="394" y="737"/>
                  <a:pt x="394" y="737"/>
                </a:cubicBezTo>
                <a:cubicBezTo>
                  <a:pt x="394" y="735"/>
                  <a:pt x="397" y="734"/>
                  <a:pt x="396" y="732"/>
                </a:cubicBezTo>
                <a:close/>
                <a:moveTo>
                  <a:pt x="224" y="469"/>
                </a:moveTo>
                <a:cubicBezTo>
                  <a:pt x="223" y="467"/>
                  <a:pt x="219" y="465"/>
                  <a:pt x="219" y="466"/>
                </a:cubicBezTo>
                <a:cubicBezTo>
                  <a:pt x="224" y="468"/>
                  <a:pt x="221" y="471"/>
                  <a:pt x="221" y="471"/>
                </a:cubicBezTo>
                <a:cubicBezTo>
                  <a:pt x="222" y="471"/>
                  <a:pt x="225" y="470"/>
                  <a:pt x="224" y="469"/>
                </a:cubicBezTo>
                <a:close/>
                <a:moveTo>
                  <a:pt x="397" y="731"/>
                </a:moveTo>
                <a:cubicBezTo>
                  <a:pt x="398" y="731"/>
                  <a:pt x="398" y="732"/>
                  <a:pt x="399" y="732"/>
                </a:cubicBezTo>
                <a:cubicBezTo>
                  <a:pt x="399" y="729"/>
                  <a:pt x="395" y="729"/>
                  <a:pt x="396" y="731"/>
                </a:cubicBezTo>
                <a:cubicBezTo>
                  <a:pt x="396" y="730"/>
                  <a:pt x="397" y="735"/>
                  <a:pt x="397" y="732"/>
                </a:cubicBezTo>
                <a:cubicBezTo>
                  <a:pt x="397" y="732"/>
                  <a:pt x="397" y="731"/>
                  <a:pt x="397" y="731"/>
                </a:cubicBezTo>
                <a:close/>
                <a:moveTo>
                  <a:pt x="310" y="594"/>
                </a:moveTo>
                <a:cubicBezTo>
                  <a:pt x="309" y="597"/>
                  <a:pt x="308" y="594"/>
                  <a:pt x="306" y="593"/>
                </a:cubicBezTo>
                <a:cubicBezTo>
                  <a:pt x="308" y="595"/>
                  <a:pt x="307" y="596"/>
                  <a:pt x="307" y="597"/>
                </a:cubicBezTo>
                <a:cubicBezTo>
                  <a:pt x="309" y="597"/>
                  <a:pt x="310" y="595"/>
                  <a:pt x="310" y="594"/>
                </a:cubicBezTo>
                <a:close/>
                <a:moveTo>
                  <a:pt x="263" y="524"/>
                </a:moveTo>
                <a:cubicBezTo>
                  <a:pt x="262" y="523"/>
                  <a:pt x="262" y="526"/>
                  <a:pt x="263" y="526"/>
                </a:cubicBezTo>
                <a:cubicBezTo>
                  <a:pt x="264" y="523"/>
                  <a:pt x="262" y="523"/>
                  <a:pt x="262" y="520"/>
                </a:cubicBezTo>
                <a:cubicBezTo>
                  <a:pt x="261" y="521"/>
                  <a:pt x="259" y="524"/>
                  <a:pt x="261" y="524"/>
                </a:cubicBezTo>
                <a:cubicBezTo>
                  <a:pt x="260" y="523"/>
                  <a:pt x="263" y="523"/>
                  <a:pt x="263" y="524"/>
                </a:cubicBezTo>
                <a:close/>
                <a:moveTo>
                  <a:pt x="234" y="476"/>
                </a:moveTo>
                <a:cubicBezTo>
                  <a:pt x="232" y="478"/>
                  <a:pt x="230" y="476"/>
                  <a:pt x="228" y="475"/>
                </a:cubicBezTo>
                <a:cubicBezTo>
                  <a:pt x="231" y="480"/>
                  <a:pt x="233" y="477"/>
                  <a:pt x="235" y="477"/>
                </a:cubicBezTo>
                <a:cubicBezTo>
                  <a:pt x="234" y="475"/>
                  <a:pt x="236" y="474"/>
                  <a:pt x="233" y="471"/>
                </a:cubicBezTo>
                <a:cubicBezTo>
                  <a:pt x="235" y="476"/>
                  <a:pt x="229" y="473"/>
                  <a:pt x="234" y="476"/>
                </a:cubicBezTo>
                <a:close/>
                <a:moveTo>
                  <a:pt x="214" y="437"/>
                </a:moveTo>
                <a:cubicBezTo>
                  <a:pt x="213" y="438"/>
                  <a:pt x="208" y="434"/>
                  <a:pt x="208" y="438"/>
                </a:cubicBezTo>
                <a:cubicBezTo>
                  <a:pt x="210" y="437"/>
                  <a:pt x="212" y="437"/>
                  <a:pt x="212" y="440"/>
                </a:cubicBezTo>
                <a:cubicBezTo>
                  <a:pt x="212" y="438"/>
                  <a:pt x="215" y="439"/>
                  <a:pt x="214" y="437"/>
                </a:cubicBezTo>
                <a:close/>
                <a:moveTo>
                  <a:pt x="197" y="412"/>
                </a:moveTo>
                <a:cubicBezTo>
                  <a:pt x="193" y="414"/>
                  <a:pt x="200" y="424"/>
                  <a:pt x="200" y="423"/>
                </a:cubicBezTo>
                <a:cubicBezTo>
                  <a:pt x="199" y="419"/>
                  <a:pt x="196" y="415"/>
                  <a:pt x="197" y="412"/>
                </a:cubicBezTo>
                <a:close/>
                <a:moveTo>
                  <a:pt x="411" y="721"/>
                </a:moveTo>
                <a:cubicBezTo>
                  <a:pt x="409" y="716"/>
                  <a:pt x="417" y="720"/>
                  <a:pt x="415" y="715"/>
                </a:cubicBezTo>
                <a:cubicBezTo>
                  <a:pt x="411" y="716"/>
                  <a:pt x="406" y="718"/>
                  <a:pt x="401" y="721"/>
                </a:cubicBezTo>
                <a:cubicBezTo>
                  <a:pt x="405" y="723"/>
                  <a:pt x="407" y="718"/>
                  <a:pt x="411" y="721"/>
                </a:cubicBezTo>
                <a:close/>
                <a:moveTo>
                  <a:pt x="207" y="413"/>
                </a:moveTo>
                <a:cubicBezTo>
                  <a:pt x="209" y="416"/>
                  <a:pt x="206" y="417"/>
                  <a:pt x="207" y="420"/>
                </a:cubicBezTo>
                <a:cubicBezTo>
                  <a:pt x="208" y="418"/>
                  <a:pt x="210" y="414"/>
                  <a:pt x="207" y="413"/>
                </a:cubicBezTo>
                <a:close/>
                <a:moveTo>
                  <a:pt x="317" y="570"/>
                </a:moveTo>
                <a:cubicBezTo>
                  <a:pt x="315" y="572"/>
                  <a:pt x="315" y="572"/>
                  <a:pt x="313" y="572"/>
                </a:cubicBezTo>
                <a:cubicBezTo>
                  <a:pt x="316" y="577"/>
                  <a:pt x="309" y="573"/>
                  <a:pt x="311" y="576"/>
                </a:cubicBezTo>
                <a:cubicBezTo>
                  <a:pt x="315" y="574"/>
                  <a:pt x="316" y="573"/>
                  <a:pt x="317" y="570"/>
                </a:cubicBezTo>
                <a:close/>
                <a:moveTo>
                  <a:pt x="308" y="546"/>
                </a:moveTo>
                <a:cubicBezTo>
                  <a:pt x="307" y="550"/>
                  <a:pt x="302" y="549"/>
                  <a:pt x="301" y="554"/>
                </a:cubicBezTo>
                <a:cubicBezTo>
                  <a:pt x="302" y="551"/>
                  <a:pt x="309" y="551"/>
                  <a:pt x="308" y="546"/>
                </a:cubicBezTo>
                <a:close/>
                <a:moveTo>
                  <a:pt x="278" y="517"/>
                </a:moveTo>
                <a:cubicBezTo>
                  <a:pt x="278" y="517"/>
                  <a:pt x="278" y="517"/>
                  <a:pt x="278" y="518"/>
                </a:cubicBezTo>
                <a:cubicBezTo>
                  <a:pt x="279" y="517"/>
                  <a:pt x="279" y="517"/>
                  <a:pt x="279" y="517"/>
                </a:cubicBezTo>
                <a:cubicBezTo>
                  <a:pt x="279" y="516"/>
                  <a:pt x="279" y="516"/>
                  <a:pt x="278" y="515"/>
                </a:cubicBezTo>
                <a:cubicBezTo>
                  <a:pt x="278" y="517"/>
                  <a:pt x="274" y="511"/>
                  <a:pt x="275" y="515"/>
                </a:cubicBezTo>
                <a:cubicBezTo>
                  <a:pt x="275" y="515"/>
                  <a:pt x="276" y="515"/>
                  <a:pt x="276" y="516"/>
                </a:cubicBezTo>
                <a:cubicBezTo>
                  <a:pt x="276" y="516"/>
                  <a:pt x="277" y="516"/>
                  <a:pt x="278" y="517"/>
                </a:cubicBezTo>
                <a:close/>
                <a:moveTo>
                  <a:pt x="342" y="590"/>
                </a:moveTo>
                <a:cubicBezTo>
                  <a:pt x="342" y="590"/>
                  <a:pt x="342" y="591"/>
                  <a:pt x="342" y="591"/>
                </a:cubicBezTo>
                <a:cubicBezTo>
                  <a:pt x="341" y="590"/>
                  <a:pt x="338" y="587"/>
                  <a:pt x="339" y="590"/>
                </a:cubicBezTo>
                <a:cubicBezTo>
                  <a:pt x="340" y="591"/>
                  <a:pt x="345" y="592"/>
                  <a:pt x="342" y="590"/>
                </a:cubicBezTo>
                <a:close/>
                <a:moveTo>
                  <a:pt x="338" y="579"/>
                </a:moveTo>
                <a:cubicBezTo>
                  <a:pt x="339" y="582"/>
                  <a:pt x="334" y="579"/>
                  <a:pt x="335" y="582"/>
                </a:cubicBezTo>
                <a:cubicBezTo>
                  <a:pt x="337" y="582"/>
                  <a:pt x="338" y="582"/>
                  <a:pt x="339" y="582"/>
                </a:cubicBezTo>
                <a:cubicBezTo>
                  <a:pt x="337" y="581"/>
                  <a:pt x="340" y="579"/>
                  <a:pt x="338" y="579"/>
                </a:cubicBezTo>
                <a:close/>
                <a:moveTo>
                  <a:pt x="485" y="784"/>
                </a:moveTo>
                <a:cubicBezTo>
                  <a:pt x="485" y="791"/>
                  <a:pt x="475" y="789"/>
                  <a:pt x="473" y="794"/>
                </a:cubicBezTo>
                <a:cubicBezTo>
                  <a:pt x="477" y="793"/>
                  <a:pt x="481" y="791"/>
                  <a:pt x="485" y="789"/>
                </a:cubicBezTo>
                <a:cubicBezTo>
                  <a:pt x="483" y="787"/>
                  <a:pt x="487" y="787"/>
                  <a:pt x="485" y="784"/>
                </a:cubicBezTo>
                <a:close/>
                <a:moveTo>
                  <a:pt x="324" y="552"/>
                </a:moveTo>
                <a:cubicBezTo>
                  <a:pt x="324" y="555"/>
                  <a:pt x="320" y="553"/>
                  <a:pt x="320" y="556"/>
                </a:cubicBezTo>
                <a:cubicBezTo>
                  <a:pt x="321" y="556"/>
                  <a:pt x="321" y="556"/>
                  <a:pt x="321" y="557"/>
                </a:cubicBezTo>
                <a:cubicBezTo>
                  <a:pt x="322" y="557"/>
                  <a:pt x="322" y="557"/>
                  <a:pt x="322" y="557"/>
                </a:cubicBezTo>
                <a:cubicBezTo>
                  <a:pt x="322" y="556"/>
                  <a:pt x="322" y="556"/>
                  <a:pt x="323" y="555"/>
                </a:cubicBezTo>
                <a:cubicBezTo>
                  <a:pt x="324" y="558"/>
                  <a:pt x="325" y="558"/>
                  <a:pt x="326" y="557"/>
                </a:cubicBezTo>
                <a:cubicBezTo>
                  <a:pt x="326" y="559"/>
                  <a:pt x="329" y="562"/>
                  <a:pt x="326" y="562"/>
                </a:cubicBezTo>
                <a:cubicBezTo>
                  <a:pt x="329" y="565"/>
                  <a:pt x="332" y="564"/>
                  <a:pt x="335" y="565"/>
                </a:cubicBezTo>
                <a:cubicBezTo>
                  <a:pt x="333" y="561"/>
                  <a:pt x="330" y="564"/>
                  <a:pt x="328" y="560"/>
                </a:cubicBezTo>
                <a:cubicBezTo>
                  <a:pt x="330" y="560"/>
                  <a:pt x="325" y="556"/>
                  <a:pt x="327" y="555"/>
                </a:cubicBezTo>
                <a:cubicBezTo>
                  <a:pt x="328" y="555"/>
                  <a:pt x="329" y="555"/>
                  <a:pt x="330" y="556"/>
                </a:cubicBezTo>
                <a:cubicBezTo>
                  <a:pt x="330" y="557"/>
                  <a:pt x="330" y="557"/>
                  <a:pt x="330" y="557"/>
                </a:cubicBezTo>
                <a:cubicBezTo>
                  <a:pt x="330" y="557"/>
                  <a:pt x="331" y="558"/>
                  <a:pt x="331" y="558"/>
                </a:cubicBezTo>
                <a:cubicBezTo>
                  <a:pt x="331" y="558"/>
                  <a:pt x="331" y="558"/>
                  <a:pt x="331" y="558"/>
                </a:cubicBezTo>
                <a:cubicBezTo>
                  <a:pt x="332" y="559"/>
                  <a:pt x="332" y="559"/>
                  <a:pt x="332" y="559"/>
                </a:cubicBezTo>
                <a:cubicBezTo>
                  <a:pt x="332" y="559"/>
                  <a:pt x="332" y="559"/>
                  <a:pt x="332" y="559"/>
                </a:cubicBezTo>
                <a:cubicBezTo>
                  <a:pt x="332" y="559"/>
                  <a:pt x="332" y="558"/>
                  <a:pt x="332" y="558"/>
                </a:cubicBezTo>
                <a:cubicBezTo>
                  <a:pt x="334" y="556"/>
                  <a:pt x="329" y="555"/>
                  <a:pt x="330" y="554"/>
                </a:cubicBezTo>
                <a:cubicBezTo>
                  <a:pt x="333" y="556"/>
                  <a:pt x="331" y="552"/>
                  <a:pt x="332" y="552"/>
                </a:cubicBezTo>
                <a:cubicBezTo>
                  <a:pt x="333" y="552"/>
                  <a:pt x="335" y="554"/>
                  <a:pt x="334" y="555"/>
                </a:cubicBezTo>
                <a:cubicBezTo>
                  <a:pt x="333" y="556"/>
                  <a:pt x="333" y="554"/>
                  <a:pt x="332" y="554"/>
                </a:cubicBezTo>
                <a:cubicBezTo>
                  <a:pt x="333" y="555"/>
                  <a:pt x="333" y="557"/>
                  <a:pt x="333" y="557"/>
                </a:cubicBezTo>
                <a:cubicBezTo>
                  <a:pt x="335" y="556"/>
                  <a:pt x="339" y="555"/>
                  <a:pt x="338" y="550"/>
                </a:cubicBezTo>
                <a:cubicBezTo>
                  <a:pt x="336" y="549"/>
                  <a:pt x="338" y="552"/>
                  <a:pt x="336" y="552"/>
                </a:cubicBezTo>
                <a:cubicBezTo>
                  <a:pt x="333" y="550"/>
                  <a:pt x="333" y="549"/>
                  <a:pt x="336" y="549"/>
                </a:cubicBezTo>
                <a:cubicBezTo>
                  <a:pt x="334" y="546"/>
                  <a:pt x="332" y="548"/>
                  <a:pt x="332" y="551"/>
                </a:cubicBezTo>
                <a:cubicBezTo>
                  <a:pt x="331" y="549"/>
                  <a:pt x="331" y="549"/>
                  <a:pt x="330" y="549"/>
                </a:cubicBezTo>
                <a:cubicBezTo>
                  <a:pt x="330" y="550"/>
                  <a:pt x="331" y="551"/>
                  <a:pt x="331" y="552"/>
                </a:cubicBezTo>
                <a:cubicBezTo>
                  <a:pt x="330" y="552"/>
                  <a:pt x="329" y="552"/>
                  <a:pt x="329" y="551"/>
                </a:cubicBezTo>
                <a:cubicBezTo>
                  <a:pt x="329" y="550"/>
                  <a:pt x="329" y="548"/>
                  <a:pt x="329" y="546"/>
                </a:cubicBezTo>
                <a:cubicBezTo>
                  <a:pt x="327" y="545"/>
                  <a:pt x="327" y="550"/>
                  <a:pt x="328" y="551"/>
                </a:cubicBezTo>
                <a:cubicBezTo>
                  <a:pt x="328" y="551"/>
                  <a:pt x="328" y="551"/>
                  <a:pt x="328" y="552"/>
                </a:cubicBezTo>
                <a:cubicBezTo>
                  <a:pt x="328" y="552"/>
                  <a:pt x="328" y="552"/>
                  <a:pt x="328" y="552"/>
                </a:cubicBezTo>
                <a:cubicBezTo>
                  <a:pt x="328" y="552"/>
                  <a:pt x="328" y="552"/>
                  <a:pt x="328" y="552"/>
                </a:cubicBezTo>
                <a:cubicBezTo>
                  <a:pt x="328" y="552"/>
                  <a:pt x="328" y="552"/>
                  <a:pt x="328" y="552"/>
                </a:cubicBezTo>
                <a:cubicBezTo>
                  <a:pt x="328" y="553"/>
                  <a:pt x="328" y="553"/>
                  <a:pt x="328" y="553"/>
                </a:cubicBezTo>
                <a:cubicBezTo>
                  <a:pt x="328" y="553"/>
                  <a:pt x="328" y="553"/>
                  <a:pt x="328" y="553"/>
                </a:cubicBezTo>
                <a:cubicBezTo>
                  <a:pt x="328" y="552"/>
                  <a:pt x="328" y="552"/>
                  <a:pt x="328" y="552"/>
                </a:cubicBezTo>
                <a:cubicBezTo>
                  <a:pt x="327" y="551"/>
                  <a:pt x="327" y="551"/>
                  <a:pt x="327" y="551"/>
                </a:cubicBezTo>
                <a:cubicBezTo>
                  <a:pt x="327" y="551"/>
                  <a:pt x="327" y="551"/>
                  <a:pt x="327" y="551"/>
                </a:cubicBezTo>
                <a:cubicBezTo>
                  <a:pt x="327" y="552"/>
                  <a:pt x="327" y="552"/>
                  <a:pt x="327" y="552"/>
                </a:cubicBezTo>
                <a:cubicBezTo>
                  <a:pt x="327" y="553"/>
                  <a:pt x="327" y="553"/>
                  <a:pt x="326" y="554"/>
                </a:cubicBezTo>
                <a:cubicBezTo>
                  <a:pt x="324" y="551"/>
                  <a:pt x="325" y="556"/>
                  <a:pt x="324" y="552"/>
                </a:cubicBezTo>
                <a:close/>
                <a:moveTo>
                  <a:pt x="323" y="550"/>
                </a:moveTo>
                <a:cubicBezTo>
                  <a:pt x="322" y="547"/>
                  <a:pt x="320" y="546"/>
                  <a:pt x="318" y="546"/>
                </a:cubicBezTo>
                <a:cubicBezTo>
                  <a:pt x="320" y="548"/>
                  <a:pt x="322" y="550"/>
                  <a:pt x="323" y="550"/>
                </a:cubicBezTo>
                <a:close/>
                <a:moveTo>
                  <a:pt x="341" y="577"/>
                </a:moveTo>
                <a:cubicBezTo>
                  <a:pt x="343" y="577"/>
                  <a:pt x="342" y="573"/>
                  <a:pt x="340" y="574"/>
                </a:cubicBezTo>
                <a:cubicBezTo>
                  <a:pt x="342" y="577"/>
                  <a:pt x="339" y="575"/>
                  <a:pt x="338" y="574"/>
                </a:cubicBezTo>
                <a:cubicBezTo>
                  <a:pt x="339" y="577"/>
                  <a:pt x="340" y="575"/>
                  <a:pt x="341" y="577"/>
                </a:cubicBezTo>
                <a:close/>
                <a:moveTo>
                  <a:pt x="356" y="538"/>
                </a:moveTo>
                <a:cubicBezTo>
                  <a:pt x="355" y="538"/>
                  <a:pt x="356" y="540"/>
                  <a:pt x="354" y="540"/>
                </a:cubicBezTo>
                <a:cubicBezTo>
                  <a:pt x="354" y="539"/>
                  <a:pt x="354" y="538"/>
                  <a:pt x="353" y="537"/>
                </a:cubicBezTo>
                <a:cubicBezTo>
                  <a:pt x="354" y="537"/>
                  <a:pt x="355" y="537"/>
                  <a:pt x="357" y="537"/>
                </a:cubicBezTo>
                <a:cubicBezTo>
                  <a:pt x="358" y="537"/>
                  <a:pt x="356" y="535"/>
                  <a:pt x="357" y="534"/>
                </a:cubicBezTo>
                <a:cubicBezTo>
                  <a:pt x="354" y="534"/>
                  <a:pt x="352" y="532"/>
                  <a:pt x="349" y="529"/>
                </a:cubicBezTo>
                <a:cubicBezTo>
                  <a:pt x="352" y="531"/>
                  <a:pt x="353" y="531"/>
                  <a:pt x="353" y="527"/>
                </a:cubicBezTo>
                <a:cubicBezTo>
                  <a:pt x="357" y="532"/>
                  <a:pt x="361" y="527"/>
                  <a:pt x="363" y="526"/>
                </a:cubicBezTo>
                <a:cubicBezTo>
                  <a:pt x="364" y="527"/>
                  <a:pt x="364" y="528"/>
                  <a:pt x="363" y="528"/>
                </a:cubicBezTo>
                <a:cubicBezTo>
                  <a:pt x="368" y="532"/>
                  <a:pt x="366" y="522"/>
                  <a:pt x="370" y="525"/>
                </a:cubicBezTo>
                <a:cubicBezTo>
                  <a:pt x="370" y="527"/>
                  <a:pt x="365" y="528"/>
                  <a:pt x="368" y="532"/>
                </a:cubicBezTo>
                <a:cubicBezTo>
                  <a:pt x="365" y="530"/>
                  <a:pt x="365" y="533"/>
                  <a:pt x="363" y="535"/>
                </a:cubicBezTo>
                <a:cubicBezTo>
                  <a:pt x="366" y="536"/>
                  <a:pt x="368" y="532"/>
                  <a:pt x="370" y="531"/>
                </a:cubicBezTo>
                <a:cubicBezTo>
                  <a:pt x="369" y="535"/>
                  <a:pt x="370" y="539"/>
                  <a:pt x="368" y="542"/>
                </a:cubicBezTo>
                <a:cubicBezTo>
                  <a:pt x="370" y="544"/>
                  <a:pt x="370" y="547"/>
                  <a:pt x="371" y="544"/>
                </a:cubicBezTo>
                <a:cubicBezTo>
                  <a:pt x="372" y="546"/>
                  <a:pt x="373" y="545"/>
                  <a:pt x="375" y="548"/>
                </a:cubicBezTo>
                <a:cubicBezTo>
                  <a:pt x="373" y="549"/>
                  <a:pt x="370" y="548"/>
                  <a:pt x="373" y="551"/>
                </a:cubicBezTo>
                <a:cubicBezTo>
                  <a:pt x="367" y="552"/>
                  <a:pt x="366" y="557"/>
                  <a:pt x="363" y="555"/>
                </a:cubicBezTo>
                <a:cubicBezTo>
                  <a:pt x="362" y="556"/>
                  <a:pt x="363" y="557"/>
                  <a:pt x="364" y="558"/>
                </a:cubicBezTo>
                <a:cubicBezTo>
                  <a:pt x="361" y="557"/>
                  <a:pt x="359" y="556"/>
                  <a:pt x="356" y="558"/>
                </a:cubicBezTo>
                <a:cubicBezTo>
                  <a:pt x="357" y="560"/>
                  <a:pt x="359" y="558"/>
                  <a:pt x="360" y="558"/>
                </a:cubicBezTo>
                <a:cubicBezTo>
                  <a:pt x="362" y="563"/>
                  <a:pt x="353" y="557"/>
                  <a:pt x="356" y="562"/>
                </a:cubicBezTo>
                <a:cubicBezTo>
                  <a:pt x="355" y="562"/>
                  <a:pt x="354" y="561"/>
                  <a:pt x="353" y="560"/>
                </a:cubicBezTo>
                <a:cubicBezTo>
                  <a:pt x="351" y="561"/>
                  <a:pt x="355" y="564"/>
                  <a:pt x="352" y="565"/>
                </a:cubicBezTo>
                <a:cubicBezTo>
                  <a:pt x="352" y="563"/>
                  <a:pt x="353" y="562"/>
                  <a:pt x="351" y="562"/>
                </a:cubicBezTo>
                <a:cubicBezTo>
                  <a:pt x="350" y="561"/>
                  <a:pt x="348" y="563"/>
                  <a:pt x="346" y="565"/>
                </a:cubicBezTo>
                <a:cubicBezTo>
                  <a:pt x="344" y="563"/>
                  <a:pt x="343" y="563"/>
                  <a:pt x="341" y="563"/>
                </a:cubicBezTo>
                <a:cubicBezTo>
                  <a:pt x="342" y="565"/>
                  <a:pt x="343" y="563"/>
                  <a:pt x="344" y="564"/>
                </a:cubicBezTo>
                <a:cubicBezTo>
                  <a:pt x="344" y="567"/>
                  <a:pt x="340" y="566"/>
                  <a:pt x="340" y="569"/>
                </a:cubicBezTo>
                <a:cubicBezTo>
                  <a:pt x="339" y="567"/>
                  <a:pt x="336" y="566"/>
                  <a:pt x="336" y="564"/>
                </a:cubicBezTo>
                <a:cubicBezTo>
                  <a:pt x="339" y="563"/>
                  <a:pt x="338" y="567"/>
                  <a:pt x="340" y="565"/>
                </a:cubicBezTo>
                <a:cubicBezTo>
                  <a:pt x="339" y="562"/>
                  <a:pt x="338" y="559"/>
                  <a:pt x="338" y="556"/>
                </a:cubicBezTo>
                <a:cubicBezTo>
                  <a:pt x="339" y="556"/>
                  <a:pt x="340" y="557"/>
                  <a:pt x="341" y="558"/>
                </a:cubicBezTo>
                <a:cubicBezTo>
                  <a:pt x="340" y="559"/>
                  <a:pt x="339" y="559"/>
                  <a:pt x="340" y="560"/>
                </a:cubicBezTo>
                <a:cubicBezTo>
                  <a:pt x="348" y="561"/>
                  <a:pt x="354" y="554"/>
                  <a:pt x="361" y="554"/>
                </a:cubicBezTo>
                <a:cubicBezTo>
                  <a:pt x="362" y="554"/>
                  <a:pt x="361" y="553"/>
                  <a:pt x="360" y="552"/>
                </a:cubicBezTo>
                <a:cubicBezTo>
                  <a:pt x="362" y="552"/>
                  <a:pt x="364" y="552"/>
                  <a:pt x="366" y="551"/>
                </a:cubicBezTo>
                <a:cubicBezTo>
                  <a:pt x="367" y="549"/>
                  <a:pt x="363" y="548"/>
                  <a:pt x="366" y="547"/>
                </a:cubicBezTo>
                <a:cubicBezTo>
                  <a:pt x="366" y="548"/>
                  <a:pt x="367" y="549"/>
                  <a:pt x="368" y="551"/>
                </a:cubicBezTo>
                <a:cubicBezTo>
                  <a:pt x="368" y="549"/>
                  <a:pt x="368" y="546"/>
                  <a:pt x="367" y="544"/>
                </a:cubicBezTo>
                <a:cubicBezTo>
                  <a:pt x="366" y="542"/>
                  <a:pt x="365" y="543"/>
                  <a:pt x="364" y="543"/>
                </a:cubicBezTo>
                <a:cubicBezTo>
                  <a:pt x="362" y="544"/>
                  <a:pt x="364" y="548"/>
                  <a:pt x="362" y="547"/>
                </a:cubicBezTo>
                <a:cubicBezTo>
                  <a:pt x="362" y="546"/>
                  <a:pt x="362" y="544"/>
                  <a:pt x="360" y="541"/>
                </a:cubicBezTo>
                <a:cubicBezTo>
                  <a:pt x="359" y="542"/>
                  <a:pt x="359" y="542"/>
                  <a:pt x="359" y="542"/>
                </a:cubicBezTo>
                <a:cubicBezTo>
                  <a:pt x="358" y="543"/>
                  <a:pt x="360" y="546"/>
                  <a:pt x="360" y="547"/>
                </a:cubicBezTo>
                <a:cubicBezTo>
                  <a:pt x="358" y="546"/>
                  <a:pt x="357" y="550"/>
                  <a:pt x="354" y="548"/>
                </a:cubicBezTo>
                <a:cubicBezTo>
                  <a:pt x="358" y="549"/>
                  <a:pt x="356" y="541"/>
                  <a:pt x="360" y="540"/>
                </a:cubicBezTo>
                <a:cubicBezTo>
                  <a:pt x="360" y="539"/>
                  <a:pt x="360" y="538"/>
                  <a:pt x="359" y="537"/>
                </a:cubicBezTo>
                <a:cubicBezTo>
                  <a:pt x="357" y="538"/>
                  <a:pt x="359" y="540"/>
                  <a:pt x="357" y="541"/>
                </a:cubicBezTo>
                <a:cubicBezTo>
                  <a:pt x="356" y="539"/>
                  <a:pt x="357" y="539"/>
                  <a:pt x="356" y="538"/>
                </a:cubicBezTo>
                <a:close/>
                <a:moveTo>
                  <a:pt x="364" y="531"/>
                </a:moveTo>
                <a:cubicBezTo>
                  <a:pt x="362" y="526"/>
                  <a:pt x="358" y="531"/>
                  <a:pt x="360" y="534"/>
                </a:cubicBezTo>
                <a:cubicBezTo>
                  <a:pt x="362" y="531"/>
                  <a:pt x="361" y="531"/>
                  <a:pt x="364" y="531"/>
                </a:cubicBezTo>
                <a:close/>
                <a:moveTo>
                  <a:pt x="346" y="574"/>
                </a:moveTo>
                <a:cubicBezTo>
                  <a:pt x="345" y="571"/>
                  <a:pt x="343" y="572"/>
                  <a:pt x="343" y="570"/>
                </a:cubicBezTo>
                <a:cubicBezTo>
                  <a:pt x="342" y="570"/>
                  <a:pt x="340" y="570"/>
                  <a:pt x="342" y="572"/>
                </a:cubicBezTo>
                <a:cubicBezTo>
                  <a:pt x="343" y="573"/>
                  <a:pt x="344" y="571"/>
                  <a:pt x="345" y="574"/>
                </a:cubicBezTo>
                <a:cubicBezTo>
                  <a:pt x="345" y="575"/>
                  <a:pt x="344" y="576"/>
                  <a:pt x="345" y="576"/>
                </a:cubicBezTo>
                <a:cubicBezTo>
                  <a:pt x="346" y="575"/>
                  <a:pt x="346" y="575"/>
                  <a:pt x="346" y="574"/>
                </a:cubicBezTo>
                <a:close/>
                <a:moveTo>
                  <a:pt x="438" y="709"/>
                </a:moveTo>
                <a:cubicBezTo>
                  <a:pt x="433" y="705"/>
                  <a:pt x="442" y="710"/>
                  <a:pt x="439" y="704"/>
                </a:cubicBezTo>
                <a:cubicBezTo>
                  <a:pt x="434" y="706"/>
                  <a:pt x="434" y="705"/>
                  <a:pt x="431" y="708"/>
                </a:cubicBezTo>
                <a:cubicBezTo>
                  <a:pt x="434" y="709"/>
                  <a:pt x="435" y="707"/>
                  <a:pt x="438" y="709"/>
                </a:cubicBezTo>
                <a:close/>
                <a:moveTo>
                  <a:pt x="309" y="498"/>
                </a:moveTo>
                <a:cubicBezTo>
                  <a:pt x="307" y="499"/>
                  <a:pt x="306" y="503"/>
                  <a:pt x="303" y="501"/>
                </a:cubicBezTo>
                <a:cubicBezTo>
                  <a:pt x="305" y="503"/>
                  <a:pt x="303" y="506"/>
                  <a:pt x="305" y="506"/>
                </a:cubicBezTo>
                <a:cubicBezTo>
                  <a:pt x="306" y="503"/>
                  <a:pt x="309" y="501"/>
                  <a:pt x="309" y="498"/>
                </a:cubicBezTo>
                <a:close/>
                <a:moveTo>
                  <a:pt x="361" y="585"/>
                </a:moveTo>
                <a:cubicBezTo>
                  <a:pt x="360" y="583"/>
                  <a:pt x="358" y="582"/>
                  <a:pt x="357" y="582"/>
                </a:cubicBezTo>
                <a:cubicBezTo>
                  <a:pt x="357" y="583"/>
                  <a:pt x="357" y="586"/>
                  <a:pt x="359" y="585"/>
                </a:cubicBezTo>
                <a:cubicBezTo>
                  <a:pt x="358" y="582"/>
                  <a:pt x="361" y="586"/>
                  <a:pt x="361" y="585"/>
                </a:cubicBezTo>
                <a:close/>
                <a:moveTo>
                  <a:pt x="411" y="640"/>
                </a:moveTo>
                <a:cubicBezTo>
                  <a:pt x="408" y="636"/>
                  <a:pt x="404" y="641"/>
                  <a:pt x="402" y="643"/>
                </a:cubicBezTo>
                <a:cubicBezTo>
                  <a:pt x="403" y="642"/>
                  <a:pt x="404" y="642"/>
                  <a:pt x="405" y="644"/>
                </a:cubicBezTo>
                <a:cubicBezTo>
                  <a:pt x="405" y="646"/>
                  <a:pt x="399" y="648"/>
                  <a:pt x="402" y="650"/>
                </a:cubicBezTo>
                <a:cubicBezTo>
                  <a:pt x="405" y="647"/>
                  <a:pt x="407" y="643"/>
                  <a:pt x="409" y="640"/>
                </a:cubicBezTo>
                <a:cubicBezTo>
                  <a:pt x="410" y="641"/>
                  <a:pt x="409" y="643"/>
                  <a:pt x="411" y="642"/>
                </a:cubicBezTo>
                <a:cubicBezTo>
                  <a:pt x="410" y="641"/>
                  <a:pt x="410" y="640"/>
                  <a:pt x="411" y="640"/>
                </a:cubicBezTo>
                <a:close/>
                <a:moveTo>
                  <a:pt x="335" y="541"/>
                </a:moveTo>
                <a:cubicBezTo>
                  <a:pt x="334" y="540"/>
                  <a:pt x="333" y="540"/>
                  <a:pt x="331" y="539"/>
                </a:cubicBezTo>
                <a:cubicBezTo>
                  <a:pt x="332" y="538"/>
                  <a:pt x="333" y="537"/>
                  <a:pt x="332" y="536"/>
                </a:cubicBezTo>
                <a:cubicBezTo>
                  <a:pt x="331" y="537"/>
                  <a:pt x="331" y="538"/>
                  <a:pt x="330" y="538"/>
                </a:cubicBezTo>
                <a:cubicBezTo>
                  <a:pt x="332" y="540"/>
                  <a:pt x="335" y="543"/>
                  <a:pt x="335" y="541"/>
                </a:cubicBezTo>
                <a:close/>
                <a:moveTo>
                  <a:pt x="450" y="703"/>
                </a:moveTo>
                <a:cubicBezTo>
                  <a:pt x="449" y="703"/>
                  <a:pt x="448" y="703"/>
                  <a:pt x="447" y="701"/>
                </a:cubicBezTo>
                <a:cubicBezTo>
                  <a:pt x="446" y="702"/>
                  <a:pt x="447" y="704"/>
                  <a:pt x="445" y="704"/>
                </a:cubicBezTo>
                <a:cubicBezTo>
                  <a:pt x="443" y="702"/>
                  <a:pt x="444" y="704"/>
                  <a:pt x="442" y="702"/>
                </a:cubicBezTo>
                <a:cubicBezTo>
                  <a:pt x="443" y="704"/>
                  <a:pt x="439" y="702"/>
                  <a:pt x="440" y="704"/>
                </a:cubicBezTo>
                <a:cubicBezTo>
                  <a:pt x="441" y="704"/>
                  <a:pt x="442" y="706"/>
                  <a:pt x="443" y="705"/>
                </a:cubicBezTo>
                <a:cubicBezTo>
                  <a:pt x="443" y="705"/>
                  <a:pt x="442" y="704"/>
                  <a:pt x="443" y="704"/>
                </a:cubicBezTo>
                <a:cubicBezTo>
                  <a:pt x="443" y="705"/>
                  <a:pt x="444" y="706"/>
                  <a:pt x="445" y="706"/>
                </a:cubicBezTo>
                <a:cubicBezTo>
                  <a:pt x="444" y="704"/>
                  <a:pt x="450" y="706"/>
                  <a:pt x="448" y="703"/>
                </a:cubicBezTo>
                <a:cubicBezTo>
                  <a:pt x="449" y="704"/>
                  <a:pt x="450" y="704"/>
                  <a:pt x="450" y="703"/>
                </a:cubicBezTo>
                <a:close/>
                <a:moveTo>
                  <a:pt x="346" y="550"/>
                </a:moveTo>
                <a:cubicBezTo>
                  <a:pt x="346" y="551"/>
                  <a:pt x="345" y="551"/>
                  <a:pt x="346" y="552"/>
                </a:cubicBezTo>
                <a:cubicBezTo>
                  <a:pt x="348" y="550"/>
                  <a:pt x="351" y="550"/>
                  <a:pt x="349" y="546"/>
                </a:cubicBezTo>
                <a:cubicBezTo>
                  <a:pt x="348" y="549"/>
                  <a:pt x="345" y="549"/>
                  <a:pt x="345" y="549"/>
                </a:cubicBezTo>
                <a:cubicBezTo>
                  <a:pt x="345" y="550"/>
                  <a:pt x="346" y="550"/>
                  <a:pt x="346" y="550"/>
                </a:cubicBezTo>
                <a:close/>
                <a:moveTo>
                  <a:pt x="345" y="536"/>
                </a:moveTo>
                <a:cubicBezTo>
                  <a:pt x="344" y="533"/>
                  <a:pt x="342" y="535"/>
                  <a:pt x="341" y="534"/>
                </a:cubicBezTo>
                <a:cubicBezTo>
                  <a:pt x="342" y="535"/>
                  <a:pt x="341" y="536"/>
                  <a:pt x="342" y="536"/>
                </a:cubicBezTo>
                <a:cubicBezTo>
                  <a:pt x="341" y="534"/>
                  <a:pt x="345" y="538"/>
                  <a:pt x="345" y="536"/>
                </a:cubicBezTo>
                <a:close/>
                <a:moveTo>
                  <a:pt x="377" y="574"/>
                </a:moveTo>
                <a:cubicBezTo>
                  <a:pt x="376" y="574"/>
                  <a:pt x="377" y="576"/>
                  <a:pt x="375" y="576"/>
                </a:cubicBezTo>
                <a:cubicBezTo>
                  <a:pt x="378" y="580"/>
                  <a:pt x="377" y="575"/>
                  <a:pt x="379" y="577"/>
                </a:cubicBezTo>
                <a:cubicBezTo>
                  <a:pt x="380" y="578"/>
                  <a:pt x="378" y="579"/>
                  <a:pt x="379" y="580"/>
                </a:cubicBezTo>
                <a:cubicBezTo>
                  <a:pt x="382" y="579"/>
                  <a:pt x="377" y="575"/>
                  <a:pt x="377" y="574"/>
                </a:cubicBezTo>
                <a:close/>
                <a:moveTo>
                  <a:pt x="464" y="692"/>
                </a:moveTo>
                <a:cubicBezTo>
                  <a:pt x="464" y="695"/>
                  <a:pt x="461" y="693"/>
                  <a:pt x="459" y="693"/>
                </a:cubicBezTo>
                <a:cubicBezTo>
                  <a:pt x="463" y="697"/>
                  <a:pt x="456" y="695"/>
                  <a:pt x="458" y="698"/>
                </a:cubicBezTo>
                <a:cubicBezTo>
                  <a:pt x="459" y="697"/>
                  <a:pt x="459" y="697"/>
                  <a:pt x="459" y="699"/>
                </a:cubicBezTo>
                <a:cubicBezTo>
                  <a:pt x="462" y="697"/>
                  <a:pt x="463" y="698"/>
                  <a:pt x="461" y="695"/>
                </a:cubicBezTo>
                <a:cubicBezTo>
                  <a:pt x="464" y="695"/>
                  <a:pt x="464" y="696"/>
                  <a:pt x="466" y="697"/>
                </a:cubicBezTo>
                <a:cubicBezTo>
                  <a:pt x="464" y="696"/>
                  <a:pt x="464" y="691"/>
                  <a:pt x="464" y="692"/>
                </a:cubicBezTo>
                <a:close/>
                <a:moveTo>
                  <a:pt x="263" y="378"/>
                </a:moveTo>
                <a:cubicBezTo>
                  <a:pt x="261" y="376"/>
                  <a:pt x="264" y="376"/>
                  <a:pt x="263" y="374"/>
                </a:cubicBezTo>
                <a:cubicBezTo>
                  <a:pt x="261" y="376"/>
                  <a:pt x="259" y="375"/>
                  <a:pt x="257" y="375"/>
                </a:cubicBezTo>
                <a:cubicBezTo>
                  <a:pt x="257" y="376"/>
                  <a:pt x="258" y="378"/>
                  <a:pt x="260" y="378"/>
                </a:cubicBezTo>
                <a:cubicBezTo>
                  <a:pt x="259" y="377"/>
                  <a:pt x="258" y="376"/>
                  <a:pt x="259" y="376"/>
                </a:cubicBezTo>
                <a:cubicBezTo>
                  <a:pt x="260" y="376"/>
                  <a:pt x="261" y="377"/>
                  <a:pt x="263" y="378"/>
                </a:cubicBezTo>
                <a:close/>
                <a:moveTo>
                  <a:pt x="283" y="385"/>
                </a:moveTo>
                <a:cubicBezTo>
                  <a:pt x="282" y="384"/>
                  <a:pt x="282" y="383"/>
                  <a:pt x="281" y="383"/>
                </a:cubicBezTo>
                <a:cubicBezTo>
                  <a:pt x="280" y="383"/>
                  <a:pt x="280" y="383"/>
                  <a:pt x="280" y="383"/>
                </a:cubicBezTo>
                <a:cubicBezTo>
                  <a:pt x="284" y="387"/>
                  <a:pt x="278" y="386"/>
                  <a:pt x="277" y="388"/>
                </a:cubicBezTo>
                <a:cubicBezTo>
                  <a:pt x="278" y="387"/>
                  <a:pt x="278" y="387"/>
                  <a:pt x="278" y="388"/>
                </a:cubicBezTo>
                <a:cubicBezTo>
                  <a:pt x="278" y="388"/>
                  <a:pt x="277" y="389"/>
                  <a:pt x="277" y="390"/>
                </a:cubicBezTo>
                <a:cubicBezTo>
                  <a:pt x="280" y="390"/>
                  <a:pt x="281" y="386"/>
                  <a:pt x="283" y="385"/>
                </a:cubicBezTo>
                <a:close/>
                <a:moveTo>
                  <a:pt x="389" y="550"/>
                </a:moveTo>
                <a:cubicBezTo>
                  <a:pt x="387" y="548"/>
                  <a:pt x="386" y="548"/>
                  <a:pt x="385" y="547"/>
                </a:cubicBezTo>
                <a:cubicBezTo>
                  <a:pt x="386" y="551"/>
                  <a:pt x="383" y="548"/>
                  <a:pt x="382" y="548"/>
                </a:cubicBezTo>
                <a:cubicBezTo>
                  <a:pt x="382" y="550"/>
                  <a:pt x="385" y="549"/>
                  <a:pt x="384" y="552"/>
                </a:cubicBezTo>
                <a:cubicBezTo>
                  <a:pt x="384" y="551"/>
                  <a:pt x="383" y="550"/>
                  <a:pt x="383" y="550"/>
                </a:cubicBezTo>
                <a:cubicBezTo>
                  <a:pt x="387" y="554"/>
                  <a:pt x="386" y="550"/>
                  <a:pt x="389" y="550"/>
                </a:cubicBezTo>
                <a:close/>
                <a:moveTo>
                  <a:pt x="367" y="517"/>
                </a:moveTo>
                <a:cubicBezTo>
                  <a:pt x="368" y="520"/>
                  <a:pt x="364" y="518"/>
                  <a:pt x="366" y="522"/>
                </a:cubicBezTo>
                <a:cubicBezTo>
                  <a:pt x="367" y="521"/>
                  <a:pt x="367" y="519"/>
                  <a:pt x="369" y="520"/>
                </a:cubicBezTo>
                <a:cubicBezTo>
                  <a:pt x="367" y="519"/>
                  <a:pt x="368" y="516"/>
                  <a:pt x="367" y="517"/>
                </a:cubicBezTo>
                <a:close/>
                <a:moveTo>
                  <a:pt x="371" y="520"/>
                </a:moveTo>
                <a:cubicBezTo>
                  <a:pt x="371" y="521"/>
                  <a:pt x="376" y="520"/>
                  <a:pt x="375" y="518"/>
                </a:cubicBezTo>
                <a:cubicBezTo>
                  <a:pt x="372" y="517"/>
                  <a:pt x="372" y="521"/>
                  <a:pt x="370" y="519"/>
                </a:cubicBezTo>
                <a:cubicBezTo>
                  <a:pt x="371" y="522"/>
                  <a:pt x="370" y="523"/>
                  <a:pt x="371" y="526"/>
                </a:cubicBezTo>
                <a:cubicBezTo>
                  <a:pt x="373" y="524"/>
                  <a:pt x="373" y="524"/>
                  <a:pt x="373" y="524"/>
                </a:cubicBezTo>
                <a:cubicBezTo>
                  <a:pt x="373" y="523"/>
                  <a:pt x="370" y="521"/>
                  <a:pt x="371" y="520"/>
                </a:cubicBezTo>
                <a:close/>
                <a:moveTo>
                  <a:pt x="398" y="551"/>
                </a:moveTo>
                <a:cubicBezTo>
                  <a:pt x="395" y="550"/>
                  <a:pt x="395" y="548"/>
                  <a:pt x="392" y="549"/>
                </a:cubicBezTo>
                <a:cubicBezTo>
                  <a:pt x="393" y="550"/>
                  <a:pt x="393" y="551"/>
                  <a:pt x="394" y="552"/>
                </a:cubicBezTo>
                <a:cubicBezTo>
                  <a:pt x="396" y="553"/>
                  <a:pt x="396" y="550"/>
                  <a:pt x="398" y="551"/>
                </a:cubicBezTo>
                <a:close/>
                <a:moveTo>
                  <a:pt x="383" y="521"/>
                </a:moveTo>
                <a:cubicBezTo>
                  <a:pt x="382" y="520"/>
                  <a:pt x="383" y="519"/>
                  <a:pt x="383" y="518"/>
                </a:cubicBezTo>
                <a:cubicBezTo>
                  <a:pt x="381" y="518"/>
                  <a:pt x="382" y="520"/>
                  <a:pt x="380" y="518"/>
                </a:cubicBezTo>
                <a:cubicBezTo>
                  <a:pt x="380" y="518"/>
                  <a:pt x="380" y="517"/>
                  <a:pt x="379" y="517"/>
                </a:cubicBezTo>
                <a:cubicBezTo>
                  <a:pt x="379" y="518"/>
                  <a:pt x="380" y="523"/>
                  <a:pt x="381" y="522"/>
                </a:cubicBezTo>
                <a:cubicBezTo>
                  <a:pt x="380" y="520"/>
                  <a:pt x="383" y="521"/>
                  <a:pt x="383" y="521"/>
                </a:cubicBezTo>
                <a:close/>
                <a:moveTo>
                  <a:pt x="405" y="538"/>
                </a:moveTo>
                <a:cubicBezTo>
                  <a:pt x="401" y="540"/>
                  <a:pt x="402" y="540"/>
                  <a:pt x="401" y="543"/>
                </a:cubicBezTo>
                <a:cubicBezTo>
                  <a:pt x="402" y="543"/>
                  <a:pt x="406" y="538"/>
                  <a:pt x="405" y="538"/>
                </a:cubicBezTo>
                <a:close/>
                <a:moveTo>
                  <a:pt x="409" y="550"/>
                </a:moveTo>
                <a:cubicBezTo>
                  <a:pt x="409" y="548"/>
                  <a:pt x="407" y="545"/>
                  <a:pt x="406" y="545"/>
                </a:cubicBezTo>
                <a:cubicBezTo>
                  <a:pt x="406" y="546"/>
                  <a:pt x="408" y="550"/>
                  <a:pt x="408" y="550"/>
                </a:cubicBezTo>
                <a:cubicBezTo>
                  <a:pt x="408" y="549"/>
                  <a:pt x="409" y="549"/>
                  <a:pt x="409" y="550"/>
                </a:cubicBezTo>
                <a:close/>
                <a:moveTo>
                  <a:pt x="415" y="535"/>
                </a:moveTo>
                <a:cubicBezTo>
                  <a:pt x="418" y="533"/>
                  <a:pt x="413" y="527"/>
                  <a:pt x="411" y="529"/>
                </a:cubicBezTo>
                <a:cubicBezTo>
                  <a:pt x="415" y="530"/>
                  <a:pt x="413" y="532"/>
                  <a:pt x="415" y="535"/>
                </a:cubicBezTo>
                <a:close/>
                <a:moveTo>
                  <a:pt x="271" y="293"/>
                </a:moveTo>
                <a:cubicBezTo>
                  <a:pt x="271" y="291"/>
                  <a:pt x="274" y="292"/>
                  <a:pt x="274" y="289"/>
                </a:cubicBezTo>
                <a:cubicBezTo>
                  <a:pt x="281" y="284"/>
                  <a:pt x="268" y="290"/>
                  <a:pt x="271" y="291"/>
                </a:cubicBezTo>
                <a:cubicBezTo>
                  <a:pt x="268" y="291"/>
                  <a:pt x="266" y="290"/>
                  <a:pt x="265" y="294"/>
                </a:cubicBezTo>
                <a:cubicBezTo>
                  <a:pt x="268" y="295"/>
                  <a:pt x="269" y="293"/>
                  <a:pt x="269" y="292"/>
                </a:cubicBezTo>
                <a:cubicBezTo>
                  <a:pt x="269" y="292"/>
                  <a:pt x="270" y="293"/>
                  <a:pt x="271" y="293"/>
                </a:cubicBezTo>
                <a:close/>
                <a:moveTo>
                  <a:pt x="427" y="531"/>
                </a:moveTo>
                <a:cubicBezTo>
                  <a:pt x="425" y="535"/>
                  <a:pt x="421" y="529"/>
                  <a:pt x="421" y="533"/>
                </a:cubicBezTo>
                <a:cubicBezTo>
                  <a:pt x="422" y="531"/>
                  <a:pt x="428" y="536"/>
                  <a:pt x="427" y="531"/>
                </a:cubicBezTo>
                <a:close/>
                <a:moveTo>
                  <a:pt x="532" y="675"/>
                </a:moveTo>
                <a:cubicBezTo>
                  <a:pt x="530" y="676"/>
                  <a:pt x="535" y="680"/>
                  <a:pt x="533" y="681"/>
                </a:cubicBezTo>
                <a:cubicBezTo>
                  <a:pt x="534" y="681"/>
                  <a:pt x="534" y="681"/>
                  <a:pt x="535" y="681"/>
                </a:cubicBezTo>
                <a:cubicBezTo>
                  <a:pt x="534" y="678"/>
                  <a:pt x="533" y="674"/>
                  <a:pt x="529" y="672"/>
                </a:cubicBezTo>
                <a:cubicBezTo>
                  <a:pt x="529" y="673"/>
                  <a:pt x="527" y="674"/>
                  <a:pt x="528" y="676"/>
                </a:cubicBezTo>
                <a:cubicBezTo>
                  <a:pt x="530" y="675"/>
                  <a:pt x="530" y="674"/>
                  <a:pt x="532" y="675"/>
                </a:cubicBezTo>
                <a:close/>
                <a:moveTo>
                  <a:pt x="603" y="671"/>
                </a:moveTo>
                <a:cubicBezTo>
                  <a:pt x="602" y="671"/>
                  <a:pt x="601" y="672"/>
                  <a:pt x="600" y="670"/>
                </a:cubicBezTo>
                <a:cubicBezTo>
                  <a:pt x="600" y="670"/>
                  <a:pt x="600" y="670"/>
                  <a:pt x="600" y="669"/>
                </a:cubicBezTo>
                <a:cubicBezTo>
                  <a:pt x="599" y="670"/>
                  <a:pt x="599" y="671"/>
                  <a:pt x="599" y="672"/>
                </a:cubicBezTo>
                <a:cubicBezTo>
                  <a:pt x="600" y="670"/>
                  <a:pt x="604" y="675"/>
                  <a:pt x="603" y="671"/>
                </a:cubicBezTo>
                <a:close/>
                <a:moveTo>
                  <a:pt x="652" y="694"/>
                </a:moveTo>
                <a:cubicBezTo>
                  <a:pt x="653" y="698"/>
                  <a:pt x="650" y="697"/>
                  <a:pt x="648" y="697"/>
                </a:cubicBezTo>
                <a:cubicBezTo>
                  <a:pt x="649" y="699"/>
                  <a:pt x="648" y="701"/>
                  <a:pt x="646" y="699"/>
                </a:cubicBezTo>
                <a:cubicBezTo>
                  <a:pt x="647" y="705"/>
                  <a:pt x="649" y="699"/>
                  <a:pt x="653" y="698"/>
                </a:cubicBezTo>
                <a:cubicBezTo>
                  <a:pt x="653" y="700"/>
                  <a:pt x="653" y="698"/>
                  <a:pt x="654" y="700"/>
                </a:cubicBezTo>
                <a:cubicBezTo>
                  <a:pt x="658" y="696"/>
                  <a:pt x="663" y="691"/>
                  <a:pt x="665" y="690"/>
                </a:cubicBezTo>
                <a:cubicBezTo>
                  <a:pt x="660" y="689"/>
                  <a:pt x="657" y="700"/>
                  <a:pt x="652" y="695"/>
                </a:cubicBezTo>
                <a:cubicBezTo>
                  <a:pt x="652" y="695"/>
                  <a:pt x="652" y="694"/>
                  <a:pt x="652" y="694"/>
                </a:cubicBezTo>
                <a:close/>
                <a:moveTo>
                  <a:pt x="367" y="240"/>
                </a:moveTo>
                <a:cubicBezTo>
                  <a:pt x="366" y="240"/>
                  <a:pt x="366" y="240"/>
                  <a:pt x="365" y="240"/>
                </a:cubicBezTo>
                <a:cubicBezTo>
                  <a:pt x="369" y="237"/>
                  <a:pt x="373" y="234"/>
                  <a:pt x="375" y="232"/>
                </a:cubicBezTo>
                <a:cubicBezTo>
                  <a:pt x="375" y="232"/>
                  <a:pt x="374" y="232"/>
                  <a:pt x="374" y="231"/>
                </a:cubicBezTo>
                <a:cubicBezTo>
                  <a:pt x="377" y="227"/>
                  <a:pt x="384" y="230"/>
                  <a:pt x="384" y="224"/>
                </a:cubicBezTo>
                <a:cubicBezTo>
                  <a:pt x="380" y="224"/>
                  <a:pt x="379" y="230"/>
                  <a:pt x="376" y="226"/>
                </a:cubicBezTo>
                <a:cubicBezTo>
                  <a:pt x="371" y="228"/>
                  <a:pt x="367" y="236"/>
                  <a:pt x="360" y="235"/>
                </a:cubicBezTo>
                <a:cubicBezTo>
                  <a:pt x="360" y="241"/>
                  <a:pt x="353" y="242"/>
                  <a:pt x="349" y="242"/>
                </a:cubicBezTo>
                <a:cubicBezTo>
                  <a:pt x="352" y="243"/>
                  <a:pt x="357" y="245"/>
                  <a:pt x="356" y="251"/>
                </a:cubicBezTo>
                <a:cubicBezTo>
                  <a:pt x="359" y="246"/>
                  <a:pt x="364" y="243"/>
                  <a:pt x="367" y="240"/>
                </a:cubicBezTo>
                <a:close/>
                <a:moveTo>
                  <a:pt x="385" y="224"/>
                </a:moveTo>
                <a:cubicBezTo>
                  <a:pt x="387" y="225"/>
                  <a:pt x="388" y="223"/>
                  <a:pt x="390" y="224"/>
                </a:cubicBezTo>
                <a:cubicBezTo>
                  <a:pt x="386" y="218"/>
                  <a:pt x="395" y="223"/>
                  <a:pt x="392" y="218"/>
                </a:cubicBezTo>
                <a:cubicBezTo>
                  <a:pt x="389" y="221"/>
                  <a:pt x="386" y="221"/>
                  <a:pt x="384" y="221"/>
                </a:cubicBezTo>
                <a:cubicBezTo>
                  <a:pt x="384" y="221"/>
                  <a:pt x="383" y="220"/>
                  <a:pt x="383" y="221"/>
                </a:cubicBezTo>
                <a:cubicBezTo>
                  <a:pt x="384" y="223"/>
                  <a:pt x="385" y="222"/>
                  <a:pt x="385" y="224"/>
                </a:cubicBezTo>
                <a:close/>
                <a:moveTo>
                  <a:pt x="783" y="685"/>
                </a:moveTo>
                <a:cubicBezTo>
                  <a:pt x="782" y="684"/>
                  <a:pt x="780" y="684"/>
                  <a:pt x="779" y="684"/>
                </a:cubicBezTo>
                <a:cubicBezTo>
                  <a:pt x="780" y="685"/>
                  <a:pt x="780" y="686"/>
                  <a:pt x="780" y="687"/>
                </a:cubicBezTo>
                <a:cubicBezTo>
                  <a:pt x="781" y="685"/>
                  <a:pt x="781" y="685"/>
                  <a:pt x="783" y="685"/>
                </a:cubicBezTo>
                <a:close/>
                <a:moveTo>
                  <a:pt x="784" y="685"/>
                </a:moveTo>
                <a:cubicBezTo>
                  <a:pt x="786" y="684"/>
                  <a:pt x="784" y="682"/>
                  <a:pt x="784" y="681"/>
                </a:cubicBezTo>
                <a:cubicBezTo>
                  <a:pt x="783" y="681"/>
                  <a:pt x="780" y="681"/>
                  <a:pt x="782" y="682"/>
                </a:cubicBezTo>
                <a:cubicBezTo>
                  <a:pt x="784" y="681"/>
                  <a:pt x="783" y="684"/>
                  <a:pt x="784" y="685"/>
                </a:cubicBezTo>
                <a:close/>
                <a:moveTo>
                  <a:pt x="463" y="170"/>
                </a:moveTo>
                <a:cubicBezTo>
                  <a:pt x="462" y="170"/>
                  <a:pt x="456" y="168"/>
                  <a:pt x="459" y="172"/>
                </a:cubicBezTo>
                <a:cubicBezTo>
                  <a:pt x="460" y="172"/>
                  <a:pt x="461" y="170"/>
                  <a:pt x="463" y="173"/>
                </a:cubicBezTo>
                <a:cubicBezTo>
                  <a:pt x="465" y="172"/>
                  <a:pt x="464" y="169"/>
                  <a:pt x="465" y="168"/>
                </a:cubicBezTo>
                <a:cubicBezTo>
                  <a:pt x="464" y="166"/>
                  <a:pt x="461" y="166"/>
                  <a:pt x="461" y="167"/>
                </a:cubicBezTo>
                <a:cubicBezTo>
                  <a:pt x="462" y="168"/>
                  <a:pt x="464" y="169"/>
                  <a:pt x="463" y="170"/>
                </a:cubicBezTo>
                <a:close/>
                <a:moveTo>
                  <a:pt x="788" y="657"/>
                </a:moveTo>
                <a:cubicBezTo>
                  <a:pt x="785" y="650"/>
                  <a:pt x="785" y="656"/>
                  <a:pt x="783" y="651"/>
                </a:cubicBezTo>
                <a:cubicBezTo>
                  <a:pt x="781" y="653"/>
                  <a:pt x="787" y="656"/>
                  <a:pt x="788" y="657"/>
                </a:cubicBezTo>
                <a:close/>
                <a:moveTo>
                  <a:pt x="474" y="159"/>
                </a:moveTo>
                <a:cubicBezTo>
                  <a:pt x="475" y="161"/>
                  <a:pt x="476" y="159"/>
                  <a:pt x="477" y="160"/>
                </a:cubicBezTo>
                <a:cubicBezTo>
                  <a:pt x="476" y="161"/>
                  <a:pt x="475" y="161"/>
                  <a:pt x="475" y="162"/>
                </a:cubicBezTo>
                <a:cubicBezTo>
                  <a:pt x="476" y="161"/>
                  <a:pt x="477" y="162"/>
                  <a:pt x="478" y="161"/>
                </a:cubicBezTo>
                <a:cubicBezTo>
                  <a:pt x="475" y="158"/>
                  <a:pt x="474" y="159"/>
                  <a:pt x="472" y="155"/>
                </a:cubicBezTo>
                <a:cubicBezTo>
                  <a:pt x="476" y="162"/>
                  <a:pt x="468" y="165"/>
                  <a:pt x="465" y="166"/>
                </a:cubicBezTo>
                <a:cubicBezTo>
                  <a:pt x="468" y="165"/>
                  <a:pt x="467" y="169"/>
                  <a:pt x="468" y="172"/>
                </a:cubicBezTo>
                <a:cubicBezTo>
                  <a:pt x="470" y="168"/>
                  <a:pt x="475" y="166"/>
                  <a:pt x="474" y="159"/>
                </a:cubicBezTo>
                <a:close/>
                <a:moveTo>
                  <a:pt x="498" y="143"/>
                </a:moveTo>
                <a:cubicBezTo>
                  <a:pt x="497" y="143"/>
                  <a:pt x="495" y="141"/>
                  <a:pt x="493" y="141"/>
                </a:cubicBezTo>
                <a:cubicBezTo>
                  <a:pt x="495" y="144"/>
                  <a:pt x="498" y="144"/>
                  <a:pt x="498" y="143"/>
                </a:cubicBezTo>
                <a:close/>
                <a:moveTo>
                  <a:pt x="826" y="575"/>
                </a:moveTo>
                <a:cubicBezTo>
                  <a:pt x="826" y="577"/>
                  <a:pt x="826" y="578"/>
                  <a:pt x="825" y="580"/>
                </a:cubicBezTo>
                <a:cubicBezTo>
                  <a:pt x="823" y="581"/>
                  <a:pt x="818" y="579"/>
                  <a:pt x="818" y="583"/>
                </a:cubicBezTo>
                <a:cubicBezTo>
                  <a:pt x="822" y="582"/>
                  <a:pt x="826" y="581"/>
                  <a:pt x="829" y="580"/>
                </a:cubicBezTo>
                <a:cubicBezTo>
                  <a:pt x="828" y="576"/>
                  <a:pt x="827" y="579"/>
                  <a:pt x="826" y="578"/>
                </a:cubicBezTo>
                <a:cubicBezTo>
                  <a:pt x="827" y="578"/>
                  <a:pt x="827" y="574"/>
                  <a:pt x="826" y="575"/>
                </a:cubicBezTo>
                <a:close/>
                <a:moveTo>
                  <a:pt x="830" y="571"/>
                </a:moveTo>
                <a:cubicBezTo>
                  <a:pt x="828" y="573"/>
                  <a:pt x="830" y="574"/>
                  <a:pt x="831" y="577"/>
                </a:cubicBezTo>
                <a:cubicBezTo>
                  <a:pt x="831" y="575"/>
                  <a:pt x="831" y="573"/>
                  <a:pt x="830" y="571"/>
                </a:cubicBezTo>
                <a:close/>
                <a:moveTo>
                  <a:pt x="828" y="522"/>
                </a:moveTo>
                <a:cubicBezTo>
                  <a:pt x="827" y="522"/>
                  <a:pt x="826" y="521"/>
                  <a:pt x="825" y="522"/>
                </a:cubicBezTo>
                <a:cubicBezTo>
                  <a:pt x="827" y="526"/>
                  <a:pt x="828" y="523"/>
                  <a:pt x="828" y="522"/>
                </a:cubicBezTo>
                <a:close/>
                <a:moveTo>
                  <a:pt x="874" y="541"/>
                </a:moveTo>
                <a:cubicBezTo>
                  <a:pt x="876" y="541"/>
                  <a:pt x="880" y="540"/>
                  <a:pt x="877" y="536"/>
                </a:cubicBezTo>
                <a:cubicBezTo>
                  <a:pt x="873" y="536"/>
                  <a:pt x="872" y="536"/>
                  <a:pt x="869" y="539"/>
                </a:cubicBezTo>
                <a:cubicBezTo>
                  <a:pt x="871" y="539"/>
                  <a:pt x="873" y="537"/>
                  <a:pt x="874" y="541"/>
                </a:cubicBezTo>
                <a:close/>
                <a:moveTo>
                  <a:pt x="903" y="531"/>
                </a:moveTo>
                <a:cubicBezTo>
                  <a:pt x="903" y="530"/>
                  <a:pt x="904" y="531"/>
                  <a:pt x="905" y="531"/>
                </a:cubicBezTo>
                <a:cubicBezTo>
                  <a:pt x="904" y="528"/>
                  <a:pt x="901" y="527"/>
                  <a:pt x="901" y="528"/>
                </a:cubicBezTo>
                <a:cubicBezTo>
                  <a:pt x="902" y="528"/>
                  <a:pt x="902" y="530"/>
                  <a:pt x="903" y="531"/>
                </a:cubicBezTo>
                <a:close/>
                <a:moveTo>
                  <a:pt x="877" y="453"/>
                </a:moveTo>
                <a:cubicBezTo>
                  <a:pt x="876" y="455"/>
                  <a:pt x="873" y="453"/>
                  <a:pt x="874" y="456"/>
                </a:cubicBezTo>
                <a:cubicBezTo>
                  <a:pt x="876" y="457"/>
                  <a:pt x="877" y="454"/>
                  <a:pt x="877" y="453"/>
                </a:cubicBezTo>
                <a:close/>
                <a:moveTo>
                  <a:pt x="679" y="131"/>
                </a:moveTo>
                <a:cubicBezTo>
                  <a:pt x="680" y="130"/>
                  <a:pt x="680" y="125"/>
                  <a:pt x="678" y="126"/>
                </a:cubicBezTo>
                <a:cubicBezTo>
                  <a:pt x="680" y="130"/>
                  <a:pt x="677" y="125"/>
                  <a:pt x="676" y="125"/>
                </a:cubicBezTo>
                <a:cubicBezTo>
                  <a:pt x="678" y="127"/>
                  <a:pt x="674" y="126"/>
                  <a:pt x="675" y="128"/>
                </a:cubicBezTo>
                <a:cubicBezTo>
                  <a:pt x="677" y="127"/>
                  <a:pt x="678" y="128"/>
                  <a:pt x="679" y="131"/>
                </a:cubicBezTo>
                <a:close/>
                <a:moveTo>
                  <a:pt x="679" y="116"/>
                </a:moveTo>
                <a:cubicBezTo>
                  <a:pt x="677" y="114"/>
                  <a:pt x="679" y="112"/>
                  <a:pt x="677" y="112"/>
                </a:cubicBezTo>
                <a:cubicBezTo>
                  <a:pt x="676" y="114"/>
                  <a:pt x="673" y="116"/>
                  <a:pt x="674" y="119"/>
                </a:cubicBezTo>
                <a:cubicBezTo>
                  <a:pt x="676" y="117"/>
                  <a:pt x="675" y="113"/>
                  <a:pt x="679" y="116"/>
                </a:cubicBezTo>
                <a:close/>
                <a:moveTo>
                  <a:pt x="895" y="443"/>
                </a:moveTo>
                <a:cubicBezTo>
                  <a:pt x="893" y="441"/>
                  <a:pt x="892" y="439"/>
                  <a:pt x="890" y="439"/>
                </a:cubicBezTo>
                <a:cubicBezTo>
                  <a:pt x="895" y="444"/>
                  <a:pt x="888" y="440"/>
                  <a:pt x="890" y="444"/>
                </a:cubicBezTo>
                <a:cubicBezTo>
                  <a:pt x="894" y="441"/>
                  <a:pt x="893" y="450"/>
                  <a:pt x="897" y="449"/>
                </a:cubicBezTo>
                <a:cubicBezTo>
                  <a:pt x="898" y="446"/>
                  <a:pt x="892" y="446"/>
                  <a:pt x="895" y="443"/>
                </a:cubicBezTo>
                <a:close/>
                <a:moveTo>
                  <a:pt x="631" y="43"/>
                </a:moveTo>
                <a:cubicBezTo>
                  <a:pt x="631" y="44"/>
                  <a:pt x="630" y="44"/>
                  <a:pt x="630" y="43"/>
                </a:cubicBezTo>
                <a:cubicBezTo>
                  <a:pt x="630" y="43"/>
                  <a:pt x="631" y="42"/>
                  <a:pt x="631" y="42"/>
                </a:cubicBezTo>
                <a:cubicBezTo>
                  <a:pt x="630" y="43"/>
                  <a:pt x="628" y="41"/>
                  <a:pt x="627" y="43"/>
                </a:cubicBezTo>
                <a:cubicBezTo>
                  <a:pt x="629" y="45"/>
                  <a:pt x="629" y="46"/>
                  <a:pt x="629" y="47"/>
                </a:cubicBezTo>
                <a:cubicBezTo>
                  <a:pt x="631" y="46"/>
                  <a:pt x="629" y="44"/>
                  <a:pt x="631" y="44"/>
                </a:cubicBezTo>
                <a:cubicBezTo>
                  <a:pt x="631" y="44"/>
                  <a:pt x="632" y="44"/>
                  <a:pt x="631" y="43"/>
                </a:cubicBezTo>
                <a:close/>
                <a:moveTo>
                  <a:pt x="694" y="109"/>
                </a:moveTo>
                <a:cubicBezTo>
                  <a:pt x="691" y="110"/>
                  <a:pt x="689" y="104"/>
                  <a:pt x="689" y="109"/>
                </a:cubicBezTo>
                <a:cubicBezTo>
                  <a:pt x="687" y="108"/>
                  <a:pt x="681" y="104"/>
                  <a:pt x="683" y="110"/>
                </a:cubicBezTo>
                <a:cubicBezTo>
                  <a:pt x="687" y="110"/>
                  <a:pt x="692" y="111"/>
                  <a:pt x="694" y="109"/>
                </a:cubicBezTo>
                <a:close/>
                <a:moveTo>
                  <a:pt x="699" y="111"/>
                </a:moveTo>
                <a:cubicBezTo>
                  <a:pt x="699" y="112"/>
                  <a:pt x="700" y="115"/>
                  <a:pt x="698" y="114"/>
                </a:cubicBezTo>
                <a:cubicBezTo>
                  <a:pt x="697" y="111"/>
                  <a:pt x="700" y="111"/>
                  <a:pt x="697" y="108"/>
                </a:cubicBezTo>
                <a:cubicBezTo>
                  <a:pt x="698" y="108"/>
                  <a:pt x="698" y="108"/>
                  <a:pt x="699" y="108"/>
                </a:cubicBezTo>
                <a:cubicBezTo>
                  <a:pt x="699" y="106"/>
                  <a:pt x="698" y="106"/>
                  <a:pt x="697" y="104"/>
                </a:cubicBezTo>
                <a:cubicBezTo>
                  <a:pt x="697" y="107"/>
                  <a:pt x="693" y="106"/>
                  <a:pt x="696" y="109"/>
                </a:cubicBezTo>
                <a:cubicBezTo>
                  <a:pt x="695" y="109"/>
                  <a:pt x="694" y="109"/>
                  <a:pt x="693" y="107"/>
                </a:cubicBezTo>
                <a:cubicBezTo>
                  <a:pt x="693" y="107"/>
                  <a:pt x="694" y="106"/>
                  <a:pt x="694" y="105"/>
                </a:cubicBezTo>
                <a:cubicBezTo>
                  <a:pt x="693" y="104"/>
                  <a:pt x="692" y="106"/>
                  <a:pt x="691" y="105"/>
                </a:cubicBezTo>
                <a:cubicBezTo>
                  <a:pt x="691" y="104"/>
                  <a:pt x="689" y="102"/>
                  <a:pt x="691" y="101"/>
                </a:cubicBezTo>
                <a:cubicBezTo>
                  <a:pt x="692" y="106"/>
                  <a:pt x="696" y="103"/>
                  <a:pt x="698" y="103"/>
                </a:cubicBezTo>
                <a:cubicBezTo>
                  <a:pt x="699" y="102"/>
                  <a:pt x="698" y="102"/>
                  <a:pt x="697" y="102"/>
                </a:cubicBezTo>
                <a:cubicBezTo>
                  <a:pt x="697" y="99"/>
                  <a:pt x="701" y="103"/>
                  <a:pt x="702" y="102"/>
                </a:cubicBezTo>
                <a:cubicBezTo>
                  <a:pt x="702" y="104"/>
                  <a:pt x="702" y="106"/>
                  <a:pt x="704" y="105"/>
                </a:cubicBezTo>
                <a:cubicBezTo>
                  <a:pt x="704" y="107"/>
                  <a:pt x="703" y="108"/>
                  <a:pt x="702" y="109"/>
                </a:cubicBezTo>
                <a:cubicBezTo>
                  <a:pt x="702" y="110"/>
                  <a:pt x="703" y="110"/>
                  <a:pt x="704" y="111"/>
                </a:cubicBezTo>
                <a:cubicBezTo>
                  <a:pt x="704" y="111"/>
                  <a:pt x="705" y="109"/>
                  <a:pt x="706" y="111"/>
                </a:cubicBezTo>
                <a:cubicBezTo>
                  <a:pt x="707" y="110"/>
                  <a:pt x="708" y="110"/>
                  <a:pt x="708" y="109"/>
                </a:cubicBezTo>
                <a:cubicBezTo>
                  <a:pt x="709" y="110"/>
                  <a:pt x="711" y="111"/>
                  <a:pt x="712" y="112"/>
                </a:cubicBezTo>
                <a:cubicBezTo>
                  <a:pt x="712" y="114"/>
                  <a:pt x="710" y="114"/>
                  <a:pt x="709" y="114"/>
                </a:cubicBezTo>
                <a:cubicBezTo>
                  <a:pt x="708" y="110"/>
                  <a:pt x="708" y="114"/>
                  <a:pt x="706" y="112"/>
                </a:cubicBezTo>
                <a:cubicBezTo>
                  <a:pt x="707" y="115"/>
                  <a:pt x="708" y="114"/>
                  <a:pt x="709" y="116"/>
                </a:cubicBezTo>
                <a:cubicBezTo>
                  <a:pt x="708" y="117"/>
                  <a:pt x="706" y="116"/>
                  <a:pt x="705" y="115"/>
                </a:cubicBezTo>
                <a:cubicBezTo>
                  <a:pt x="705" y="114"/>
                  <a:pt x="705" y="113"/>
                  <a:pt x="705" y="113"/>
                </a:cubicBezTo>
                <a:cubicBezTo>
                  <a:pt x="703" y="111"/>
                  <a:pt x="701" y="111"/>
                  <a:pt x="699" y="111"/>
                </a:cubicBezTo>
                <a:close/>
                <a:moveTo>
                  <a:pt x="701" y="110"/>
                </a:moveTo>
                <a:cubicBezTo>
                  <a:pt x="700" y="108"/>
                  <a:pt x="703" y="108"/>
                  <a:pt x="701" y="106"/>
                </a:cubicBezTo>
                <a:cubicBezTo>
                  <a:pt x="699" y="106"/>
                  <a:pt x="699" y="110"/>
                  <a:pt x="701" y="110"/>
                </a:cubicBezTo>
                <a:close/>
                <a:moveTo>
                  <a:pt x="647" y="45"/>
                </a:moveTo>
                <a:cubicBezTo>
                  <a:pt x="647" y="44"/>
                  <a:pt x="649" y="43"/>
                  <a:pt x="647" y="42"/>
                </a:cubicBezTo>
                <a:cubicBezTo>
                  <a:pt x="646" y="42"/>
                  <a:pt x="646" y="39"/>
                  <a:pt x="644" y="39"/>
                </a:cubicBezTo>
                <a:cubicBezTo>
                  <a:pt x="646" y="43"/>
                  <a:pt x="641" y="40"/>
                  <a:pt x="641" y="42"/>
                </a:cubicBezTo>
                <a:cubicBezTo>
                  <a:pt x="644" y="42"/>
                  <a:pt x="646" y="42"/>
                  <a:pt x="647" y="45"/>
                </a:cubicBezTo>
                <a:close/>
                <a:moveTo>
                  <a:pt x="917" y="454"/>
                </a:moveTo>
                <a:cubicBezTo>
                  <a:pt x="917" y="455"/>
                  <a:pt x="917" y="455"/>
                  <a:pt x="917" y="455"/>
                </a:cubicBezTo>
                <a:cubicBezTo>
                  <a:pt x="918" y="455"/>
                  <a:pt x="918" y="455"/>
                  <a:pt x="918" y="455"/>
                </a:cubicBezTo>
                <a:cubicBezTo>
                  <a:pt x="918" y="454"/>
                  <a:pt x="919" y="454"/>
                  <a:pt x="918" y="454"/>
                </a:cubicBezTo>
                <a:cubicBezTo>
                  <a:pt x="916" y="454"/>
                  <a:pt x="917" y="453"/>
                  <a:pt x="916" y="451"/>
                </a:cubicBezTo>
                <a:cubicBezTo>
                  <a:pt x="915" y="452"/>
                  <a:pt x="915" y="452"/>
                  <a:pt x="915" y="452"/>
                </a:cubicBezTo>
                <a:cubicBezTo>
                  <a:pt x="915" y="453"/>
                  <a:pt x="915" y="453"/>
                  <a:pt x="915" y="454"/>
                </a:cubicBezTo>
                <a:cubicBezTo>
                  <a:pt x="916" y="453"/>
                  <a:pt x="917" y="454"/>
                  <a:pt x="917" y="454"/>
                </a:cubicBezTo>
                <a:close/>
                <a:moveTo>
                  <a:pt x="764" y="177"/>
                </a:moveTo>
                <a:cubicBezTo>
                  <a:pt x="763" y="178"/>
                  <a:pt x="758" y="175"/>
                  <a:pt x="760" y="179"/>
                </a:cubicBezTo>
                <a:cubicBezTo>
                  <a:pt x="762" y="181"/>
                  <a:pt x="760" y="176"/>
                  <a:pt x="762" y="178"/>
                </a:cubicBezTo>
                <a:cubicBezTo>
                  <a:pt x="762" y="180"/>
                  <a:pt x="762" y="181"/>
                  <a:pt x="761" y="182"/>
                </a:cubicBezTo>
                <a:cubicBezTo>
                  <a:pt x="761" y="182"/>
                  <a:pt x="760" y="181"/>
                  <a:pt x="760" y="181"/>
                </a:cubicBezTo>
                <a:cubicBezTo>
                  <a:pt x="762" y="183"/>
                  <a:pt x="761" y="184"/>
                  <a:pt x="762" y="184"/>
                </a:cubicBezTo>
                <a:cubicBezTo>
                  <a:pt x="762" y="181"/>
                  <a:pt x="765" y="179"/>
                  <a:pt x="764" y="177"/>
                </a:cubicBezTo>
                <a:close/>
                <a:moveTo>
                  <a:pt x="925" y="429"/>
                </a:moveTo>
                <a:cubicBezTo>
                  <a:pt x="927" y="432"/>
                  <a:pt x="928" y="430"/>
                  <a:pt x="930" y="430"/>
                </a:cubicBezTo>
                <a:cubicBezTo>
                  <a:pt x="930" y="429"/>
                  <a:pt x="929" y="428"/>
                  <a:pt x="929" y="427"/>
                </a:cubicBezTo>
                <a:cubicBezTo>
                  <a:pt x="930" y="426"/>
                  <a:pt x="931" y="427"/>
                  <a:pt x="930" y="426"/>
                </a:cubicBezTo>
                <a:cubicBezTo>
                  <a:pt x="928" y="427"/>
                  <a:pt x="925" y="423"/>
                  <a:pt x="926" y="421"/>
                </a:cubicBezTo>
                <a:cubicBezTo>
                  <a:pt x="925" y="422"/>
                  <a:pt x="920" y="421"/>
                  <a:pt x="921" y="422"/>
                </a:cubicBezTo>
                <a:cubicBezTo>
                  <a:pt x="924" y="421"/>
                  <a:pt x="924" y="424"/>
                  <a:pt x="926" y="426"/>
                </a:cubicBezTo>
                <a:cubicBezTo>
                  <a:pt x="924" y="426"/>
                  <a:pt x="928" y="428"/>
                  <a:pt x="925" y="429"/>
                </a:cubicBezTo>
                <a:close/>
                <a:moveTo>
                  <a:pt x="755" y="115"/>
                </a:moveTo>
                <a:cubicBezTo>
                  <a:pt x="757" y="113"/>
                  <a:pt x="761" y="112"/>
                  <a:pt x="759" y="109"/>
                </a:cubicBezTo>
                <a:cubicBezTo>
                  <a:pt x="758" y="111"/>
                  <a:pt x="755" y="111"/>
                  <a:pt x="755" y="114"/>
                </a:cubicBezTo>
                <a:cubicBezTo>
                  <a:pt x="753" y="113"/>
                  <a:pt x="751" y="109"/>
                  <a:pt x="751" y="107"/>
                </a:cubicBezTo>
                <a:cubicBezTo>
                  <a:pt x="749" y="108"/>
                  <a:pt x="746" y="109"/>
                  <a:pt x="746" y="113"/>
                </a:cubicBezTo>
                <a:cubicBezTo>
                  <a:pt x="749" y="107"/>
                  <a:pt x="752" y="110"/>
                  <a:pt x="755" y="115"/>
                </a:cubicBezTo>
                <a:close/>
                <a:moveTo>
                  <a:pt x="793" y="151"/>
                </a:moveTo>
                <a:cubicBezTo>
                  <a:pt x="791" y="153"/>
                  <a:pt x="791" y="152"/>
                  <a:pt x="789" y="152"/>
                </a:cubicBezTo>
                <a:cubicBezTo>
                  <a:pt x="791" y="154"/>
                  <a:pt x="794" y="153"/>
                  <a:pt x="793" y="151"/>
                </a:cubicBezTo>
                <a:close/>
                <a:moveTo>
                  <a:pt x="801" y="151"/>
                </a:moveTo>
                <a:cubicBezTo>
                  <a:pt x="801" y="150"/>
                  <a:pt x="801" y="150"/>
                  <a:pt x="801" y="150"/>
                </a:cubicBezTo>
                <a:cubicBezTo>
                  <a:pt x="802" y="149"/>
                  <a:pt x="802" y="149"/>
                  <a:pt x="801" y="149"/>
                </a:cubicBezTo>
                <a:cubicBezTo>
                  <a:pt x="799" y="147"/>
                  <a:pt x="799" y="148"/>
                  <a:pt x="798" y="148"/>
                </a:cubicBezTo>
                <a:cubicBezTo>
                  <a:pt x="797" y="147"/>
                  <a:pt x="798" y="147"/>
                  <a:pt x="798" y="146"/>
                </a:cubicBezTo>
                <a:cubicBezTo>
                  <a:pt x="797" y="146"/>
                  <a:pt x="796" y="145"/>
                  <a:pt x="795" y="143"/>
                </a:cubicBezTo>
                <a:cubicBezTo>
                  <a:pt x="792" y="143"/>
                  <a:pt x="789" y="145"/>
                  <a:pt x="785" y="146"/>
                </a:cubicBezTo>
                <a:cubicBezTo>
                  <a:pt x="787" y="148"/>
                  <a:pt x="788" y="146"/>
                  <a:pt x="790" y="149"/>
                </a:cubicBezTo>
                <a:cubicBezTo>
                  <a:pt x="789" y="150"/>
                  <a:pt x="788" y="148"/>
                  <a:pt x="787" y="149"/>
                </a:cubicBezTo>
                <a:cubicBezTo>
                  <a:pt x="787" y="150"/>
                  <a:pt x="788" y="151"/>
                  <a:pt x="789" y="152"/>
                </a:cubicBezTo>
                <a:cubicBezTo>
                  <a:pt x="790" y="151"/>
                  <a:pt x="790" y="149"/>
                  <a:pt x="792" y="148"/>
                </a:cubicBezTo>
                <a:cubicBezTo>
                  <a:pt x="793" y="148"/>
                  <a:pt x="794" y="152"/>
                  <a:pt x="795" y="151"/>
                </a:cubicBezTo>
                <a:cubicBezTo>
                  <a:pt x="795" y="150"/>
                  <a:pt x="796" y="150"/>
                  <a:pt x="797" y="151"/>
                </a:cubicBezTo>
                <a:cubicBezTo>
                  <a:pt x="795" y="152"/>
                  <a:pt x="795" y="153"/>
                  <a:pt x="795" y="154"/>
                </a:cubicBezTo>
                <a:cubicBezTo>
                  <a:pt x="797" y="153"/>
                  <a:pt x="798" y="147"/>
                  <a:pt x="801" y="151"/>
                </a:cubicBezTo>
                <a:close/>
                <a:moveTo>
                  <a:pt x="764" y="92"/>
                </a:moveTo>
                <a:cubicBezTo>
                  <a:pt x="763" y="89"/>
                  <a:pt x="768" y="86"/>
                  <a:pt x="763" y="90"/>
                </a:cubicBezTo>
                <a:cubicBezTo>
                  <a:pt x="762" y="90"/>
                  <a:pt x="761" y="95"/>
                  <a:pt x="762" y="93"/>
                </a:cubicBezTo>
                <a:cubicBezTo>
                  <a:pt x="762" y="92"/>
                  <a:pt x="763" y="92"/>
                  <a:pt x="764" y="92"/>
                </a:cubicBezTo>
                <a:close/>
                <a:moveTo>
                  <a:pt x="812" y="148"/>
                </a:moveTo>
                <a:cubicBezTo>
                  <a:pt x="815" y="149"/>
                  <a:pt x="815" y="143"/>
                  <a:pt x="818" y="146"/>
                </a:cubicBezTo>
                <a:cubicBezTo>
                  <a:pt x="818" y="145"/>
                  <a:pt x="819" y="144"/>
                  <a:pt x="819" y="143"/>
                </a:cubicBezTo>
                <a:cubicBezTo>
                  <a:pt x="817" y="141"/>
                  <a:pt x="813" y="149"/>
                  <a:pt x="812" y="143"/>
                </a:cubicBezTo>
                <a:cubicBezTo>
                  <a:pt x="810" y="144"/>
                  <a:pt x="809" y="147"/>
                  <a:pt x="810" y="145"/>
                </a:cubicBezTo>
                <a:cubicBezTo>
                  <a:pt x="812" y="145"/>
                  <a:pt x="811" y="147"/>
                  <a:pt x="812" y="148"/>
                </a:cubicBezTo>
                <a:close/>
                <a:moveTo>
                  <a:pt x="928" y="242"/>
                </a:moveTo>
                <a:cubicBezTo>
                  <a:pt x="928" y="243"/>
                  <a:pt x="928" y="244"/>
                  <a:pt x="929" y="243"/>
                </a:cubicBezTo>
                <a:cubicBezTo>
                  <a:pt x="929" y="242"/>
                  <a:pt x="930" y="242"/>
                  <a:pt x="930" y="241"/>
                </a:cubicBezTo>
                <a:cubicBezTo>
                  <a:pt x="928" y="240"/>
                  <a:pt x="925" y="242"/>
                  <a:pt x="927" y="243"/>
                </a:cubicBezTo>
                <a:cubicBezTo>
                  <a:pt x="927" y="243"/>
                  <a:pt x="927" y="242"/>
                  <a:pt x="928" y="242"/>
                </a:cubicBezTo>
                <a:close/>
                <a:moveTo>
                  <a:pt x="849" y="100"/>
                </a:moveTo>
                <a:cubicBezTo>
                  <a:pt x="847" y="100"/>
                  <a:pt x="848" y="99"/>
                  <a:pt x="846" y="97"/>
                </a:cubicBezTo>
                <a:cubicBezTo>
                  <a:pt x="844" y="97"/>
                  <a:pt x="848" y="100"/>
                  <a:pt x="846" y="100"/>
                </a:cubicBezTo>
                <a:cubicBezTo>
                  <a:pt x="846" y="99"/>
                  <a:pt x="845" y="102"/>
                  <a:pt x="844" y="99"/>
                </a:cubicBezTo>
                <a:cubicBezTo>
                  <a:pt x="842" y="97"/>
                  <a:pt x="845" y="97"/>
                  <a:pt x="844" y="95"/>
                </a:cubicBezTo>
                <a:cubicBezTo>
                  <a:pt x="842" y="94"/>
                  <a:pt x="841" y="97"/>
                  <a:pt x="839" y="96"/>
                </a:cubicBezTo>
                <a:cubicBezTo>
                  <a:pt x="842" y="99"/>
                  <a:pt x="834" y="102"/>
                  <a:pt x="836" y="108"/>
                </a:cubicBezTo>
                <a:cubicBezTo>
                  <a:pt x="841" y="107"/>
                  <a:pt x="844" y="104"/>
                  <a:pt x="848" y="103"/>
                </a:cubicBezTo>
                <a:cubicBezTo>
                  <a:pt x="848" y="102"/>
                  <a:pt x="847" y="100"/>
                  <a:pt x="848" y="100"/>
                </a:cubicBezTo>
                <a:cubicBezTo>
                  <a:pt x="849" y="100"/>
                  <a:pt x="849" y="100"/>
                  <a:pt x="849" y="100"/>
                </a:cubicBezTo>
                <a:close/>
                <a:moveTo>
                  <a:pt x="855" y="105"/>
                </a:moveTo>
                <a:cubicBezTo>
                  <a:pt x="856" y="106"/>
                  <a:pt x="858" y="108"/>
                  <a:pt x="857" y="106"/>
                </a:cubicBezTo>
                <a:cubicBezTo>
                  <a:pt x="857" y="105"/>
                  <a:pt x="856" y="106"/>
                  <a:pt x="855" y="104"/>
                </a:cubicBezTo>
                <a:cubicBezTo>
                  <a:pt x="854" y="105"/>
                  <a:pt x="855" y="106"/>
                  <a:pt x="854" y="106"/>
                </a:cubicBezTo>
                <a:cubicBezTo>
                  <a:pt x="855" y="107"/>
                  <a:pt x="854" y="108"/>
                  <a:pt x="854" y="109"/>
                </a:cubicBezTo>
                <a:cubicBezTo>
                  <a:pt x="856" y="110"/>
                  <a:pt x="855" y="107"/>
                  <a:pt x="855" y="105"/>
                </a:cubicBezTo>
                <a:close/>
                <a:moveTo>
                  <a:pt x="921" y="15"/>
                </a:moveTo>
                <a:cubicBezTo>
                  <a:pt x="920" y="13"/>
                  <a:pt x="919" y="14"/>
                  <a:pt x="918" y="13"/>
                </a:cubicBezTo>
                <a:cubicBezTo>
                  <a:pt x="918" y="10"/>
                  <a:pt x="921" y="11"/>
                  <a:pt x="922" y="9"/>
                </a:cubicBezTo>
                <a:cubicBezTo>
                  <a:pt x="919" y="8"/>
                  <a:pt x="917" y="7"/>
                  <a:pt x="914" y="6"/>
                </a:cubicBezTo>
                <a:cubicBezTo>
                  <a:pt x="913" y="4"/>
                  <a:pt x="913" y="3"/>
                  <a:pt x="912" y="1"/>
                </a:cubicBezTo>
                <a:cubicBezTo>
                  <a:pt x="904" y="1"/>
                  <a:pt x="889" y="0"/>
                  <a:pt x="893" y="13"/>
                </a:cubicBezTo>
                <a:cubicBezTo>
                  <a:pt x="902" y="20"/>
                  <a:pt x="911" y="13"/>
                  <a:pt x="921" y="15"/>
                </a:cubicBezTo>
                <a:close/>
                <a:moveTo>
                  <a:pt x="928" y="17"/>
                </a:moveTo>
                <a:cubicBezTo>
                  <a:pt x="929" y="15"/>
                  <a:pt x="931" y="17"/>
                  <a:pt x="932" y="15"/>
                </a:cubicBezTo>
                <a:cubicBezTo>
                  <a:pt x="929" y="12"/>
                  <a:pt x="927" y="12"/>
                  <a:pt x="925" y="10"/>
                </a:cubicBezTo>
                <a:cubicBezTo>
                  <a:pt x="925" y="11"/>
                  <a:pt x="923" y="12"/>
                  <a:pt x="922" y="14"/>
                </a:cubicBezTo>
                <a:cubicBezTo>
                  <a:pt x="923" y="15"/>
                  <a:pt x="925" y="16"/>
                  <a:pt x="926" y="15"/>
                </a:cubicBezTo>
                <a:cubicBezTo>
                  <a:pt x="926" y="14"/>
                  <a:pt x="925" y="12"/>
                  <a:pt x="927" y="11"/>
                </a:cubicBezTo>
                <a:cubicBezTo>
                  <a:pt x="929" y="14"/>
                  <a:pt x="929" y="15"/>
                  <a:pt x="928" y="17"/>
                </a:cubicBezTo>
                <a:close/>
                <a:moveTo>
                  <a:pt x="242" y="891"/>
                </a:moveTo>
                <a:cubicBezTo>
                  <a:pt x="242" y="891"/>
                  <a:pt x="241" y="889"/>
                  <a:pt x="241" y="889"/>
                </a:cubicBezTo>
                <a:cubicBezTo>
                  <a:pt x="242" y="889"/>
                  <a:pt x="243" y="889"/>
                  <a:pt x="244" y="891"/>
                </a:cubicBezTo>
                <a:cubicBezTo>
                  <a:pt x="246" y="893"/>
                  <a:pt x="242" y="893"/>
                  <a:pt x="244" y="895"/>
                </a:cubicBezTo>
                <a:cubicBezTo>
                  <a:pt x="249" y="883"/>
                  <a:pt x="265" y="896"/>
                  <a:pt x="269" y="885"/>
                </a:cubicBezTo>
                <a:cubicBezTo>
                  <a:pt x="270" y="886"/>
                  <a:pt x="271" y="887"/>
                  <a:pt x="272" y="887"/>
                </a:cubicBezTo>
                <a:cubicBezTo>
                  <a:pt x="271" y="882"/>
                  <a:pt x="278" y="886"/>
                  <a:pt x="277" y="881"/>
                </a:cubicBezTo>
                <a:cubicBezTo>
                  <a:pt x="279" y="885"/>
                  <a:pt x="282" y="881"/>
                  <a:pt x="283" y="879"/>
                </a:cubicBezTo>
                <a:cubicBezTo>
                  <a:pt x="289" y="882"/>
                  <a:pt x="292" y="875"/>
                  <a:pt x="298" y="876"/>
                </a:cubicBezTo>
                <a:cubicBezTo>
                  <a:pt x="298" y="875"/>
                  <a:pt x="299" y="874"/>
                  <a:pt x="298" y="872"/>
                </a:cubicBezTo>
                <a:cubicBezTo>
                  <a:pt x="300" y="876"/>
                  <a:pt x="301" y="874"/>
                  <a:pt x="299" y="872"/>
                </a:cubicBezTo>
                <a:cubicBezTo>
                  <a:pt x="300" y="871"/>
                  <a:pt x="300" y="871"/>
                  <a:pt x="300" y="870"/>
                </a:cubicBezTo>
                <a:cubicBezTo>
                  <a:pt x="302" y="872"/>
                  <a:pt x="301" y="873"/>
                  <a:pt x="303" y="873"/>
                </a:cubicBezTo>
                <a:cubicBezTo>
                  <a:pt x="304" y="873"/>
                  <a:pt x="301" y="869"/>
                  <a:pt x="304" y="872"/>
                </a:cubicBezTo>
                <a:cubicBezTo>
                  <a:pt x="305" y="871"/>
                  <a:pt x="305" y="868"/>
                  <a:pt x="303" y="867"/>
                </a:cubicBezTo>
                <a:cubicBezTo>
                  <a:pt x="302" y="868"/>
                  <a:pt x="303" y="869"/>
                  <a:pt x="303" y="870"/>
                </a:cubicBezTo>
                <a:cubicBezTo>
                  <a:pt x="301" y="867"/>
                  <a:pt x="296" y="865"/>
                  <a:pt x="297" y="869"/>
                </a:cubicBezTo>
                <a:cubicBezTo>
                  <a:pt x="292" y="866"/>
                  <a:pt x="284" y="865"/>
                  <a:pt x="280" y="871"/>
                </a:cubicBezTo>
                <a:cubicBezTo>
                  <a:pt x="276" y="871"/>
                  <a:pt x="269" y="869"/>
                  <a:pt x="268" y="874"/>
                </a:cubicBezTo>
                <a:cubicBezTo>
                  <a:pt x="266" y="872"/>
                  <a:pt x="264" y="876"/>
                  <a:pt x="262" y="875"/>
                </a:cubicBezTo>
                <a:cubicBezTo>
                  <a:pt x="263" y="876"/>
                  <a:pt x="263" y="877"/>
                  <a:pt x="262" y="878"/>
                </a:cubicBezTo>
                <a:cubicBezTo>
                  <a:pt x="253" y="878"/>
                  <a:pt x="248" y="885"/>
                  <a:pt x="238" y="886"/>
                </a:cubicBezTo>
                <a:cubicBezTo>
                  <a:pt x="240" y="890"/>
                  <a:pt x="235" y="889"/>
                  <a:pt x="235" y="891"/>
                </a:cubicBezTo>
                <a:cubicBezTo>
                  <a:pt x="238" y="890"/>
                  <a:pt x="240" y="892"/>
                  <a:pt x="242" y="891"/>
                </a:cubicBezTo>
                <a:close/>
                <a:moveTo>
                  <a:pt x="133" y="564"/>
                </a:moveTo>
                <a:cubicBezTo>
                  <a:pt x="134" y="563"/>
                  <a:pt x="135" y="563"/>
                  <a:pt x="136" y="562"/>
                </a:cubicBezTo>
                <a:cubicBezTo>
                  <a:pt x="135" y="560"/>
                  <a:pt x="134" y="560"/>
                  <a:pt x="134" y="558"/>
                </a:cubicBezTo>
                <a:cubicBezTo>
                  <a:pt x="135" y="558"/>
                  <a:pt x="136" y="559"/>
                  <a:pt x="137" y="560"/>
                </a:cubicBezTo>
                <a:cubicBezTo>
                  <a:pt x="138" y="559"/>
                  <a:pt x="140" y="557"/>
                  <a:pt x="138" y="555"/>
                </a:cubicBezTo>
                <a:cubicBezTo>
                  <a:pt x="136" y="557"/>
                  <a:pt x="132" y="555"/>
                  <a:pt x="131" y="559"/>
                </a:cubicBezTo>
                <a:cubicBezTo>
                  <a:pt x="132" y="561"/>
                  <a:pt x="132" y="561"/>
                  <a:pt x="133" y="564"/>
                </a:cubicBezTo>
                <a:close/>
                <a:moveTo>
                  <a:pt x="180" y="597"/>
                </a:moveTo>
                <a:cubicBezTo>
                  <a:pt x="178" y="594"/>
                  <a:pt x="176" y="594"/>
                  <a:pt x="175" y="592"/>
                </a:cubicBezTo>
                <a:cubicBezTo>
                  <a:pt x="174" y="593"/>
                  <a:pt x="172" y="593"/>
                  <a:pt x="173" y="595"/>
                </a:cubicBezTo>
                <a:cubicBezTo>
                  <a:pt x="173" y="594"/>
                  <a:pt x="174" y="595"/>
                  <a:pt x="174" y="595"/>
                </a:cubicBezTo>
                <a:cubicBezTo>
                  <a:pt x="173" y="596"/>
                  <a:pt x="173" y="596"/>
                  <a:pt x="173" y="597"/>
                </a:cubicBezTo>
                <a:cubicBezTo>
                  <a:pt x="176" y="595"/>
                  <a:pt x="177" y="598"/>
                  <a:pt x="180" y="597"/>
                </a:cubicBezTo>
                <a:close/>
                <a:moveTo>
                  <a:pt x="193" y="583"/>
                </a:moveTo>
                <a:cubicBezTo>
                  <a:pt x="192" y="582"/>
                  <a:pt x="193" y="578"/>
                  <a:pt x="196" y="579"/>
                </a:cubicBezTo>
                <a:cubicBezTo>
                  <a:pt x="196" y="577"/>
                  <a:pt x="193" y="576"/>
                  <a:pt x="194" y="575"/>
                </a:cubicBezTo>
                <a:cubicBezTo>
                  <a:pt x="196" y="573"/>
                  <a:pt x="198" y="575"/>
                  <a:pt x="198" y="577"/>
                </a:cubicBezTo>
                <a:cubicBezTo>
                  <a:pt x="198" y="575"/>
                  <a:pt x="199" y="573"/>
                  <a:pt x="197" y="569"/>
                </a:cubicBezTo>
                <a:cubicBezTo>
                  <a:pt x="195" y="570"/>
                  <a:pt x="198" y="573"/>
                  <a:pt x="197" y="574"/>
                </a:cubicBezTo>
                <a:cubicBezTo>
                  <a:pt x="193" y="572"/>
                  <a:pt x="193" y="576"/>
                  <a:pt x="193" y="578"/>
                </a:cubicBezTo>
                <a:cubicBezTo>
                  <a:pt x="192" y="578"/>
                  <a:pt x="192" y="577"/>
                  <a:pt x="191" y="577"/>
                </a:cubicBezTo>
                <a:cubicBezTo>
                  <a:pt x="191" y="575"/>
                  <a:pt x="193" y="575"/>
                  <a:pt x="191" y="573"/>
                </a:cubicBezTo>
                <a:cubicBezTo>
                  <a:pt x="189" y="576"/>
                  <a:pt x="188" y="576"/>
                  <a:pt x="185" y="577"/>
                </a:cubicBezTo>
                <a:cubicBezTo>
                  <a:pt x="189" y="579"/>
                  <a:pt x="187" y="582"/>
                  <a:pt x="189" y="584"/>
                </a:cubicBezTo>
                <a:cubicBezTo>
                  <a:pt x="189" y="581"/>
                  <a:pt x="194" y="586"/>
                  <a:pt x="193" y="583"/>
                </a:cubicBezTo>
                <a:close/>
                <a:moveTo>
                  <a:pt x="178" y="561"/>
                </a:moveTo>
                <a:cubicBezTo>
                  <a:pt x="180" y="562"/>
                  <a:pt x="180" y="561"/>
                  <a:pt x="181" y="559"/>
                </a:cubicBezTo>
                <a:cubicBezTo>
                  <a:pt x="182" y="561"/>
                  <a:pt x="182" y="562"/>
                  <a:pt x="182" y="563"/>
                </a:cubicBezTo>
                <a:cubicBezTo>
                  <a:pt x="183" y="560"/>
                  <a:pt x="186" y="558"/>
                  <a:pt x="184" y="554"/>
                </a:cubicBezTo>
                <a:cubicBezTo>
                  <a:pt x="185" y="555"/>
                  <a:pt x="186" y="556"/>
                  <a:pt x="187" y="555"/>
                </a:cubicBezTo>
                <a:cubicBezTo>
                  <a:pt x="182" y="550"/>
                  <a:pt x="179" y="557"/>
                  <a:pt x="175" y="559"/>
                </a:cubicBezTo>
                <a:cubicBezTo>
                  <a:pt x="175" y="558"/>
                  <a:pt x="178" y="560"/>
                  <a:pt x="177" y="560"/>
                </a:cubicBezTo>
                <a:cubicBezTo>
                  <a:pt x="173" y="559"/>
                  <a:pt x="172" y="566"/>
                  <a:pt x="170" y="567"/>
                </a:cubicBezTo>
                <a:cubicBezTo>
                  <a:pt x="173" y="566"/>
                  <a:pt x="177" y="564"/>
                  <a:pt x="178" y="561"/>
                </a:cubicBezTo>
                <a:close/>
                <a:moveTo>
                  <a:pt x="786" y="675"/>
                </a:moveTo>
                <a:cubicBezTo>
                  <a:pt x="789" y="675"/>
                  <a:pt x="789" y="677"/>
                  <a:pt x="793" y="676"/>
                </a:cubicBezTo>
                <a:cubicBezTo>
                  <a:pt x="795" y="678"/>
                  <a:pt x="791" y="680"/>
                  <a:pt x="795" y="681"/>
                </a:cubicBezTo>
                <a:cubicBezTo>
                  <a:pt x="794" y="678"/>
                  <a:pt x="798" y="674"/>
                  <a:pt x="794" y="675"/>
                </a:cubicBezTo>
                <a:cubicBezTo>
                  <a:pt x="800" y="673"/>
                  <a:pt x="797" y="669"/>
                  <a:pt x="798" y="664"/>
                </a:cubicBezTo>
                <a:cubicBezTo>
                  <a:pt x="797" y="666"/>
                  <a:pt x="795" y="666"/>
                  <a:pt x="794" y="666"/>
                </a:cubicBezTo>
                <a:cubicBezTo>
                  <a:pt x="791" y="661"/>
                  <a:pt x="797" y="663"/>
                  <a:pt x="797" y="661"/>
                </a:cubicBezTo>
                <a:cubicBezTo>
                  <a:pt x="797" y="661"/>
                  <a:pt x="794" y="657"/>
                  <a:pt x="796" y="656"/>
                </a:cubicBezTo>
                <a:cubicBezTo>
                  <a:pt x="794" y="656"/>
                  <a:pt x="791" y="649"/>
                  <a:pt x="789" y="654"/>
                </a:cubicBezTo>
                <a:cubicBezTo>
                  <a:pt x="790" y="654"/>
                  <a:pt x="791" y="654"/>
                  <a:pt x="792" y="655"/>
                </a:cubicBezTo>
                <a:cubicBezTo>
                  <a:pt x="793" y="660"/>
                  <a:pt x="788" y="657"/>
                  <a:pt x="788" y="662"/>
                </a:cubicBezTo>
                <a:cubicBezTo>
                  <a:pt x="787" y="661"/>
                  <a:pt x="788" y="659"/>
                  <a:pt x="786" y="661"/>
                </a:cubicBezTo>
                <a:cubicBezTo>
                  <a:pt x="786" y="662"/>
                  <a:pt x="787" y="662"/>
                  <a:pt x="788" y="664"/>
                </a:cubicBezTo>
                <a:cubicBezTo>
                  <a:pt x="785" y="664"/>
                  <a:pt x="788" y="667"/>
                  <a:pt x="789" y="666"/>
                </a:cubicBezTo>
                <a:cubicBezTo>
                  <a:pt x="788" y="670"/>
                  <a:pt x="786" y="671"/>
                  <a:pt x="786" y="675"/>
                </a:cubicBezTo>
                <a:close/>
                <a:moveTo>
                  <a:pt x="807" y="580"/>
                </a:moveTo>
                <a:cubicBezTo>
                  <a:pt x="804" y="582"/>
                  <a:pt x="804" y="582"/>
                  <a:pt x="804" y="582"/>
                </a:cubicBezTo>
                <a:cubicBezTo>
                  <a:pt x="806" y="586"/>
                  <a:pt x="806" y="586"/>
                  <a:pt x="806" y="586"/>
                </a:cubicBezTo>
                <a:cubicBezTo>
                  <a:pt x="807" y="584"/>
                  <a:pt x="808" y="583"/>
                  <a:pt x="807" y="580"/>
                </a:cubicBezTo>
                <a:close/>
                <a:moveTo>
                  <a:pt x="899" y="212"/>
                </a:moveTo>
                <a:cubicBezTo>
                  <a:pt x="898" y="213"/>
                  <a:pt x="894" y="211"/>
                  <a:pt x="894" y="214"/>
                </a:cubicBezTo>
                <a:cubicBezTo>
                  <a:pt x="896" y="215"/>
                  <a:pt x="894" y="219"/>
                  <a:pt x="892" y="221"/>
                </a:cubicBezTo>
                <a:cubicBezTo>
                  <a:pt x="891" y="220"/>
                  <a:pt x="890" y="218"/>
                  <a:pt x="889" y="218"/>
                </a:cubicBezTo>
                <a:cubicBezTo>
                  <a:pt x="893" y="224"/>
                  <a:pt x="884" y="226"/>
                  <a:pt x="885" y="229"/>
                </a:cubicBezTo>
                <a:cubicBezTo>
                  <a:pt x="893" y="224"/>
                  <a:pt x="896" y="214"/>
                  <a:pt x="905" y="211"/>
                </a:cubicBezTo>
                <a:cubicBezTo>
                  <a:pt x="904" y="208"/>
                  <a:pt x="903" y="212"/>
                  <a:pt x="902" y="210"/>
                </a:cubicBezTo>
                <a:cubicBezTo>
                  <a:pt x="906" y="209"/>
                  <a:pt x="901" y="207"/>
                  <a:pt x="905" y="207"/>
                </a:cubicBezTo>
                <a:cubicBezTo>
                  <a:pt x="901" y="203"/>
                  <a:pt x="897" y="208"/>
                  <a:pt x="899" y="212"/>
                </a:cubicBezTo>
                <a:close/>
                <a:moveTo>
                  <a:pt x="896" y="130"/>
                </a:moveTo>
                <a:cubicBezTo>
                  <a:pt x="896" y="132"/>
                  <a:pt x="897" y="133"/>
                  <a:pt x="898" y="133"/>
                </a:cubicBezTo>
                <a:cubicBezTo>
                  <a:pt x="898" y="132"/>
                  <a:pt x="896" y="130"/>
                  <a:pt x="898" y="129"/>
                </a:cubicBezTo>
                <a:cubicBezTo>
                  <a:pt x="906" y="137"/>
                  <a:pt x="912" y="123"/>
                  <a:pt x="913" y="118"/>
                </a:cubicBezTo>
                <a:cubicBezTo>
                  <a:pt x="914" y="119"/>
                  <a:pt x="914" y="120"/>
                  <a:pt x="915" y="120"/>
                </a:cubicBezTo>
                <a:cubicBezTo>
                  <a:pt x="914" y="117"/>
                  <a:pt x="916" y="114"/>
                  <a:pt x="915" y="111"/>
                </a:cubicBezTo>
                <a:cubicBezTo>
                  <a:pt x="913" y="111"/>
                  <a:pt x="913" y="111"/>
                  <a:pt x="912" y="113"/>
                </a:cubicBezTo>
                <a:cubicBezTo>
                  <a:pt x="909" y="109"/>
                  <a:pt x="909" y="109"/>
                  <a:pt x="909" y="109"/>
                </a:cubicBezTo>
                <a:cubicBezTo>
                  <a:pt x="904" y="107"/>
                  <a:pt x="903" y="116"/>
                  <a:pt x="900" y="113"/>
                </a:cubicBezTo>
                <a:cubicBezTo>
                  <a:pt x="903" y="118"/>
                  <a:pt x="897" y="118"/>
                  <a:pt x="898" y="122"/>
                </a:cubicBezTo>
                <a:cubicBezTo>
                  <a:pt x="896" y="121"/>
                  <a:pt x="897" y="118"/>
                  <a:pt x="894" y="118"/>
                </a:cubicBezTo>
                <a:cubicBezTo>
                  <a:pt x="893" y="121"/>
                  <a:pt x="896" y="125"/>
                  <a:pt x="893" y="127"/>
                </a:cubicBezTo>
                <a:cubicBezTo>
                  <a:pt x="892" y="125"/>
                  <a:pt x="891" y="127"/>
                  <a:pt x="890" y="125"/>
                </a:cubicBezTo>
                <a:cubicBezTo>
                  <a:pt x="889" y="127"/>
                  <a:pt x="888" y="126"/>
                  <a:pt x="886" y="127"/>
                </a:cubicBezTo>
                <a:cubicBezTo>
                  <a:pt x="888" y="132"/>
                  <a:pt x="878" y="132"/>
                  <a:pt x="880" y="139"/>
                </a:cubicBezTo>
                <a:cubicBezTo>
                  <a:pt x="883" y="135"/>
                  <a:pt x="890" y="125"/>
                  <a:pt x="896" y="130"/>
                </a:cubicBezTo>
                <a:close/>
                <a:moveTo>
                  <a:pt x="863" y="19"/>
                </a:moveTo>
                <a:cubicBezTo>
                  <a:pt x="864" y="21"/>
                  <a:pt x="863" y="21"/>
                  <a:pt x="864" y="23"/>
                </a:cubicBezTo>
                <a:cubicBezTo>
                  <a:pt x="865" y="21"/>
                  <a:pt x="866" y="24"/>
                  <a:pt x="867" y="24"/>
                </a:cubicBezTo>
                <a:cubicBezTo>
                  <a:pt x="869" y="20"/>
                  <a:pt x="870" y="22"/>
                  <a:pt x="873" y="23"/>
                </a:cubicBezTo>
                <a:cubicBezTo>
                  <a:pt x="874" y="22"/>
                  <a:pt x="873" y="20"/>
                  <a:pt x="874" y="19"/>
                </a:cubicBezTo>
                <a:cubicBezTo>
                  <a:pt x="877" y="19"/>
                  <a:pt x="880" y="22"/>
                  <a:pt x="882" y="21"/>
                </a:cubicBezTo>
                <a:cubicBezTo>
                  <a:pt x="880" y="16"/>
                  <a:pt x="879" y="18"/>
                  <a:pt x="876" y="14"/>
                </a:cubicBezTo>
                <a:cubicBezTo>
                  <a:pt x="874" y="15"/>
                  <a:pt x="872" y="16"/>
                  <a:pt x="871" y="15"/>
                </a:cubicBezTo>
                <a:cubicBezTo>
                  <a:pt x="873" y="14"/>
                  <a:pt x="872" y="13"/>
                  <a:pt x="872" y="11"/>
                </a:cubicBezTo>
                <a:cubicBezTo>
                  <a:pt x="870" y="12"/>
                  <a:pt x="868" y="13"/>
                  <a:pt x="867" y="11"/>
                </a:cubicBezTo>
                <a:cubicBezTo>
                  <a:pt x="863" y="14"/>
                  <a:pt x="861" y="16"/>
                  <a:pt x="860" y="20"/>
                </a:cubicBezTo>
                <a:cubicBezTo>
                  <a:pt x="861" y="21"/>
                  <a:pt x="862" y="18"/>
                  <a:pt x="863" y="19"/>
                </a:cubicBezTo>
                <a:close/>
              </a:path>
            </a:pathLst>
          </a:custGeom>
          <a:solidFill>
            <a:srgbClr val="C00000"/>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FFFFFF"/>
              </a:solidFill>
              <a:effectLst/>
              <a:uLnTx/>
              <a:uFillTx/>
              <a:cs typeface="+mn-ea"/>
              <a:sym typeface="+mn-lt"/>
            </a:endParaRPr>
          </a:p>
        </p:txBody>
      </p:sp>
      <p:pic>
        <p:nvPicPr>
          <p:cNvPr id="3" name="图片 2">
            <a:extLst>
              <a:ext uri="{FF2B5EF4-FFF2-40B4-BE49-F238E27FC236}">
                <a16:creationId xmlns:a16="http://schemas.microsoft.com/office/drawing/2014/main" id="{A1B5310D-8379-4E00-A6CA-0D931CB2939C}"/>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72509" r="61682"/>
          <a:stretch/>
        </p:blipFill>
        <p:spPr>
          <a:xfrm>
            <a:off x="-1" y="5024487"/>
            <a:ext cx="5527501" cy="1833511"/>
          </a:xfrm>
          <a:prstGeom prst="rect">
            <a:avLst/>
          </a:prstGeom>
        </p:spPr>
      </p:pic>
      <p:sp>
        <p:nvSpPr>
          <p:cNvPr id="33" name="文本框 32"/>
          <p:cNvSpPr txBox="1"/>
          <p:nvPr/>
        </p:nvSpPr>
        <p:spPr>
          <a:xfrm>
            <a:off x="3379677" y="501332"/>
            <a:ext cx="543264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300" normalizeH="0" baseline="0" noProof="1">
                <a:ln>
                  <a:noFill/>
                </a:ln>
                <a:solidFill>
                  <a:srgbClr val="FFFFFF"/>
                </a:solidFill>
                <a:effectLst/>
                <a:uLnTx/>
                <a:uFillTx/>
                <a:cs typeface="+mn-ea"/>
                <a:sym typeface="+mn-lt"/>
              </a:rPr>
              <a:t>党章的基本架构</a:t>
            </a:r>
          </a:p>
        </p:txBody>
      </p:sp>
      <p:sp>
        <p:nvSpPr>
          <p:cNvPr id="35" name="圆角矩形 27"/>
          <p:cNvSpPr/>
          <p:nvPr/>
        </p:nvSpPr>
        <p:spPr>
          <a:xfrm>
            <a:off x="7344485" y="4086974"/>
            <a:ext cx="1841500" cy="806450"/>
          </a:xfrm>
          <a:prstGeom prst="roundRect">
            <a:avLst>
              <a:gd name="adj" fmla="val 1006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FFFF"/>
                </a:solidFill>
                <a:effectLst/>
                <a:uLnTx/>
                <a:uFillTx/>
                <a:cs typeface="+mn-ea"/>
                <a:sym typeface="+mn-lt"/>
              </a:rPr>
              <a:t>11</a:t>
            </a:r>
            <a:r>
              <a:rPr kumimoji="0" lang="zh-CN" altLang="en-US" sz="3200" b="1" i="0" u="none" strike="noStrike" kern="1200" cap="none" spc="0" normalizeH="0" baseline="0" noProof="0">
                <a:ln>
                  <a:noFill/>
                </a:ln>
                <a:solidFill>
                  <a:srgbClr val="FFFFFF"/>
                </a:solidFill>
                <a:effectLst/>
                <a:uLnTx/>
                <a:uFillTx/>
                <a:cs typeface="+mn-ea"/>
                <a:sym typeface="+mn-lt"/>
              </a:rPr>
              <a:t>章</a:t>
            </a:r>
          </a:p>
        </p:txBody>
      </p:sp>
      <p:sp>
        <p:nvSpPr>
          <p:cNvPr id="36" name="圆角矩形 28"/>
          <p:cNvSpPr/>
          <p:nvPr/>
        </p:nvSpPr>
        <p:spPr>
          <a:xfrm>
            <a:off x="7344485" y="3123590"/>
            <a:ext cx="1841500" cy="806450"/>
          </a:xfrm>
          <a:prstGeom prst="roundRect">
            <a:avLst>
              <a:gd name="adj" fmla="val 1006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cs typeface="+mn-ea"/>
                <a:sym typeface="+mn-lt"/>
              </a:rPr>
              <a:t>总纲</a:t>
            </a:r>
          </a:p>
        </p:txBody>
      </p:sp>
      <p:sp>
        <p:nvSpPr>
          <p:cNvPr id="37" name="圆角矩形 29"/>
          <p:cNvSpPr/>
          <p:nvPr/>
        </p:nvSpPr>
        <p:spPr>
          <a:xfrm>
            <a:off x="7344485" y="5050358"/>
            <a:ext cx="1843088" cy="806450"/>
          </a:xfrm>
          <a:prstGeom prst="roundRect">
            <a:avLst>
              <a:gd name="adj" fmla="val 1006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FFFF"/>
                </a:solidFill>
                <a:effectLst/>
                <a:uLnTx/>
                <a:uFillTx/>
                <a:cs typeface="+mn-ea"/>
                <a:sym typeface="+mn-lt"/>
              </a:rPr>
              <a:t>53</a:t>
            </a:r>
            <a:r>
              <a:rPr kumimoji="0" lang="zh-CN" altLang="en-US" sz="3200" b="1" i="0" u="none" strike="noStrike" kern="1200" cap="none" spc="0" normalizeH="0" baseline="0" noProof="0" dirty="0">
                <a:ln>
                  <a:noFill/>
                </a:ln>
                <a:solidFill>
                  <a:srgbClr val="FFFFFF"/>
                </a:solidFill>
                <a:effectLst/>
                <a:uLnTx/>
                <a:uFillTx/>
                <a:cs typeface="+mn-ea"/>
                <a:sym typeface="+mn-lt"/>
              </a:rPr>
              <a:t>条</a:t>
            </a:r>
          </a:p>
        </p:txBody>
      </p:sp>
      <p:sp>
        <p:nvSpPr>
          <p:cNvPr id="38" name="圆角矩形 30"/>
          <p:cNvSpPr/>
          <p:nvPr/>
        </p:nvSpPr>
        <p:spPr>
          <a:xfrm>
            <a:off x="7344485" y="2160206"/>
            <a:ext cx="2498725" cy="806450"/>
          </a:xfrm>
          <a:prstGeom prst="roundRect">
            <a:avLst>
              <a:gd name="adj" fmla="val 1006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FFFF"/>
                </a:solidFill>
                <a:effectLst/>
                <a:uLnTx/>
                <a:uFillTx/>
                <a:cs typeface="+mn-ea"/>
                <a:sym typeface="+mn-lt"/>
              </a:rPr>
              <a:t>17000</a:t>
            </a:r>
            <a:r>
              <a:rPr kumimoji="0" lang="zh-CN" altLang="en-US" sz="3200" b="1" i="0" u="none" strike="noStrike" kern="1200" cap="none" spc="0" normalizeH="0" baseline="0" noProof="0">
                <a:ln>
                  <a:noFill/>
                </a:ln>
                <a:solidFill>
                  <a:srgbClr val="FFFFFF"/>
                </a:solidFill>
                <a:effectLst/>
                <a:uLnTx/>
                <a:uFillTx/>
                <a:cs typeface="+mn-ea"/>
                <a:sym typeface="+mn-lt"/>
              </a:rPr>
              <a:t>字</a:t>
            </a:r>
          </a:p>
        </p:txBody>
      </p:sp>
      <p:sp>
        <p:nvSpPr>
          <p:cNvPr id="39" name="矩形 38"/>
          <p:cNvSpPr/>
          <p:nvPr/>
        </p:nvSpPr>
        <p:spPr>
          <a:xfrm>
            <a:off x="2890815" y="2824993"/>
            <a:ext cx="2655216" cy="208672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300" normalizeH="0" baseline="0" noProof="1">
                <a:ln>
                  <a:noFill/>
                </a:ln>
                <a:solidFill>
                  <a:srgbClr val="FFFFFF"/>
                </a:solidFill>
                <a:effectLst/>
                <a:uLnTx/>
                <a:uFillTx/>
                <a:cs typeface="+mn-ea"/>
                <a:sym typeface="+mn-lt"/>
              </a:rPr>
              <a:t>党章</a:t>
            </a:r>
            <a:r>
              <a:rPr kumimoji="0" lang="en-US" altLang="zh-CN" sz="1800" b="1" i="0" u="none" strike="noStrike" kern="1200" cap="none" spc="300" normalizeH="0" baseline="0" noProof="1">
                <a:ln>
                  <a:noFill/>
                </a:ln>
                <a:solidFill>
                  <a:srgbClr val="FFFFFF"/>
                </a:solidFill>
                <a:effectLst/>
                <a:uLnTx/>
                <a:uFillTx/>
                <a:cs typeface="+mn-ea"/>
                <a:sym typeface="+mn-lt"/>
              </a:rPr>
              <a:t>17000</a:t>
            </a:r>
            <a:r>
              <a:rPr kumimoji="0" lang="zh-CN" altLang="en-US" sz="1800" b="1" i="0" u="none" strike="noStrike" kern="1200" cap="none" spc="300" normalizeH="0" baseline="0" noProof="1">
                <a:ln>
                  <a:noFill/>
                </a:ln>
                <a:solidFill>
                  <a:srgbClr val="FFFFFF"/>
                </a:solidFill>
                <a:effectLst/>
                <a:uLnTx/>
                <a:uFillTx/>
                <a:cs typeface="+mn-ea"/>
                <a:sym typeface="+mn-lt"/>
              </a:rPr>
              <a:t>余字，由总纲和</a:t>
            </a:r>
            <a:r>
              <a:rPr kumimoji="0" lang="en-US" altLang="zh-CN" sz="1800" b="1" i="0" u="none" strike="noStrike" kern="1200" cap="none" spc="300" normalizeH="0" baseline="0" noProof="1">
                <a:ln>
                  <a:noFill/>
                </a:ln>
                <a:solidFill>
                  <a:srgbClr val="FFFFFF"/>
                </a:solidFill>
                <a:effectLst/>
                <a:uLnTx/>
                <a:uFillTx/>
                <a:cs typeface="+mn-ea"/>
                <a:sym typeface="+mn-lt"/>
              </a:rPr>
              <a:t>11</a:t>
            </a:r>
            <a:r>
              <a:rPr kumimoji="0" lang="zh-CN" altLang="en-US" sz="1800" b="1" i="0" u="none" strike="noStrike" kern="1200" cap="none" spc="300" normalizeH="0" baseline="0" noProof="1">
                <a:ln>
                  <a:noFill/>
                </a:ln>
                <a:solidFill>
                  <a:srgbClr val="FFFFFF"/>
                </a:solidFill>
                <a:effectLst/>
                <a:uLnTx/>
                <a:uFillTx/>
                <a:cs typeface="+mn-ea"/>
                <a:sym typeface="+mn-lt"/>
              </a:rPr>
              <a:t>章组成，共</a:t>
            </a:r>
            <a:r>
              <a:rPr kumimoji="0" lang="en-US" altLang="zh-CN" sz="1800" b="1" i="0" u="none" strike="noStrike" kern="1200" cap="none" spc="300" normalizeH="0" baseline="0" noProof="1">
                <a:ln>
                  <a:noFill/>
                </a:ln>
                <a:solidFill>
                  <a:srgbClr val="FFFFFF"/>
                </a:solidFill>
                <a:effectLst/>
                <a:uLnTx/>
                <a:uFillTx/>
                <a:cs typeface="+mn-ea"/>
                <a:sym typeface="+mn-lt"/>
              </a:rPr>
              <a:t>53</a:t>
            </a:r>
            <a:r>
              <a:rPr kumimoji="0" lang="zh-CN" altLang="en-US" sz="1800" b="1" i="0" u="none" strike="noStrike" kern="1200" cap="none" spc="300" normalizeH="0" baseline="0" noProof="1">
                <a:ln>
                  <a:noFill/>
                </a:ln>
                <a:solidFill>
                  <a:srgbClr val="FFFFFF"/>
                </a:solidFill>
                <a:effectLst/>
                <a:uLnTx/>
                <a:uFillTx/>
                <a:cs typeface="+mn-ea"/>
                <a:sym typeface="+mn-lt"/>
              </a:rPr>
              <a:t>条。总纲占四分之一以上篇幅，</a:t>
            </a:r>
            <a:r>
              <a:rPr kumimoji="0" lang="en-US" altLang="zh-CN" sz="1800" b="1" i="0" u="none" strike="noStrike" kern="1200" cap="none" spc="300" normalizeH="0" baseline="0" noProof="1">
                <a:ln>
                  <a:noFill/>
                </a:ln>
                <a:solidFill>
                  <a:srgbClr val="FFFFFF"/>
                </a:solidFill>
                <a:effectLst/>
                <a:uLnTx/>
                <a:uFillTx/>
                <a:cs typeface="+mn-ea"/>
                <a:sym typeface="+mn-lt"/>
              </a:rPr>
              <a:t>6000</a:t>
            </a:r>
            <a:r>
              <a:rPr kumimoji="0" lang="zh-CN" altLang="en-US" sz="1800" b="1" i="0" u="none" strike="noStrike" kern="1200" cap="none" spc="300" normalizeH="0" baseline="0" noProof="1">
                <a:ln>
                  <a:noFill/>
                </a:ln>
                <a:solidFill>
                  <a:srgbClr val="FFFFFF"/>
                </a:solidFill>
                <a:effectLst/>
                <a:uLnTx/>
                <a:uFillTx/>
                <a:cs typeface="+mn-ea"/>
                <a:sym typeface="+mn-lt"/>
              </a:rPr>
              <a:t>余字，</a:t>
            </a:r>
            <a:r>
              <a:rPr kumimoji="0" lang="en-US" altLang="zh-CN" sz="1800" b="1" i="0" u="none" strike="noStrike" kern="1200" cap="none" spc="300" normalizeH="0" baseline="0" noProof="1">
                <a:ln>
                  <a:noFill/>
                </a:ln>
                <a:solidFill>
                  <a:srgbClr val="FFFFFF"/>
                </a:solidFill>
                <a:effectLst/>
                <a:uLnTx/>
                <a:uFillTx/>
                <a:cs typeface="+mn-ea"/>
                <a:sym typeface="+mn-lt"/>
              </a:rPr>
              <a:t>1—11</a:t>
            </a:r>
            <a:r>
              <a:rPr kumimoji="0" lang="zh-CN" altLang="en-US" sz="1800" b="1" i="0" u="none" strike="noStrike" kern="1200" cap="none" spc="300" normalizeH="0" baseline="0" noProof="1">
                <a:ln>
                  <a:noFill/>
                </a:ln>
                <a:solidFill>
                  <a:srgbClr val="FFFFFF"/>
                </a:solidFill>
                <a:effectLst/>
                <a:uLnTx/>
                <a:uFillTx/>
                <a:cs typeface="+mn-ea"/>
                <a:sym typeface="+mn-lt"/>
              </a:rPr>
              <a:t>章实际是它的具体化。</a:t>
            </a:r>
          </a:p>
        </p:txBody>
      </p:sp>
    </p:spTree>
    <p:extLst>
      <p:ext uri="{BB962C8B-B14F-4D97-AF65-F5344CB8AC3E}">
        <p14:creationId xmlns:p14="http://schemas.microsoft.com/office/powerpoint/2010/main" val="427653795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barn(inVertical)">
                                      <p:cBhvr>
                                        <p:cTn id="11" dur="500"/>
                                        <p:tgtEl>
                                          <p:spTgt spid="36"/>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barn(inVertical)">
                                      <p:cBhvr>
                                        <p:cTn id="15" dur="500"/>
                                        <p:tgtEl>
                                          <p:spTgt spid="35"/>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barn(inVertical)">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ppt_x"/>
                                          </p:val>
                                        </p:tav>
                                        <p:tav tm="100000">
                                          <p:val>
                                            <p:strVal val="#ppt_x"/>
                                          </p:val>
                                        </p:tav>
                                      </p:tavLst>
                                    </p:anim>
                                    <p:anim calcmode="lin" valueType="num">
                                      <p:cBhvr additive="base">
                                        <p:cTn id="25" dur="500" fill="hold"/>
                                        <p:tgtEl>
                                          <p:spTgt spid="3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5" grpId="0" animBg="1"/>
      <p:bldP spid="36" grpId="0" animBg="1"/>
      <p:bldP spid="37" grpId="0" animBg="1"/>
      <p:bldP spid="38" grpId="0" animBg="1"/>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416898" y="462760"/>
            <a:ext cx="543264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300" normalizeH="0" baseline="0" noProof="1">
                <a:ln>
                  <a:noFill/>
                </a:ln>
                <a:solidFill>
                  <a:srgbClr val="FFFFFF"/>
                </a:solidFill>
                <a:effectLst>
                  <a:outerShdw blurRad="38100" dist="38100" dir="2700000" algn="tl">
                    <a:srgbClr val="000000">
                      <a:alpha val="43137"/>
                    </a:srgbClr>
                  </a:outerShdw>
                </a:effectLst>
                <a:uLnTx/>
                <a:uFillTx/>
                <a:cs typeface="+mn-ea"/>
                <a:sym typeface="+mn-lt"/>
              </a:rPr>
              <a:t>党章的主要内容</a:t>
            </a:r>
          </a:p>
        </p:txBody>
      </p:sp>
      <p:grpSp>
        <p:nvGrpSpPr>
          <p:cNvPr id="21" name="组合 20"/>
          <p:cNvGrpSpPr>
            <a:grpSpLocks/>
          </p:cNvGrpSpPr>
          <p:nvPr/>
        </p:nvGrpSpPr>
        <p:grpSpPr bwMode="auto">
          <a:xfrm>
            <a:off x="1383856" y="1952946"/>
            <a:ext cx="671512" cy="3990015"/>
            <a:chOff x="3695733" y="2423020"/>
            <a:chExt cx="672000" cy="3285715"/>
          </a:xfrm>
        </p:grpSpPr>
        <p:sp>
          <p:nvSpPr>
            <p:cNvPr id="22" name="矩形 21"/>
            <p:cNvSpPr/>
            <p:nvPr/>
          </p:nvSpPr>
          <p:spPr>
            <a:xfrm>
              <a:off x="3695733" y="2423020"/>
              <a:ext cx="672000" cy="1200000"/>
            </a:xfrm>
            <a:prstGeom prst="rect">
              <a:avLst/>
            </a:prstGeom>
            <a:solidFill>
              <a:schemeClr val="tx1"/>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rgbClr val="FFF2CC"/>
                  </a:solidFill>
                  <a:effectLst/>
                  <a:uLnTx/>
                  <a:uFillTx/>
                  <a:cs typeface="+mn-ea"/>
                  <a:sym typeface="+mn-lt"/>
                </a:rPr>
                <a:t>第一章</a:t>
              </a:r>
            </a:p>
          </p:txBody>
        </p:sp>
        <p:sp>
          <p:nvSpPr>
            <p:cNvPr id="23" name="矩形 22"/>
            <p:cNvSpPr/>
            <p:nvPr/>
          </p:nvSpPr>
          <p:spPr>
            <a:xfrm>
              <a:off x="3695733" y="3618258"/>
              <a:ext cx="672000" cy="2090477"/>
            </a:xfrm>
            <a:prstGeom prst="rect">
              <a:avLst/>
            </a:prstGeom>
            <a:noFill/>
            <a:ln w="12700">
              <a:solidFill>
                <a:srgbClr val="C0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404040"/>
                  </a:solidFill>
                  <a:effectLst/>
                  <a:uLnTx/>
                  <a:uFillTx/>
                  <a:cs typeface="+mn-ea"/>
                  <a:sym typeface="+mn-lt"/>
                </a:rPr>
                <a:t>党员</a:t>
              </a:r>
              <a:endParaRPr kumimoji="0" lang="en-US" altLang="zh-CN" sz="2000" b="1" i="0" u="none" strike="noStrike" kern="1200" cap="none" spc="0" normalizeH="0" baseline="0" noProof="0" dirty="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dirty="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dirty="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dirty="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dirty="0">
                <a:ln>
                  <a:noFill/>
                </a:ln>
                <a:solidFill>
                  <a:srgbClr val="404040"/>
                </a:solidFill>
                <a:effectLst/>
                <a:uLnTx/>
                <a:uFillTx/>
                <a:cs typeface="+mn-ea"/>
                <a:sym typeface="+mn-lt"/>
              </a:endParaRPr>
            </a:p>
          </p:txBody>
        </p:sp>
      </p:grpSp>
      <p:grpSp>
        <p:nvGrpSpPr>
          <p:cNvPr id="24" name="组合 23"/>
          <p:cNvGrpSpPr>
            <a:grpSpLocks/>
          </p:cNvGrpSpPr>
          <p:nvPr/>
        </p:nvGrpSpPr>
        <p:grpSpPr bwMode="auto">
          <a:xfrm>
            <a:off x="3154697" y="1952946"/>
            <a:ext cx="673100" cy="3990015"/>
            <a:chOff x="5192528" y="2423020"/>
            <a:chExt cx="672000" cy="3285715"/>
          </a:xfrm>
        </p:grpSpPr>
        <p:sp>
          <p:nvSpPr>
            <p:cNvPr id="25" name="矩形 24"/>
            <p:cNvSpPr/>
            <p:nvPr/>
          </p:nvSpPr>
          <p:spPr>
            <a:xfrm>
              <a:off x="5192528" y="2423020"/>
              <a:ext cx="672000" cy="1200000"/>
            </a:xfrm>
            <a:prstGeom prst="rect">
              <a:avLst/>
            </a:prstGeom>
            <a:solidFill>
              <a:srgbClr val="C40F0F"/>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rgbClr val="FFF2CC"/>
                  </a:solidFill>
                  <a:effectLst/>
                  <a:uLnTx/>
                  <a:uFillTx/>
                  <a:cs typeface="+mn-ea"/>
                  <a:sym typeface="+mn-lt"/>
                </a:rPr>
                <a:t>第三章</a:t>
              </a:r>
            </a:p>
          </p:txBody>
        </p:sp>
        <p:sp>
          <p:nvSpPr>
            <p:cNvPr id="26" name="矩形 25"/>
            <p:cNvSpPr/>
            <p:nvPr/>
          </p:nvSpPr>
          <p:spPr>
            <a:xfrm>
              <a:off x="5192528" y="3618258"/>
              <a:ext cx="672000" cy="2090477"/>
            </a:xfrm>
            <a:prstGeom prst="rect">
              <a:avLst/>
            </a:prstGeom>
            <a:noFill/>
            <a:ln w="12700">
              <a:solidFill>
                <a:srgbClr val="C0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404040"/>
                  </a:solidFill>
                  <a:effectLst/>
                  <a:uLnTx/>
                  <a:uFillTx/>
                  <a:cs typeface="+mn-ea"/>
                  <a:sym typeface="+mn-lt"/>
                </a:rPr>
                <a:t>党的中央组织</a:t>
              </a:r>
            </a:p>
          </p:txBody>
        </p:sp>
      </p:grpSp>
      <p:grpSp>
        <p:nvGrpSpPr>
          <p:cNvPr id="27" name="组合 26"/>
          <p:cNvGrpSpPr>
            <a:grpSpLocks/>
          </p:cNvGrpSpPr>
          <p:nvPr/>
        </p:nvGrpSpPr>
        <p:grpSpPr bwMode="auto">
          <a:xfrm>
            <a:off x="4036149" y="1952946"/>
            <a:ext cx="671512" cy="3990015"/>
            <a:chOff x="5940925" y="2423020"/>
            <a:chExt cx="672000" cy="3285715"/>
          </a:xfrm>
        </p:grpSpPr>
        <p:sp>
          <p:nvSpPr>
            <p:cNvPr id="28" name="矩形 27"/>
            <p:cNvSpPr/>
            <p:nvPr/>
          </p:nvSpPr>
          <p:spPr>
            <a:xfrm>
              <a:off x="5940925" y="2423020"/>
              <a:ext cx="672000" cy="1200000"/>
            </a:xfrm>
            <a:prstGeom prst="rect">
              <a:avLst/>
            </a:prstGeom>
            <a:solidFill>
              <a:schemeClr val="tx1"/>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rgbClr val="FFF2CC"/>
                  </a:solidFill>
                  <a:effectLst/>
                  <a:uLnTx/>
                  <a:uFillTx/>
                  <a:cs typeface="+mn-ea"/>
                  <a:sym typeface="+mn-lt"/>
                </a:rPr>
                <a:t>第四章</a:t>
              </a:r>
            </a:p>
          </p:txBody>
        </p:sp>
        <p:sp>
          <p:nvSpPr>
            <p:cNvPr id="29" name="矩形 28"/>
            <p:cNvSpPr/>
            <p:nvPr/>
          </p:nvSpPr>
          <p:spPr>
            <a:xfrm>
              <a:off x="5940925" y="3618258"/>
              <a:ext cx="672000" cy="2090477"/>
            </a:xfrm>
            <a:prstGeom prst="rect">
              <a:avLst/>
            </a:prstGeom>
            <a:noFill/>
            <a:ln w="12700">
              <a:solidFill>
                <a:srgbClr val="C0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404040"/>
                  </a:solidFill>
                  <a:effectLst/>
                  <a:uLnTx/>
                  <a:uFillTx/>
                  <a:cs typeface="+mn-ea"/>
                  <a:sym typeface="+mn-lt"/>
                </a:rPr>
                <a:t>党的地方组织</a:t>
              </a:r>
            </a:p>
          </p:txBody>
        </p:sp>
      </p:grpSp>
      <p:grpSp>
        <p:nvGrpSpPr>
          <p:cNvPr id="30" name="组合 29"/>
          <p:cNvGrpSpPr>
            <a:grpSpLocks/>
          </p:cNvGrpSpPr>
          <p:nvPr/>
        </p:nvGrpSpPr>
        <p:grpSpPr bwMode="auto">
          <a:xfrm>
            <a:off x="4916013" y="1952946"/>
            <a:ext cx="673100" cy="3990015"/>
            <a:chOff x="6689323" y="2423020"/>
            <a:chExt cx="672000" cy="3285715"/>
          </a:xfrm>
        </p:grpSpPr>
        <p:sp>
          <p:nvSpPr>
            <p:cNvPr id="31" name="矩形 30"/>
            <p:cNvSpPr/>
            <p:nvPr/>
          </p:nvSpPr>
          <p:spPr>
            <a:xfrm>
              <a:off x="6689323" y="2423020"/>
              <a:ext cx="672000" cy="1200000"/>
            </a:xfrm>
            <a:prstGeom prst="rect">
              <a:avLst/>
            </a:prstGeom>
            <a:solidFill>
              <a:schemeClr val="tx1"/>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rgbClr val="FFF2CC"/>
                  </a:solidFill>
                  <a:effectLst/>
                  <a:uLnTx/>
                  <a:uFillTx/>
                  <a:cs typeface="+mn-ea"/>
                  <a:sym typeface="+mn-lt"/>
                </a:rPr>
                <a:t>第五章</a:t>
              </a:r>
            </a:p>
          </p:txBody>
        </p:sp>
        <p:sp>
          <p:nvSpPr>
            <p:cNvPr id="32" name="矩形 31"/>
            <p:cNvSpPr/>
            <p:nvPr/>
          </p:nvSpPr>
          <p:spPr>
            <a:xfrm>
              <a:off x="6689323" y="3618258"/>
              <a:ext cx="672000" cy="2090477"/>
            </a:xfrm>
            <a:prstGeom prst="rect">
              <a:avLst/>
            </a:prstGeom>
            <a:noFill/>
            <a:ln w="12700">
              <a:solidFill>
                <a:srgbClr val="C0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404040"/>
                  </a:solidFill>
                  <a:effectLst/>
                  <a:uLnTx/>
                  <a:uFillTx/>
                  <a:cs typeface="+mn-ea"/>
                  <a:sym typeface="+mn-lt"/>
                </a:rPr>
                <a:t>党的基层组织</a:t>
              </a:r>
            </a:p>
          </p:txBody>
        </p:sp>
      </p:grpSp>
      <p:grpSp>
        <p:nvGrpSpPr>
          <p:cNvPr id="33" name="组合 32"/>
          <p:cNvGrpSpPr>
            <a:grpSpLocks/>
          </p:cNvGrpSpPr>
          <p:nvPr/>
        </p:nvGrpSpPr>
        <p:grpSpPr bwMode="auto">
          <a:xfrm>
            <a:off x="5797465" y="1952946"/>
            <a:ext cx="671513" cy="3990015"/>
            <a:chOff x="7437720" y="2423020"/>
            <a:chExt cx="672000" cy="3285715"/>
          </a:xfrm>
        </p:grpSpPr>
        <p:sp>
          <p:nvSpPr>
            <p:cNvPr id="34" name="矩形 33"/>
            <p:cNvSpPr/>
            <p:nvPr/>
          </p:nvSpPr>
          <p:spPr>
            <a:xfrm>
              <a:off x="7437720" y="2423020"/>
              <a:ext cx="672000" cy="1200000"/>
            </a:xfrm>
            <a:prstGeom prst="rect">
              <a:avLst/>
            </a:prstGeom>
            <a:solidFill>
              <a:srgbClr val="C00000"/>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rgbClr val="FFF2CC"/>
                  </a:solidFill>
                  <a:effectLst/>
                  <a:uLnTx/>
                  <a:uFillTx/>
                  <a:cs typeface="+mn-ea"/>
                  <a:sym typeface="+mn-lt"/>
                </a:rPr>
                <a:t>第六章</a:t>
              </a:r>
            </a:p>
          </p:txBody>
        </p:sp>
        <p:sp>
          <p:nvSpPr>
            <p:cNvPr id="35" name="矩形 34"/>
            <p:cNvSpPr/>
            <p:nvPr/>
          </p:nvSpPr>
          <p:spPr>
            <a:xfrm>
              <a:off x="7437720" y="3618258"/>
              <a:ext cx="672000" cy="2090477"/>
            </a:xfrm>
            <a:prstGeom prst="rect">
              <a:avLst/>
            </a:prstGeom>
            <a:noFill/>
            <a:ln w="12700">
              <a:solidFill>
                <a:srgbClr val="C0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404040"/>
                  </a:solidFill>
                  <a:effectLst/>
                  <a:uLnTx/>
                  <a:uFillTx/>
                  <a:cs typeface="+mn-ea"/>
                  <a:sym typeface="+mn-lt"/>
                </a:rPr>
                <a:t>党的干部</a:t>
              </a:r>
              <a:endParaRPr kumimoji="0" lang="en-US" altLang="zh-CN" sz="2000" b="1" i="0" u="none" strike="noStrike" kern="1200" cap="none" spc="0" normalizeH="0" baseline="0" noProof="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404040"/>
                </a:solidFill>
                <a:effectLst/>
                <a:uLnTx/>
                <a:uFillTx/>
                <a:cs typeface="+mn-ea"/>
                <a:sym typeface="+mn-lt"/>
              </a:endParaRPr>
            </a:p>
          </p:txBody>
        </p:sp>
      </p:grpSp>
      <p:grpSp>
        <p:nvGrpSpPr>
          <p:cNvPr id="36" name="组合 35"/>
          <p:cNvGrpSpPr>
            <a:grpSpLocks/>
          </p:cNvGrpSpPr>
          <p:nvPr/>
        </p:nvGrpSpPr>
        <p:grpSpPr bwMode="auto">
          <a:xfrm>
            <a:off x="6677330" y="1952946"/>
            <a:ext cx="671512" cy="3990015"/>
            <a:chOff x="8186117" y="2423020"/>
            <a:chExt cx="672000" cy="3285715"/>
          </a:xfrm>
        </p:grpSpPr>
        <p:sp>
          <p:nvSpPr>
            <p:cNvPr id="37" name="矩形 36"/>
            <p:cNvSpPr/>
            <p:nvPr/>
          </p:nvSpPr>
          <p:spPr>
            <a:xfrm>
              <a:off x="8186117" y="2423020"/>
              <a:ext cx="672000" cy="1200000"/>
            </a:xfrm>
            <a:prstGeom prst="rect">
              <a:avLst/>
            </a:prstGeom>
            <a:solidFill>
              <a:srgbClr val="C40F0F"/>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rgbClr val="FFF2CC"/>
                  </a:solidFill>
                  <a:effectLst/>
                  <a:uLnTx/>
                  <a:uFillTx/>
                  <a:cs typeface="+mn-ea"/>
                  <a:sym typeface="+mn-lt"/>
                </a:rPr>
                <a:t>第七章</a:t>
              </a:r>
            </a:p>
          </p:txBody>
        </p:sp>
        <p:sp>
          <p:nvSpPr>
            <p:cNvPr id="38" name="矩形 37"/>
            <p:cNvSpPr/>
            <p:nvPr/>
          </p:nvSpPr>
          <p:spPr>
            <a:xfrm>
              <a:off x="8186117" y="3618258"/>
              <a:ext cx="672000" cy="2090477"/>
            </a:xfrm>
            <a:prstGeom prst="rect">
              <a:avLst/>
            </a:prstGeom>
            <a:noFill/>
            <a:ln w="12700">
              <a:solidFill>
                <a:srgbClr val="C0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404040"/>
                  </a:solidFill>
                  <a:effectLst/>
                  <a:uLnTx/>
                  <a:uFillTx/>
                  <a:cs typeface="+mn-ea"/>
                  <a:sym typeface="+mn-lt"/>
                </a:rPr>
                <a:t>党的纪律</a:t>
              </a:r>
              <a:endParaRPr kumimoji="0" lang="en-US" altLang="zh-CN" sz="2000" b="1" i="0" u="none" strike="noStrike" kern="1200" cap="none" spc="0" normalizeH="0" baseline="0" noProof="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404040"/>
                </a:solidFill>
                <a:effectLst/>
                <a:uLnTx/>
                <a:uFillTx/>
                <a:cs typeface="+mn-ea"/>
                <a:sym typeface="+mn-lt"/>
              </a:endParaRPr>
            </a:p>
          </p:txBody>
        </p:sp>
      </p:grpSp>
      <p:grpSp>
        <p:nvGrpSpPr>
          <p:cNvPr id="39" name="组合 38"/>
          <p:cNvGrpSpPr>
            <a:grpSpLocks/>
          </p:cNvGrpSpPr>
          <p:nvPr/>
        </p:nvGrpSpPr>
        <p:grpSpPr bwMode="auto">
          <a:xfrm>
            <a:off x="7557194" y="1952946"/>
            <a:ext cx="671512" cy="3990015"/>
            <a:chOff x="8934515" y="2423020"/>
            <a:chExt cx="672000" cy="3285715"/>
          </a:xfrm>
        </p:grpSpPr>
        <p:sp>
          <p:nvSpPr>
            <p:cNvPr id="40" name="矩形 39"/>
            <p:cNvSpPr/>
            <p:nvPr/>
          </p:nvSpPr>
          <p:spPr>
            <a:xfrm>
              <a:off x="8934515" y="2423020"/>
              <a:ext cx="672000" cy="1200000"/>
            </a:xfrm>
            <a:prstGeom prst="rect">
              <a:avLst/>
            </a:prstGeom>
            <a:solidFill>
              <a:srgbClr val="C40F0F"/>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rgbClr val="FFF2CC"/>
                  </a:solidFill>
                  <a:effectLst/>
                  <a:uLnTx/>
                  <a:uFillTx/>
                  <a:cs typeface="+mn-ea"/>
                  <a:sym typeface="+mn-lt"/>
                </a:rPr>
                <a:t>第八章</a:t>
              </a:r>
            </a:p>
          </p:txBody>
        </p:sp>
        <p:sp>
          <p:nvSpPr>
            <p:cNvPr id="41" name="矩形 40"/>
            <p:cNvSpPr/>
            <p:nvPr/>
          </p:nvSpPr>
          <p:spPr>
            <a:xfrm>
              <a:off x="8934515" y="3618258"/>
              <a:ext cx="672000" cy="2090477"/>
            </a:xfrm>
            <a:prstGeom prst="rect">
              <a:avLst/>
            </a:prstGeom>
            <a:noFill/>
            <a:ln w="12700">
              <a:solidFill>
                <a:srgbClr val="C0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404040"/>
                  </a:solidFill>
                  <a:effectLst/>
                  <a:uLnTx/>
                  <a:uFillTx/>
                  <a:cs typeface="+mn-ea"/>
                  <a:sym typeface="+mn-lt"/>
                </a:rPr>
                <a:t>党的纪律检查机关</a:t>
              </a:r>
              <a:endParaRPr kumimoji="0" lang="en-US" altLang="zh-CN" sz="2000" b="1" i="0" u="none" strike="noStrike" kern="1200" cap="none" spc="0" normalizeH="0" baseline="0" noProof="0">
                <a:ln>
                  <a:noFill/>
                </a:ln>
                <a:solidFill>
                  <a:srgbClr val="404040"/>
                </a:solidFill>
                <a:effectLst/>
                <a:uLnTx/>
                <a:uFillTx/>
                <a:cs typeface="+mn-ea"/>
                <a:sym typeface="+mn-lt"/>
              </a:endParaRPr>
            </a:p>
          </p:txBody>
        </p:sp>
      </p:grpSp>
      <p:grpSp>
        <p:nvGrpSpPr>
          <p:cNvPr id="42" name="组合 41"/>
          <p:cNvGrpSpPr>
            <a:grpSpLocks/>
          </p:cNvGrpSpPr>
          <p:nvPr/>
        </p:nvGrpSpPr>
        <p:grpSpPr bwMode="auto">
          <a:xfrm>
            <a:off x="8437058" y="1948874"/>
            <a:ext cx="671513" cy="3990015"/>
            <a:chOff x="9682912" y="2423020"/>
            <a:chExt cx="672000" cy="3285715"/>
          </a:xfrm>
        </p:grpSpPr>
        <p:sp>
          <p:nvSpPr>
            <p:cNvPr id="43" name="矩形 42"/>
            <p:cNvSpPr/>
            <p:nvPr/>
          </p:nvSpPr>
          <p:spPr>
            <a:xfrm>
              <a:off x="9682912" y="2423020"/>
              <a:ext cx="672000" cy="1200000"/>
            </a:xfrm>
            <a:prstGeom prst="rect">
              <a:avLst/>
            </a:prstGeom>
            <a:solidFill>
              <a:srgbClr val="C40F0F"/>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rgbClr val="FFF2CC"/>
                  </a:solidFill>
                  <a:effectLst/>
                  <a:uLnTx/>
                  <a:uFillTx/>
                  <a:cs typeface="+mn-ea"/>
                  <a:sym typeface="+mn-lt"/>
                </a:rPr>
                <a:t>第九章</a:t>
              </a:r>
            </a:p>
          </p:txBody>
        </p:sp>
        <p:sp>
          <p:nvSpPr>
            <p:cNvPr id="44" name="矩形 43"/>
            <p:cNvSpPr/>
            <p:nvPr/>
          </p:nvSpPr>
          <p:spPr>
            <a:xfrm>
              <a:off x="9682912" y="3618258"/>
              <a:ext cx="672000" cy="2090477"/>
            </a:xfrm>
            <a:prstGeom prst="rect">
              <a:avLst/>
            </a:prstGeom>
            <a:noFill/>
            <a:ln w="12700">
              <a:solidFill>
                <a:srgbClr val="C0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404040"/>
                  </a:solidFill>
                  <a:effectLst/>
                  <a:uLnTx/>
                  <a:uFillTx/>
                  <a:cs typeface="+mn-ea"/>
                  <a:sym typeface="+mn-lt"/>
                </a:rPr>
                <a:t>党组</a:t>
              </a:r>
              <a:endParaRPr kumimoji="0" lang="en-US" altLang="zh-CN" sz="2000" b="1" i="0" u="none" strike="noStrike" kern="1200" cap="none" spc="0" normalizeH="0" baseline="0" noProof="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a:ln>
                  <a:noFill/>
                </a:ln>
                <a:solidFill>
                  <a:srgbClr val="404040"/>
                </a:solidFill>
                <a:effectLst/>
                <a:uLnTx/>
                <a:uFillTx/>
                <a:cs typeface="+mn-ea"/>
                <a:sym typeface="+mn-lt"/>
              </a:endParaRPr>
            </a:p>
          </p:txBody>
        </p:sp>
      </p:grpSp>
      <p:grpSp>
        <p:nvGrpSpPr>
          <p:cNvPr id="45" name="组合 44"/>
          <p:cNvGrpSpPr>
            <a:grpSpLocks/>
          </p:cNvGrpSpPr>
          <p:nvPr/>
        </p:nvGrpSpPr>
        <p:grpSpPr bwMode="auto">
          <a:xfrm>
            <a:off x="9316923" y="1952946"/>
            <a:ext cx="673100" cy="3990015"/>
            <a:chOff x="10431309" y="2423020"/>
            <a:chExt cx="672000" cy="3285715"/>
          </a:xfrm>
        </p:grpSpPr>
        <p:sp>
          <p:nvSpPr>
            <p:cNvPr id="46" name="矩形 45"/>
            <p:cNvSpPr/>
            <p:nvPr/>
          </p:nvSpPr>
          <p:spPr>
            <a:xfrm>
              <a:off x="10431309" y="2423020"/>
              <a:ext cx="672000" cy="1200000"/>
            </a:xfrm>
            <a:prstGeom prst="rect">
              <a:avLst/>
            </a:prstGeom>
            <a:solidFill>
              <a:srgbClr val="C40F0F"/>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rgbClr val="FFF2CC"/>
                  </a:solidFill>
                  <a:effectLst/>
                  <a:uLnTx/>
                  <a:uFillTx/>
                  <a:cs typeface="+mn-ea"/>
                  <a:sym typeface="+mn-lt"/>
                </a:rPr>
                <a:t>第十章</a:t>
              </a:r>
            </a:p>
          </p:txBody>
        </p:sp>
        <p:sp>
          <p:nvSpPr>
            <p:cNvPr id="47" name="矩形 46"/>
            <p:cNvSpPr/>
            <p:nvPr/>
          </p:nvSpPr>
          <p:spPr>
            <a:xfrm>
              <a:off x="10431309" y="3618258"/>
              <a:ext cx="672000" cy="2090477"/>
            </a:xfrm>
            <a:prstGeom prst="rect">
              <a:avLst/>
            </a:prstGeom>
            <a:noFill/>
            <a:ln w="12700">
              <a:solidFill>
                <a:srgbClr val="C0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404040"/>
                  </a:solidFill>
                  <a:effectLst/>
                  <a:uLnTx/>
                  <a:uFillTx/>
                  <a:cs typeface="+mn-ea"/>
                  <a:sym typeface="+mn-lt"/>
                </a:rPr>
                <a:t>党和共青团的关系</a:t>
              </a:r>
              <a:endParaRPr kumimoji="0" lang="en-US" altLang="zh-CN" sz="2000" b="1" i="0" u="none" strike="noStrike" kern="1200" cap="none" spc="0" normalizeH="0" baseline="0" noProof="0">
                <a:ln>
                  <a:noFill/>
                </a:ln>
                <a:solidFill>
                  <a:srgbClr val="404040"/>
                </a:solidFill>
                <a:effectLst/>
                <a:uLnTx/>
                <a:uFillTx/>
                <a:cs typeface="+mn-ea"/>
                <a:sym typeface="+mn-lt"/>
              </a:endParaRPr>
            </a:p>
          </p:txBody>
        </p:sp>
      </p:grpSp>
      <p:grpSp>
        <p:nvGrpSpPr>
          <p:cNvPr id="48" name="组合 47"/>
          <p:cNvGrpSpPr>
            <a:grpSpLocks/>
          </p:cNvGrpSpPr>
          <p:nvPr/>
        </p:nvGrpSpPr>
        <p:grpSpPr bwMode="auto">
          <a:xfrm>
            <a:off x="10198375" y="1948874"/>
            <a:ext cx="671512" cy="3990015"/>
            <a:chOff x="11179707" y="2423020"/>
            <a:chExt cx="672000" cy="3285715"/>
          </a:xfrm>
        </p:grpSpPr>
        <p:sp>
          <p:nvSpPr>
            <p:cNvPr id="49" name="矩形 48"/>
            <p:cNvSpPr/>
            <p:nvPr/>
          </p:nvSpPr>
          <p:spPr>
            <a:xfrm>
              <a:off x="11179707" y="2423020"/>
              <a:ext cx="672000" cy="1200000"/>
            </a:xfrm>
            <a:prstGeom prst="rect">
              <a:avLst/>
            </a:prstGeom>
            <a:solidFill>
              <a:srgbClr val="C40F0F"/>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dirty="0">
                  <a:ln>
                    <a:noFill/>
                  </a:ln>
                  <a:solidFill>
                    <a:srgbClr val="FFF2CC"/>
                  </a:solidFill>
                  <a:effectLst/>
                  <a:uLnTx/>
                  <a:uFillTx/>
                  <a:cs typeface="+mn-ea"/>
                  <a:sym typeface="+mn-lt"/>
                </a:rPr>
                <a:t>第</a:t>
              </a:r>
              <a:endParaRPr kumimoji="0" lang="en-US" altLang="zh-CN" sz="2100" b="1" i="0" u="none" strike="noStrike" kern="1200" cap="none" spc="0" normalizeH="0" baseline="0" noProof="0" dirty="0">
                <a:ln>
                  <a:noFill/>
                </a:ln>
                <a:solidFill>
                  <a:srgbClr val="FFF2CC"/>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dirty="0">
                  <a:ln>
                    <a:noFill/>
                  </a:ln>
                  <a:solidFill>
                    <a:srgbClr val="FFF2CC"/>
                  </a:solidFill>
                  <a:effectLst/>
                  <a:uLnTx/>
                  <a:uFillTx/>
                  <a:cs typeface="+mn-ea"/>
                  <a:sym typeface="+mn-lt"/>
                </a:rPr>
                <a:t>十</a:t>
              </a:r>
              <a:endParaRPr kumimoji="0" lang="en-US" altLang="zh-CN" sz="2100" b="1" i="0" u="none" strike="noStrike" kern="1200" cap="none" spc="0" normalizeH="0" baseline="0" noProof="0" dirty="0">
                <a:ln>
                  <a:noFill/>
                </a:ln>
                <a:solidFill>
                  <a:srgbClr val="FFF2CC"/>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dirty="0">
                  <a:ln>
                    <a:noFill/>
                  </a:ln>
                  <a:solidFill>
                    <a:srgbClr val="FFF2CC"/>
                  </a:solidFill>
                  <a:effectLst/>
                  <a:uLnTx/>
                  <a:uFillTx/>
                  <a:cs typeface="+mn-ea"/>
                  <a:sym typeface="+mn-lt"/>
                </a:rPr>
                <a:t>一</a:t>
              </a:r>
              <a:endParaRPr kumimoji="0" lang="en-US" altLang="zh-CN" sz="2100" b="1" i="0" u="none" strike="noStrike" kern="1200" cap="none" spc="0" normalizeH="0" baseline="0" noProof="0" dirty="0">
                <a:ln>
                  <a:noFill/>
                </a:ln>
                <a:solidFill>
                  <a:srgbClr val="FFF2CC"/>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dirty="0">
                  <a:ln>
                    <a:noFill/>
                  </a:ln>
                  <a:solidFill>
                    <a:srgbClr val="FFF2CC"/>
                  </a:solidFill>
                  <a:effectLst/>
                  <a:uLnTx/>
                  <a:uFillTx/>
                  <a:cs typeface="+mn-ea"/>
                  <a:sym typeface="+mn-lt"/>
                </a:rPr>
                <a:t>章</a:t>
              </a:r>
            </a:p>
          </p:txBody>
        </p:sp>
        <p:sp>
          <p:nvSpPr>
            <p:cNvPr id="50" name="矩形 49"/>
            <p:cNvSpPr/>
            <p:nvPr/>
          </p:nvSpPr>
          <p:spPr>
            <a:xfrm>
              <a:off x="11179707" y="3618258"/>
              <a:ext cx="672000" cy="2090477"/>
            </a:xfrm>
            <a:prstGeom prst="rect">
              <a:avLst/>
            </a:prstGeom>
            <a:noFill/>
            <a:ln w="12700">
              <a:solidFill>
                <a:srgbClr val="C0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404040"/>
                  </a:solidFill>
                  <a:effectLst/>
                  <a:uLnTx/>
                  <a:uFillTx/>
                  <a:cs typeface="+mn-ea"/>
                  <a:sym typeface="+mn-lt"/>
                </a:rPr>
                <a:t>党徽党旗</a:t>
              </a:r>
              <a:endParaRPr kumimoji="0" lang="en-US" altLang="zh-CN" sz="2000" b="1" i="0" u="none" strike="noStrike" kern="1200" cap="none" spc="0" normalizeH="0" baseline="0" noProof="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a:ln>
                  <a:noFill/>
                </a:ln>
                <a:solidFill>
                  <a:srgbClr val="404040"/>
                </a:solidFill>
                <a:effectLst/>
                <a:uLnTx/>
                <a:uFillTx/>
                <a:cs typeface="+mn-ea"/>
                <a:sym typeface="+mn-lt"/>
              </a:endParaRPr>
            </a:p>
          </p:txBody>
        </p:sp>
      </p:grpSp>
      <p:grpSp>
        <p:nvGrpSpPr>
          <p:cNvPr id="51" name="组合 50"/>
          <p:cNvGrpSpPr>
            <a:grpSpLocks/>
          </p:cNvGrpSpPr>
          <p:nvPr/>
        </p:nvGrpSpPr>
        <p:grpSpPr bwMode="auto">
          <a:xfrm>
            <a:off x="2263720" y="1952946"/>
            <a:ext cx="682625" cy="3990015"/>
            <a:chOff x="4433532" y="2423020"/>
            <a:chExt cx="682599" cy="3285716"/>
          </a:xfrm>
        </p:grpSpPr>
        <p:sp>
          <p:nvSpPr>
            <p:cNvPr id="52" name="矩形 51"/>
            <p:cNvSpPr/>
            <p:nvPr/>
          </p:nvSpPr>
          <p:spPr>
            <a:xfrm>
              <a:off x="4444644" y="2423020"/>
              <a:ext cx="671487" cy="1200001"/>
            </a:xfrm>
            <a:prstGeom prst="rect">
              <a:avLst/>
            </a:prstGeom>
            <a:solidFill>
              <a:srgbClr val="C40F0F"/>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rgbClr val="FFF2CC"/>
                  </a:solidFill>
                  <a:effectLst/>
                  <a:uLnTx/>
                  <a:uFillTx/>
                  <a:cs typeface="+mn-ea"/>
                  <a:sym typeface="+mn-lt"/>
                </a:rPr>
                <a:t>第二章</a:t>
              </a:r>
            </a:p>
          </p:txBody>
        </p:sp>
        <p:sp>
          <p:nvSpPr>
            <p:cNvPr id="53" name="矩形 52"/>
            <p:cNvSpPr/>
            <p:nvPr/>
          </p:nvSpPr>
          <p:spPr>
            <a:xfrm>
              <a:off x="4433532" y="3618258"/>
              <a:ext cx="671486" cy="2090478"/>
            </a:xfrm>
            <a:prstGeom prst="rect">
              <a:avLst/>
            </a:prstGeom>
            <a:noFill/>
            <a:ln w="12700">
              <a:solidFill>
                <a:srgbClr val="C0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404040"/>
                  </a:solidFill>
                  <a:effectLst/>
                  <a:uLnTx/>
                  <a:uFillTx/>
                  <a:cs typeface="+mn-ea"/>
                  <a:sym typeface="+mn-lt"/>
                </a:rPr>
                <a:t>党的组织制度</a:t>
              </a:r>
            </a:p>
          </p:txBody>
        </p:sp>
      </p:grpSp>
      <p:sp>
        <p:nvSpPr>
          <p:cNvPr id="54" name="矩形 53">
            <a:extLst>
              <a:ext uri="{FF2B5EF4-FFF2-40B4-BE49-F238E27FC236}">
                <a16:creationId xmlns:a16="http://schemas.microsoft.com/office/drawing/2014/main" id="{958DCFD0-2E8F-47BD-B87A-F4AF93BFA713}"/>
              </a:ext>
            </a:extLst>
          </p:cNvPr>
          <p:cNvSpPr/>
          <p:nvPr/>
        </p:nvSpPr>
        <p:spPr>
          <a:xfrm>
            <a:off x="0" y="6448184"/>
            <a:ext cx="12192000" cy="409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15318818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400" fill="hold"/>
                                        <p:tgtEl>
                                          <p:spTgt spid="21"/>
                                        </p:tgtEl>
                                        <p:attrNameLst>
                                          <p:attrName>ppt_x</p:attrName>
                                        </p:attrNameLst>
                                      </p:cBhvr>
                                      <p:tavLst>
                                        <p:tav tm="0">
                                          <p:val>
                                            <p:strVal val="#ppt_x"/>
                                          </p:val>
                                        </p:tav>
                                        <p:tav tm="100000">
                                          <p:val>
                                            <p:strVal val="#ppt_x"/>
                                          </p:val>
                                        </p:tav>
                                      </p:tavLst>
                                    </p:anim>
                                    <p:anim calcmode="lin" valueType="num">
                                      <p:cBhvr>
                                        <p:cTn id="8" dur="4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400"/>
                            </p:stCondLst>
                            <p:childTnLst>
                              <p:par>
                                <p:cTn id="10" presetID="2" presetClass="entr" presetSubtype="4"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p:cTn id="12" dur="400" fill="hold"/>
                                        <p:tgtEl>
                                          <p:spTgt spid="51"/>
                                        </p:tgtEl>
                                        <p:attrNameLst>
                                          <p:attrName>ppt_x</p:attrName>
                                        </p:attrNameLst>
                                      </p:cBhvr>
                                      <p:tavLst>
                                        <p:tav tm="0">
                                          <p:val>
                                            <p:strVal val="#ppt_x"/>
                                          </p:val>
                                        </p:tav>
                                        <p:tav tm="100000">
                                          <p:val>
                                            <p:strVal val="#ppt_x"/>
                                          </p:val>
                                        </p:tav>
                                      </p:tavLst>
                                    </p:anim>
                                    <p:anim calcmode="lin" valueType="num">
                                      <p:cBhvr>
                                        <p:cTn id="13" dur="400" fill="hold"/>
                                        <p:tgtEl>
                                          <p:spTgt spid="51"/>
                                        </p:tgtEl>
                                        <p:attrNameLst>
                                          <p:attrName>ppt_y</p:attrName>
                                        </p:attrNameLst>
                                      </p:cBhvr>
                                      <p:tavLst>
                                        <p:tav tm="0">
                                          <p:val>
                                            <p:strVal val="1+#ppt_h/2"/>
                                          </p:val>
                                        </p:tav>
                                        <p:tav tm="100000">
                                          <p:val>
                                            <p:strVal val="#ppt_y"/>
                                          </p:val>
                                        </p:tav>
                                      </p:tavLst>
                                    </p:anim>
                                  </p:childTnLst>
                                </p:cTn>
                              </p:par>
                            </p:childTnLst>
                          </p:cTn>
                        </p:par>
                        <p:par>
                          <p:cTn id="14" fill="hold">
                            <p:stCondLst>
                              <p:cond delay="800"/>
                            </p:stCondLst>
                            <p:childTnLst>
                              <p:par>
                                <p:cTn id="15" presetID="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400" fill="hold"/>
                                        <p:tgtEl>
                                          <p:spTgt spid="24"/>
                                        </p:tgtEl>
                                        <p:attrNameLst>
                                          <p:attrName>ppt_x</p:attrName>
                                        </p:attrNameLst>
                                      </p:cBhvr>
                                      <p:tavLst>
                                        <p:tav tm="0">
                                          <p:val>
                                            <p:strVal val="#ppt_x"/>
                                          </p:val>
                                        </p:tav>
                                        <p:tav tm="100000">
                                          <p:val>
                                            <p:strVal val="#ppt_x"/>
                                          </p:val>
                                        </p:tav>
                                      </p:tavLst>
                                    </p:anim>
                                    <p:anim calcmode="lin" valueType="num">
                                      <p:cBhvr>
                                        <p:cTn id="18" dur="40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1200"/>
                            </p:stCondLst>
                            <p:childTnLst>
                              <p:par>
                                <p:cTn id="20" presetID="2" presetClass="entr" presetSubtype="4"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400" fill="hold"/>
                                        <p:tgtEl>
                                          <p:spTgt spid="27"/>
                                        </p:tgtEl>
                                        <p:attrNameLst>
                                          <p:attrName>ppt_x</p:attrName>
                                        </p:attrNameLst>
                                      </p:cBhvr>
                                      <p:tavLst>
                                        <p:tav tm="0">
                                          <p:val>
                                            <p:strVal val="#ppt_x"/>
                                          </p:val>
                                        </p:tav>
                                        <p:tav tm="100000">
                                          <p:val>
                                            <p:strVal val="#ppt_x"/>
                                          </p:val>
                                        </p:tav>
                                      </p:tavLst>
                                    </p:anim>
                                    <p:anim calcmode="lin" valueType="num">
                                      <p:cBhvr>
                                        <p:cTn id="23" dur="400" fill="hold"/>
                                        <p:tgtEl>
                                          <p:spTgt spid="27"/>
                                        </p:tgtEl>
                                        <p:attrNameLst>
                                          <p:attrName>ppt_y</p:attrName>
                                        </p:attrNameLst>
                                      </p:cBhvr>
                                      <p:tavLst>
                                        <p:tav tm="0">
                                          <p:val>
                                            <p:strVal val="1+#ppt_h/2"/>
                                          </p:val>
                                        </p:tav>
                                        <p:tav tm="100000">
                                          <p:val>
                                            <p:strVal val="#ppt_y"/>
                                          </p:val>
                                        </p:tav>
                                      </p:tavLst>
                                    </p:anim>
                                  </p:childTnLst>
                                </p:cTn>
                              </p:par>
                            </p:childTnLst>
                          </p:cTn>
                        </p:par>
                        <p:par>
                          <p:cTn id="24" fill="hold">
                            <p:stCondLst>
                              <p:cond delay="1600"/>
                            </p:stCondLst>
                            <p:childTnLst>
                              <p:par>
                                <p:cTn id="25" presetID="2" presetClass="entr" presetSubtype="4"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400" fill="hold"/>
                                        <p:tgtEl>
                                          <p:spTgt spid="30"/>
                                        </p:tgtEl>
                                        <p:attrNameLst>
                                          <p:attrName>ppt_x</p:attrName>
                                        </p:attrNameLst>
                                      </p:cBhvr>
                                      <p:tavLst>
                                        <p:tav tm="0">
                                          <p:val>
                                            <p:strVal val="#ppt_x"/>
                                          </p:val>
                                        </p:tav>
                                        <p:tav tm="100000">
                                          <p:val>
                                            <p:strVal val="#ppt_x"/>
                                          </p:val>
                                        </p:tav>
                                      </p:tavLst>
                                    </p:anim>
                                    <p:anim calcmode="lin" valueType="num">
                                      <p:cBhvr>
                                        <p:cTn id="28" dur="400" fill="hold"/>
                                        <p:tgtEl>
                                          <p:spTgt spid="30"/>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 presetClass="entr" presetSubtype="4"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400" fill="hold"/>
                                        <p:tgtEl>
                                          <p:spTgt spid="33"/>
                                        </p:tgtEl>
                                        <p:attrNameLst>
                                          <p:attrName>ppt_x</p:attrName>
                                        </p:attrNameLst>
                                      </p:cBhvr>
                                      <p:tavLst>
                                        <p:tav tm="0">
                                          <p:val>
                                            <p:strVal val="#ppt_x"/>
                                          </p:val>
                                        </p:tav>
                                        <p:tav tm="100000">
                                          <p:val>
                                            <p:strVal val="#ppt_x"/>
                                          </p:val>
                                        </p:tav>
                                      </p:tavLst>
                                    </p:anim>
                                    <p:anim calcmode="lin" valueType="num">
                                      <p:cBhvr>
                                        <p:cTn id="33" dur="400" fill="hold"/>
                                        <p:tgtEl>
                                          <p:spTgt spid="33"/>
                                        </p:tgtEl>
                                        <p:attrNameLst>
                                          <p:attrName>ppt_y</p:attrName>
                                        </p:attrNameLst>
                                      </p:cBhvr>
                                      <p:tavLst>
                                        <p:tav tm="0">
                                          <p:val>
                                            <p:strVal val="1+#ppt_h/2"/>
                                          </p:val>
                                        </p:tav>
                                        <p:tav tm="100000">
                                          <p:val>
                                            <p:strVal val="#ppt_y"/>
                                          </p:val>
                                        </p:tav>
                                      </p:tavLst>
                                    </p:anim>
                                  </p:childTnLst>
                                </p:cTn>
                              </p:par>
                            </p:childTnLst>
                          </p:cTn>
                        </p:par>
                        <p:par>
                          <p:cTn id="34" fill="hold">
                            <p:stCondLst>
                              <p:cond delay="2400"/>
                            </p:stCondLst>
                            <p:childTnLst>
                              <p:par>
                                <p:cTn id="35" presetID="2" presetClass="entr" presetSubtype="4"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400" fill="hold"/>
                                        <p:tgtEl>
                                          <p:spTgt spid="36"/>
                                        </p:tgtEl>
                                        <p:attrNameLst>
                                          <p:attrName>ppt_x</p:attrName>
                                        </p:attrNameLst>
                                      </p:cBhvr>
                                      <p:tavLst>
                                        <p:tav tm="0">
                                          <p:val>
                                            <p:strVal val="#ppt_x"/>
                                          </p:val>
                                        </p:tav>
                                        <p:tav tm="100000">
                                          <p:val>
                                            <p:strVal val="#ppt_x"/>
                                          </p:val>
                                        </p:tav>
                                      </p:tavLst>
                                    </p:anim>
                                    <p:anim calcmode="lin" valueType="num">
                                      <p:cBhvr>
                                        <p:cTn id="38" dur="400" fill="hold"/>
                                        <p:tgtEl>
                                          <p:spTgt spid="36"/>
                                        </p:tgtEl>
                                        <p:attrNameLst>
                                          <p:attrName>ppt_y</p:attrName>
                                        </p:attrNameLst>
                                      </p:cBhvr>
                                      <p:tavLst>
                                        <p:tav tm="0">
                                          <p:val>
                                            <p:strVal val="1+#ppt_h/2"/>
                                          </p:val>
                                        </p:tav>
                                        <p:tav tm="100000">
                                          <p:val>
                                            <p:strVal val="#ppt_y"/>
                                          </p:val>
                                        </p:tav>
                                      </p:tavLst>
                                    </p:anim>
                                  </p:childTnLst>
                                </p:cTn>
                              </p:par>
                            </p:childTnLst>
                          </p:cTn>
                        </p:par>
                        <p:par>
                          <p:cTn id="39" fill="hold">
                            <p:stCondLst>
                              <p:cond delay="2800"/>
                            </p:stCondLst>
                            <p:childTnLst>
                              <p:par>
                                <p:cTn id="40" presetID="2" presetClass="entr" presetSubtype="4"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400" fill="hold"/>
                                        <p:tgtEl>
                                          <p:spTgt spid="39"/>
                                        </p:tgtEl>
                                        <p:attrNameLst>
                                          <p:attrName>ppt_x</p:attrName>
                                        </p:attrNameLst>
                                      </p:cBhvr>
                                      <p:tavLst>
                                        <p:tav tm="0">
                                          <p:val>
                                            <p:strVal val="#ppt_x"/>
                                          </p:val>
                                        </p:tav>
                                        <p:tav tm="100000">
                                          <p:val>
                                            <p:strVal val="#ppt_x"/>
                                          </p:val>
                                        </p:tav>
                                      </p:tavLst>
                                    </p:anim>
                                    <p:anim calcmode="lin" valueType="num">
                                      <p:cBhvr>
                                        <p:cTn id="43" dur="400" fill="hold"/>
                                        <p:tgtEl>
                                          <p:spTgt spid="39"/>
                                        </p:tgtEl>
                                        <p:attrNameLst>
                                          <p:attrName>ppt_y</p:attrName>
                                        </p:attrNameLst>
                                      </p:cBhvr>
                                      <p:tavLst>
                                        <p:tav tm="0">
                                          <p:val>
                                            <p:strVal val="1+#ppt_h/2"/>
                                          </p:val>
                                        </p:tav>
                                        <p:tav tm="100000">
                                          <p:val>
                                            <p:strVal val="#ppt_y"/>
                                          </p:val>
                                        </p:tav>
                                      </p:tavLst>
                                    </p:anim>
                                  </p:childTnLst>
                                </p:cTn>
                              </p:par>
                            </p:childTnLst>
                          </p:cTn>
                        </p:par>
                        <p:par>
                          <p:cTn id="44" fill="hold">
                            <p:stCondLst>
                              <p:cond delay="3200"/>
                            </p:stCondLst>
                            <p:childTnLst>
                              <p:par>
                                <p:cTn id="45" presetID="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400" fill="hold"/>
                                        <p:tgtEl>
                                          <p:spTgt spid="42"/>
                                        </p:tgtEl>
                                        <p:attrNameLst>
                                          <p:attrName>ppt_x</p:attrName>
                                        </p:attrNameLst>
                                      </p:cBhvr>
                                      <p:tavLst>
                                        <p:tav tm="0">
                                          <p:val>
                                            <p:strVal val="#ppt_x"/>
                                          </p:val>
                                        </p:tav>
                                        <p:tav tm="100000">
                                          <p:val>
                                            <p:strVal val="#ppt_x"/>
                                          </p:val>
                                        </p:tav>
                                      </p:tavLst>
                                    </p:anim>
                                    <p:anim calcmode="lin" valueType="num">
                                      <p:cBhvr>
                                        <p:cTn id="48" dur="400" fill="hold"/>
                                        <p:tgtEl>
                                          <p:spTgt spid="42"/>
                                        </p:tgtEl>
                                        <p:attrNameLst>
                                          <p:attrName>ppt_y</p:attrName>
                                        </p:attrNameLst>
                                      </p:cBhvr>
                                      <p:tavLst>
                                        <p:tav tm="0">
                                          <p:val>
                                            <p:strVal val="1+#ppt_h/2"/>
                                          </p:val>
                                        </p:tav>
                                        <p:tav tm="100000">
                                          <p:val>
                                            <p:strVal val="#ppt_y"/>
                                          </p:val>
                                        </p:tav>
                                      </p:tavLst>
                                    </p:anim>
                                  </p:childTnLst>
                                </p:cTn>
                              </p:par>
                            </p:childTnLst>
                          </p:cTn>
                        </p:par>
                        <p:par>
                          <p:cTn id="49" fill="hold">
                            <p:stCondLst>
                              <p:cond delay="3600"/>
                            </p:stCondLst>
                            <p:childTnLst>
                              <p:par>
                                <p:cTn id="50" presetID="2" presetClass="entr" presetSubtype="4"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400" fill="hold"/>
                                        <p:tgtEl>
                                          <p:spTgt spid="45"/>
                                        </p:tgtEl>
                                        <p:attrNameLst>
                                          <p:attrName>ppt_x</p:attrName>
                                        </p:attrNameLst>
                                      </p:cBhvr>
                                      <p:tavLst>
                                        <p:tav tm="0">
                                          <p:val>
                                            <p:strVal val="#ppt_x"/>
                                          </p:val>
                                        </p:tav>
                                        <p:tav tm="100000">
                                          <p:val>
                                            <p:strVal val="#ppt_x"/>
                                          </p:val>
                                        </p:tav>
                                      </p:tavLst>
                                    </p:anim>
                                    <p:anim calcmode="lin" valueType="num">
                                      <p:cBhvr>
                                        <p:cTn id="53" dur="400" fill="hold"/>
                                        <p:tgtEl>
                                          <p:spTgt spid="45"/>
                                        </p:tgtEl>
                                        <p:attrNameLst>
                                          <p:attrName>ppt_y</p:attrName>
                                        </p:attrNameLst>
                                      </p:cBhvr>
                                      <p:tavLst>
                                        <p:tav tm="0">
                                          <p:val>
                                            <p:strVal val="1+#ppt_h/2"/>
                                          </p:val>
                                        </p:tav>
                                        <p:tav tm="100000">
                                          <p:val>
                                            <p:strVal val="#ppt_y"/>
                                          </p:val>
                                        </p:tav>
                                      </p:tavLst>
                                    </p:anim>
                                  </p:childTnLst>
                                </p:cTn>
                              </p:par>
                            </p:childTnLst>
                          </p:cTn>
                        </p:par>
                        <p:par>
                          <p:cTn id="54" fill="hold">
                            <p:stCondLst>
                              <p:cond delay="4000"/>
                            </p:stCondLst>
                            <p:childTnLst>
                              <p:par>
                                <p:cTn id="55" presetID="2" presetClass="entr" presetSubtype="4"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p:cTn id="57" dur="400" fill="hold"/>
                                        <p:tgtEl>
                                          <p:spTgt spid="48"/>
                                        </p:tgtEl>
                                        <p:attrNameLst>
                                          <p:attrName>ppt_x</p:attrName>
                                        </p:attrNameLst>
                                      </p:cBhvr>
                                      <p:tavLst>
                                        <p:tav tm="0">
                                          <p:val>
                                            <p:strVal val="#ppt_x"/>
                                          </p:val>
                                        </p:tav>
                                        <p:tav tm="100000">
                                          <p:val>
                                            <p:strVal val="#ppt_x"/>
                                          </p:val>
                                        </p:tav>
                                      </p:tavLst>
                                    </p:anim>
                                    <p:anim calcmode="lin" valueType="num">
                                      <p:cBhvr>
                                        <p:cTn id="58" dur="4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440537" y="40127"/>
            <a:ext cx="3568740" cy="14465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800" b="1" i="0" u="none" strike="noStrike" kern="1200" cap="none" spc="300" normalizeH="0" baseline="0" noProof="1">
                <a:ln>
                  <a:noFill/>
                </a:ln>
                <a:solidFill>
                  <a:srgbClr val="FFC000"/>
                </a:solidFill>
                <a:effectLst>
                  <a:outerShdw blurRad="38100" dist="38100" dir="2700000" algn="tl">
                    <a:srgbClr val="000000">
                      <a:alpha val="43137"/>
                    </a:srgbClr>
                  </a:outerShdw>
                </a:effectLst>
                <a:uLnTx/>
                <a:uFillTx/>
                <a:cs typeface="+mn-ea"/>
                <a:sym typeface="+mn-lt"/>
              </a:rPr>
              <a:t>目录</a:t>
            </a:r>
          </a:p>
        </p:txBody>
      </p:sp>
      <p:sp>
        <p:nvSpPr>
          <p:cNvPr id="85" name="矩形 84"/>
          <p:cNvSpPr/>
          <p:nvPr/>
        </p:nvSpPr>
        <p:spPr bwMode="auto">
          <a:xfrm>
            <a:off x="1383854" y="1950910"/>
            <a:ext cx="671512" cy="1457224"/>
          </a:xfrm>
          <a:prstGeom prst="rect">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cs typeface="+mn-ea"/>
                <a:sym typeface="+mn-lt"/>
              </a:rPr>
              <a:t>第一章</a:t>
            </a:r>
          </a:p>
        </p:txBody>
      </p:sp>
      <p:sp>
        <p:nvSpPr>
          <p:cNvPr id="88" name="矩形 87"/>
          <p:cNvSpPr/>
          <p:nvPr/>
        </p:nvSpPr>
        <p:spPr bwMode="auto">
          <a:xfrm>
            <a:off x="3312927" y="1950911"/>
            <a:ext cx="673100" cy="1457223"/>
          </a:xfrm>
          <a:prstGeom prst="rect">
            <a:avLst/>
          </a:prstGeom>
          <a:solidFill>
            <a:srgbClr val="C40F0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cs typeface="+mn-ea"/>
                <a:sym typeface="+mn-lt"/>
              </a:rPr>
              <a:t>第三章</a:t>
            </a:r>
          </a:p>
        </p:txBody>
      </p:sp>
      <p:sp>
        <p:nvSpPr>
          <p:cNvPr id="91" name="矩形 90"/>
          <p:cNvSpPr/>
          <p:nvPr/>
        </p:nvSpPr>
        <p:spPr bwMode="auto">
          <a:xfrm>
            <a:off x="4279051" y="1950911"/>
            <a:ext cx="671512" cy="1457223"/>
          </a:xfrm>
          <a:prstGeom prst="rect">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cs typeface="+mn-ea"/>
                <a:sym typeface="+mn-lt"/>
              </a:rPr>
              <a:t>第四章</a:t>
            </a:r>
          </a:p>
        </p:txBody>
      </p:sp>
      <p:sp>
        <p:nvSpPr>
          <p:cNvPr id="94" name="矩形 93"/>
          <p:cNvSpPr/>
          <p:nvPr/>
        </p:nvSpPr>
        <p:spPr bwMode="auto">
          <a:xfrm>
            <a:off x="5243587" y="1950911"/>
            <a:ext cx="673100" cy="1457223"/>
          </a:xfrm>
          <a:prstGeom prst="rect">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cs typeface="+mn-ea"/>
                <a:sym typeface="+mn-lt"/>
              </a:rPr>
              <a:t>第五章</a:t>
            </a:r>
          </a:p>
        </p:txBody>
      </p:sp>
      <p:sp>
        <p:nvSpPr>
          <p:cNvPr id="97" name="矩形 96"/>
          <p:cNvSpPr/>
          <p:nvPr/>
        </p:nvSpPr>
        <p:spPr bwMode="auto">
          <a:xfrm>
            <a:off x="6209711" y="1950911"/>
            <a:ext cx="671513" cy="1457223"/>
          </a:xfrm>
          <a:prstGeom prst="rect">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cs typeface="+mn-ea"/>
                <a:sym typeface="+mn-lt"/>
              </a:rPr>
              <a:t>第六章</a:t>
            </a:r>
          </a:p>
        </p:txBody>
      </p:sp>
      <p:sp>
        <p:nvSpPr>
          <p:cNvPr id="100" name="矩形 99"/>
          <p:cNvSpPr/>
          <p:nvPr/>
        </p:nvSpPr>
        <p:spPr bwMode="auto">
          <a:xfrm>
            <a:off x="7174248" y="1950911"/>
            <a:ext cx="671512" cy="1457223"/>
          </a:xfrm>
          <a:prstGeom prst="rect">
            <a:avLst/>
          </a:prstGeom>
          <a:solidFill>
            <a:srgbClr val="C40F0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cs typeface="+mn-ea"/>
                <a:sym typeface="+mn-lt"/>
              </a:rPr>
              <a:t>第七章</a:t>
            </a:r>
          </a:p>
        </p:txBody>
      </p:sp>
      <p:sp>
        <p:nvSpPr>
          <p:cNvPr id="103" name="矩形 102"/>
          <p:cNvSpPr/>
          <p:nvPr/>
        </p:nvSpPr>
        <p:spPr bwMode="auto">
          <a:xfrm>
            <a:off x="8138784" y="1950911"/>
            <a:ext cx="671512" cy="1457223"/>
          </a:xfrm>
          <a:prstGeom prst="rect">
            <a:avLst/>
          </a:prstGeom>
          <a:solidFill>
            <a:srgbClr val="C40F0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cs typeface="+mn-ea"/>
                <a:sym typeface="+mn-lt"/>
              </a:rPr>
              <a:t>第八章</a:t>
            </a:r>
          </a:p>
        </p:txBody>
      </p:sp>
      <p:sp>
        <p:nvSpPr>
          <p:cNvPr id="106" name="矩形 105"/>
          <p:cNvSpPr/>
          <p:nvPr/>
        </p:nvSpPr>
        <p:spPr bwMode="auto">
          <a:xfrm>
            <a:off x="9103320" y="1950911"/>
            <a:ext cx="671513" cy="1457223"/>
          </a:xfrm>
          <a:prstGeom prst="rect">
            <a:avLst/>
          </a:prstGeom>
          <a:solidFill>
            <a:srgbClr val="C40F0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cs typeface="+mn-ea"/>
                <a:sym typeface="+mn-lt"/>
              </a:rPr>
              <a:t>第九章</a:t>
            </a:r>
          </a:p>
        </p:txBody>
      </p:sp>
      <p:sp>
        <p:nvSpPr>
          <p:cNvPr id="109" name="矩形 108"/>
          <p:cNvSpPr/>
          <p:nvPr/>
        </p:nvSpPr>
        <p:spPr bwMode="auto">
          <a:xfrm>
            <a:off x="10067853" y="1950911"/>
            <a:ext cx="673100" cy="1457223"/>
          </a:xfrm>
          <a:prstGeom prst="rect">
            <a:avLst/>
          </a:prstGeom>
          <a:solidFill>
            <a:srgbClr val="C40F0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cs typeface="+mn-ea"/>
                <a:sym typeface="+mn-lt"/>
              </a:rPr>
              <a:t>第十章</a:t>
            </a:r>
          </a:p>
        </p:txBody>
      </p:sp>
      <p:sp>
        <p:nvSpPr>
          <p:cNvPr id="115" name="矩形 114"/>
          <p:cNvSpPr/>
          <p:nvPr/>
        </p:nvSpPr>
        <p:spPr bwMode="auto">
          <a:xfrm>
            <a:off x="2348390" y="1950911"/>
            <a:ext cx="671513" cy="1457223"/>
          </a:xfrm>
          <a:prstGeom prst="rect">
            <a:avLst/>
          </a:prstGeom>
          <a:solidFill>
            <a:srgbClr val="C40F0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cs typeface="+mn-ea"/>
                <a:sym typeface="+mn-lt"/>
              </a:rPr>
              <a:t>第二章</a:t>
            </a:r>
          </a:p>
        </p:txBody>
      </p:sp>
      <p:sp>
        <p:nvSpPr>
          <p:cNvPr id="7" name="文本框 6"/>
          <p:cNvSpPr txBox="1"/>
          <p:nvPr/>
        </p:nvSpPr>
        <p:spPr>
          <a:xfrm>
            <a:off x="1350278" y="3693886"/>
            <a:ext cx="738664" cy="2699658"/>
          </a:xfrm>
          <a:prstGeom prst="rect">
            <a:avLst/>
          </a:prstGeom>
          <a:noFill/>
        </p:spPr>
        <p:txBody>
          <a:bodyPr vert="eaVert"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习近平新时代中</a:t>
            </a:r>
            <a:endPar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国特色社会主义思想</a:t>
            </a:r>
          </a:p>
        </p:txBody>
      </p:sp>
      <p:sp>
        <p:nvSpPr>
          <p:cNvPr id="117" name="文本框 116"/>
          <p:cNvSpPr txBox="1"/>
          <p:nvPr/>
        </p:nvSpPr>
        <p:spPr>
          <a:xfrm>
            <a:off x="2331602" y="3693886"/>
            <a:ext cx="738664" cy="2699658"/>
          </a:xfrm>
          <a:prstGeom prst="rect">
            <a:avLst/>
          </a:prstGeom>
          <a:noFill/>
        </p:spPr>
        <p:txBody>
          <a:bodyPr vert="eaVert"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300" normalizeH="0" baseline="0" noProof="1">
                <a:ln>
                  <a:noFill/>
                </a:ln>
                <a:solidFill>
                  <a:srgbClr val="C00000"/>
                </a:solidFill>
                <a:effectLst>
                  <a:outerShdw blurRad="38100" dist="38100" dir="2700000" algn="tl">
                    <a:srgbClr val="000000">
                      <a:alpha val="43137"/>
                    </a:srgbClr>
                  </a:outerShdw>
                </a:effectLst>
                <a:uLnTx/>
                <a:uFillTx/>
                <a:cs typeface="+mn-ea"/>
                <a:sym typeface="+mn-lt"/>
              </a:rPr>
              <a:t>中国特色</a:t>
            </a:r>
            <a:endParaRPr kumimoji="0" lang="en-US" altLang="zh-CN" sz="1800" b="1" i="0" u="none" strike="noStrike" kern="1200" cap="none" spc="300" normalizeH="0" baseline="0" noProof="1">
              <a:ln>
                <a:noFill/>
              </a:ln>
              <a:solidFill>
                <a:srgbClr val="C00000"/>
              </a:solidFill>
              <a:effectLst>
                <a:outerShdw blurRad="38100" dist="38100" dir="2700000" algn="tl">
                  <a:srgbClr val="000000">
                    <a:alpha val="43137"/>
                  </a:srgbClr>
                </a:outerShdw>
              </a:effectLst>
              <a:uLnTx/>
              <a:uFillTx/>
              <a:cs typeface="+mn-ea"/>
              <a:sym typeface="+mn-l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300" normalizeH="0" baseline="0" noProof="1">
                <a:ln>
                  <a:noFill/>
                </a:ln>
                <a:solidFill>
                  <a:srgbClr val="C00000"/>
                </a:solidFill>
                <a:effectLst>
                  <a:outerShdw blurRad="38100" dist="38100" dir="2700000" algn="tl">
                    <a:srgbClr val="000000">
                      <a:alpha val="43137"/>
                    </a:srgbClr>
                  </a:outerShdw>
                </a:effectLst>
                <a:uLnTx/>
                <a:uFillTx/>
                <a:cs typeface="+mn-ea"/>
                <a:sym typeface="+mn-lt"/>
              </a:rPr>
              <a:t>社会主义文化</a:t>
            </a:r>
          </a:p>
        </p:txBody>
      </p:sp>
      <p:sp>
        <p:nvSpPr>
          <p:cNvPr id="118" name="文本框 117"/>
          <p:cNvSpPr txBox="1"/>
          <p:nvPr/>
        </p:nvSpPr>
        <p:spPr>
          <a:xfrm>
            <a:off x="3230575" y="3693886"/>
            <a:ext cx="738664" cy="2699658"/>
          </a:xfrm>
          <a:prstGeom prst="rect">
            <a:avLst/>
          </a:prstGeom>
          <a:noFill/>
        </p:spPr>
        <p:txBody>
          <a:bodyPr vert="eaVert"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实现中华民族</a:t>
            </a:r>
            <a:endPar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伟大复兴的中国梦</a:t>
            </a:r>
          </a:p>
        </p:txBody>
      </p:sp>
      <p:sp>
        <p:nvSpPr>
          <p:cNvPr id="119" name="文本框 118"/>
          <p:cNvSpPr txBox="1"/>
          <p:nvPr/>
        </p:nvSpPr>
        <p:spPr>
          <a:xfrm>
            <a:off x="4242827" y="3693886"/>
            <a:ext cx="738664" cy="2699658"/>
          </a:xfrm>
          <a:prstGeom prst="rect">
            <a:avLst/>
          </a:prstGeom>
          <a:noFill/>
        </p:spPr>
        <p:txBody>
          <a:bodyPr vert="eaVert"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我国社会主要</a:t>
            </a:r>
            <a:endPar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矛盾的转化作出相应修改</a:t>
            </a:r>
          </a:p>
        </p:txBody>
      </p:sp>
      <p:sp>
        <p:nvSpPr>
          <p:cNvPr id="120" name="文本框 119"/>
          <p:cNvSpPr txBox="1"/>
          <p:nvPr/>
        </p:nvSpPr>
        <p:spPr>
          <a:xfrm>
            <a:off x="5243583" y="3693886"/>
            <a:ext cx="738664" cy="2699658"/>
          </a:xfrm>
          <a:prstGeom prst="rect">
            <a:avLst/>
          </a:prstGeom>
          <a:noFill/>
        </p:spPr>
        <p:txBody>
          <a:bodyPr vert="eaVert"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进国家治理</a:t>
            </a:r>
            <a:endPar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体系和治理能力现代化</a:t>
            </a:r>
          </a:p>
        </p:txBody>
      </p:sp>
      <p:sp>
        <p:nvSpPr>
          <p:cNvPr id="121" name="文本框 120"/>
          <p:cNvSpPr txBox="1"/>
          <p:nvPr/>
        </p:nvSpPr>
        <p:spPr>
          <a:xfrm>
            <a:off x="6224907" y="3693886"/>
            <a:ext cx="738664" cy="2699658"/>
          </a:xfrm>
          <a:prstGeom prst="rect">
            <a:avLst/>
          </a:prstGeom>
          <a:noFill/>
        </p:spPr>
        <p:txBody>
          <a:bodyPr vert="eaVert"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供给侧结构性改革、</a:t>
            </a:r>
            <a:endPar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a:t>
            </a: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绿水青山就是金山银山</a:t>
            </a:r>
            <a:r>
              <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a:t>
            </a:r>
            <a:endPar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p:txBody>
      </p:sp>
      <p:sp>
        <p:nvSpPr>
          <p:cNvPr id="122" name="文本框 121"/>
          <p:cNvSpPr txBox="1"/>
          <p:nvPr/>
        </p:nvSpPr>
        <p:spPr>
          <a:xfrm>
            <a:off x="7073521" y="3693886"/>
            <a:ext cx="738664" cy="2699658"/>
          </a:xfrm>
          <a:prstGeom prst="rect">
            <a:avLst/>
          </a:prstGeom>
          <a:noFill/>
        </p:spPr>
        <p:txBody>
          <a:bodyPr vert="eaVert"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人类命运共</a:t>
            </a:r>
            <a:endPar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同体、</a:t>
            </a:r>
            <a:r>
              <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a:t>
            </a: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一带一路</a:t>
            </a:r>
            <a:r>
              <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a:t>
            </a:r>
            <a:endPar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p:txBody>
      </p:sp>
      <p:sp>
        <p:nvSpPr>
          <p:cNvPr id="123" name="文本框 122"/>
          <p:cNvSpPr txBox="1"/>
          <p:nvPr/>
        </p:nvSpPr>
        <p:spPr>
          <a:xfrm>
            <a:off x="8054845" y="3693886"/>
            <a:ext cx="738664" cy="2699658"/>
          </a:xfrm>
          <a:prstGeom prst="rect">
            <a:avLst/>
          </a:prstGeom>
          <a:noFill/>
        </p:spPr>
        <p:txBody>
          <a:bodyPr vert="eaVert"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全面从严</a:t>
            </a:r>
            <a:endPar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治党、四个意识</a:t>
            </a:r>
          </a:p>
        </p:txBody>
      </p:sp>
      <p:sp>
        <p:nvSpPr>
          <p:cNvPr id="124" name="文本框 123"/>
          <p:cNvSpPr txBox="1"/>
          <p:nvPr/>
        </p:nvSpPr>
        <p:spPr>
          <a:xfrm>
            <a:off x="9363528" y="3693886"/>
            <a:ext cx="461665" cy="2699658"/>
          </a:xfrm>
          <a:prstGeom prst="rect">
            <a:avLst/>
          </a:prstGeom>
          <a:noFill/>
        </p:spPr>
        <p:txBody>
          <a:bodyPr vert="eaVert"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a:t>
            </a: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党是领导一切的</a:t>
            </a:r>
            <a:r>
              <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a:t>
            </a:r>
            <a:endPar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p:txBody>
      </p:sp>
      <p:sp>
        <p:nvSpPr>
          <p:cNvPr id="125" name="文本框 124"/>
          <p:cNvSpPr txBox="1"/>
          <p:nvPr/>
        </p:nvSpPr>
        <p:spPr>
          <a:xfrm>
            <a:off x="10067853" y="3693886"/>
            <a:ext cx="738664" cy="2699658"/>
          </a:xfrm>
          <a:prstGeom prst="rect">
            <a:avLst/>
          </a:prstGeom>
          <a:noFill/>
        </p:spPr>
        <p:txBody>
          <a:bodyPr vert="eaVert"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实现巡视全覆盖</a:t>
            </a:r>
            <a:endPar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、推进</a:t>
            </a:r>
            <a:r>
              <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a:t>
            </a:r>
            <a:r>
              <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两学一做</a:t>
            </a:r>
            <a:r>
              <a:rPr kumimoji="0" lang="en-US" altLang="zh-CN"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rPr>
              <a:t>"</a:t>
            </a:r>
            <a:endParaRPr kumimoji="0" lang="zh-CN" altLang="en-US" sz="1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cs typeface="+mn-ea"/>
              <a:sym typeface="+mn-lt"/>
            </a:endParaRPr>
          </a:p>
        </p:txBody>
      </p:sp>
      <p:sp>
        <p:nvSpPr>
          <p:cNvPr id="4" name="矩形 3">
            <a:extLst>
              <a:ext uri="{FF2B5EF4-FFF2-40B4-BE49-F238E27FC236}">
                <a16:creationId xmlns:a16="http://schemas.microsoft.com/office/drawing/2014/main" id="{1EAAC79D-3EFC-4BD7-AF54-4A0CAE700CA2}"/>
              </a:ext>
            </a:extLst>
          </p:cNvPr>
          <p:cNvSpPr/>
          <p:nvPr/>
        </p:nvSpPr>
        <p:spPr>
          <a:xfrm>
            <a:off x="0" y="6448184"/>
            <a:ext cx="12192000" cy="409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77774425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5"/>
                                        </p:tgtEl>
                                        <p:attrNameLst>
                                          <p:attrName>style.visibility</p:attrName>
                                        </p:attrNameLst>
                                      </p:cBhvr>
                                      <p:to>
                                        <p:strVal val="visible"/>
                                      </p:to>
                                    </p:set>
                                    <p:animEffect transition="in" filter="fade">
                                      <p:cBhvr>
                                        <p:cTn id="19" dur="1000"/>
                                        <p:tgtEl>
                                          <p:spTgt spid="115"/>
                                        </p:tgtEl>
                                      </p:cBhvr>
                                    </p:animEffect>
                                    <p:anim calcmode="lin" valueType="num">
                                      <p:cBhvr>
                                        <p:cTn id="20" dur="1000" fill="hold"/>
                                        <p:tgtEl>
                                          <p:spTgt spid="115"/>
                                        </p:tgtEl>
                                        <p:attrNameLst>
                                          <p:attrName>ppt_x</p:attrName>
                                        </p:attrNameLst>
                                      </p:cBhvr>
                                      <p:tavLst>
                                        <p:tav tm="0">
                                          <p:val>
                                            <p:strVal val="#ppt_x"/>
                                          </p:val>
                                        </p:tav>
                                        <p:tav tm="100000">
                                          <p:val>
                                            <p:strVal val="#ppt_x"/>
                                          </p:val>
                                        </p:tav>
                                      </p:tavLst>
                                    </p:anim>
                                    <p:anim calcmode="lin" valueType="num">
                                      <p:cBhvr>
                                        <p:cTn id="21" dur="1000" fill="hold"/>
                                        <p:tgtEl>
                                          <p:spTgt spid="11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17"/>
                                        </p:tgtEl>
                                        <p:attrNameLst>
                                          <p:attrName>style.visibility</p:attrName>
                                        </p:attrNameLst>
                                      </p:cBhvr>
                                      <p:to>
                                        <p:strVal val="visible"/>
                                      </p:to>
                                    </p:set>
                                    <p:animEffect transition="in" filter="fade">
                                      <p:cBhvr>
                                        <p:cTn id="24" dur="1000"/>
                                        <p:tgtEl>
                                          <p:spTgt spid="117"/>
                                        </p:tgtEl>
                                      </p:cBhvr>
                                    </p:animEffect>
                                    <p:anim calcmode="lin" valueType="num">
                                      <p:cBhvr>
                                        <p:cTn id="25" dur="1000" fill="hold"/>
                                        <p:tgtEl>
                                          <p:spTgt spid="117"/>
                                        </p:tgtEl>
                                        <p:attrNameLst>
                                          <p:attrName>ppt_x</p:attrName>
                                        </p:attrNameLst>
                                      </p:cBhvr>
                                      <p:tavLst>
                                        <p:tav tm="0">
                                          <p:val>
                                            <p:strVal val="#ppt_x"/>
                                          </p:val>
                                        </p:tav>
                                        <p:tav tm="100000">
                                          <p:val>
                                            <p:strVal val="#ppt_x"/>
                                          </p:val>
                                        </p:tav>
                                      </p:tavLst>
                                    </p:anim>
                                    <p:anim calcmode="lin" valueType="num">
                                      <p:cBhvr>
                                        <p:cTn id="26"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fade">
                                      <p:cBhvr>
                                        <p:cTn id="31" dur="1000"/>
                                        <p:tgtEl>
                                          <p:spTgt spid="88"/>
                                        </p:tgtEl>
                                      </p:cBhvr>
                                    </p:animEffect>
                                    <p:anim calcmode="lin" valueType="num">
                                      <p:cBhvr>
                                        <p:cTn id="32" dur="1000" fill="hold"/>
                                        <p:tgtEl>
                                          <p:spTgt spid="88"/>
                                        </p:tgtEl>
                                        <p:attrNameLst>
                                          <p:attrName>ppt_x</p:attrName>
                                        </p:attrNameLst>
                                      </p:cBhvr>
                                      <p:tavLst>
                                        <p:tav tm="0">
                                          <p:val>
                                            <p:strVal val="#ppt_x"/>
                                          </p:val>
                                        </p:tav>
                                        <p:tav tm="100000">
                                          <p:val>
                                            <p:strVal val="#ppt_x"/>
                                          </p:val>
                                        </p:tav>
                                      </p:tavLst>
                                    </p:anim>
                                    <p:anim calcmode="lin" valueType="num">
                                      <p:cBhvr>
                                        <p:cTn id="33" dur="1000" fill="hold"/>
                                        <p:tgtEl>
                                          <p:spTgt spid="8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8"/>
                                        </p:tgtEl>
                                        <p:attrNameLst>
                                          <p:attrName>style.visibility</p:attrName>
                                        </p:attrNameLst>
                                      </p:cBhvr>
                                      <p:to>
                                        <p:strVal val="visible"/>
                                      </p:to>
                                    </p:set>
                                    <p:animEffect transition="in" filter="fade">
                                      <p:cBhvr>
                                        <p:cTn id="36" dur="1000"/>
                                        <p:tgtEl>
                                          <p:spTgt spid="118"/>
                                        </p:tgtEl>
                                      </p:cBhvr>
                                    </p:animEffect>
                                    <p:anim calcmode="lin" valueType="num">
                                      <p:cBhvr>
                                        <p:cTn id="37" dur="1000" fill="hold"/>
                                        <p:tgtEl>
                                          <p:spTgt spid="118"/>
                                        </p:tgtEl>
                                        <p:attrNameLst>
                                          <p:attrName>ppt_x</p:attrName>
                                        </p:attrNameLst>
                                      </p:cBhvr>
                                      <p:tavLst>
                                        <p:tav tm="0">
                                          <p:val>
                                            <p:strVal val="#ppt_x"/>
                                          </p:val>
                                        </p:tav>
                                        <p:tav tm="100000">
                                          <p:val>
                                            <p:strVal val="#ppt_x"/>
                                          </p:val>
                                        </p:tav>
                                      </p:tavLst>
                                    </p:anim>
                                    <p:anim calcmode="lin" valueType="num">
                                      <p:cBhvr>
                                        <p:cTn id="38"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fade">
                                      <p:cBhvr>
                                        <p:cTn id="43" dur="1000"/>
                                        <p:tgtEl>
                                          <p:spTgt spid="91"/>
                                        </p:tgtEl>
                                      </p:cBhvr>
                                    </p:animEffect>
                                    <p:anim calcmode="lin" valueType="num">
                                      <p:cBhvr>
                                        <p:cTn id="44" dur="1000" fill="hold"/>
                                        <p:tgtEl>
                                          <p:spTgt spid="91"/>
                                        </p:tgtEl>
                                        <p:attrNameLst>
                                          <p:attrName>ppt_x</p:attrName>
                                        </p:attrNameLst>
                                      </p:cBhvr>
                                      <p:tavLst>
                                        <p:tav tm="0">
                                          <p:val>
                                            <p:strVal val="#ppt_x"/>
                                          </p:val>
                                        </p:tav>
                                        <p:tav tm="100000">
                                          <p:val>
                                            <p:strVal val="#ppt_x"/>
                                          </p:val>
                                        </p:tav>
                                      </p:tavLst>
                                    </p:anim>
                                    <p:anim calcmode="lin" valueType="num">
                                      <p:cBhvr>
                                        <p:cTn id="45" dur="1000" fill="hold"/>
                                        <p:tgtEl>
                                          <p:spTgt spid="9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fade">
                                      <p:cBhvr>
                                        <p:cTn id="48" dur="1000"/>
                                        <p:tgtEl>
                                          <p:spTgt spid="119"/>
                                        </p:tgtEl>
                                      </p:cBhvr>
                                    </p:animEffect>
                                    <p:anim calcmode="lin" valueType="num">
                                      <p:cBhvr>
                                        <p:cTn id="49" dur="1000" fill="hold"/>
                                        <p:tgtEl>
                                          <p:spTgt spid="119"/>
                                        </p:tgtEl>
                                        <p:attrNameLst>
                                          <p:attrName>ppt_x</p:attrName>
                                        </p:attrNameLst>
                                      </p:cBhvr>
                                      <p:tavLst>
                                        <p:tav tm="0">
                                          <p:val>
                                            <p:strVal val="#ppt_x"/>
                                          </p:val>
                                        </p:tav>
                                        <p:tav tm="100000">
                                          <p:val>
                                            <p:strVal val="#ppt_x"/>
                                          </p:val>
                                        </p:tav>
                                      </p:tavLst>
                                    </p:anim>
                                    <p:anim calcmode="lin" valueType="num">
                                      <p:cBhvr>
                                        <p:cTn id="50" dur="1000" fill="hold"/>
                                        <p:tgtEl>
                                          <p:spTgt spid="119"/>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fade">
                                      <p:cBhvr>
                                        <p:cTn id="55" dur="1000"/>
                                        <p:tgtEl>
                                          <p:spTgt spid="94"/>
                                        </p:tgtEl>
                                      </p:cBhvr>
                                    </p:animEffect>
                                    <p:anim calcmode="lin" valueType="num">
                                      <p:cBhvr>
                                        <p:cTn id="56" dur="1000" fill="hold"/>
                                        <p:tgtEl>
                                          <p:spTgt spid="94"/>
                                        </p:tgtEl>
                                        <p:attrNameLst>
                                          <p:attrName>ppt_x</p:attrName>
                                        </p:attrNameLst>
                                      </p:cBhvr>
                                      <p:tavLst>
                                        <p:tav tm="0">
                                          <p:val>
                                            <p:strVal val="#ppt_x"/>
                                          </p:val>
                                        </p:tav>
                                        <p:tav tm="100000">
                                          <p:val>
                                            <p:strVal val="#ppt_x"/>
                                          </p:val>
                                        </p:tav>
                                      </p:tavLst>
                                    </p:anim>
                                    <p:anim calcmode="lin" valueType="num">
                                      <p:cBhvr>
                                        <p:cTn id="57" dur="1000" fill="hold"/>
                                        <p:tgtEl>
                                          <p:spTgt spid="9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0"/>
                                        </p:tgtEl>
                                        <p:attrNameLst>
                                          <p:attrName>style.visibility</p:attrName>
                                        </p:attrNameLst>
                                      </p:cBhvr>
                                      <p:to>
                                        <p:strVal val="visible"/>
                                      </p:to>
                                    </p:set>
                                    <p:animEffect transition="in" filter="fade">
                                      <p:cBhvr>
                                        <p:cTn id="60" dur="1000"/>
                                        <p:tgtEl>
                                          <p:spTgt spid="120"/>
                                        </p:tgtEl>
                                      </p:cBhvr>
                                    </p:animEffect>
                                    <p:anim calcmode="lin" valueType="num">
                                      <p:cBhvr>
                                        <p:cTn id="61" dur="1000" fill="hold"/>
                                        <p:tgtEl>
                                          <p:spTgt spid="120"/>
                                        </p:tgtEl>
                                        <p:attrNameLst>
                                          <p:attrName>ppt_x</p:attrName>
                                        </p:attrNameLst>
                                      </p:cBhvr>
                                      <p:tavLst>
                                        <p:tav tm="0">
                                          <p:val>
                                            <p:strVal val="#ppt_x"/>
                                          </p:val>
                                        </p:tav>
                                        <p:tav tm="100000">
                                          <p:val>
                                            <p:strVal val="#ppt_x"/>
                                          </p:val>
                                        </p:tav>
                                      </p:tavLst>
                                    </p:anim>
                                    <p:anim calcmode="lin" valueType="num">
                                      <p:cBhvr>
                                        <p:cTn id="62"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fade">
                                      <p:cBhvr>
                                        <p:cTn id="67" dur="1000"/>
                                        <p:tgtEl>
                                          <p:spTgt spid="97"/>
                                        </p:tgtEl>
                                      </p:cBhvr>
                                    </p:animEffect>
                                    <p:anim calcmode="lin" valueType="num">
                                      <p:cBhvr>
                                        <p:cTn id="68" dur="1000" fill="hold"/>
                                        <p:tgtEl>
                                          <p:spTgt spid="97"/>
                                        </p:tgtEl>
                                        <p:attrNameLst>
                                          <p:attrName>ppt_x</p:attrName>
                                        </p:attrNameLst>
                                      </p:cBhvr>
                                      <p:tavLst>
                                        <p:tav tm="0">
                                          <p:val>
                                            <p:strVal val="#ppt_x"/>
                                          </p:val>
                                        </p:tav>
                                        <p:tav tm="100000">
                                          <p:val>
                                            <p:strVal val="#ppt_x"/>
                                          </p:val>
                                        </p:tav>
                                      </p:tavLst>
                                    </p:anim>
                                    <p:anim calcmode="lin" valueType="num">
                                      <p:cBhvr>
                                        <p:cTn id="69" dur="1000" fill="hold"/>
                                        <p:tgtEl>
                                          <p:spTgt spid="9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21"/>
                                        </p:tgtEl>
                                        <p:attrNameLst>
                                          <p:attrName>style.visibility</p:attrName>
                                        </p:attrNameLst>
                                      </p:cBhvr>
                                      <p:to>
                                        <p:strVal val="visible"/>
                                      </p:to>
                                    </p:set>
                                    <p:animEffect transition="in" filter="fade">
                                      <p:cBhvr>
                                        <p:cTn id="72" dur="1000"/>
                                        <p:tgtEl>
                                          <p:spTgt spid="121"/>
                                        </p:tgtEl>
                                      </p:cBhvr>
                                    </p:animEffect>
                                    <p:anim calcmode="lin" valueType="num">
                                      <p:cBhvr>
                                        <p:cTn id="73" dur="1000" fill="hold"/>
                                        <p:tgtEl>
                                          <p:spTgt spid="121"/>
                                        </p:tgtEl>
                                        <p:attrNameLst>
                                          <p:attrName>ppt_x</p:attrName>
                                        </p:attrNameLst>
                                      </p:cBhvr>
                                      <p:tavLst>
                                        <p:tav tm="0">
                                          <p:val>
                                            <p:strVal val="#ppt_x"/>
                                          </p:val>
                                        </p:tav>
                                        <p:tav tm="100000">
                                          <p:val>
                                            <p:strVal val="#ppt_x"/>
                                          </p:val>
                                        </p:tav>
                                      </p:tavLst>
                                    </p:anim>
                                    <p:anim calcmode="lin" valueType="num">
                                      <p:cBhvr>
                                        <p:cTn id="74" dur="1000" fill="hold"/>
                                        <p:tgtEl>
                                          <p:spTgt spid="121"/>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00"/>
                                        </p:tgtEl>
                                        <p:attrNameLst>
                                          <p:attrName>style.visibility</p:attrName>
                                        </p:attrNameLst>
                                      </p:cBhvr>
                                      <p:to>
                                        <p:strVal val="visible"/>
                                      </p:to>
                                    </p:set>
                                    <p:animEffect transition="in" filter="fade">
                                      <p:cBhvr>
                                        <p:cTn id="79" dur="1000"/>
                                        <p:tgtEl>
                                          <p:spTgt spid="100"/>
                                        </p:tgtEl>
                                      </p:cBhvr>
                                    </p:animEffect>
                                    <p:anim calcmode="lin" valueType="num">
                                      <p:cBhvr>
                                        <p:cTn id="80" dur="1000" fill="hold"/>
                                        <p:tgtEl>
                                          <p:spTgt spid="100"/>
                                        </p:tgtEl>
                                        <p:attrNameLst>
                                          <p:attrName>ppt_x</p:attrName>
                                        </p:attrNameLst>
                                      </p:cBhvr>
                                      <p:tavLst>
                                        <p:tav tm="0">
                                          <p:val>
                                            <p:strVal val="#ppt_x"/>
                                          </p:val>
                                        </p:tav>
                                        <p:tav tm="100000">
                                          <p:val>
                                            <p:strVal val="#ppt_x"/>
                                          </p:val>
                                        </p:tav>
                                      </p:tavLst>
                                    </p:anim>
                                    <p:anim calcmode="lin" valueType="num">
                                      <p:cBhvr>
                                        <p:cTn id="81" dur="1000" fill="hold"/>
                                        <p:tgtEl>
                                          <p:spTgt spid="100"/>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22"/>
                                        </p:tgtEl>
                                        <p:attrNameLst>
                                          <p:attrName>style.visibility</p:attrName>
                                        </p:attrNameLst>
                                      </p:cBhvr>
                                      <p:to>
                                        <p:strVal val="visible"/>
                                      </p:to>
                                    </p:set>
                                    <p:animEffect transition="in" filter="fade">
                                      <p:cBhvr>
                                        <p:cTn id="84" dur="1000"/>
                                        <p:tgtEl>
                                          <p:spTgt spid="122"/>
                                        </p:tgtEl>
                                      </p:cBhvr>
                                    </p:animEffect>
                                    <p:anim calcmode="lin" valueType="num">
                                      <p:cBhvr>
                                        <p:cTn id="85" dur="1000" fill="hold"/>
                                        <p:tgtEl>
                                          <p:spTgt spid="122"/>
                                        </p:tgtEl>
                                        <p:attrNameLst>
                                          <p:attrName>ppt_x</p:attrName>
                                        </p:attrNameLst>
                                      </p:cBhvr>
                                      <p:tavLst>
                                        <p:tav tm="0">
                                          <p:val>
                                            <p:strVal val="#ppt_x"/>
                                          </p:val>
                                        </p:tav>
                                        <p:tav tm="100000">
                                          <p:val>
                                            <p:strVal val="#ppt_x"/>
                                          </p:val>
                                        </p:tav>
                                      </p:tavLst>
                                    </p:anim>
                                    <p:anim calcmode="lin" valueType="num">
                                      <p:cBhvr>
                                        <p:cTn id="86" dur="1000" fill="hold"/>
                                        <p:tgtEl>
                                          <p:spTgt spid="122"/>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03"/>
                                        </p:tgtEl>
                                        <p:attrNameLst>
                                          <p:attrName>style.visibility</p:attrName>
                                        </p:attrNameLst>
                                      </p:cBhvr>
                                      <p:to>
                                        <p:strVal val="visible"/>
                                      </p:to>
                                    </p:set>
                                    <p:animEffect transition="in" filter="fade">
                                      <p:cBhvr>
                                        <p:cTn id="91" dur="1000"/>
                                        <p:tgtEl>
                                          <p:spTgt spid="103"/>
                                        </p:tgtEl>
                                      </p:cBhvr>
                                    </p:animEffect>
                                    <p:anim calcmode="lin" valueType="num">
                                      <p:cBhvr>
                                        <p:cTn id="92" dur="1000" fill="hold"/>
                                        <p:tgtEl>
                                          <p:spTgt spid="103"/>
                                        </p:tgtEl>
                                        <p:attrNameLst>
                                          <p:attrName>ppt_x</p:attrName>
                                        </p:attrNameLst>
                                      </p:cBhvr>
                                      <p:tavLst>
                                        <p:tav tm="0">
                                          <p:val>
                                            <p:strVal val="#ppt_x"/>
                                          </p:val>
                                        </p:tav>
                                        <p:tav tm="100000">
                                          <p:val>
                                            <p:strVal val="#ppt_x"/>
                                          </p:val>
                                        </p:tav>
                                      </p:tavLst>
                                    </p:anim>
                                    <p:anim calcmode="lin" valueType="num">
                                      <p:cBhvr>
                                        <p:cTn id="93" dur="1000" fill="hold"/>
                                        <p:tgtEl>
                                          <p:spTgt spid="103"/>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23"/>
                                        </p:tgtEl>
                                        <p:attrNameLst>
                                          <p:attrName>style.visibility</p:attrName>
                                        </p:attrNameLst>
                                      </p:cBhvr>
                                      <p:to>
                                        <p:strVal val="visible"/>
                                      </p:to>
                                    </p:set>
                                    <p:animEffect transition="in" filter="fade">
                                      <p:cBhvr>
                                        <p:cTn id="96" dur="1000"/>
                                        <p:tgtEl>
                                          <p:spTgt spid="123"/>
                                        </p:tgtEl>
                                      </p:cBhvr>
                                    </p:animEffect>
                                    <p:anim calcmode="lin" valueType="num">
                                      <p:cBhvr>
                                        <p:cTn id="97" dur="1000" fill="hold"/>
                                        <p:tgtEl>
                                          <p:spTgt spid="123"/>
                                        </p:tgtEl>
                                        <p:attrNameLst>
                                          <p:attrName>ppt_x</p:attrName>
                                        </p:attrNameLst>
                                      </p:cBhvr>
                                      <p:tavLst>
                                        <p:tav tm="0">
                                          <p:val>
                                            <p:strVal val="#ppt_x"/>
                                          </p:val>
                                        </p:tav>
                                        <p:tav tm="100000">
                                          <p:val>
                                            <p:strVal val="#ppt_x"/>
                                          </p:val>
                                        </p:tav>
                                      </p:tavLst>
                                    </p:anim>
                                    <p:anim calcmode="lin" valueType="num">
                                      <p:cBhvr>
                                        <p:cTn id="98"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106"/>
                                        </p:tgtEl>
                                        <p:attrNameLst>
                                          <p:attrName>style.visibility</p:attrName>
                                        </p:attrNameLst>
                                      </p:cBhvr>
                                      <p:to>
                                        <p:strVal val="visible"/>
                                      </p:to>
                                    </p:set>
                                    <p:animEffect transition="in" filter="fade">
                                      <p:cBhvr>
                                        <p:cTn id="103" dur="1000"/>
                                        <p:tgtEl>
                                          <p:spTgt spid="106"/>
                                        </p:tgtEl>
                                      </p:cBhvr>
                                    </p:animEffect>
                                    <p:anim calcmode="lin" valueType="num">
                                      <p:cBhvr>
                                        <p:cTn id="104" dur="1000" fill="hold"/>
                                        <p:tgtEl>
                                          <p:spTgt spid="106"/>
                                        </p:tgtEl>
                                        <p:attrNameLst>
                                          <p:attrName>ppt_x</p:attrName>
                                        </p:attrNameLst>
                                      </p:cBhvr>
                                      <p:tavLst>
                                        <p:tav tm="0">
                                          <p:val>
                                            <p:strVal val="#ppt_x"/>
                                          </p:val>
                                        </p:tav>
                                        <p:tav tm="100000">
                                          <p:val>
                                            <p:strVal val="#ppt_x"/>
                                          </p:val>
                                        </p:tav>
                                      </p:tavLst>
                                    </p:anim>
                                    <p:anim calcmode="lin" valueType="num">
                                      <p:cBhvr>
                                        <p:cTn id="105" dur="1000" fill="hold"/>
                                        <p:tgtEl>
                                          <p:spTgt spid="10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124"/>
                                        </p:tgtEl>
                                        <p:attrNameLst>
                                          <p:attrName>style.visibility</p:attrName>
                                        </p:attrNameLst>
                                      </p:cBhvr>
                                      <p:to>
                                        <p:strVal val="visible"/>
                                      </p:to>
                                    </p:set>
                                    <p:animEffect transition="in" filter="fade">
                                      <p:cBhvr>
                                        <p:cTn id="108" dur="1000"/>
                                        <p:tgtEl>
                                          <p:spTgt spid="124"/>
                                        </p:tgtEl>
                                      </p:cBhvr>
                                    </p:animEffect>
                                    <p:anim calcmode="lin" valueType="num">
                                      <p:cBhvr>
                                        <p:cTn id="109" dur="1000" fill="hold"/>
                                        <p:tgtEl>
                                          <p:spTgt spid="124"/>
                                        </p:tgtEl>
                                        <p:attrNameLst>
                                          <p:attrName>ppt_x</p:attrName>
                                        </p:attrNameLst>
                                      </p:cBhvr>
                                      <p:tavLst>
                                        <p:tav tm="0">
                                          <p:val>
                                            <p:strVal val="#ppt_x"/>
                                          </p:val>
                                        </p:tav>
                                        <p:tav tm="100000">
                                          <p:val>
                                            <p:strVal val="#ppt_x"/>
                                          </p:val>
                                        </p:tav>
                                      </p:tavLst>
                                    </p:anim>
                                    <p:anim calcmode="lin" valueType="num">
                                      <p:cBhvr>
                                        <p:cTn id="110"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grpId="0" nodeType="clickEffect">
                                  <p:stCondLst>
                                    <p:cond delay="0"/>
                                  </p:stCondLst>
                                  <p:childTnLst>
                                    <p:set>
                                      <p:cBhvr>
                                        <p:cTn id="114" dur="1" fill="hold">
                                          <p:stCondLst>
                                            <p:cond delay="0"/>
                                          </p:stCondLst>
                                        </p:cTn>
                                        <p:tgtEl>
                                          <p:spTgt spid="109"/>
                                        </p:tgtEl>
                                        <p:attrNameLst>
                                          <p:attrName>style.visibility</p:attrName>
                                        </p:attrNameLst>
                                      </p:cBhvr>
                                      <p:to>
                                        <p:strVal val="visible"/>
                                      </p:to>
                                    </p:set>
                                    <p:animEffect transition="in" filter="fade">
                                      <p:cBhvr>
                                        <p:cTn id="115" dur="1000"/>
                                        <p:tgtEl>
                                          <p:spTgt spid="109"/>
                                        </p:tgtEl>
                                      </p:cBhvr>
                                    </p:animEffect>
                                    <p:anim calcmode="lin" valueType="num">
                                      <p:cBhvr>
                                        <p:cTn id="116" dur="1000" fill="hold"/>
                                        <p:tgtEl>
                                          <p:spTgt spid="109"/>
                                        </p:tgtEl>
                                        <p:attrNameLst>
                                          <p:attrName>ppt_x</p:attrName>
                                        </p:attrNameLst>
                                      </p:cBhvr>
                                      <p:tavLst>
                                        <p:tav tm="0">
                                          <p:val>
                                            <p:strVal val="#ppt_x"/>
                                          </p:val>
                                        </p:tav>
                                        <p:tav tm="100000">
                                          <p:val>
                                            <p:strVal val="#ppt_x"/>
                                          </p:val>
                                        </p:tav>
                                      </p:tavLst>
                                    </p:anim>
                                    <p:anim calcmode="lin" valueType="num">
                                      <p:cBhvr>
                                        <p:cTn id="117" dur="1000" fill="hold"/>
                                        <p:tgtEl>
                                          <p:spTgt spid="109"/>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125"/>
                                        </p:tgtEl>
                                        <p:attrNameLst>
                                          <p:attrName>style.visibility</p:attrName>
                                        </p:attrNameLst>
                                      </p:cBhvr>
                                      <p:to>
                                        <p:strVal val="visible"/>
                                      </p:to>
                                    </p:set>
                                    <p:animEffect transition="in" filter="fade">
                                      <p:cBhvr>
                                        <p:cTn id="120" dur="1000"/>
                                        <p:tgtEl>
                                          <p:spTgt spid="125"/>
                                        </p:tgtEl>
                                      </p:cBhvr>
                                    </p:animEffect>
                                    <p:anim calcmode="lin" valueType="num">
                                      <p:cBhvr>
                                        <p:cTn id="121" dur="1000" fill="hold"/>
                                        <p:tgtEl>
                                          <p:spTgt spid="125"/>
                                        </p:tgtEl>
                                        <p:attrNameLst>
                                          <p:attrName>ppt_x</p:attrName>
                                        </p:attrNameLst>
                                      </p:cBhvr>
                                      <p:tavLst>
                                        <p:tav tm="0">
                                          <p:val>
                                            <p:strVal val="#ppt_x"/>
                                          </p:val>
                                        </p:tav>
                                        <p:tav tm="100000">
                                          <p:val>
                                            <p:strVal val="#ppt_x"/>
                                          </p:val>
                                        </p:tav>
                                      </p:tavLst>
                                    </p:anim>
                                    <p:anim calcmode="lin" valueType="num">
                                      <p:cBhvr>
                                        <p:cTn id="122" dur="1000" fill="hold"/>
                                        <p:tgtEl>
                                          <p:spTgt spid="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8" grpId="0" animBg="1"/>
      <p:bldP spid="91" grpId="0" animBg="1"/>
      <p:bldP spid="94" grpId="0" animBg="1"/>
      <p:bldP spid="97" grpId="0" animBg="1"/>
      <p:bldP spid="100" grpId="0" animBg="1"/>
      <p:bldP spid="103" grpId="0" animBg="1"/>
      <p:bldP spid="106" grpId="0" animBg="1"/>
      <p:bldP spid="109" grpId="0" animBg="1"/>
      <p:bldP spid="115" grpId="0" animBg="1"/>
      <p:bldP spid="7" grpId="0"/>
      <p:bldP spid="117" grpId="0"/>
      <p:bldP spid="118" grpId="0"/>
      <p:bldP spid="119" grpId="0"/>
      <p:bldP spid="120" grpId="0"/>
      <p:bldP spid="121" grpId="0"/>
      <p:bldP spid="122" grpId="0"/>
      <p:bldP spid="123" grpId="0"/>
      <p:bldP spid="124" grpId="0"/>
      <p:bldP spid="12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81E25"/>
        </a:solidFill>
        <a:effectLst/>
      </p:bgPr>
    </p:bg>
    <p:spTree>
      <p:nvGrpSpPr>
        <p:cNvPr id="1" name=""/>
        <p:cNvGrpSpPr/>
        <p:nvPr/>
      </p:nvGrpSpPr>
      <p:grpSpPr>
        <a:xfrm>
          <a:off x="0" y="0"/>
          <a:ext cx="0" cy="0"/>
          <a:chOff x="0" y="0"/>
          <a:chExt cx="0" cy="0"/>
        </a:xfrm>
      </p:grpSpPr>
      <p:sp>
        <p:nvSpPr>
          <p:cNvPr id="2" name="矩形 1"/>
          <p:cNvSpPr/>
          <p:nvPr/>
        </p:nvSpPr>
        <p:spPr>
          <a:xfrm>
            <a:off x="2201451" y="2592754"/>
            <a:ext cx="7789097" cy="27030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4" name="组合 3">
            <a:extLst>
              <a:ext uri="{FF2B5EF4-FFF2-40B4-BE49-F238E27FC236}">
                <a16:creationId xmlns:a16="http://schemas.microsoft.com/office/drawing/2014/main" id="{A76FC527-EF57-4AB7-B0D7-686AD51B19F1}"/>
              </a:ext>
            </a:extLst>
          </p:cNvPr>
          <p:cNvGrpSpPr/>
          <p:nvPr/>
        </p:nvGrpSpPr>
        <p:grpSpPr>
          <a:xfrm>
            <a:off x="2990021" y="2823965"/>
            <a:ext cx="6211957" cy="2240584"/>
            <a:chOff x="4334608" y="4085576"/>
            <a:chExt cx="6213393" cy="2241103"/>
          </a:xfrm>
        </p:grpSpPr>
        <p:sp>
          <p:nvSpPr>
            <p:cNvPr id="5" name="矩形 4">
              <a:extLst>
                <a:ext uri="{FF2B5EF4-FFF2-40B4-BE49-F238E27FC236}">
                  <a16:creationId xmlns:a16="http://schemas.microsoft.com/office/drawing/2014/main" id="{14BADF28-3277-4917-BDFD-D67A1DDAF936}"/>
                </a:ext>
              </a:extLst>
            </p:cNvPr>
            <p:cNvSpPr/>
            <p:nvPr/>
          </p:nvSpPr>
          <p:spPr>
            <a:xfrm>
              <a:off x="4334608" y="4879794"/>
              <a:ext cx="6213393" cy="1446885"/>
            </a:xfrm>
            <a:prstGeom prst="rect">
              <a:avLst/>
            </a:prstGeom>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300" normalizeH="0" baseline="0" noProof="1">
                  <a:ln>
                    <a:noFill/>
                  </a:ln>
                  <a:solidFill>
                    <a:srgbClr val="FFFFFF"/>
                  </a:solidFill>
                  <a:effectLst/>
                  <a:uLnTx/>
                  <a:uFillTx/>
                  <a:cs typeface="+mn-ea"/>
                  <a:sym typeface="+mn-lt"/>
                </a:rPr>
                <a:t>习近平新时代中国特色</a:t>
              </a:r>
              <a:endParaRPr kumimoji="0" lang="en-US" altLang="zh-CN" sz="4400" b="1" i="0" u="none" strike="noStrike" kern="1200" cap="none" spc="300" normalizeH="0" baseline="0" noProof="1">
                <a:ln>
                  <a:noFill/>
                </a:ln>
                <a:solidFill>
                  <a:srgbClr val="FFFFFF"/>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300" normalizeH="0" baseline="0" noProof="1">
                  <a:ln>
                    <a:noFill/>
                  </a:ln>
                  <a:solidFill>
                    <a:srgbClr val="FFFFFF"/>
                  </a:solidFill>
                  <a:effectLst/>
                  <a:uLnTx/>
                  <a:uFillTx/>
                  <a:cs typeface="+mn-ea"/>
                  <a:sym typeface="+mn-lt"/>
                </a:rPr>
                <a:t>社会主义思想写入党章</a:t>
              </a:r>
            </a:p>
          </p:txBody>
        </p:sp>
        <p:sp>
          <p:nvSpPr>
            <p:cNvPr id="6" name="矩形 5">
              <a:extLst>
                <a:ext uri="{FF2B5EF4-FFF2-40B4-BE49-F238E27FC236}">
                  <a16:creationId xmlns:a16="http://schemas.microsoft.com/office/drawing/2014/main" id="{0AE1F598-1299-4548-B121-2B754429425D}"/>
                </a:ext>
              </a:extLst>
            </p:cNvPr>
            <p:cNvSpPr/>
            <p:nvPr/>
          </p:nvSpPr>
          <p:spPr>
            <a:xfrm>
              <a:off x="4432880" y="4085576"/>
              <a:ext cx="6016847" cy="486143"/>
            </a:xfrm>
            <a:prstGeom prst="rect">
              <a:avLst/>
            </a:prstGeom>
            <a:ln>
              <a:noFill/>
            </a:ln>
          </p:spPr>
          <p:txBody>
            <a:bodyPr wrap="square">
              <a:spAutoFit/>
            </a:bodyPr>
            <a:lstStyle/>
            <a:p>
              <a:pPr marL="0" marR="0" lvl="0" indent="0" algn="dist" defTabSz="914400" rtl="0" eaLnBrk="1" fontAlgn="auto" latinLnBrk="0" hangingPunct="1">
                <a:lnSpc>
                  <a:spcPct val="110000"/>
                </a:lnSpc>
                <a:spcBef>
                  <a:spcPts val="0"/>
                </a:spcBef>
                <a:spcAft>
                  <a:spcPts val="0"/>
                </a:spcAft>
                <a:buClrTx/>
                <a:buSzTx/>
                <a:buFontTx/>
                <a:buNone/>
                <a:tabLst/>
                <a:defRPr/>
              </a:pPr>
              <a:r>
                <a:rPr kumimoji="0" lang="zh-CN" altLang="en-US"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rPr>
                <a:t>深入学习贯彻党的十九大精神</a:t>
              </a:r>
              <a:endParaRPr kumimoji="0" lang="en-US" altLang="zh-CN" sz="2500" b="0" i="0" u="none" strike="noStrike" kern="1200" cap="none" spc="0" normalizeH="0" baseline="0" noProof="0" dirty="0">
                <a:ln w="0">
                  <a:solidFill>
                    <a:srgbClr val="FFFFFF"/>
                  </a:solidFill>
                </a:ln>
                <a:solidFill>
                  <a:srgbClr val="FFFFFF"/>
                </a:solidFill>
                <a:effectLst>
                  <a:outerShdw blurRad="38100" dist="38100" dir="2700000" algn="tl">
                    <a:srgbClr val="000000">
                      <a:alpha val="43137"/>
                    </a:srgbClr>
                  </a:outerShdw>
                </a:effectLst>
                <a:uLnTx/>
                <a:uFillTx/>
                <a:cs typeface="+mn-ea"/>
                <a:sym typeface="+mn-lt"/>
              </a:endParaRPr>
            </a:p>
          </p:txBody>
        </p:sp>
      </p:grpSp>
      <p:sp>
        <p:nvSpPr>
          <p:cNvPr id="7" name="矩形 6">
            <a:extLst>
              <a:ext uri="{FF2B5EF4-FFF2-40B4-BE49-F238E27FC236}">
                <a16:creationId xmlns:a16="http://schemas.microsoft.com/office/drawing/2014/main" id="{89F19F57-B360-4160-BDFD-BBBFA39D92D1}"/>
              </a:ext>
            </a:extLst>
          </p:cNvPr>
          <p:cNvSpPr/>
          <p:nvPr/>
        </p:nvSpPr>
        <p:spPr bwMode="auto">
          <a:xfrm>
            <a:off x="7089113" y="1353209"/>
            <a:ext cx="2901435" cy="1342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dist" defTabSz="914400" rtl="0" eaLnBrk="1" fontAlgn="auto" latinLnBrk="0" hangingPunct="1">
              <a:lnSpc>
                <a:spcPct val="110000"/>
              </a:lnSpc>
              <a:spcBef>
                <a:spcPct val="50000"/>
              </a:spcBef>
              <a:spcAft>
                <a:spcPts val="0"/>
              </a:spcAft>
              <a:buClrTx/>
              <a:buSzTx/>
              <a:buFontTx/>
              <a:buNone/>
              <a:tabLst/>
              <a:defRPr/>
            </a:pPr>
            <a:r>
              <a:rPr kumimoji="0" lang="zh-CN" altLang="en-US" sz="6000" b="1" i="0" u="none" strike="noStrike" kern="1200" cap="none" spc="0" normalizeH="0" baseline="0" noProof="0" dirty="0">
                <a:ln w="0">
                  <a:solidFill>
                    <a:srgbClr val="FFFFFF"/>
                  </a:solidFill>
                </a:ln>
                <a:solidFill>
                  <a:srgbClr val="C00000"/>
                </a:solidFill>
                <a:effectLst>
                  <a:outerShdw blurRad="38100" dist="38100" dir="2700000" algn="tl">
                    <a:srgbClr val="000000">
                      <a:alpha val="43137"/>
                    </a:srgbClr>
                  </a:outerShdw>
                </a:effectLst>
                <a:uLnTx/>
                <a:uFillTx/>
                <a:latin typeface="文鼎习" panose="020B0602010101010101" pitchFamily="33" charset="-122"/>
                <a:ea typeface="文鼎习" panose="020B0602010101010101" pitchFamily="33" charset="-122"/>
                <a:cs typeface="+mn-ea"/>
                <a:sym typeface="+mn-lt"/>
              </a:rPr>
              <a:t>第一章</a:t>
            </a:r>
          </a:p>
        </p:txBody>
      </p:sp>
      <p:sp>
        <p:nvSpPr>
          <p:cNvPr id="8" name="矩形 7">
            <a:extLst>
              <a:ext uri="{FF2B5EF4-FFF2-40B4-BE49-F238E27FC236}">
                <a16:creationId xmlns:a16="http://schemas.microsoft.com/office/drawing/2014/main" id="{0EDEF260-302E-4C67-B25D-E0A328D57334}"/>
              </a:ext>
            </a:extLst>
          </p:cNvPr>
          <p:cNvSpPr/>
          <p:nvPr/>
        </p:nvSpPr>
        <p:spPr>
          <a:xfrm rot="16200000">
            <a:off x="6073140" y="450280"/>
            <a:ext cx="45719" cy="6015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C32526"/>
              </a:solidFill>
              <a:effectLst/>
              <a:uLnTx/>
              <a:uFillTx/>
              <a:cs typeface="+mn-ea"/>
              <a:sym typeface="+mn-lt"/>
            </a:endParaRPr>
          </a:p>
        </p:txBody>
      </p:sp>
      <p:pic>
        <p:nvPicPr>
          <p:cNvPr id="9" name="图片 8" descr="图片包含 无脊椎动物, 室内, 就坐, 动物&#10;&#10;已生成高可信度的说明">
            <a:extLst>
              <a:ext uri="{FF2B5EF4-FFF2-40B4-BE49-F238E27FC236}">
                <a16:creationId xmlns:a16="http://schemas.microsoft.com/office/drawing/2014/main" id="{4123A124-406B-4FA9-9801-455E0CFFB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84320"/>
            <a:ext cx="12192000" cy="2773680"/>
          </a:xfrm>
          <a:prstGeom prst="rect">
            <a:avLst/>
          </a:prstGeom>
        </p:spPr>
      </p:pic>
      <p:pic>
        <p:nvPicPr>
          <p:cNvPr id="11" name="图片 10" descr="图片包含 无脊椎动物, 室内, 就坐, 动物&#10;&#10;已生成高可信度的说明">
            <a:extLst>
              <a:ext uri="{FF2B5EF4-FFF2-40B4-BE49-F238E27FC236}">
                <a16:creationId xmlns:a16="http://schemas.microsoft.com/office/drawing/2014/main" id="{E1556E71-1F31-4520-A943-82CED3E5C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0" y="0"/>
            <a:ext cx="12192000" cy="2773680"/>
          </a:xfrm>
          <a:prstGeom prst="rect">
            <a:avLst/>
          </a:prstGeom>
        </p:spPr>
      </p:pic>
    </p:spTree>
    <p:extLst>
      <p:ext uri="{BB962C8B-B14F-4D97-AF65-F5344CB8AC3E}">
        <p14:creationId xmlns:p14="http://schemas.microsoft.com/office/powerpoint/2010/main" val="244926949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72775" y="279648"/>
            <a:ext cx="5432646"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uLnTx/>
                <a:uFillTx/>
                <a:cs typeface="+mn-ea"/>
                <a:sym typeface="+mn-lt"/>
              </a:rPr>
              <a:t>习近平新时代中国特色</a:t>
            </a:r>
            <a:endParaRPr kumimoji="0" lang="en-US" altLang="zh-CN" sz="2800" b="1" i="0" u="none" strike="noStrike" kern="1200" cap="none" spc="0" normalizeH="0" baseline="0" noProof="0" dirty="0">
              <a:ln>
                <a:noFill/>
              </a:ln>
              <a:solidFill>
                <a:srgbClr val="FFFFFF"/>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uLnTx/>
                <a:uFillTx/>
                <a:cs typeface="+mn-ea"/>
                <a:sym typeface="+mn-lt"/>
              </a:rPr>
              <a:t>社会主义思想写入党章</a:t>
            </a:r>
          </a:p>
        </p:txBody>
      </p:sp>
      <p:grpSp>
        <p:nvGrpSpPr>
          <p:cNvPr id="11" name="组合 10"/>
          <p:cNvGrpSpPr/>
          <p:nvPr/>
        </p:nvGrpSpPr>
        <p:grpSpPr>
          <a:xfrm>
            <a:off x="-226024" y="2196954"/>
            <a:ext cx="6744334" cy="3876827"/>
            <a:chOff x="-207465" y="2590468"/>
            <a:chExt cx="6744334" cy="3876827"/>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4788" y="2888420"/>
              <a:ext cx="6052081" cy="3578875"/>
            </a:xfrm>
            <a:prstGeom prst="rect">
              <a:avLst/>
            </a:prstGeom>
          </p:spPr>
        </p:pic>
        <p:sp>
          <p:nvSpPr>
            <p:cNvPr id="26" name="TextBox 7"/>
            <p:cNvSpPr txBox="1">
              <a:spLocks noChangeArrowheads="1"/>
            </p:cNvSpPr>
            <p:nvPr/>
          </p:nvSpPr>
          <p:spPr bwMode="auto">
            <a:xfrm>
              <a:off x="-207465" y="2590468"/>
              <a:ext cx="53911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中国共产党</a:t>
              </a:r>
              <a:endParaRPr kumimoji="0" lang="en-US" altLang="zh-CN" sz="2800" b="1" i="0" u="none" strike="noStrike" kern="1200" cap="none" spc="0" normalizeH="0" baseline="0" noProof="0" dirty="0">
                <a:ln>
                  <a:noFill/>
                </a:ln>
                <a:solidFill>
                  <a:srgbClr val="C00000"/>
                </a:solidFill>
                <a:effectLst/>
                <a:uLnTx/>
                <a:uFillTx/>
                <a:latin typeface="+mn-lt"/>
                <a:ea typeface="+mn-ea"/>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第十九次全国代表大会</a:t>
              </a:r>
            </a:p>
          </p:txBody>
        </p:sp>
        <p:grpSp>
          <p:nvGrpSpPr>
            <p:cNvPr id="27" name="组合 26"/>
            <p:cNvGrpSpPr>
              <a:grpSpLocks/>
            </p:cNvGrpSpPr>
            <p:nvPr/>
          </p:nvGrpSpPr>
          <p:grpSpPr bwMode="auto">
            <a:xfrm>
              <a:off x="5243244" y="2603963"/>
              <a:ext cx="864413" cy="861550"/>
              <a:chOff x="5809676" y="698325"/>
              <a:chExt cx="478346" cy="478346"/>
            </a:xfrm>
          </p:grpSpPr>
          <p:sp>
            <p:nvSpPr>
              <p:cNvPr id="28" name="椭圆 27"/>
              <p:cNvSpPr/>
              <p:nvPr/>
            </p:nvSpPr>
            <p:spPr>
              <a:xfrm>
                <a:off x="5809676" y="698325"/>
                <a:ext cx="478346" cy="4783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cs typeface="+mn-ea"/>
                  <a:sym typeface="+mn-lt"/>
                </a:endParaRPr>
              </a:p>
            </p:txBody>
          </p:sp>
          <p:pic>
            <p:nvPicPr>
              <p:cNvPr id="29" name="图片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8975" y="756968"/>
                <a:ext cx="299749" cy="31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Box 11"/>
            <p:cNvSpPr txBox="1">
              <a:spLocks noChangeArrowheads="1"/>
            </p:cNvSpPr>
            <p:nvPr/>
          </p:nvSpPr>
          <p:spPr bwMode="auto">
            <a:xfrm>
              <a:off x="2194942" y="4457993"/>
              <a:ext cx="2988743" cy="52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2017</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年</a:t>
              </a: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北京</a:t>
              </a:r>
            </a:p>
          </p:txBody>
        </p:sp>
      </p:grpSp>
      <p:pic>
        <p:nvPicPr>
          <p:cNvPr id="33" name="图片 32">
            <a:extLst>
              <a:ext uri="{FF2B5EF4-FFF2-40B4-BE49-F238E27FC236}">
                <a16:creationId xmlns:a16="http://schemas.microsoft.com/office/drawing/2014/main" id="{A1B5310D-8379-4E00-A6CA-0D931CB2939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72509" r="61682"/>
          <a:stretch/>
        </p:blipFill>
        <p:spPr>
          <a:xfrm>
            <a:off x="0" y="5077458"/>
            <a:ext cx="5527501" cy="1833511"/>
          </a:xfrm>
          <a:prstGeom prst="rect">
            <a:avLst/>
          </a:prstGeom>
        </p:spPr>
      </p:pic>
      <p:sp>
        <p:nvSpPr>
          <p:cNvPr id="4" name="矩形 3"/>
          <p:cNvSpPr/>
          <p:nvPr/>
        </p:nvSpPr>
        <p:spPr>
          <a:xfrm>
            <a:off x="6741377" y="1873211"/>
            <a:ext cx="4006065" cy="4524315"/>
          </a:xfrm>
          <a:prstGeom prst="rect">
            <a:avLst/>
          </a:prstGeom>
        </p:spPr>
        <p:txBody>
          <a:bodyPr wrap="square">
            <a:spAutoFit/>
          </a:bodyPr>
          <a:lstStyle/>
          <a:p>
            <a:pPr marL="0" marR="0" lvl="0" indent="0" algn="just" defTabSz="914400" rtl="0" eaLnBrk="1" fontAlgn="auto" latinLnBrk="0" hangingPunct="1">
              <a:lnSpc>
                <a:spcPct val="2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404040"/>
                </a:solidFill>
                <a:effectLst/>
                <a:uLnTx/>
                <a:uFillTx/>
                <a:cs typeface="+mn-ea"/>
                <a:sym typeface="+mn-lt"/>
              </a:rPr>
              <a:t>大会通过了关于</a:t>
            </a:r>
            <a:r>
              <a:rPr kumimoji="0" lang="en-US" altLang="zh-CN" sz="1800" b="1" i="0" u="none" strike="noStrike" kern="1200" cap="none" spc="0" normalizeH="0" baseline="0" noProof="0" dirty="0">
                <a:ln>
                  <a:noFill/>
                </a:ln>
                <a:solidFill>
                  <a:srgbClr val="404040"/>
                </a:solidFill>
                <a:effectLst/>
                <a:uLnTx/>
                <a:uFillTx/>
                <a:cs typeface="+mn-ea"/>
                <a:sym typeface="+mn-lt"/>
              </a:rPr>
              <a:t>《</a:t>
            </a:r>
            <a:r>
              <a:rPr kumimoji="0" lang="zh-CN" altLang="en-US" sz="1800" b="1" i="0" u="none" strike="noStrike" kern="1200" cap="none" spc="0" normalizeH="0" baseline="0" noProof="0" dirty="0">
                <a:ln>
                  <a:noFill/>
                </a:ln>
                <a:solidFill>
                  <a:srgbClr val="404040"/>
                </a:solidFill>
                <a:effectLst/>
                <a:uLnTx/>
                <a:uFillTx/>
                <a:cs typeface="+mn-ea"/>
                <a:sym typeface="+mn-lt"/>
              </a:rPr>
              <a:t>中国共产党章程（修正案）</a:t>
            </a:r>
            <a:r>
              <a:rPr kumimoji="0" lang="en-US" altLang="zh-CN" sz="1800" b="1" i="0" u="none" strike="noStrike" kern="1200" cap="none" spc="0" normalizeH="0" baseline="0" noProof="0" dirty="0">
                <a:ln>
                  <a:noFill/>
                </a:ln>
                <a:solidFill>
                  <a:srgbClr val="404040"/>
                </a:solidFill>
                <a:effectLst/>
                <a:uLnTx/>
                <a:uFillTx/>
                <a:cs typeface="+mn-ea"/>
                <a:sym typeface="+mn-lt"/>
              </a:rPr>
              <a:t>》</a:t>
            </a:r>
            <a:r>
              <a:rPr kumimoji="0" lang="zh-CN" altLang="en-US" sz="1800" b="1" i="0" u="none" strike="noStrike" kern="1200" cap="none" spc="0" normalizeH="0" baseline="0" noProof="0" dirty="0">
                <a:ln>
                  <a:noFill/>
                </a:ln>
                <a:solidFill>
                  <a:srgbClr val="404040"/>
                </a:solidFill>
                <a:effectLst/>
                <a:uLnTx/>
                <a:uFillTx/>
                <a:cs typeface="+mn-ea"/>
                <a:sym typeface="+mn-lt"/>
              </a:rPr>
              <a:t>的决议，决定这一修正案自通过之日起生效。大会一致同意，在党章中把</a:t>
            </a:r>
            <a:r>
              <a:rPr kumimoji="0" lang="zh-CN" altLang="en-US" sz="1800" b="1" i="0" u="none" strike="noStrike" kern="1200" cap="none" spc="0" normalizeH="0" baseline="0" noProof="0" dirty="0">
                <a:ln>
                  <a:noFill/>
                </a:ln>
                <a:solidFill>
                  <a:srgbClr val="C00000"/>
                </a:solidFill>
                <a:effectLst/>
                <a:uLnTx/>
                <a:uFillTx/>
                <a:cs typeface="+mn-ea"/>
                <a:sym typeface="+mn-lt"/>
              </a:rPr>
              <a:t>习近平新时代中国特色社会主义思想同马克思列宁主义、毛泽东思想、邓小平理论、“三个代表”重要思想、科学发展观一道确立为党的行动指南。</a:t>
            </a:r>
          </a:p>
        </p:txBody>
      </p:sp>
    </p:spTree>
    <p:extLst>
      <p:ext uri="{BB962C8B-B14F-4D97-AF65-F5344CB8AC3E}">
        <p14:creationId xmlns:p14="http://schemas.microsoft.com/office/powerpoint/2010/main" val="292070194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72775" y="286480"/>
            <a:ext cx="5432646"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300" normalizeH="0" baseline="0" noProof="1">
                <a:ln>
                  <a:noFill/>
                </a:ln>
                <a:solidFill>
                  <a:srgbClr val="FFFFFF"/>
                </a:solidFill>
                <a:effectLst/>
                <a:uLnTx/>
                <a:uFillTx/>
                <a:cs typeface="+mn-ea"/>
                <a:sym typeface="+mn-lt"/>
              </a:rPr>
              <a:t>中国特色社会主</a:t>
            </a:r>
            <a:endParaRPr kumimoji="0" lang="en-US" altLang="zh-CN" sz="2800" b="1" i="0" u="none" strike="noStrike" kern="1200" cap="none" spc="300" normalizeH="0" baseline="0" noProof="1">
              <a:ln>
                <a:noFill/>
              </a:ln>
              <a:solidFill>
                <a:srgbClr val="FFFFFF"/>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300" normalizeH="0" baseline="0" noProof="1">
                <a:ln>
                  <a:noFill/>
                </a:ln>
                <a:solidFill>
                  <a:srgbClr val="FFFFFF"/>
                </a:solidFill>
                <a:effectLst/>
                <a:uLnTx/>
                <a:uFillTx/>
                <a:cs typeface="+mn-ea"/>
                <a:sym typeface="+mn-lt"/>
              </a:rPr>
              <a:t>义文化写入党章</a:t>
            </a:r>
          </a:p>
        </p:txBody>
      </p:sp>
      <p:grpSp>
        <p:nvGrpSpPr>
          <p:cNvPr id="11" name="组合 10"/>
          <p:cNvGrpSpPr/>
          <p:nvPr/>
        </p:nvGrpSpPr>
        <p:grpSpPr>
          <a:xfrm>
            <a:off x="-226024" y="2196954"/>
            <a:ext cx="6744334" cy="3876827"/>
            <a:chOff x="-207465" y="2590468"/>
            <a:chExt cx="6744334" cy="3876827"/>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4788" y="2888420"/>
              <a:ext cx="6052081" cy="3578875"/>
            </a:xfrm>
            <a:prstGeom prst="rect">
              <a:avLst/>
            </a:prstGeom>
          </p:spPr>
        </p:pic>
        <p:sp>
          <p:nvSpPr>
            <p:cNvPr id="26" name="TextBox 7"/>
            <p:cNvSpPr txBox="1">
              <a:spLocks noChangeArrowheads="1"/>
            </p:cNvSpPr>
            <p:nvPr/>
          </p:nvSpPr>
          <p:spPr bwMode="auto">
            <a:xfrm>
              <a:off x="-207465" y="2590468"/>
              <a:ext cx="53911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中国共产党</a:t>
              </a:r>
              <a:endParaRPr kumimoji="0" lang="en-US" altLang="zh-CN" sz="2800" b="1" i="0" u="none" strike="noStrike" kern="1200" cap="none" spc="0" normalizeH="0" baseline="0" noProof="0" dirty="0">
                <a:ln>
                  <a:noFill/>
                </a:ln>
                <a:solidFill>
                  <a:srgbClr val="C00000"/>
                </a:solidFill>
                <a:effectLst/>
                <a:uLnTx/>
                <a:uFillTx/>
                <a:latin typeface="+mn-lt"/>
                <a:ea typeface="+mn-ea"/>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mn-lt"/>
                  <a:ea typeface="+mn-ea"/>
                  <a:cs typeface="+mn-ea"/>
                  <a:sym typeface="+mn-lt"/>
                </a:rPr>
                <a:t>第十九次全国代表大会</a:t>
              </a:r>
            </a:p>
          </p:txBody>
        </p:sp>
        <p:grpSp>
          <p:nvGrpSpPr>
            <p:cNvPr id="27" name="组合 26"/>
            <p:cNvGrpSpPr>
              <a:grpSpLocks/>
            </p:cNvGrpSpPr>
            <p:nvPr/>
          </p:nvGrpSpPr>
          <p:grpSpPr bwMode="auto">
            <a:xfrm>
              <a:off x="5243244" y="2603963"/>
              <a:ext cx="864413" cy="861550"/>
              <a:chOff x="5809676" y="698325"/>
              <a:chExt cx="478346" cy="478346"/>
            </a:xfrm>
          </p:grpSpPr>
          <p:sp>
            <p:nvSpPr>
              <p:cNvPr id="28" name="椭圆 27"/>
              <p:cNvSpPr/>
              <p:nvPr/>
            </p:nvSpPr>
            <p:spPr>
              <a:xfrm>
                <a:off x="5809676" y="698325"/>
                <a:ext cx="478346" cy="4783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0000"/>
                  </a:solidFill>
                  <a:effectLst/>
                  <a:uLnTx/>
                  <a:uFillTx/>
                  <a:cs typeface="+mn-ea"/>
                  <a:sym typeface="+mn-lt"/>
                </a:endParaRPr>
              </a:p>
            </p:txBody>
          </p:sp>
          <p:pic>
            <p:nvPicPr>
              <p:cNvPr id="29" name="图片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8975" y="756968"/>
                <a:ext cx="299749" cy="31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Box 11"/>
            <p:cNvSpPr txBox="1">
              <a:spLocks noChangeArrowheads="1"/>
            </p:cNvSpPr>
            <p:nvPr/>
          </p:nvSpPr>
          <p:spPr bwMode="auto">
            <a:xfrm>
              <a:off x="2194942" y="4457993"/>
              <a:ext cx="2988743" cy="52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Light" charset="0"/>
                  <a:cs typeface="微软雅黑Light" charset="0"/>
                </a:defRPr>
              </a:lvl1pPr>
              <a:lvl2pPr marL="742950" indent="-285750">
                <a:defRPr>
                  <a:solidFill>
                    <a:schemeClr val="tx1"/>
                  </a:solidFill>
                  <a:latin typeface="Calibri" panose="020F0502020204030204" pitchFamily="34" charset="0"/>
                  <a:ea typeface="微软雅黑Light" charset="0"/>
                  <a:cs typeface="微软雅黑Light" charset="0"/>
                </a:defRPr>
              </a:lvl2pPr>
              <a:lvl3pPr marL="1143000" indent="-228600">
                <a:defRPr>
                  <a:solidFill>
                    <a:schemeClr val="tx1"/>
                  </a:solidFill>
                  <a:latin typeface="Calibri" panose="020F0502020204030204" pitchFamily="34" charset="0"/>
                  <a:ea typeface="微软雅黑Light" charset="0"/>
                  <a:cs typeface="微软雅黑Light" charset="0"/>
                </a:defRPr>
              </a:lvl3pPr>
              <a:lvl4pPr marL="1600200" indent="-228600">
                <a:defRPr>
                  <a:solidFill>
                    <a:schemeClr val="tx1"/>
                  </a:solidFill>
                  <a:latin typeface="Calibri" panose="020F0502020204030204" pitchFamily="34" charset="0"/>
                  <a:ea typeface="微软雅黑Light" charset="0"/>
                  <a:cs typeface="微软雅黑Light" charset="0"/>
                </a:defRPr>
              </a:lvl4pPr>
              <a:lvl5pPr marL="2057400" indent="-228600">
                <a:defRPr>
                  <a:solidFill>
                    <a:schemeClr val="tx1"/>
                  </a:solidFill>
                  <a:latin typeface="Calibri" panose="020F0502020204030204" pitchFamily="34" charset="0"/>
                  <a:ea typeface="微软雅黑Light" charset="0"/>
                  <a:cs typeface="微软雅黑Light" charset="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Light" charset="0"/>
                  <a:cs typeface="微软雅黑Light"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2017</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年</a:t>
              </a:r>
              <a:r>
                <a:rPr kumimoji="0" lang="en-US" altLang="zh-CN" sz="2800" b="1" i="0" u="none" strike="noStrike" kern="1200" cap="none" spc="0" normalizeH="0" baseline="0" noProof="0" dirty="0">
                  <a:ln>
                    <a:noFill/>
                  </a:ln>
                  <a:solidFill>
                    <a:srgbClr val="FFFFFF"/>
                  </a:solidFill>
                  <a:effectLst/>
                  <a:uLnTx/>
                  <a:uFillTx/>
                  <a:latin typeface="+mn-lt"/>
                  <a:ea typeface="+mn-ea"/>
                  <a:cs typeface="+mn-ea"/>
                  <a:sym typeface="+mn-lt"/>
                </a:rPr>
                <a:t>.</a:t>
              </a:r>
              <a:r>
                <a:rPr kumimoji="0" lang="zh-CN" altLang="en-US" sz="2800" b="1" i="0" u="none" strike="noStrike" kern="1200" cap="none" spc="0" normalizeH="0" baseline="0" noProof="0" dirty="0">
                  <a:ln>
                    <a:noFill/>
                  </a:ln>
                  <a:solidFill>
                    <a:srgbClr val="FFFFFF"/>
                  </a:solidFill>
                  <a:effectLst/>
                  <a:uLnTx/>
                  <a:uFillTx/>
                  <a:latin typeface="+mn-lt"/>
                  <a:ea typeface="+mn-ea"/>
                  <a:cs typeface="+mn-ea"/>
                  <a:sym typeface="+mn-lt"/>
                </a:rPr>
                <a:t>北京</a:t>
              </a:r>
            </a:p>
          </p:txBody>
        </p:sp>
      </p:grpSp>
      <p:pic>
        <p:nvPicPr>
          <p:cNvPr id="33" name="图片 32">
            <a:extLst>
              <a:ext uri="{FF2B5EF4-FFF2-40B4-BE49-F238E27FC236}">
                <a16:creationId xmlns:a16="http://schemas.microsoft.com/office/drawing/2014/main" id="{A1B5310D-8379-4E00-A6CA-0D931CB2939C}"/>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72509" r="61682"/>
          <a:stretch/>
        </p:blipFill>
        <p:spPr>
          <a:xfrm>
            <a:off x="0" y="5077458"/>
            <a:ext cx="5527501" cy="1833511"/>
          </a:xfrm>
          <a:prstGeom prst="rect">
            <a:avLst/>
          </a:prstGeom>
        </p:spPr>
      </p:pic>
      <p:sp>
        <p:nvSpPr>
          <p:cNvPr id="4" name="矩形 3"/>
          <p:cNvSpPr/>
          <p:nvPr/>
        </p:nvSpPr>
        <p:spPr>
          <a:xfrm>
            <a:off x="6741377" y="1873211"/>
            <a:ext cx="4006065" cy="4482637"/>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04040"/>
                </a:solidFill>
                <a:effectLst/>
                <a:uLnTx/>
                <a:uFillTx/>
                <a:cs typeface="+mn-ea"/>
                <a:sym typeface="+mn-lt"/>
              </a:rPr>
              <a:t>大会同意把中国特色社会主义文化同中国特色社会主义道路、中国特色社会主义理论体系、中国特色社会主义制度一道写入党章，这有利于全党深化对中国特色社会主义的认识、全面把握中国特色社会主义内涵。大会强调，全党同志要倍加珍惜、长期坚持和不断发展党历经艰辛开创的这条道路、这个理论体系、这个制度、这个文化，高举中国特色社会主义伟大旗帜，</a:t>
            </a:r>
            <a:r>
              <a:rPr kumimoji="0" lang="zh-CN" altLang="en-US" sz="1600" b="1" i="0" u="none" strike="noStrike" kern="1200" cap="none" spc="0" normalizeH="0" baseline="0" noProof="0" dirty="0">
                <a:ln>
                  <a:noFill/>
                </a:ln>
                <a:solidFill>
                  <a:srgbClr val="C00000"/>
                </a:solidFill>
                <a:effectLst/>
                <a:uLnTx/>
                <a:uFillTx/>
                <a:cs typeface="+mn-ea"/>
                <a:sym typeface="+mn-lt"/>
              </a:rPr>
              <a:t>坚定道路自信、理论自信、制度自信、文化自信，贯彻党的基本理论、基本路线、基本方略。</a:t>
            </a:r>
          </a:p>
        </p:txBody>
      </p:sp>
    </p:spTree>
    <p:extLst>
      <p:ext uri="{BB962C8B-B14F-4D97-AF65-F5344CB8AC3E}">
        <p14:creationId xmlns:p14="http://schemas.microsoft.com/office/powerpoint/2010/main" val="202179756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AA23E47-BA54-4CAD-978C-8675E9E4FF2A"/>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HO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z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HO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c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c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c4lz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c4lz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c4lz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olz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B2iXNLbVEZO0oAAABqAAAAGwAAAHVuaXZlcnNhbC91bml2ZXJzYWwucG5nLnhtbLOxr8jNUShLLSrOzM+zVTLUM1Cyt+PlsikoSi3LTC1XqACKGekZQICSQiUqtzwzpSTDVsnC0BghlpGamZ5RYqtkZmgAF9QHGgkAUEsBAgAAFAACAAgAc4lzSxUOrShkBAAABxEAAB0AAAAAAAAAAQAAAAAAAAAAAHVuaXZlcnNhbC9jb21tb25fbWVzc2FnZXMubG5nUEsBAgAAFAACAAgAc4lzSwh+CyMpAwAAhgwAACcAAAAAAAAAAQAAAAAAnwQAAHVuaXZlcnNhbC9mbGFzaF9wdWJsaXNoaW5nX3NldHRpbmdzLnhtbFBLAQIAABQAAgAIAHOJc0u1/AlkugIAAFUKAAAhAAAAAAAAAAEAAAAAAA0IAAB1bml2ZXJzYWwvZmxhc2hfc2tpbl9zZXR0aW5ncy54bWxQSwECAAAUAAIACABziXNLKpYPZ/4CAACXCwAAJgAAAAAAAAABAAAAAAAGCwAAdW5pdmVyc2FsL2h0bWxfcHVibGlzaGluZ19zZXR0aW5ncy54bWxQSwECAAAUAAIACABziXNLaHFSkZoBAAAfBgAAHwAAAAAAAAABAAAAAABIDgAAdW5pdmVyc2FsL2h0bWxfc2tpbl9zZXR0aW5ncy5qc1BLAQIAABQAAgAIAHOJc0s9PC/RwQAAAOUBAAAaAAAAAAAAAAEAAAAAAB8QAAB1bml2ZXJzYWwvaTE4bl9wcmVzZXRzLnhtbFBLAQIAABQAAgAIAHOJc0ua+ZZkawAAAGsAAAAcAAAAAAAAAAEAAAAAABgRAAB1bml2ZXJzYWwvbG9jYWxfc2V0dGluZ3MueG1sUEsBAgAAFAACAAgARJRXRyO0Tvv7AgAAsAgAABQAAAAAAAAAAQAAAAAAvREAAHVuaXZlcnNhbC9wbGF5ZXIueG1sUEsBAgAAFAACAAgAc4lzS7CHI/RsAQAA9wIAACkAAAAAAAAAAQAAAAAA6hQAAHVuaXZlcnNhbC9za2luX2N1c3RvbWl6YXRpb25fc2V0dGluZ3MueG1sUEsBAgAAFAACAAgAdolzS7DdIuDqDAAA1hoAABcAAAAAAAAAAAAAAAAAnRYAAHVuaXZlcnNhbC91bml2ZXJzYWwucG5nUEsBAgAAFAACAAgAdolzS21RGTtKAAAAagAAABsAAAAAAAAAAQAAAAAAvCMAAHVuaXZlcnNhbC91bml2ZXJzYWwucG5nLnhtbFBLBQYAAAAACwALAEkDAAA/JAAAAAA="/>
  <p:tag name="ISPRING_PRESENTATION_TITLE" val="党建知识党章十处重要修改PPT模板"/>
</p:tagLst>
</file>

<file path=ppt/theme/theme1.xml><?xml version="1.0" encoding="utf-8"?>
<a:theme xmlns:a="http://schemas.openxmlformats.org/drawingml/2006/main" name="1_Office 主题​​">
  <a:themeElements>
    <a:clrScheme name="自定义 44">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wt30dokt">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TotalTime>
  <Words>1978</Words>
  <Application>Microsoft Office PowerPoint</Application>
  <PresentationFormat>宽屏</PresentationFormat>
  <Paragraphs>224</Paragraphs>
  <Slides>27</Slides>
  <Notes>27</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华康俪金黑W8(P)</vt:lpstr>
      <vt:lpstr>文鼎习</vt:lpstr>
      <vt:lpstr>Arial</vt:lpstr>
      <vt:lpstr>等线</vt:lpstr>
      <vt:lpstr>微软雅黑</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党建知识党章十处重要修改PPT模板</dc:title>
  <dc:creator>歉然安可</dc:creator>
  <cp:lastModifiedBy>歉然安可</cp:lastModifiedBy>
  <cp:revision>13</cp:revision>
  <dcterms:created xsi:type="dcterms:W3CDTF">2017-11-22T08:56:31Z</dcterms:created>
  <dcterms:modified xsi:type="dcterms:W3CDTF">2017-11-22T09:48:53Z</dcterms:modified>
</cp:coreProperties>
</file>