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3" r:id="rId4"/>
    <p:sldId id="274" r:id="rId5"/>
    <p:sldId id="275" r:id="rId6"/>
    <p:sldId id="276" r:id="rId7"/>
    <p:sldId id="277" r:id="rId8"/>
    <p:sldId id="272" r:id="rId9"/>
    <p:sldId id="263" r:id="rId10"/>
    <p:sldId id="258" r:id="rId11"/>
    <p:sldId id="260" r:id="rId12"/>
    <p:sldId id="261" r:id="rId13"/>
    <p:sldId id="262" r:id="rId14"/>
    <p:sldId id="259" r:id="rId15"/>
    <p:sldId id="264" r:id="rId16"/>
    <p:sldId id="265" r:id="rId17"/>
    <p:sldId id="266" r:id="rId18"/>
    <p:sldId id="267" r:id="rId19"/>
    <p:sldId id="270" r:id="rId20"/>
    <p:sldId id="268" r:id="rId21"/>
    <p:sldId id="269" r:id="rId22"/>
    <p:sldId id="271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6000"/>
    <a:srgbClr val="FFC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 showGuides="1">
      <p:cViewPr>
        <p:scale>
          <a:sx n="44" d="100"/>
          <a:sy n="44" d="100"/>
        </p:scale>
        <p:origin x="636" y="6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AB14D-9F75-4270-BEA6-F9701A6A75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3B1E2-0A34-42DE-88B2-008B46E1A3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emf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2.emf"/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emf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jpeg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emf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emf"/><Relationship Id="rId1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647" y="1859280"/>
            <a:ext cx="3638300" cy="317629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647" y="5961947"/>
            <a:ext cx="3045803" cy="5596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663" y="5962451"/>
            <a:ext cx="3013677" cy="5673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553" y="5954293"/>
            <a:ext cx="3013677" cy="56732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906638" y="2882975"/>
            <a:ext cx="617354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Business General Template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93160" y="4708698"/>
            <a:ext cx="2206107" cy="337185"/>
          </a:xfrm>
          <a:prstGeom prst="rect">
            <a:avLst/>
          </a:prstGeom>
          <a:noFill/>
          <a:ln>
            <a:solidFill>
              <a:srgbClr val="7F6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设计者：猪七爷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06638" y="3970035"/>
            <a:ext cx="5583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everything what you like and what you want  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2016,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朝着更温暖的方向前进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06638" y="1964255"/>
            <a:ext cx="6656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手绘小鸡仔</a:t>
            </a: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C86E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  <a:cs typeface="+mn-cs"/>
              </a:rPr>
              <a:t>清新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模板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ldLvl="0" animBg="1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537" y="1780822"/>
            <a:ext cx="8955151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691537" y="4517126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979569" y="4635410"/>
            <a:ext cx="8352928" cy="19886"/>
          </a:xfrm>
          <a:prstGeom prst="line">
            <a:avLst/>
          </a:prstGeom>
          <a:noFill/>
          <a:ln w="19050" cap="flat" cmpd="sng" algn="ctr">
            <a:solidFill>
              <a:srgbClr val="7F6000"/>
            </a:solidFill>
            <a:prstDash val="solid"/>
          </a:ln>
          <a:effectLst/>
        </p:spPr>
      </p:cxnSp>
      <p:sp>
        <p:nvSpPr>
          <p:cNvPr id="6" name="椭圆 5"/>
          <p:cNvSpPr/>
          <p:nvPr/>
        </p:nvSpPr>
        <p:spPr>
          <a:xfrm>
            <a:off x="10332497" y="4520465"/>
            <a:ext cx="281467" cy="281467"/>
          </a:xfrm>
          <a:prstGeom prst="ellipse">
            <a:avLst/>
          </a:prstGeom>
          <a:noFill/>
          <a:ln w="25400" cap="flat" cmpd="sng" algn="ctr">
            <a:solidFill>
              <a:schemeClr val="accent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38544" y="4517126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                                                                  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4948" y="4495238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526174" y="4507998"/>
            <a:ext cx="281467" cy="281467"/>
          </a:xfrm>
          <a:prstGeom prst="ellipse">
            <a:avLst/>
          </a:prstGeom>
          <a:solidFill>
            <a:schemeClr val="bg1">
              <a:alpha val="80000"/>
            </a:schemeClr>
          </a:solidFill>
          <a:ln w="25400" cap="flat" cmpd="sng" algn="ctr">
            <a:solidFill>
              <a:schemeClr val="accent2">
                <a:lumMod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787189" y="5029902"/>
            <a:ext cx="1584176" cy="743187"/>
            <a:chOff x="2727156" y="3246531"/>
            <a:chExt cx="1584176" cy="743187"/>
          </a:xfrm>
          <a:solidFill>
            <a:srgbClr val="EE493F"/>
          </a:solidFill>
        </p:grpSpPr>
        <p:sp>
          <p:nvSpPr>
            <p:cNvPr id="11" name="任意多边形 10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7F6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13593" y="5029901"/>
            <a:ext cx="1584176" cy="743187"/>
            <a:chOff x="2727156" y="3246531"/>
            <a:chExt cx="1584176" cy="743187"/>
          </a:xfrm>
        </p:grpSpPr>
        <p:sp>
          <p:nvSpPr>
            <p:cNvPr id="14" name="任意多边形 13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A7866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34595" y="3367318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74819" y="5029900"/>
            <a:ext cx="1584176" cy="743187"/>
            <a:chOff x="2727156" y="3246531"/>
            <a:chExt cx="1584176" cy="743187"/>
          </a:xfrm>
        </p:grpSpPr>
        <p:sp>
          <p:nvSpPr>
            <p:cNvPr id="17" name="任意多边形 16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7F6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title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731453" y="2572910"/>
            <a:ext cx="89224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28717" y="2482757"/>
            <a:ext cx="8817971" cy="0"/>
          </a:xfrm>
          <a:prstGeom prst="line">
            <a:avLst/>
          </a:prstGeom>
          <a:ln>
            <a:solidFill>
              <a:srgbClr val="7F6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731453" y="2078291"/>
            <a:ext cx="3723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请在此输入您的标题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638181" y="4554564"/>
            <a:ext cx="3081139" cy="1328731"/>
            <a:chOff x="6072791" y="4066522"/>
            <a:chExt cx="2841487" cy="1080546"/>
          </a:xfrm>
        </p:grpSpPr>
        <p:sp>
          <p:nvSpPr>
            <p:cNvPr id="4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44649" y="4563842"/>
            <a:ext cx="3081139" cy="1328731"/>
            <a:chOff x="6072791" y="4066522"/>
            <a:chExt cx="2841487" cy="1080546"/>
          </a:xfrm>
        </p:grpSpPr>
        <p:sp>
          <p:nvSpPr>
            <p:cNvPr id="7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9" name="图片 8" descr="C:\Users\Administrator\Desktop\洪慧蓉\素材\2015-2016美图\6.19图片 星空街景等\281525.jpg2815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513917" y="1853898"/>
            <a:ext cx="2357535" cy="132524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0" name="图片 9" descr="C:\Users\Administrator\Desktop\洪慧蓉\素材\2015-2016美图\6.19图片 星空街景等\281409.jpg28140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98340" y="1814529"/>
            <a:ext cx="2405627" cy="135191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1" name="图片 10" descr="C:\Users\Administrator\Desktop\洪慧蓉\素材\2015-2016美图\6.19图片 星空街景等\281594.jpg28159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15130" y="2043430"/>
            <a:ext cx="3762375" cy="211518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68" y="1433270"/>
            <a:ext cx="1629876" cy="37667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10602" y="4722674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10603" y="3945057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0603" y="3212963"/>
            <a:ext cx="2932441" cy="4706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2419" y="3173913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10602" y="3276553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10602" y="3988922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10602" y="4758422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2418" y="3918602"/>
            <a:ext cx="618187" cy="523220"/>
          </a:xfrm>
          <a:prstGeom prst="rect">
            <a:avLst/>
          </a:prstGeom>
          <a:noFill/>
          <a:ln>
            <a:solidFill>
              <a:srgbClr val="7F6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92417" y="4676814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176642" y="2147638"/>
            <a:ext cx="13857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6245727" y="2250010"/>
            <a:ext cx="0" cy="361950"/>
          </a:xfrm>
          <a:prstGeom prst="line">
            <a:avLst/>
          </a:prstGeom>
          <a:noFill/>
          <a:ln w="6350" algn="ctr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282240" y="2250010"/>
            <a:ext cx="2006600" cy="46196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Bodoni MT Black" panose="02070A03080606020203" pitchFamily="18" charset="0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Bodoni MT Black" panose="02070A03080606020203" pitchFamily="18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/>
      <p:bldP spid="17" grpId="0"/>
      <p:bldP spid="18" grpId="0"/>
      <p:bldP spid="19" grpId="0" animBg="1"/>
      <p:bldP spid="20" grpId="0"/>
      <p:bldP spid="21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3889" y="4403725"/>
            <a:ext cx="9324915" cy="1493520"/>
          </a:xfrm>
          <a:prstGeom prst="rect">
            <a:avLst/>
          </a:prstGeom>
          <a:solidFill>
            <a:schemeClr val="bg1"/>
          </a:solidFill>
          <a:ln w="19050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97730" y="5060999"/>
            <a:ext cx="90581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工作室更专业的模板。梭拓，不止创新。请在此处填入你需要的内容。请在此处填入你需要的内容。请在此处填入你需要的内容。请在此处填入你需要的内容。请在此处填入你需要的内容。梭拓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002" y="4585904"/>
            <a:ext cx="266311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433889" y="4968201"/>
            <a:ext cx="2850227" cy="0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  <a:headEnd type="none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18" y="1501232"/>
            <a:ext cx="1925339" cy="267135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266" y="1501232"/>
            <a:ext cx="1926443" cy="267135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418" y="1501232"/>
            <a:ext cx="1893129" cy="2671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ldLvl="0" animBg="1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6456040" y="4005064"/>
            <a:ext cx="4032448" cy="1844719"/>
          </a:xfrm>
          <a:custGeom>
            <a:avLst/>
            <a:gdLst>
              <a:gd name="T0" fmla="*/ 47 w 196"/>
              <a:gd name="T1" fmla="*/ 30 h 110"/>
              <a:gd name="T2" fmla="*/ 58 w 196"/>
              <a:gd name="T3" fmla="*/ 32 h 110"/>
              <a:gd name="T4" fmla="*/ 98 w 196"/>
              <a:gd name="T5" fmla="*/ 0 h 110"/>
              <a:gd name="T6" fmla="*/ 138 w 196"/>
              <a:gd name="T7" fmla="*/ 32 h 110"/>
              <a:gd name="T8" fmla="*/ 150 w 196"/>
              <a:gd name="T9" fmla="*/ 30 h 110"/>
              <a:gd name="T10" fmla="*/ 184 w 196"/>
              <a:gd name="T11" fmla="*/ 65 h 110"/>
              <a:gd name="T12" fmla="*/ 184 w 196"/>
              <a:gd name="T13" fmla="*/ 70 h 110"/>
              <a:gd name="T14" fmla="*/ 196 w 196"/>
              <a:gd name="T15" fmla="*/ 89 h 110"/>
              <a:gd name="T16" fmla="*/ 175 w 196"/>
              <a:gd name="T17" fmla="*/ 110 h 110"/>
              <a:gd name="T18" fmla="*/ 108 w 196"/>
              <a:gd name="T19" fmla="*/ 110 h 110"/>
              <a:gd name="T20" fmla="*/ 108 w 196"/>
              <a:gd name="T21" fmla="*/ 62 h 110"/>
              <a:gd name="T22" fmla="*/ 121 w 196"/>
              <a:gd name="T23" fmla="*/ 75 h 110"/>
              <a:gd name="T24" fmla="*/ 135 w 196"/>
              <a:gd name="T25" fmla="*/ 75 h 110"/>
              <a:gd name="T26" fmla="*/ 135 w 196"/>
              <a:gd name="T27" fmla="*/ 75 h 110"/>
              <a:gd name="T28" fmla="*/ 135 w 196"/>
              <a:gd name="T29" fmla="*/ 61 h 110"/>
              <a:gd name="T30" fmla="*/ 105 w 196"/>
              <a:gd name="T31" fmla="*/ 31 h 110"/>
              <a:gd name="T32" fmla="*/ 99 w 196"/>
              <a:gd name="T33" fmla="*/ 29 h 110"/>
              <a:gd name="T34" fmla="*/ 98 w 196"/>
              <a:gd name="T35" fmla="*/ 29 h 110"/>
              <a:gd name="T36" fmla="*/ 98 w 196"/>
              <a:gd name="T37" fmla="*/ 29 h 110"/>
              <a:gd name="T38" fmla="*/ 91 w 196"/>
              <a:gd name="T39" fmla="*/ 31 h 110"/>
              <a:gd name="T40" fmla="*/ 62 w 196"/>
              <a:gd name="T41" fmla="*/ 61 h 110"/>
              <a:gd name="T42" fmla="*/ 62 w 196"/>
              <a:gd name="T43" fmla="*/ 75 h 110"/>
              <a:gd name="T44" fmla="*/ 62 w 196"/>
              <a:gd name="T45" fmla="*/ 75 h 110"/>
              <a:gd name="T46" fmla="*/ 76 w 196"/>
              <a:gd name="T47" fmla="*/ 75 h 110"/>
              <a:gd name="T48" fmla="*/ 89 w 196"/>
              <a:gd name="T49" fmla="*/ 62 h 110"/>
              <a:gd name="T50" fmla="*/ 89 w 196"/>
              <a:gd name="T51" fmla="*/ 110 h 110"/>
              <a:gd name="T52" fmla="*/ 21 w 196"/>
              <a:gd name="T53" fmla="*/ 110 h 110"/>
              <a:gd name="T54" fmla="*/ 0 w 196"/>
              <a:gd name="T55" fmla="*/ 89 h 110"/>
              <a:gd name="T56" fmla="*/ 13 w 196"/>
              <a:gd name="T57" fmla="*/ 70 h 110"/>
              <a:gd name="T58" fmla="*/ 13 w 196"/>
              <a:gd name="T59" fmla="*/ 65 h 110"/>
              <a:gd name="T60" fmla="*/ 47 w 196"/>
              <a:gd name="T61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6" h="110">
                <a:moveTo>
                  <a:pt x="47" y="30"/>
                </a:moveTo>
                <a:cubicBezTo>
                  <a:pt x="51" y="30"/>
                  <a:pt x="55" y="31"/>
                  <a:pt x="58" y="32"/>
                </a:cubicBezTo>
                <a:cubicBezTo>
                  <a:pt x="63" y="14"/>
                  <a:pt x="79" y="0"/>
                  <a:pt x="98" y="0"/>
                </a:cubicBezTo>
                <a:cubicBezTo>
                  <a:pt x="118" y="0"/>
                  <a:pt x="134" y="14"/>
                  <a:pt x="138" y="32"/>
                </a:cubicBezTo>
                <a:cubicBezTo>
                  <a:pt x="142" y="31"/>
                  <a:pt x="146" y="30"/>
                  <a:pt x="150" y="30"/>
                </a:cubicBezTo>
                <a:cubicBezTo>
                  <a:pt x="169" y="30"/>
                  <a:pt x="184" y="46"/>
                  <a:pt x="184" y="65"/>
                </a:cubicBezTo>
                <a:cubicBezTo>
                  <a:pt x="184" y="66"/>
                  <a:pt x="184" y="68"/>
                  <a:pt x="184" y="70"/>
                </a:cubicBezTo>
                <a:cubicBezTo>
                  <a:pt x="191" y="73"/>
                  <a:pt x="196" y="81"/>
                  <a:pt x="196" y="89"/>
                </a:cubicBezTo>
                <a:cubicBezTo>
                  <a:pt x="196" y="101"/>
                  <a:pt x="187" y="110"/>
                  <a:pt x="175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5" y="78"/>
                  <a:pt x="131" y="78"/>
                  <a:pt x="135" y="75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8" y="71"/>
                  <a:pt x="138" y="65"/>
                  <a:pt x="135" y="6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4" y="30"/>
                  <a:pt x="101" y="29"/>
                  <a:pt x="99" y="29"/>
                </a:cubicBezTo>
                <a:cubicBezTo>
                  <a:pt x="98" y="28"/>
                  <a:pt x="98" y="28"/>
                  <a:pt x="98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9"/>
                  <a:pt x="93" y="30"/>
                  <a:pt x="91" y="31"/>
                </a:cubicBezTo>
                <a:cubicBezTo>
                  <a:pt x="62" y="61"/>
                  <a:pt x="62" y="61"/>
                  <a:pt x="62" y="61"/>
                </a:cubicBezTo>
                <a:cubicBezTo>
                  <a:pt x="58" y="65"/>
                  <a:pt x="58" y="71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6" y="78"/>
                  <a:pt x="72" y="78"/>
                  <a:pt x="76" y="75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10" y="110"/>
                  <a:pt x="0" y="101"/>
                  <a:pt x="0" y="89"/>
                </a:cubicBezTo>
                <a:cubicBezTo>
                  <a:pt x="0" y="81"/>
                  <a:pt x="6" y="73"/>
                  <a:pt x="13" y="70"/>
                </a:cubicBezTo>
                <a:cubicBezTo>
                  <a:pt x="13" y="68"/>
                  <a:pt x="13" y="66"/>
                  <a:pt x="13" y="65"/>
                </a:cubicBezTo>
                <a:cubicBezTo>
                  <a:pt x="13" y="46"/>
                  <a:pt x="28" y="30"/>
                  <a:pt x="47" y="30"/>
                </a:cubicBezTo>
                <a:close/>
              </a:path>
            </a:pathLst>
          </a:custGeom>
          <a:solidFill>
            <a:srgbClr val="A786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1593627" y="3981292"/>
            <a:ext cx="4142333" cy="1875846"/>
          </a:xfrm>
          <a:custGeom>
            <a:avLst/>
            <a:gdLst>
              <a:gd name="T0" fmla="*/ 47 w 196"/>
              <a:gd name="T1" fmla="*/ 29 h 109"/>
              <a:gd name="T2" fmla="*/ 58 w 196"/>
              <a:gd name="T3" fmla="*/ 30 h 109"/>
              <a:gd name="T4" fmla="*/ 88 w 196"/>
              <a:gd name="T5" fmla="*/ 0 h 109"/>
              <a:gd name="T6" fmla="*/ 88 w 196"/>
              <a:gd name="T7" fmla="*/ 59 h 109"/>
              <a:gd name="T8" fmla="*/ 76 w 196"/>
              <a:gd name="T9" fmla="*/ 46 h 109"/>
              <a:gd name="T10" fmla="*/ 62 w 196"/>
              <a:gd name="T11" fmla="*/ 46 h 109"/>
              <a:gd name="T12" fmla="*/ 62 w 196"/>
              <a:gd name="T13" fmla="*/ 46 h 109"/>
              <a:gd name="T14" fmla="*/ 62 w 196"/>
              <a:gd name="T15" fmla="*/ 60 h 109"/>
              <a:gd name="T16" fmla="*/ 91 w 196"/>
              <a:gd name="T17" fmla="*/ 89 h 109"/>
              <a:gd name="T18" fmla="*/ 98 w 196"/>
              <a:gd name="T19" fmla="*/ 92 h 109"/>
              <a:gd name="T20" fmla="*/ 98 w 196"/>
              <a:gd name="T21" fmla="*/ 92 h 109"/>
              <a:gd name="T22" fmla="*/ 98 w 196"/>
              <a:gd name="T23" fmla="*/ 92 h 109"/>
              <a:gd name="T24" fmla="*/ 105 w 196"/>
              <a:gd name="T25" fmla="*/ 89 h 109"/>
              <a:gd name="T26" fmla="*/ 134 w 196"/>
              <a:gd name="T27" fmla="*/ 60 h 109"/>
              <a:gd name="T28" fmla="*/ 134 w 196"/>
              <a:gd name="T29" fmla="*/ 46 h 109"/>
              <a:gd name="T30" fmla="*/ 134 w 196"/>
              <a:gd name="T31" fmla="*/ 46 h 109"/>
              <a:gd name="T32" fmla="*/ 121 w 196"/>
              <a:gd name="T33" fmla="*/ 46 h 109"/>
              <a:gd name="T34" fmla="*/ 108 w 196"/>
              <a:gd name="T35" fmla="*/ 59 h 109"/>
              <a:gd name="T36" fmla="*/ 108 w 196"/>
              <a:gd name="T37" fmla="*/ 0 h 109"/>
              <a:gd name="T38" fmla="*/ 138 w 196"/>
              <a:gd name="T39" fmla="*/ 30 h 109"/>
              <a:gd name="T40" fmla="*/ 149 w 196"/>
              <a:gd name="T41" fmla="*/ 29 h 109"/>
              <a:gd name="T42" fmla="*/ 184 w 196"/>
              <a:gd name="T43" fmla="*/ 63 h 109"/>
              <a:gd name="T44" fmla="*/ 183 w 196"/>
              <a:gd name="T45" fmla="*/ 68 h 109"/>
              <a:gd name="T46" fmla="*/ 196 w 196"/>
              <a:gd name="T47" fmla="*/ 88 h 109"/>
              <a:gd name="T48" fmla="*/ 175 w 196"/>
              <a:gd name="T49" fmla="*/ 109 h 109"/>
              <a:gd name="T50" fmla="*/ 21 w 196"/>
              <a:gd name="T51" fmla="*/ 109 h 109"/>
              <a:gd name="T52" fmla="*/ 0 w 196"/>
              <a:gd name="T53" fmla="*/ 88 h 109"/>
              <a:gd name="T54" fmla="*/ 13 w 196"/>
              <a:gd name="T55" fmla="*/ 68 h 109"/>
              <a:gd name="T56" fmla="*/ 12 w 196"/>
              <a:gd name="T57" fmla="*/ 63 h 109"/>
              <a:gd name="T58" fmla="*/ 47 w 196"/>
              <a:gd name="T59" fmla="*/ 2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09">
                <a:moveTo>
                  <a:pt x="47" y="29"/>
                </a:moveTo>
                <a:cubicBezTo>
                  <a:pt x="51" y="29"/>
                  <a:pt x="55" y="29"/>
                  <a:pt x="58" y="30"/>
                </a:cubicBezTo>
                <a:cubicBezTo>
                  <a:pt x="62" y="15"/>
                  <a:pt x="73" y="3"/>
                  <a:pt x="88" y="0"/>
                </a:cubicBezTo>
                <a:cubicBezTo>
                  <a:pt x="88" y="59"/>
                  <a:pt x="88" y="59"/>
                  <a:pt x="88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72" y="42"/>
                  <a:pt x="66" y="42"/>
                  <a:pt x="62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58" y="50"/>
                  <a:pt x="58" y="56"/>
                  <a:pt x="62" y="60"/>
                </a:cubicBezTo>
                <a:cubicBezTo>
                  <a:pt x="91" y="89"/>
                  <a:pt x="91" y="89"/>
                  <a:pt x="91" y="89"/>
                </a:cubicBezTo>
                <a:cubicBezTo>
                  <a:pt x="93" y="91"/>
                  <a:pt x="95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01" y="92"/>
                  <a:pt x="103" y="91"/>
                  <a:pt x="105" y="89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8" y="56"/>
                  <a:pt x="138" y="50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1" y="42"/>
                  <a:pt x="124" y="42"/>
                  <a:pt x="121" y="46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0"/>
                  <a:pt x="108" y="0"/>
                  <a:pt x="108" y="0"/>
                </a:cubicBezTo>
                <a:cubicBezTo>
                  <a:pt x="123" y="3"/>
                  <a:pt x="135" y="15"/>
                  <a:pt x="138" y="30"/>
                </a:cubicBezTo>
                <a:cubicBezTo>
                  <a:pt x="142" y="29"/>
                  <a:pt x="145" y="29"/>
                  <a:pt x="149" y="29"/>
                </a:cubicBezTo>
                <a:cubicBezTo>
                  <a:pt x="168" y="29"/>
                  <a:pt x="184" y="44"/>
                  <a:pt x="184" y="63"/>
                </a:cubicBezTo>
                <a:cubicBezTo>
                  <a:pt x="184" y="65"/>
                  <a:pt x="184" y="67"/>
                  <a:pt x="183" y="68"/>
                </a:cubicBezTo>
                <a:cubicBezTo>
                  <a:pt x="191" y="72"/>
                  <a:pt x="196" y="79"/>
                  <a:pt x="196" y="88"/>
                </a:cubicBezTo>
                <a:cubicBezTo>
                  <a:pt x="196" y="99"/>
                  <a:pt x="187" y="109"/>
                  <a:pt x="175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0" y="109"/>
                  <a:pt x="0" y="99"/>
                  <a:pt x="0" y="88"/>
                </a:cubicBezTo>
                <a:cubicBezTo>
                  <a:pt x="0" y="79"/>
                  <a:pt x="5" y="72"/>
                  <a:pt x="13" y="68"/>
                </a:cubicBezTo>
                <a:cubicBezTo>
                  <a:pt x="13" y="67"/>
                  <a:pt x="12" y="65"/>
                  <a:pt x="12" y="63"/>
                </a:cubicBezTo>
                <a:cubicBezTo>
                  <a:pt x="12" y="44"/>
                  <a:pt x="28" y="29"/>
                  <a:pt x="47" y="29"/>
                </a:cubicBezTo>
                <a:close/>
              </a:path>
            </a:pathLst>
          </a:custGeom>
          <a:solidFill>
            <a:srgbClr val="A7866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15480" y="2435800"/>
            <a:ext cx="4339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15480" y="1839685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标题文字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13938" y="2348880"/>
            <a:ext cx="2071166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312024" y="2435800"/>
            <a:ext cx="4339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12024" y="1839685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标题文字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410482" y="2348880"/>
            <a:ext cx="2071166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99629" y="1875256"/>
            <a:ext cx="1411288" cy="1411287"/>
            <a:chOff x="4927947" y="1556792"/>
            <a:chExt cx="1411288" cy="1411287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 rot="18200842">
              <a:off x="4927947" y="1556792"/>
              <a:ext cx="1411287" cy="1411288"/>
            </a:xfrm>
            <a:prstGeom prst="teardrop">
              <a:avLst/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34336" y="1828474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61704" y="2245144"/>
            <a:ext cx="1406525" cy="1404938"/>
            <a:chOff x="6290022" y="1926680"/>
            <a:chExt cx="1406525" cy="1404938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6290022" y="1926680"/>
              <a:ext cx="1406525" cy="1404938"/>
            </a:xfrm>
            <a:prstGeom prst="teardrop">
              <a:avLst>
                <a:gd name="adj" fmla="val 104334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766189" y="2243605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79998" y="3636588"/>
            <a:ext cx="1409700" cy="1408112"/>
            <a:chOff x="6608316" y="3318124"/>
            <a:chExt cx="1409700" cy="1408112"/>
          </a:xfrm>
        </p:grpSpPr>
        <p:sp>
          <p:nvSpPr>
            <p:cNvPr id="10" name="Oval 10"/>
            <p:cNvSpPr>
              <a:spLocks noChangeArrowheads="1"/>
            </p:cNvSpPr>
            <p:nvPr/>
          </p:nvSpPr>
          <p:spPr bwMode="auto">
            <a:xfrm rot="4009528">
              <a:off x="6609110" y="3317330"/>
              <a:ext cx="1408112" cy="1409700"/>
            </a:xfrm>
            <a:prstGeom prst="teardrop">
              <a:avLst>
                <a:gd name="adj" fmla="val 104329"/>
              </a:avLst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155210" y="3724742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72730" y="4629568"/>
            <a:ext cx="1409700" cy="1406525"/>
            <a:chOff x="5601048" y="4311104"/>
            <a:chExt cx="1409700" cy="1406525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 rot="6362887">
              <a:off x="5602635" y="4309517"/>
              <a:ext cx="1406525" cy="1409700"/>
            </a:xfrm>
            <a:prstGeom prst="teardrop">
              <a:avLst>
                <a:gd name="adj" fmla="val 97318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955060" y="4862761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04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12242" y="4293019"/>
            <a:ext cx="1409700" cy="1406525"/>
            <a:chOff x="4240560" y="3974555"/>
            <a:chExt cx="1409700" cy="1406525"/>
          </a:xfrm>
          <a:solidFill>
            <a:srgbClr val="F19879"/>
          </a:solidFill>
        </p:grpSpPr>
        <p:sp>
          <p:nvSpPr>
            <p:cNvPr id="16" name="Oval 8"/>
            <p:cNvSpPr>
              <a:spLocks noChangeArrowheads="1"/>
            </p:cNvSpPr>
            <p:nvPr/>
          </p:nvSpPr>
          <p:spPr bwMode="auto">
            <a:xfrm rot="11306262">
              <a:off x="4240560" y="3974555"/>
              <a:ext cx="1409700" cy="1406525"/>
            </a:xfrm>
            <a:prstGeom prst="teardrop">
              <a:avLst>
                <a:gd name="adj" fmla="val 102185"/>
              </a:avLst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00118" y="4429592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05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07442" y="2899194"/>
            <a:ext cx="1409700" cy="1409700"/>
            <a:chOff x="3935760" y="2580730"/>
            <a:chExt cx="1409700" cy="1409700"/>
          </a:xfrm>
        </p:grpSpPr>
        <p:sp>
          <p:nvSpPr>
            <p:cNvPr id="19" name="Oval 7"/>
            <p:cNvSpPr>
              <a:spLocks noChangeArrowheads="1"/>
            </p:cNvSpPr>
            <p:nvPr/>
          </p:nvSpPr>
          <p:spPr bwMode="auto">
            <a:xfrm rot="15063084">
              <a:off x="3935760" y="2580730"/>
              <a:ext cx="1409700" cy="1409700"/>
            </a:xfrm>
            <a:prstGeom prst="teardrop">
              <a:avLst>
                <a:gd name="adj" fmla="val 104324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38758" y="2985255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06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Oval 11"/>
          <p:cNvSpPr>
            <a:spLocks noChangeArrowheads="1"/>
          </p:cNvSpPr>
          <p:nvPr/>
        </p:nvSpPr>
        <p:spPr bwMode="auto">
          <a:xfrm>
            <a:off x="2021842" y="2803944"/>
            <a:ext cx="2305050" cy="2305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 trans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81815" y="3344481"/>
            <a:ext cx="1170879" cy="1175280"/>
          </a:xfrm>
          <a:prstGeom prst="rect">
            <a:avLst/>
          </a:prstGeom>
        </p:spPr>
      </p:pic>
      <p:sp>
        <p:nvSpPr>
          <p:cNvPr id="23" name="TextBox 35"/>
          <p:cNvSpPr txBox="1"/>
          <p:nvPr/>
        </p:nvSpPr>
        <p:spPr>
          <a:xfrm>
            <a:off x="5588835" y="2375180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14323" y="2091471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35"/>
          <p:cNvSpPr txBox="1"/>
          <p:nvPr/>
        </p:nvSpPr>
        <p:spPr>
          <a:xfrm>
            <a:off x="5587132" y="3009544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88835" y="2739503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35"/>
          <p:cNvSpPr txBox="1"/>
          <p:nvPr/>
        </p:nvSpPr>
        <p:spPr>
          <a:xfrm>
            <a:off x="5587132" y="3645515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88835" y="3375474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TextBox 35"/>
          <p:cNvSpPr txBox="1"/>
          <p:nvPr/>
        </p:nvSpPr>
        <p:spPr>
          <a:xfrm>
            <a:off x="5587132" y="4279707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12620" y="3995998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TextBox 35"/>
          <p:cNvSpPr txBox="1"/>
          <p:nvPr/>
        </p:nvSpPr>
        <p:spPr>
          <a:xfrm>
            <a:off x="5585429" y="4914071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87132" y="4644030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TextBox 35"/>
          <p:cNvSpPr txBox="1"/>
          <p:nvPr/>
        </p:nvSpPr>
        <p:spPr>
          <a:xfrm>
            <a:off x="5585429" y="5550042"/>
            <a:ext cx="5382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87132" y="5280001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6.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添加您的文字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圆角矩形 6"/>
          <p:cNvSpPr>
            <a:spLocks noChangeArrowheads="1"/>
          </p:cNvSpPr>
          <p:nvPr/>
        </p:nvSpPr>
        <p:spPr bwMode="auto">
          <a:xfrm>
            <a:off x="1866374" y="1988840"/>
            <a:ext cx="2179638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chemeClr val="accent4">
                <a:lumMod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圆角矩形 7"/>
          <p:cNvSpPr>
            <a:spLocks noChangeArrowheads="1"/>
          </p:cNvSpPr>
          <p:nvPr/>
        </p:nvSpPr>
        <p:spPr bwMode="auto">
          <a:xfrm>
            <a:off x="1866374" y="1988840"/>
            <a:ext cx="2179638" cy="944563"/>
          </a:xfrm>
          <a:prstGeom prst="roundRect">
            <a:avLst>
              <a:gd name="adj" fmla="val 6667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5" name="组合 8"/>
          <p:cNvGrpSpPr/>
          <p:nvPr/>
        </p:nvGrpSpPr>
        <p:grpSpPr bwMode="auto">
          <a:xfrm>
            <a:off x="4976287" y="1988840"/>
            <a:ext cx="2179637" cy="3382963"/>
            <a:chOff x="0" y="0"/>
            <a:chExt cx="2179320" cy="3383280"/>
          </a:xfrm>
        </p:grpSpPr>
        <p:sp>
          <p:nvSpPr>
            <p:cNvPr id="6" name="圆角矩形 9"/>
            <p:cNvSpPr>
              <a:spLocks noChangeArrowheads="1"/>
            </p:cNvSpPr>
            <p:nvPr/>
          </p:nvSpPr>
          <p:spPr bwMode="auto">
            <a:xfrm>
              <a:off x="0" y="0"/>
              <a:ext cx="2179320" cy="3383280"/>
            </a:xfrm>
            <a:prstGeom prst="roundRect">
              <a:avLst>
                <a:gd name="adj" fmla="val 6667"/>
              </a:avLst>
            </a:prstGeom>
            <a:noFill/>
            <a:ln w="12700">
              <a:solidFill>
                <a:schemeClr val="accent4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  <p:sp>
          <p:nvSpPr>
            <p:cNvPr id="7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2179320" cy="944880"/>
            </a:xfrm>
            <a:prstGeom prst="roundRect">
              <a:avLst>
                <a:gd name="adj" fmla="val 6667"/>
              </a:avLst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8" name="圆角矩形 12"/>
          <p:cNvSpPr>
            <a:spLocks noChangeArrowheads="1"/>
          </p:cNvSpPr>
          <p:nvPr/>
        </p:nvSpPr>
        <p:spPr bwMode="auto">
          <a:xfrm>
            <a:off x="8084612" y="1988840"/>
            <a:ext cx="2179637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chemeClr val="accent4">
                <a:lumMod val="5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9" name="圆角矩形 13"/>
          <p:cNvSpPr>
            <a:spLocks noChangeArrowheads="1"/>
          </p:cNvSpPr>
          <p:nvPr/>
        </p:nvSpPr>
        <p:spPr bwMode="auto">
          <a:xfrm>
            <a:off x="8084612" y="1988840"/>
            <a:ext cx="2179637" cy="944563"/>
          </a:xfrm>
          <a:prstGeom prst="roundRect">
            <a:avLst>
              <a:gd name="adj" fmla="val 6667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2226414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5255296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8370757" y="3257384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0"/>
          <p:cNvSpPr>
            <a:spLocks noChangeArrowheads="1"/>
          </p:cNvSpPr>
          <p:nvPr/>
        </p:nvSpPr>
        <p:spPr bwMode="auto">
          <a:xfrm>
            <a:off x="1995755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  <p:sp>
        <p:nvSpPr>
          <p:cNvPr id="14" name="文本框 10"/>
          <p:cNvSpPr>
            <a:spLocks noChangeArrowheads="1"/>
          </p:cNvSpPr>
          <p:nvPr/>
        </p:nvSpPr>
        <p:spPr bwMode="auto">
          <a:xfrm>
            <a:off x="5105667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  <p:sp>
        <p:nvSpPr>
          <p:cNvPr id="15" name="文本框 10"/>
          <p:cNvSpPr>
            <a:spLocks noChangeArrowheads="1"/>
          </p:cNvSpPr>
          <p:nvPr/>
        </p:nvSpPr>
        <p:spPr bwMode="auto">
          <a:xfrm>
            <a:off x="8213992" y="2276455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Roboto Th" pitchFamily="2" charset="0"/>
              </a:rPr>
              <a:t>标题文字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Roboto Th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8" grpId="0" bldLvl="0" animBg="1"/>
      <p:bldP spid="9" grpId="0" bldLvl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68" y="1433270"/>
            <a:ext cx="1629876" cy="37667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10602" y="4722674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10603" y="3945057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0603" y="3212963"/>
            <a:ext cx="2932441" cy="4706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2419" y="3173913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10602" y="3276553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10602" y="3988922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10602" y="4758422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2418" y="3918602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92417" y="4676814"/>
            <a:ext cx="618187" cy="523220"/>
          </a:xfrm>
          <a:prstGeom prst="rect">
            <a:avLst/>
          </a:prstGeom>
          <a:noFill/>
          <a:ln>
            <a:solidFill>
              <a:srgbClr val="7F6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176642" y="2147638"/>
            <a:ext cx="13857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6245727" y="2250010"/>
            <a:ext cx="0" cy="361950"/>
          </a:xfrm>
          <a:prstGeom prst="line">
            <a:avLst/>
          </a:prstGeom>
          <a:noFill/>
          <a:ln w="6350" algn="ctr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282240" y="2250010"/>
            <a:ext cx="2006600" cy="46196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Bodoni MT Black" panose="02070A03080606020203" pitchFamily="18" charset="0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Bodoni MT Black" panose="02070A03080606020203" pitchFamily="18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67608" y="1988840"/>
            <a:ext cx="7046911" cy="1762126"/>
            <a:chOff x="2555876" y="1833562"/>
            <a:chExt cx="7046911" cy="1762126"/>
          </a:xfrm>
          <a:solidFill>
            <a:srgbClr val="7F6000"/>
          </a:solidFill>
        </p:grpSpPr>
        <p:sp>
          <p:nvSpPr>
            <p:cNvPr id="5" name="Freeform 5"/>
            <p:cNvSpPr/>
            <p:nvPr/>
          </p:nvSpPr>
          <p:spPr bwMode="auto">
            <a:xfrm>
              <a:off x="8789988" y="1924050"/>
              <a:ext cx="100012" cy="112713"/>
            </a:xfrm>
            <a:custGeom>
              <a:avLst/>
              <a:gdLst>
                <a:gd name="T0" fmla="*/ 9 w 9"/>
                <a:gd name="T1" fmla="*/ 6 h 10"/>
                <a:gd name="T2" fmla="*/ 4 w 9"/>
                <a:gd name="T3" fmla="*/ 9 h 10"/>
                <a:gd name="T4" fmla="*/ 1 w 9"/>
                <a:gd name="T5" fmla="*/ 4 h 10"/>
                <a:gd name="T6" fmla="*/ 5 w 9"/>
                <a:gd name="T7" fmla="*/ 1 h 10"/>
                <a:gd name="T8" fmla="*/ 9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8" y="1"/>
                    <a:pt x="9" y="3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8555038" y="1957388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1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1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8343900" y="204787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9 h 10"/>
                <a:gd name="T4" fmla="*/ 1 w 10"/>
                <a:gd name="T5" fmla="*/ 7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8"/>
                    <a:pt x="7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8166100" y="2206625"/>
              <a:ext cx="111125" cy="112713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1" y="3"/>
                    <a:pt x="2" y="2"/>
                  </a:cubicBezTo>
                  <a:cubicBezTo>
                    <a:pt x="4" y="0"/>
                    <a:pt x="7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8054975" y="240982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8010525" y="2646363"/>
              <a:ext cx="100012" cy="101600"/>
            </a:xfrm>
            <a:custGeom>
              <a:avLst/>
              <a:gdLst>
                <a:gd name="T0" fmla="*/ 5 w 9"/>
                <a:gd name="T1" fmla="*/ 0 h 9"/>
                <a:gd name="T2" fmla="*/ 9 w 9"/>
                <a:gd name="T3" fmla="*/ 5 h 9"/>
                <a:gd name="T4" fmla="*/ 4 w 9"/>
                <a:gd name="T5" fmla="*/ 9 h 9"/>
                <a:gd name="T6" fmla="*/ 0 w 9"/>
                <a:gd name="T7" fmla="*/ 4 h 9"/>
                <a:gd name="T8" fmla="*/ 5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8032750" y="288448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9" y="2"/>
                    <a:pt x="9" y="4"/>
                  </a:cubicBez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8121650" y="3098800"/>
              <a:ext cx="111125" cy="101600"/>
            </a:xfrm>
            <a:custGeom>
              <a:avLst/>
              <a:gdLst>
                <a:gd name="T0" fmla="*/ 3 w 10"/>
                <a:gd name="T1" fmla="*/ 1 h 9"/>
                <a:gd name="T2" fmla="*/ 9 w 10"/>
                <a:gd name="T3" fmla="*/ 3 h 9"/>
                <a:gd name="T4" fmla="*/ 7 w 10"/>
                <a:gd name="T5" fmla="*/ 8 h 9"/>
                <a:gd name="T6" fmla="*/ 1 w 10"/>
                <a:gd name="T7" fmla="*/ 6 h 9"/>
                <a:gd name="T8" fmla="*/ 3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3" y="1"/>
                  </a:moveTo>
                  <a:cubicBezTo>
                    <a:pt x="6" y="0"/>
                    <a:pt x="8" y="1"/>
                    <a:pt x="9" y="3"/>
                  </a:cubicBez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8288338" y="3268663"/>
              <a:ext cx="100012" cy="112713"/>
            </a:xfrm>
            <a:custGeom>
              <a:avLst/>
              <a:gdLst>
                <a:gd name="T0" fmla="*/ 1 w 9"/>
                <a:gd name="T1" fmla="*/ 2 h 10"/>
                <a:gd name="T2" fmla="*/ 7 w 9"/>
                <a:gd name="T3" fmla="*/ 2 h 10"/>
                <a:gd name="T4" fmla="*/ 7 w 9"/>
                <a:gd name="T5" fmla="*/ 8 h 10"/>
                <a:gd name="T6" fmla="*/ 1 w 9"/>
                <a:gd name="T7" fmla="*/ 8 h 10"/>
                <a:gd name="T8" fmla="*/ 1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3" y="0"/>
                    <a:pt x="6" y="0"/>
                    <a:pt x="7" y="2"/>
                  </a:cubicBezTo>
                  <a:cubicBezTo>
                    <a:pt x="9" y="4"/>
                    <a:pt x="9" y="7"/>
                    <a:pt x="7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8488363" y="3392488"/>
              <a:ext cx="101600" cy="101600"/>
            </a:xfrm>
            <a:custGeom>
              <a:avLst/>
              <a:gdLst>
                <a:gd name="T0" fmla="*/ 1 w 9"/>
                <a:gd name="T1" fmla="*/ 3 h 9"/>
                <a:gd name="T2" fmla="*/ 7 w 9"/>
                <a:gd name="T3" fmla="*/ 1 h 9"/>
                <a:gd name="T4" fmla="*/ 8 w 9"/>
                <a:gd name="T5" fmla="*/ 7 h 9"/>
                <a:gd name="T6" fmla="*/ 3 w 9"/>
                <a:gd name="T7" fmla="*/ 8 h 9"/>
                <a:gd name="T8" fmla="*/ 1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3"/>
                  </a:moveTo>
                  <a:cubicBezTo>
                    <a:pt x="2" y="0"/>
                    <a:pt x="4" y="0"/>
                    <a:pt x="7" y="1"/>
                  </a:cubicBezTo>
                  <a:cubicBezTo>
                    <a:pt x="9" y="2"/>
                    <a:pt x="9" y="5"/>
                    <a:pt x="8" y="7"/>
                  </a:cubicBezTo>
                  <a:cubicBezTo>
                    <a:pt x="7" y="9"/>
                    <a:pt x="5" y="9"/>
                    <a:pt x="3" y="8"/>
                  </a:cubicBezTo>
                  <a:cubicBezTo>
                    <a:pt x="0" y="7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8712200" y="3438525"/>
              <a:ext cx="111125" cy="112713"/>
            </a:xfrm>
            <a:custGeom>
              <a:avLst/>
              <a:gdLst>
                <a:gd name="T0" fmla="*/ 1 w 10"/>
                <a:gd name="T1" fmla="*/ 4 h 10"/>
                <a:gd name="T2" fmla="*/ 6 w 10"/>
                <a:gd name="T3" fmla="*/ 1 h 10"/>
                <a:gd name="T4" fmla="*/ 9 w 10"/>
                <a:gd name="T5" fmla="*/ 6 h 10"/>
                <a:gd name="T6" fmla="*/ 4 w 10"/>
                <a:gd name="T7" fmla="*/ 9 h 10"/>
                <a:gd name="T8" fmla="*/ 1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4"/>
                  </a:moveTo>
                  <a:cubicBezTo>
                    <a:pt x="1" y="2"/>
                    <a:pt x="4" y="0"/>
                    <a:pt x="6" y="1"/>
                  </a:cubicBezTo>
                  <a:cubicBezTo>
                    <a:pt x="8" y="1"/>
                    <a:pt x="10" y="3"/>
                    <a:pt x="9" y="6"/>
                  </a:cubicBezTo>
                  <a:cubicBezTo>
                    <a:pt x="9" y="8"/>
                    <a:pt x="7" y="10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8945563" y="3414713"/>
              <a:ext cx="100012" cy="101600"/>
            </a:xfrm>
            <a:custGeom>
              <a:avLst/>
              <a:gdLst>
                <a:gd name="T0" fmla="*/ 1 w 9"/>
                <a:gd name="T1" fmla="*/ 5 h 9"/>
                <a:gd name="T2" fmla="*/ 4 w 9"/>
                <a:gd name="T3" fmla="*/ 0 h 9"/>
                <a:gd name="T4" fmla="*/ 9 w 9"/>
                <a:gd name="T5" fmla="*/ 4 h 9"/>
                <a:gd name="T6" fmla="*/ 5 w 9"/>
                <a:gd name="T7" fmla="*/ 9 h 9"/>
                <a:gd name="T8" fmla="*/ 1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5"/>
                  </a:move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8" y="9"/>
                    <a:pt x="5" y="9"/>
                  </a:cubicBezTo>
                  <a:cubicBezTo>
                    <a:pt x="3" y="9"/>
                    <a:pt x="1" y="8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9156700" y="3313113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9334500" y="3155950"/>
              <a:ext cx="100012" cy="112713"/>
            </a:xfrm>
            <a:custGeom>
              <a:avLst/>
              <a:gdLst>
                <a:gd name="T0" fmla="*/ 1 w 9"/>
                <a:gd name="T1" fmla="*/ 8 h 10"/>
                <a:gd name="T2" fmla="*/ 2 w 9"/>
                <a:gd name="T3" fmla="*/ 2 h 10"/>
                <a:gd name="T4" fmla="*/ 8 w 9"/>
                <a:gd name="T5" fmla="*/ 2 h 10"/>
                <a:gd name="T6" fmla="*/ 8 w 9"/>
                <a:gd name="T7" fmla="*/ 8 h 10"/>
                <a:gd name="T8" fmla="*/ 1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8"/>
                  </a:moveTo>
                  <a:cubicBezTo>
                    <a:pt x="0" y="6"/>
                    <a:pt x="0" y="4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9445625" y="295275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9502775" y="2725738"/>
              <a:ext cx="100012" cy="101600"/>
            </a:xfrm>
            <a:custGeom>
              <a:avLst/>
              <a:gdLst>
                <a:gd name="T0" fmla="*/ 4 w 9"/>
                <a:gd name="T1" fmla="*/ 9 h 9"/>
                <a:gd name="T2" fmla="*/ 0 w 9"/>
                <a:gd name="T3" fmla="*/ 4 h 9"/>
                <a:gd name="T4" fmla="*/ 5 w 9"/>
                <a:gd name="T5" fmla="*/ 0 h 9"/>
                <a:gd name="T6" fmla="*/ 9 w 9"/>
                <a:gd name="T7" fmla="*/ 5 h 9"/>
                <a:gd name="T8" fmla="*/ 4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9" y="3"/>
                    <a:pt x="9" y="5"/>
                  </a:cubicBezTo>
                  <a:cubicBezTo>
                    <a:pt x="8" y="7"/>
                    <a:pt x="6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9480550" y="2489200"/>
              <a:ext cx="100012" cy="101600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3 w 9"/>
                <a:gd name="T5" fmla="*/ 0 h 9"/>
                <a:gd name="T6" fmla="*/ 8 w 9"/>
                <a:gd name="T7" fmla="*/ 4 h 9"/>
                <a:gd name="T8" fmla="*/ 5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9" y="6"/>
                    <a:pt x="7" y="8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9378950" y="2262188"/>
              <a:ext cx="101600" cy="114300"/>
            </a:xfrm>
            <a:custGeom>
              <a:avLst/>
              <a:gdLst>
                <a:gd name="T0" fmla="*/ 6 w 9"/>
                <a:gd name="T1" fmla="*/ 9 h 10"/>
                <a:gd name="T2" fmla="*/ 1 w 9"/>
                <a:gd name="T3" fmla="*/ 7 h 10"/>
                <a:gd name="T4" fmla="*/ 3 w 9"/>
                <a:gd name="T5" fmla="*/ 1 h 10"/>
                <a:gd name="T6" fmla="*/ 8 w 9"/>
                <a:gd name="T7" fmla="*/ 3 h 10"/>
                <a:gd name="T8" fmla="*/ 6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9"/>
                  </a:move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9" y="6"/>
                    <a:pt x="8" y="8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9223375" y="2093913"/>
              <a:ext cx="100012" cy="112713"/>
            </a:xfrm>
            <a:custGeom>
              <a:avLst/>
              <a:gdLst>
                <a:gd name="T0" fmla="*/ 7 w 9"/>
                <a:gd name="T1" fmla="*/ 8 h 10"/>
                <a:gd name="T2" fmla="*/ 1 w 9"/>
                <a:gd name="T3" fmla="*/ 8 h 10"/>
                <a:gd name="T4" fmla="*/ 1 w 9"/>
                <a:gd name="T5" fmla="*/ 2 h 10"/>
                <a:gd name="T6" fmla="*/ 8 w 9"/>
                <a:gd name="T7" fmla="*/ 2 h 10"/>
                <a:gd name="T8" fmla="*/ 7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6" y="10"/>
                    <a:pt x="3" y="9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9012238" y="1968500"/>
              <a:ext cx="111125" cy="114300"/>
            </a:xfrm>
            <a:custGeom>
              <a:avLst/>
              <a:gdLst>
                <a:gd name="T0" fmla="*/ 9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9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7"/>
                  </a:move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6975475" y="1981200"/>
              <a:ext cx="100012" cy="101600"/>
            </a:xfrm>
            <a:custGeom>
              <a:avLst/>
              <a:gdLst>
                <a:gd name="T0" fmla="*/ 9 w 9"/>
                <a:gd name="T1" fmla="*/ 5 h 9"/>
                <a:gd name="T2" fmla="*/ 4 w 9"/>
                <a:gd name="T3" fmla="*/ 8 h 9"/>
                <a:gd name="T4" fmla="*/ 0 w 9"/>
                <a:gd name="T5" fmla="*/ 4 h 9"/>
                <a:gd name="T6" fmla="*/ 5 w 9"/>
                <a:gd name="T7" fmla="*/ 0 h 9"/>
                <a:gd name="T8" fmla="*/ 9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8" y="7"/>
                    <a:pt x="6" y="9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8" y="0"/>
                    <a:pt x="9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6740525" y="2003425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6" y="0"/>
                    <a:pt x="9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6529388" y="2093913"/>
              <a:ext cx="100012" cy="112713"/>
            </a:xfrm>
            <a:custGeom>
              <a:avLst/>
              <a:gdLst>
                <a:gd name="T0" fmla="*/ 8 w 9"/>
                <a:gd name="T1" fmla="*/ 3 h 10"/>
                <a:gd name="T2" fmla="*/ 6 w 9"/>
                <a:gd name="T3" fmla="*/ 9 h 10"/>
                <a:gd name="T4" fmla="*/ 1 w 9"/>
                <a:gd name="T5" fmla="*/ 7 h 10"/>
                <a:gd name="T6" fmla="*/ 3 w 9"/>
                <a:gd name="T7" fmla="*/ 1 h 10"/>
                <a:gd name="T8" fmla="*/ 8 w 9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3"/>
                  </a:moveTo>
                  <a:cubicBezTo>
                    <a:pt x="9" y="5"/>
                    <a:pt x="9" y="8"/>
                    <a:pt x="6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6351588" y="2251075"/>
              <a:ext cx="111125" cy="114300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7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0"/>
                    <a:pt x="6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6240463" y="2454275"/>
              <a:ext cx="100012" cy="114300"/>
            </a:xfrm>
            <a:custGeom>
              <a:avLst/>
              <a:gdLst>
                <a:gd name="T0" fmla="*/ 7 w 9"/>
                <a:gd name="T1" fmla="*/ 2 h 10"/>
                <a:gd name="T2" fmla="*/ 8 w 9"/>
                <a:gd name="T3" fmla="*/ 7 h 10"/>
                <a:gd name="T4" fmla="*/ 3 w 9"/>
                <a:gd name="T5" fmla="*/ 9 h 10"/>
                <a:gd name="T6" fmla="*/ 1 w 9"/>
                <a:gd name="T7" fmla="*/ 3 h 10"/>
                <a:gd name="T8" fmla="*/ 7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2"/>
                  </a:moveTo>
                  <a:cubicBezTo>
                    <a:pt x="9" y="3"/>
                    <a:pt x="9" y="5"/>
                    <a:pt x="8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6196013" y="2692400"/>
              <a:ext cx="100012" cy="112713"/>
            </a:xfrm>
            <a:custGeom>
              <a:avLst/>
              <a:gdLst>
                <a:gd name="T0" fmla="*/ 5 w 9"/>
                <a:gd name="T1" fmla="*/ 1 h 10"/>
                <a:gd name="T2" fmla="*/ 8 w 9"/>
                <a:gd name="T3" fmla="*/ 6 h 10"/>
                <a:gd name="T4" fmla="*/ 3 w 9"/>
                <a:gd name="T5" fmla="*/ 9 h 10"/>
                <a:gd name="T6" fmla="*/ 0 w 9"/>
                <a:gd name="T7" fmla="*/ 4 h 10"/>
                <a:gd name="T8" fmla="*/ 5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"/>
                  </a:moveTo>
                  <a:cubicBezTo>
                    <a:pt x="7" y="1"/>
                    <a:pt x="9" y="3"/>
                    <a:pt x="8" y="6"/>
                  </a:cubicBezTo>
                  <a:cubicBezTo>
                    <a:pt x="8" y="8"/>
                    <a:pt x="6" y="10"/>
                    <a:pt x="3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6218238" y="292893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2"/>
                    <a:pt x="9" y="4"/>
                  </a:cubicBezTo>
                  <a:cubicBezTo>
                    <a:pt x="9" y="6"/>
                    <a:pt x="7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6307138" y="3144838"/>
              <a:ext cx="111125" cy="112713"/>
            </a:xfrm>
            <a:custGeom>
              <a:avLst/>
              <a:gdLst>
                <a:gd name="T0" fmla="*/ 3 w 10"/>
                <a:gd name="T1" fmla="*/ 1 h 10"/>
                <a:gd name="T2" fmla="*/ 9 w 10"/>
                <a:gd name="T3" fmla="*/ 3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1"/>
                  </a:move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6462713" y="3324225"/>
              <a:ext cx="111125" cy="101600"/>
            </a:xfrm>
            <a:custGeom>
              <a:avLst/>
              <a:gdLst>
                <a:gd name="T0" fmla="*/ 2 w 10"/>
                <a:gd name="T1" fmla="*/ 1 h 9"/>
                <a:gd name="T2" fmla="*/ 8 w 10"/>
                <a:gd name="T3" fmla="*/ 1 h 9"/>
                <a:gd name="T4" fmla="*/ 8 w 10"/>
                <a:gd name="T5" fmla="*/ 7 h 9"/>
                <a:gd name="T6" fmla="*/ 2 w 10"/>
                <a:gd name="T7" fmla="*/ 7 h 9"/>
                <a:gd name="T8" fmla="*/ 2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1"/>
                  </a:moveTo>
                  <a:cubicBezTo>
                    <a:pt x="4" y="0"/>
                    <a:pt x="7" y="0"/>
                    <a:pt x="8" y="1"/>
                  </a:cubicBezTo>
                  <a:cubicBezTo>
                    <a:pt x="10" y="3"/>
                    <a:pt x="10" y="6"/>
                    <a:pt x="8" y="7"/>
                  </a:cubicBezTo>
                  <a:cubicBezTo>
                    <a:pt x="6" y="9"/>
                    <a:pt x="4" y="9"/>
                    <a:pt x="2" y="7"/>
                  </a:cubicBezTo>
                  <a:cubicBezTo>
                    <a:pt x="0" y="6"/>
                    <a:pt x="0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6662738" y="3438525"/>
              <a:ext cx="112712" cy="112713"/>
            </a:xfrm>
            <a:custGeom>
              <a:avLst/>
              <a:gdLst>
                <a:gd name="T0" fmla="*/ 2 w 10"/>
                <a:gd name="T1" fmla="*/ 3 h 10"/>
                <a:gd name="T2" fmla="*/ 7 w 10"/>
                <a:gd name="T3" fmla="*/ 1 h 10"/>
                <a:gd name="T4" fmla="*/ 9 w 10"/>
                <a:gd name="T5" fmla="*/ 7 h 10"/>
                <a:gd name="T6" fmla="*/ 3 w 10"/>
                <a:gd name="T7" fmla="*/ 9 h 10"/>
                <a:gd name="T8" fmla="*/ 2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3"/>
                  </a:moveTo>
                  <a:cubicBezTo>
                    <a:pt x="3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6897688" y="3482975"/>
              <a:ext cx="100012" cy="112713"/>
            </a:xfrm>
            <a:custGeom>
              <a:avLst/>
              <a:gdLst>
                <a:gd name="T0" fmla="*/ 1 w 9"/>
                <a:gd name="T1" fmla="*/ 4 h 10"/>
                <a:gd name="T2" fmla="*/ 6 w 9"/>
                <a:gd name="T3" fmla="*/ 1 h 10"/>
                <a:gd name="T4" fmla="*/ 9 w 9"/>
                <a:gd name="T5" fmla="*/ 6 h 10"/>
                <a:gd name="T6" fmla="*/ 4 w 9"/>
                <a:gd name="T7" fmla="*/ 9 h 10"/>
                <a:gd name="T8" fmla="*/ 1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4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9" y="4"/>
                    <a:pt x="9" y="6"/>
                  </a:cubicBez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7131050" y="3460750"/>
              <a:ext cx="100012" cy="101600"/>
            </a:xfrm>
            <a:custGeom>
              <a:avLst/>
              <a:gdLst>
                <a:gd name="T0" fmla="*/ 0 w 9"/>
                <a:gd name="T1" fmla="*/ 5 h 9"/>
                <a:gd name="T2" fmla="*/ 4 w 9"/>
                <a:gd name="T3" fmla="*/ 1 h 9"/>
                <a:gd name="T4" fmla="*/ 9 w 9"/>
                <a:gd name="T5" fmla="*/ 4 h 9"/>
                <a:gd name="T6" fmla="*/ 5 w 9"/>
                <a:gd name="T7" fmla="*/ 9 h 9"/>
                <a:gd name="T8" fmla="*/ 0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2"/>
                    <a:pt x="9" y="4"/>
                  </a:cubicBezTo>
                  <a:cubicBezTo>
                    <a:pt x="9" y="7"/>
                    <a:pt x="8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7342188" y="3359150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7519988" y="3211513"/>
              <a:ext cx="100012" cy="101600"/>
            </a:xfrm>
            <a:custGeom>
              <a:avLst/>
              <a:gdLst>
                <a:gd name="T0" fmla="*/ 1 w 9"/>
                <a:gd name="T1" fmla="*/ 7 h 9"/>
                <a:gd name="T2" fmla="*/ 1 w 9"/>
                <a:gd name="T3" fmla="*/ 1 h 9"/>
                <a:gd name="T4" fmla="*/ 7 w 9"/>
                <a:gd name="T5" fmla="*/ 1 h 9"/>
                <a:gd name="T6" fmla="*/ 7 w 9"/>
                <a:gd name="T7" fmla="*/ 7 h 9"/>
                <a:gd name="T8" fmla="*/ 1 w 9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7"/>
                  </a:move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9" y="3"/>
                    <a:pt x="9" y="6"/>
                    <a:pt x="7" y="7"/>
                  </a:cubicBezTo>
                  <a:cubicBezTo>
                    <a:pt x="6" y="9"/>
                    <a:pt x="3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7631113" y="299720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5160963" y="1879600"/>
              <a:ext cx="100012" cy="101600"/>
            </a:xfrm>
            <a:custGeom>
              <a:avLst/>
              <a:gdLst>
                <a:gd name="T0" fmla="*/ 8 w 9"/>
                <a:gd name="T1" fmla="*/ 6 h 9"/>
                <a:gd name="T2" fmla="*/ 4 w 9"/>
                <a:gd name="T3" fmla="*/ 9 h 9"/>
                <a:gd name="T4" fmla="*/ 0 w 9"/>
                <a:gd name="T5" fmla="*/ 4 h 9"/>
                <a:gd name="T6" fmla="*/ 5 w 9"/>
                <a:gd name="T7" fmla="*/ 1 h 9"/>
                <a:gd name="T8" fmla="*/ 8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6"/>
                  </a:moveTo>
                  <a:cubicBezTo>
                    <a:pt x="8" y="8"/>
                    <a:pt x="6" y="9"/>
                    <a:pt x="4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ubicBezTo>
                    <a:pt x="7" y="1"/>
                    <a:pt x="9" y="3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4926013" y="1901825"/>
              <a:ext cx="101600" cy="112713"/>
            </a:xfrm>
            <a:custGeom>
              <a:avLst/>
              <a:gdLst>
                <a:gd name="T0" fmla="*/ 9 w 9"/>
                <a:gd name="T1" fmla="*/ 4 h 10"/>
                <a:gd name="T2" fmla="*/ 5 w 9"/>
                <a:gd name="T3" fmla="*/ 9 h 10"/>
                <a:gd name="T4" fmla="*/ 0 w 9"/>
                <a:gd name="T5" fmla="*/ 6 h 10"/>
                <a:gd name="T6" fmla="*/ 4 w 9"/>
                <a:gd name="T7" fmla="*/ 1 h 10"/>
                <a:gd name="T8" fmla="*/ 9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3" y="10"/>
                    <a:pt x="1" y="8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4703763" y="200342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8 h 10"/>
                <a:gd name="T4" fmla="*/ 1 w 10"/>
                <a:gd name="T5" fmla="*/ 6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10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6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4537075" y="216058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2 w 9"/>
                <a:gd name="T5" fmla="*/ 8 h 9"/>
                <a:gd name="T6" fmla="*/ 2 w 9"/>
                <a:gd name="T7" fmla="*/ 2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4414838" y="236537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2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4370388" y="2601913"/>
              <a:ext cx="111125" cy="101600"/>
            </a:xfrm>
            <a:custGeom>
              <a:avLst/>
              <a:gdLst>
                <a:gd name="T0" fmla="*/ 6 w 10"/>
                <a:gd name="T1" fmla="*/ 0 h 9"/>
                <a:gd name="T2" fmla="*/ 9 w 10"/>
                <a:gd name="T3" fmla="*/ 5 h 9"/>
                <a:gd name="T4" fmla="*/ 4 w 10"/>
                <a:gd name="T5" fmla="*/ 9 h 9"/>
                <a:gd name="T6" fmla="*/ 1 w 10"/>
                <a:gd name="T7" fmla="*/ 4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1"/>
                    <a:pt x="10" y="3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4403725" y="2838450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8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1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4492625" y="3043238"/>
              <a:ext cx="111125" cy="112713"/>
            </a:xfrm>
            <a:custGeom>
              <a:avLst/>
              <a:gdLst>
                <a:gd name="T0" fmla="*/ 3 w 10"/>
                <a:gd name="T1" fmla="*/ 2 h 10"/>
                <a:gd name="T2" fmla="*/ 9 w 10"/>
                <a:gd name="T3" fmla="*/ 4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2"/>
                  </a:moveTo>
                  <a:cubicBezTo>
                    <a:pt x="5" y="0"/>
                    <a:pt x="8" y="1"/>
                    <a:pt x="9" y="4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4648200" y="3222625"/>
              <a:ext cx="111125" cy="114300"/>
            </a:xfrm>
            <a:custGeom>
              <a:avLst/>
              <a:gdLst>
                <a:gd name="T0" fmla="*/ 2 w 10"/>
                <a:gd name="T1" fmla="*/ 2 h 10"/>
                <a:gd name="T2" fmla="*/ 8 w 10"/>
                <a:gd name="T3" fmla="*/ 2 h 10"/>
                <a:gd name="T4" fmla="*/ 8 w 10"/>
                <a:gd name="T5" fmla="*/ 8 h 10"/>
                <a:gd name="T6" fmla="*/ 2 w 10"/>
                <a:gd name="T7" fmla="*/ 8 h 10"/>
                <a:gd name="T8" fmla="*/ 2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2"/>
                  </a:moveTo>
                  <a:cubicBezTo>
                    <a:pt x="4" y="0"/>
                    <a:pt x="6" y="0"/>
                    <a:pt x="8" y="2"/>
                  </a:cubicBez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3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4848225" y="3336925"/>
              <a:ext cx="111125" cy="112713"/>
            </a:xfrm>
            <a:custGeom>
              <a:avLst/>
              <a:gdLst>
                <a:gd name="T0" fmla="*/ 1 w 10"/>
                <a:gd name="T1" fmla="*/ 3 h 10"/>
                <a:gd name="T2" fmla="*/ 7 w 10"/>
                <a:gd name="T3" fmla="*/ 2 h 10"/>
                <a:gd name="T4" fmla="*/ 9 w 10"/>
                <a:gd name="T5" fmla="*/ 7 h 10"/>
                <a:gd name="T6" fmla="*/ 3 w 10"/>
                <a:gd name="T7" fmla="*/ 9 h 10"/>
                <a:gd name="T8" fmla="*/ 1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3"/>
                  </a:moveTo>
                  <a:cubicBezTo>
                    <a:pt x="2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5083175" y="3392488"/>
              <a:ext cx="100012" cy="101600"/>
            </a:xfrm>
            <a:custGeom>
              <a:avLst/>
              <a:gdLst>
                <a:gd name="T0" fmla="*/ 0 w 9"/>
                <a:gd name="T1" fmla="*/ 4 h 9"/>
                <a:gd name="T2" fmla="*/ 5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4"/>
                  </a:moveTo>
                  <a:cubicBezTo>
                    <a:pt x="1" y="2"/>
                    <a:pt x="3" y="0"/>
                    <a:pt x="5" y="0"/>
                  </a:cubicBez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3335338" y="1833562"/>
              <a:ext cx="111125" cy="101600"/>
            </a:xfrm>
            <a:custGeom>
              <a:avLst/>
              <a:gdLst>
                <a:gd name="T0" fmla="*/ 9 w 10"/>
                <a:gd name="T1" fmla="*/ 5 h 9"/>
                <a:gd name="T2" fmla="*/ 4 w 10"/>
                <a:gd name="T3" fmla="*/ 9 h 9"/>
                <a:gd name="T4" fmla="*/ 1 w 10"/>
                <a:gd name="T5" fmla="*/ 4 h 9"/>
                <a:gd name="T6" fmla="*/ 6 w 10"/>
                <a:gd name="T7" fmla="*/ 0 h 9"/>
                <a:gd name="T8" fmla="*/ 9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5"/>
                  </a:moveTo>
                  <a:cubicBezTo>
                    <a:pt x="9" y="8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8" y="1"/>
                    <a:pt x="10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2" name="Freeform 52"/>
            <p:cNvSpPr/>
            <p:nvPr/>
          </p:nvSpPr>
          <p:spPr bwMode="auto">
            <a:xfrm>
              <a:off x="3111500" y="1855788"/>
              <a:ext cx="101600" cy="101600"/>
            </a:xfrm>
            <a:custGeom>
              <a:avLst/>
              <a:gdLst>
                <a:gd name="T0" fmla="*/ 8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1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3" name="Freeform 53"/>
            <p:cNvSpPr/>
            <p:nvPr/>
          </p:nvSpPr>
          <p:spPr bwMode="auto">
            <a:xfrm>
              <a:off x="2889250" y="1957388"/>
              <a:ext cx="111125" cy="101600"/>
            </a:xfrm>
            <a:custGeom>
              <a:avLst/>
              <a:gdLst>
                <a:gd name="T0" fmla="*/ 9 w 10"/>
                <a:gd name="T1" fmla="*/ 3 h 9"/>
                <a:gd name="T2" fmla="*/ 7 w 10"/>
                <a:gd name="T3" fmla="*/ 8 h 9"/>
                <a:gd name="T4" fmla="*/ 1 w 10"/>
                <a:gd name="T5" fmla="*/ 6 h 9"/>
                <a:gd name="T6" fmla="*/ 3 w 10"/>
                <a:gd name="T7" fmla="*/ 1 h 9"/>
                <a:gd name="T8" fmla="*/ 9 w 10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8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8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4" name="Freeform 54"/>
            <p:cNvSpPr/>
            <p:nvPr/>
          </p:nvSpPr>
          <p:spPr bwMode="auto">
            <a:xfrm>
              <a:off x="2722563" y="211613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1 w 9"/>
                <a:gd name="T5" fmla="*/ 7 h 9"/>
                <a:gd name="T6" fmla="*/ 2 w 9"/>
                <a:gd name="T7" fmla="*/ 1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1" y="7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5" name="Freeform 55"/>
            <p:cNvSpPr/>
            <p:nvPr/>
          </p:nvSpPr>
          <p:spPr bwMode="auto">
            <a:xfrm>
              <a:off x="2600325" y="2319338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8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6" name="Freeform 56"/>
            <p:cNvSpPr/>
            <p:nvPr/>
          </p:nvSpPr>
          <p:spPr bwMode="auto">
            <a:xfrm>
              <a:off x="2555876" y="2555875"/>
              <a:ext cx="100012" cy="103188"/>
            </a:xfrm>
            <a:custGeom>
              <a:avLst/>
              <a:gdLst>
                <a:gd name="T0" fmla="*/ 6 w 9"/>
                <a:gd name="T1" fmla="*/ 0 h 9"/>
                <a:gd name="T2" fmla="*/ 9 w 9"/>
                <a:gd name="T3" fmla="*/ 5 h 9"/>
                <a:gd name="T4" fmla="*/ 4 w 9"/>
                <a:gd name="T5" fmla="*/ 8 h 9"/>
                <a:gd name="T6" fmla="*/ 1 w 9"/>
                <a:gd name="T7" fmla="*/ 3 h 9"/>
                <a:gd name="T8" fmla="*/ 6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8" y="0"/>
                    <a:pt x="9" y="3"/>
                    <a:pt x="9" y="5"/>
                  </a:cubicBezTo>
                  <a:cubicBezTo>
                    <a:pt x="9" y="7"/>
                    <a:pt x="6" y="9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3111500" y="2522538"/>
              <a:ext cx="101600" cy="180975"/>
            </a:xfrm>
            <a:custGeom>
              <a:avLst/>
              <a:gdLst>
                <a:gd name="T0" fmla="*/ 0 w 9"/>
                <a:gd name="T1" fmla="*/ 16 h 16"/>
                <a:gd name="T2" fmla="*/ 0 w 9"/>
                <a:gd name="T3" fmla="*/ 14 h 16"/>
                <a:gd name="T4" fmla="*/ 1 w 9"/>
                <a:gd name="T5" fmla="*/ 13 h 16"/>
                <a:gd name="T6" fmla="*/ 7 w 9"/>
                <a:gd name="T7" fmla="*/ 5 h 16"/>
                <a:gd name="T8" fmla="*/ 4 w 9"/>
                <a:gd name="T9" fmla="*/ 2 h 16"/>
                <a:gd name="T10" fmla="*/ 1 w 9"/>
                <a:gd name="T11" fmla="*/ 3 h 16"/>
                <a:gd name="T12" fmla="*/ 0 w 9"/>
                <a:gd name="T13" fmla="*/ 2 h 16"/>
                <a:gd name="T14" fmla="*/ 4 w 9"/>
                <a:gd name="T15" fmla="*/ 0 h 16"/>
                <a:gd name="T16" fmla="*/ 9 w 9"/>
                <a:gd name="T17" fmla="*/ 5 h 16"/>
                <a:gd name="T18" fmla="*/ 4 w 9"/>
                <a:gd name="T19" fmla="*/ 13 h 16"/>
                <a:gd name="T20" fmla="*/ 3 w 9"/>
                <a:gd name="T21" fmla="*/ 14 h 16"/>
                <a:gd name="T22" fmla="*/ 3 w 9"/>
                <a:gd name="T23" fmla="*/ 14 h 16"/>
                <a:gd name="T24" fmla="*/ 9 w 9"/>
                <a:gd name="T25" fmla="*/ 14 h 16"/>
                <a:gd name="T26" fmla="*/ 9 w 9"/>
                <a:gd name="T27" fmla="*/ 16 h 16"/>
                <a:gd name="T28" fmla="*/ 0 w 9"/>
                <a:gd name="T2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6">
                  <a:moveTo>
                    <a:pt x="0" y="16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5" y="9"/>
                    <a:pt x="7" y="7"/>
                    <a:pt x="7" y="5"/>
                  </a:cubicBezTo>
                  <a:cubicBezTo>
                    <a:pt x="7" y="4"/>
                    <a:pt x="6" y="2"/>
                    <a:pt x="4" y="2"/>
                  </a:cubicBezTo>
                  <a:cubicBezTo>
                    <a:pt x="3" y="2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3"/>
                    <a:pt x="9" y="5"/>
                  </a:cubicBezTo>
                  <a:cubicBezTo>
                    <a:pt x="9" y="8"/>
                    <a:pt x="7" y="10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6"/>
                    <a:pt x="9" y="16"/>
                    <a:pt x="9" y="16"/>
                  </a:cubicBez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8" name="Freeform 58"/>
            <p:cNvSpPr/>
            <p:nvPr/>
          </p:nvSpPr>
          <p:spPr bwMode="auto">
            <a:xfrm>
              <a:off x="3235325" y="2533650"/>
              <a:ext cx="111125" cy="169863"/>
            </a:xfrm>
            <a:custGeom>
              <a:avLst/>
              <a:gdLst>
                <a:gd name="T0" fmla="*/ 9 w 10"/>
                <a:gd name="T1" fmla="*/ 1 h 15"/>
                <a:gd name="T2" fmla="*/ 4 w 10"/>
                <a:gd name="T3" fmla="*/ 1 h 15"/>
                <a:gd name="T4" fmla="*/ 3 w 10"/>
                <a:gd name="T5" fmla="*/ 5 h 15"/>
                <a:gd name="T6" fmla="*/ 4 w 10"/>
                <a:gd name="T7" fmla="*/ 5 h 15"/>
                <a:gd name="T8" fmla="*/ 8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2 h 15"/>
                <a:gd name="T18" fmla="*/ 4 w 10"/>
                <a:gd name="T19" fmla="*/ 13 h 15"/>
                <a:gd name="T20" fmla="*/ 8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6" y="13"/>
                    <a:pt x="8" y="12"/>
                    <a:pt x="8" y="10"/>
                  </a:cubicBezTo>
                  <a:cubicBezTo>
                    <a:pt x="8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3368675" y="2522538"/>
              <a:ext cx="188912" cy="180975"/>
            </a:xfrm>
            <a:custGeom>
              <a:avLst/>
              <a:gdLst>
                <a:gd name="T0" fmla="*/ 7 w 17"/>
                <a:gd name="T1" fmla="*/ 5 h 16"/>
                <a:gd name="T2" fmla="*/ 3 w 17"/>
                <a:gd name="T3" fmla="*/ 10 h 16"/>
                <a:gd name="T4" fmla="*/ 0 w 17"/>
                <a:gd name="T5" fmla="*/ 5 h 16"/>
                <a:gd name="T6" fmla="*/ 3 w 17"/>
                <a:gd name="T7" fmla="*/ 0 h 16"/>
                <a:gd name="T8" fmla="*/ 7 w 17"/>
                <a:gd name="T9" fmla="*/ 5 h 16"/>
                <a:gd name="T10" fmla="*/ 1 w 17"/>
                <a:gd name="T11" fmla="*/ 5 h 16"/>
                <a:gd name="T12" fmla="*/ 3 w 17"/>
                <a:gd name="T13" fmla="*/ 8 h 16"/>
                <a:gd name="T14" fmla="*/ 5 w 17"/>
                <a:gd name="T15" fmla="*/ 5 h 16"/>
                <a:gd name="T16" fmla="*/ 3 w 17"/>
                <a:gd name="T17" fmla="*/ 2 h 16"/>
                <a:gd name="T18" fmla="*/ 1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3 w 17"/>
                <a:gd name="T25" fmla="*/ 0 h 16"/>
                <a:gd name="T26" fmla="*/ 4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6 h 16"/>
                <a:gd name="T34" fmla="*/ 10 w 17"/>
                <a:gd name="T35" fmla="*/ 11 h 16"/>
                <a:gd name="T36" fmla="*/ 13 w 17"/>
                <a:gd name="T37" fmla="*/ 7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5 h 16"/>
                <a:gd name="T44" fmla="*/ 15 w 17"/>
                <a:gd name="T45" fmla="*/ 11 h 16"/>
                <a:gd name="T46" fmla="*/ 13 w 17"/>
                <a:gd name="T47" fmla="*/ 8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6"/>
                    <a:pt x="13" y="16"/>
                  </a:cubicBezTo>
                  <a:cubicBezTo>
                    <a:pt x="11" y="16"/>
                    <a:pt x="10" y="14"/>
                    <a:pt x="10" y="11"/>
                  </a:cubicBezTo>
                  <a:cubicBezTo>
                    <a:pt x="10" y="8"/>
                    <a:pt x="11" y="7"/>
                    <a:pt x="13" y="7"/>
                  </a:cubicBezTo>
                  <a:cubicBezTo>
                    <a:pt x="15" y="7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5"/>
                    <a:pt x="13" y="15"/>
                  </a:cubicBezTo>
                  <a:cubicBezTo>
                    <a:pt x="14" y="15"/>
                    <a:pt x="15" y="13"/>
                    <a:pt x="15" y="11"/>
                  </a:cubicBezTo>
                  <a:cubicBezTo>
                    <a:pt x="15" y="9"/>
                    <a:pt x="15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0" name="Freeform 60"/>
            <p:cNvSpPr/>
            <p:nvPr/>
          </p:nvSpPr>
          <p:spPr bwMode="auto">
            <a:xfrm>
              <a:off x="4937125" y="2590800"/>
              <a:ext cx="112712" cy="169863"/>
            </a:xfrm>
            <a:custGeom>
              <a:avLst/>
              <a:gdLst>
                <a:gd name="T0" fmla="*/ 9 w 10"/>
                <a:gd name="T1" fmla="*/ 2 h 15"/>
                <a:gd name="T2" fmla="*/ 4 w 10"/>
                <a:gd name="T3" fmla="*/ 2 h 15"/>
                <a:gd name="T4" fmla="*/ 3 w 10"/>
                <a:gd name="T5" fmla="*/ 6 h 15"/>
                <a:gd name="T6" fmla="*/ 4 w 10"/>
                <a:gd name="T7" fmla="*/ 5 h 15"/>
                <a:gd name="T8" fmla="*/ 7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3 h 15"/>
                <a:gd name="T18" fmla="*/ 4 w 10"/>
                <a:gd name="T19" fmla="*/ 14 h 15"/>
                <a:gd name="T20" fmla="*/ 7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4"/>
                    <a:pt x="4" y="14"/>
                  </a:cubicBezTo>
                  <a:cubicBezTo>
                    <a:pt x="6" y="14"/>
                    <a:pt x="8" y="12"/>
                    <a:pt x="7" y="10"/>
                  </a:cubicBezTo>
                  <a:cubicBezTo>
                    <a:pt x="7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5072063" y="2590800"/>
              <a:ext cx="111125" cy="169863"/>
            </a:xfrm>
            <a:custGeom>
              <a:avLst/>
              <a:gdLst>
                <a:gd name="T0" fmla="*/ 10 w 10"/>
                <a:gd name="T1" fmla="*/ 7 h 15"/>
                <a:gd name="T2" fmla="*/ 5 w 10"/>
                <a:gd name="T3" fmla="*/ 15 h 15"/>
                <a:gd name="T4" fmla="*/ 0 w 10"/>
                <a:gd name="T5" fmla="*/ 8 h 15"/>
                <a:gd name="T6" fmla="*/ 5 w 10"/>
                <a:gd name="T7" fmla="*/ 0 h 15"/>
                <a:gd name="T8" fmla="*/ 10 w 10"/>
                <a:gd name="T9" fmla="*/ 7 h 15"/>
                <a:gd name="T10" fmla="*/ 2 w 10"/>
                <a:gd name="T11" fmla="*/ 8 h 15"/>
                <a:gd name="T12" fmla="*/ 5 w 10"/>
                <a:gd name="T13" fmla="*/ 14 h 15"/>
                <a:gd name="T14" fmla="*/ 8 w 10"/>
                <a:gd name="T15" fmla="*/ 7 h 15"/>
                <a:gd name="T16" fmla="*/ 5 w 10"/>
                <a:gd name="T17" fmla="*/ 1 h 15"/>
                <a:gd name="T18" fmla="*/ 2 w 10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10" y="7"/>
                  </a:moveTo>
                  <a:cubicBezTo>
                    <a:pt x="10" y="12"/>
                    <a:pt x="8" y="15"/>
                    <a:pt x="5" y="15"/>
                  </a:cubicBezTo>
                  <a:cubicBezTo>
                    <a:pt x="2" y="15"/>
                    <a:pt x="0" y="12"/>
                    <a:pt x="0" y="8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3"/>
                    <a:pt x="10" y="7"/>
                  </a:cubicBezTo>
                  <a:close/>
                  <a:moveTo>
                    <a:pt x="2" y="8"/>
                  </a:moveTo>
                  <a:cubicBezTo>
                    <a:pt x="2" y="11"/>
                    <a:pt x="3" y="14"/>
                    <a:pt x="5" y="14"/>
                  </a:cubicBezTo>
                  <a:cubicBezTo>
                    <a:pt x="7" y="14"/>
                    <a:pt x="8" y="11"/>
                    <a:pt x="8" y="7"/>
                  </a:cubicBezTo>
                  <a:cubicBezTo>
                    <a:pt x="8" y="4"/>
                    <a:pt x="7" y="1"/>
                    <a:pt x="5" y="1"/>
                  </a:cubicBezTo>
                  <a:cubicBezTo>
                    <a:pt x="3" y="1"/>
                    <a:pt x="2" y="3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5194300" y="2590800"/>
              <a:ext cx="188912" cy="169863"/>
            </a:xfrm>
            <a:custGeom>
              <a:avLst/>
              <a:gdLst>
                <a:gd name="T0" fmla="*/ 8 w 17"/>
                <a:gd name="T1" fmla="*/ 4 h 15"/>
                <a:gd name="T2" fmla="*/ 4 w 17"/>
                <a:gd name="T3" fmla="*/ 9 h 15"/>
                <a:gd name="T4" fmla="*/ 0 w 17"/>
                <a:gd name="T5" fmla="*/ 4 h 15"/>
                <a:gd name="T6" fmla="*/ 4 w 17"/>
                <a:gd name="T7" fmla="*/ 0 h 15"/>
                <a:gd name="T8" fmla="*/ 8 w 17"/>
                <a:gd name="T9" fmla="*/ 4 h 15"/>
                <a:gd name="T10" fmla="*/ 2 w 17"/>
                <a:gd name="T11" fmla="*/ 4 h 15"/>
                <a:gd name="T12" fmla="*/ 4 w 17"/>
                <a:gd name="T13" fmla="*/ 8 h 15"/>
                <a:gd name="T14" fmla="*/ 6 w 17"/>
                <a:gd name="T15" fmla="*/ 4 h 15"/>
                <a:gd name="T16" fmla="*/ 4 w 17"/>
                <a:gd name="T17" fmla="*/ 1 h 15"/>
                <a:gd name="T18" fmla="*/ 2 w 17"/>
                <a:gd name="T19" fmla="*/ 4 h 15"/>
                <a:gd name="T20" fmla="*/ 4 w 17"/>
                <a:gd name="T21" fmla="*/ 15 h 15"/>
                <a:gd name="T22" fmla="*/ 13 w 17"/>
                <a:gd name="T23" fmla="*/ 0 h 15"/>
                <a:gd name="T24" fmla="*/ 14 w 17"/>
                <a:gd name="T25" fmla="*/ 0 h 15"/>
                <a:gd name="T26" fmla="*/ 5 w 17"/>
                <a:gd name="T27" fmla="*/ 15 h 15"/>
                <a:gd name="T28" fmla="*/ 4 w 17"/>
                <a:gd name="T29" fmla="*/ 15 h 15"/>
                <a:gd name="T30" fmla="*/ 17 w 17"/>
                <a:gd name="T31" fmla="*/ 10 h 15"/>
                <a:gd name="T32" fmla="*/ 14 w 17"/>
                <a:gd name="T33" fmla="*/ 15 h 15"/>
                <a:gd name="T34" fmla="*/ 10 w 17"/>
                <a:gd name="T35" fmla="*/ 11 h 15"/>
                <a:gd name="T36" fmla="*/ 14 w 17"/>
                <a:gd name="T37" fmla="*/ 6 h 15"/>
                <a:gd name="T38" fmla="*/ 17 w 17"/>
                <a:gd name="T39" fmla="*/ 10 h 15"/>
                <a:gd name="T40" fmla="*/ 12 w 17"/>
                <a:gd name="T41" fmla="*/ 11 h 15"/>
                <a:gd name="T42" fmla="*/ 14 w 17"/>
                <a:gd name="T43" fmla="*/ 14 h 15"/>
                <a:gd name="T44" fmla="*/ 16 w 17"/>
                <a:gd name="T45" fmla="*/ 10 h 15"/>
                <a:gd name="T46" fmla="*/ 14 w 17"/>
                <a:gd name="T47" fmla="*/ 7 h 15"/>
                <a:gd name="T48" fmla="*/ 12 w 17"/>
                <a:gd name="T4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5">
                  <a:moveTo>
                    <a:pt x="8" y="4"/>
                  </a:moveTo>
                  <a:cubicBezTo>
                    <a:pt x="8" y="7"/>
                    <a:pt x="6" y="9"/>
                    <a:pt x="4" y="9"/>
                  </a:cubicBezTo>
                  <a:cubicBezTo>
                    <a:pt x="2" y="9"/>
                    <a:pt x="1" y="7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2" y="4"/>
                  </a:moveTo>
                  <a:cubicBezTo>
                    <a:pt x="2" y="6"/>
                    <a:pt x="3" y="8"/>
                    <a:pt x="4" y="8"/>
                  </a:cubicBezTo>
                  <a:cubicBezTo>
                    <a:pt x="5" y="8"/>
                    <a:pt x="6" y="6"/>
                    <a:pt x="6" y="4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1"/>
                    <a:pt x="2" y="2"/>
                    <a:pt x="2" y="4"/>
                  </a:cubicBezTo>
                  <a:close/>
                  <a:moveTo>
                    <a:pt x="4" y="1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4" y="15"/>
                  </a:lnTo>
                  <a:close/>
                  <a:moveTo>
                    <a:pt x="17" y="10"/>
                  </a:moveTo>
                  <a:cubicBezTo>
                    <a:pt x="17" y="14"/>
                    <a:pt x="16" y="15"/>
                    <a:pt x="14" y="15"/>
                  </a:cubicBezTo>
                  <a:cubicBezTo>
                    <a:pt x="12" y="15"/>
                    <a:pt x="10" y="14"/>
                    <a:pt x="10" y="11"/>
                  </a:cubicBezTo>
                  <a:cubicBezTo>
                    <a:pt x="10" y="8"/>
                    <a:pt x="12" y="6"/>
                    <a:pt x="14" y="6"/>
                  </a:cubicBezTo>
                  <a:cubicBezTo>
                    <a:pt x="16" y="6"/>
                    <a:pt x="17" y="8"/>
                    <a:pt x="17" y="10"/>
                  </a:cubicBezTo>
                  <a:close/>
                  <a:moveTo>
                    <a:pt x="12" y="11"/>
                  </a:moveTo>
                  <a:cubicBezTo>
                    <a:pt x="12" y="12"/>
                    <a:pt x="12" y="14"/>
                    <a:pt x="14" y="14"/>
                  </a:cubicBezTo>
                  <a:cubicBezTo>
                    <a:pt x="15" y="14"/>
                    <a:pt x="16" y="12"/>
                    <a:pt x="16" y="10"/>
                  </a:cubicBezTo>
                  <a:cubicBezTo>
                    <a:pt x="16" y="9"/>
                    <a:pt x="15" y="7"/>
                    <a:pt x="14" y="7"/>
                  </a:cubicBezTo>
                  <a:cubicBezTo>
                    <a:pt x="12" y="7"/>
                    <a:pt x="12" y="9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6775450" y="2646363"/>
              <a:ext cx="111125" cy="169863"/>
            </a:xfrm>
            <a:custGeom>
              <a:avLst/>
              <a:gdLst>
                <a:gd name="T0" fmla="*/ 70 w 70"/>
                <a:gd name="T1" fmla="*/ 0 h 107"/>
                <a:gd name="T2" fmla="*/ 70 w 70"/>
                <a:gd name="T3" fmla="*/ 15 h 107"/>
                <a:gd name="T4" fmla="*/ 21 w 70"/>
                <a:gd name="T5" fmla="*/ 107 h 107"/>
                <a:gd name="T6" fmla="*/ 7 w 70"/>
                <a:gd name="T7" fmla="*/ 107 h 107"/>
                <a:gd name="T8" fmla="*/ 56 w 70"/>
                <a:gd name="T9" fmla="*/ 15 h 107"/>
                <a:gd name="T10" fmla="*/ 56 w 70"/>
                <a:gd name="T11" fmla="*/ 15 h 107"/>
                <a:gd name="T12" fmla="*/ 0 w 70"/>
                <a:gd name="T13" fmla="*/ 15 h 107"/>
                <a:gd name="T14" fmla="*/ 0 w 70"/>
                <a:gd name="T15" fmla="*/ 0 h 107"/>
                <a:gd name="T16" fmla="*/ 70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70" y="0"/>
                  </a:moveTo>
                  <a:lnTo>
                    <a:pt x="70" y="15"/>
                  </a:lnTo>
                  <a:lnTo>
                    <a:pt x="21" y="107"/>
                  </a:lnTo>
                  <a:lnTo>
                    <a:pt x="7" y="107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6908800" y="2646363"/>
              <a:ext cx="100012" cy="169863"/>
            </a:xfrm>
            <a:custGeom>
              <a:avLst/>
              <a:gdLst>
                <a:gd name="T0" fmla="*/ 9 w 9"/>
                <a:gd name="T1" fmla="*/ 2 h 15"/>
                <a:gd name="T2" fmla="*/ 3 w 9"/>
                <a:gd name="T3" fmla="*/ 2 h 15"/>
                <a:gd name="T4" fmla="*/ 2 w 9"/>
                <a:gd name="T5" fmla="*/ 6 h 15"/>
                <a:gd name="T6" fmla="*/ 4 w 9"/>
                <a:gd name="T7" fmla="*/ 6 h 15"/>
                <a:gd name="T8" fmla="*/ 7 w 9"/>
                <a:gd name="T9" fmla="*/ 7 h 15"/>
                <a:gd name="T10" fmla="*/ 9 w 9"/>
                <a:gd name="T11" fmla="*/ 10 h 15"/>
                <a:gd name="T12" fmla="*/ 3 w 9"/>
                <a:gd name="T13" fmla="*/ 15 h 15"/>
                <a:gd name="T14" fmla="*/ 0 w 9"/>
                <a:gd name="T15" fmla="*/ 15 h 15"/>
                <a:gd name="T16" fmla="*/ 0 w 9"/>
                <a:gd name="T17" fmla="*/ 13 h 15"/>
                <a:gd name="T18" fmla="*/ 3 w 9"/>
                <a:gd name="T19" fmla="*/ 14 h 15"/>
                <a:gd name="T20" fmla="*/ 7 w 9"/>
                <a:gd name="T21" fmla="*/ 11 h 15"/>
                <a:gd name="T22" fmla="*/ 3 w 9"/>
                <a:gd name="T23" fmla="*/ 7 h 15"/>
                <a:gd name="T24" fmla="*/ 1 w 9"/>
                <a:gd name="T25" fmla="*/ 7 h 15"/>
                <a:gd name="T26" fmla="*/ 1 w 9"/>
                <a:gd name="T27" fmla="*/ 0 h 15"/>
                <a:gd name="T28" fmla="*/ 9 w 9"/>
                <a:gd name="T29" fmla="*/ 0 h 15"/>
                <a:gd name="T30" fmla="*/ 9 w 9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15">
                  <a:moveTo>
                    <a:pt x="9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6"/>
                    <a:pt x="7" y="7"/>
                  </a:cubicBezTo>
                  <a:cubicBezTo>
                    <a:pt x="8" y="7"/>
                    <a:pt x="9" y="9"/>
                    <a:pt x="9" y="10"/>
                  </a:cubicBezTo>
                  <a:cubicBezTo>
                    <a:pt x="9" y="13"/>
                    <a:pt x="7" y="15"/>
                    <a:pt x="3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9"/>
                    <a:pt x="6" y="7"/>
                    <a:pt x="3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7031038" y="2646363"/>
              <a:ext cx="188912" cy="180975"/>
            </a:xfrm>
            <a:custGeom>
              <a:avLst/>
              <a:gdLst>
                <a:gd name="T0" fmla="*/ 7 w 17"/>
                <a:gd name="T1" fmla="*/ 4 h 16"/>
                <a:gd name="T2" fmla="*/ 4 w 17"/>
                <a:gd name="T3" fmla="*/ 9 h 16"/>
                <a:gd name="T4" fmla="*/ 0 w 17"/>
                <a:gd name="T5" fmla="*/ 5 h 16"/>
                <a:gd name="T6" fmla="*/ 4 w 17"/>
                <a:gd name="T7" fmla="*/ 0 h 16"/>
                <a:gd name="T8" fmla="*/ 7 w 17"/>
                <a:gd name="T9" fmla="*/ 4 h 16"/>
                <a:gd name="T10" fmla="*/ 2 w 17"/>
                <a:gd name="T11" fmla="*/ 5 h 16"/>
                <a:gd name="T12" fmla="*/ 4 w 17"/>
                <a:gd name="T13" fmla="*/ 8 h 16"/>
                <a:gd name="T14" fmla="*/ 6 w 17"/>
                <a:gd name="T15" fmla="*/ 5 h 16"/>
                <a:gd name="T16" fmla="*/ 4 w 17"/>
                <a:gd name="T17" fmla="*/ 1 h 16"/>
                <a:gd name="T18" fmla="*/ 2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4 w 17"/>
                <a:gd name="T25" fmla="*/ 0 h 16"/>
                <a:gd name="T26" fmla="*/ 5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5 h 16"/>
                <a:gd name="T34" fmla="*/ 10 w 17"/>
                <a:gd name="T35" fmla="*/ 11 h 16"/>
                <a:gd name="T36" fmla="*/ 13 w 17"/>
                <a:gd name="T37" fmla="*/ 6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4 h 16"/>
                <a:gd name="T44" fmla="*/ 15 w 17"/>
                <a:gd name="T45" fmla="*/ 11 h 16"/>
                <a:gd name="T46" fmla="*/ 13 w 17"/>
                <a:gd name="T47" fmla="*/ 7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4"/>
                  </a:moveTo>
                  <a:cubicBezTo>
                    <a:pt x="7" y="8"/>
                    <a:pt x="6" y="9"/>
                    <a:pt x="4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2" y="5"/>
                  </a:moveTo>
                  <a:cubicBezTo>
                    <a:pt x="2" y="7"/>
                    <a:pt x="2" y="8"/>
                    <a:pt x="4" y="8"/>
                  </a:cubicBezTo>
                  <a:cubicBezTo>
                    <a:pt x="5" y="8"/>
                    <a:pt x="6" y="7"/>
                    <a:pt x="6" y="5"/>
                  </a:cubicBezTo>
                  <a:cubicBezTo>
                    <a:pt x="6" y="3"/>
                    <a:pt x="5" y="1"/>
                    <a:pt x="4" y="1"/>
                  </a:cubicBezTo>
                  <a:cubicBezTo>
                    <a:pt x="2" y="1"/>
                    <a:pt x="2" y="3"/>
                    <a:pt x="2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6"/>
                    <a:pt x="5" y="16"/>
                    <a:pt x="5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5"/>
                    <a:pt x="13" y="15"/>
                  </a:cubicBezTo>
                  <a:cubicBezTo>
                    <a:pt x="11" y="15"/>
                    <a:pt x="10" y="14"/>
                    <a:pt x="10" y="11"/>
                  </a:cubicBezTo>
                  <a:cubicBezTo>
                    <a:pt x="10" y="8"/>
                    <a:pt x="11" y="6"/>
                    <a:pt x="13" y="6"/>
                  </a:cubicBezTo>
                  <a:cubicBezTo>
                    <a:pt x="16" y="6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5" y="14"/>
                    <a:pt x="15" y="13"/>
                    <a:pt x="15" y="11"/>
                  </a:cubicBezTo>
                  <a:cubicBezTo>
                    <a:pt x="15" y="9"/>
                    <a:pt x="15" y="7"/>
                    <a:pt x="13" y="7"/>
                  </a:cubicBezTo>
                  <a:cubicBezTo>
                    <a:pt x="12" y="7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8555038" y="2714625"/>
              <a:ext cx="57150" cy="169863"/>
            </a:xfrm>
            <a:custGeom>
              <a:avLst/>
              <a:gdLst>
                <a:gd name="T0" fmla="*/ 22 w 36"/>
                <a:gd name="T1" fmla="*/ 14 h 107"/>
                <a:gd name="T2" fmla="*/ 22 w 36"/>
                <a:gd name="T3" fmla="*/ 14 h 107"/>
                <a:gd name="T4" fmla="*/ 0 w 36"/>
                <a:gd name="T5" fmla="*/ 21 h 107"/>
                <a:gd name="T6" fmla="*/ 0 w 36"/>
                <a:gd name="T7" fmla="*/ 7 h 107"/>
                <a:gd name="T8" fmla="*/ 22 w 36"/>
                <a:gd name="T9" fmla="*/ 0 h 107"/>
                <a:gd name="T10" fmla="*/ 36 w 36"/>
                <a:gd name="T11" fmla="*/ 0 h 107"/>
                <a:gd name="T12" fmla="*/ 36 w 36"/>
                <a:gd name="T13" fmla="*/ 107 h 107"/>
                <a:gd name="T14" fmla="*/ 22 w 36"/>
                <a:gd name="T15" fmla="*/ 107 h 107"/>
                <a:gd name="T16" fmla="*/ 22 w 36"/>
                <a:gd name="T17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7">
                  <a:moveTo>
                    <a:pt x="22" y="14"/>
                  </a:moveTo>
                  <a:lnTo>
                    <a:pt x="22" y="14"/>
                  </a:lnTo>
                  <a:lnTo>
                    <a:pt x="0" y="21"/>
                  </a:lnTo>
                  <a:lnTo>
                    <a:pt x="0" y="7"/>
                  </a:lnTo>
                  <a:lnTo>
                    <a:pt x="22" y="0"/>
                  </a:lnTo>
                  <a:lnTo>
                    <a:pt x="36" y="0"/>
                  </a:lnTo>
                  <a:lnTo>
                    <a:pt x="36" y="107"/>
                  </a:lnTo>
                  <a:lnTo>
                    <a:pt x="22" y="107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7" name="Freeform 67"/>
            <p:cNvSpPr>
              <a:spLocks noEditPoints="1"/>
            </p:cNvSpPr>
            <p:nvPr/>
          </p:nvSpPr>
          <p:spPr bwMode="auto">
            <a:xfrm>
              <a:off x="866775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8" name="Freeform 68"/>
            <p:cNvSpPr>
              <a:spLocks noEditPoints="1"/>
            </p:cNvSpPr>
            <p:nvPr/>
          </p:nvSpPr>
          <p:spPr bwMode="auto">
            <a:xfrm>
              <a:off x="880110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3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9" name="Freeform 69"/>
            <p:cNvSpPr>
              <a:spLocks noEditPoints="1"/>
            </p:cNvSpPr>
            <p:nvPr/>
          </p:nvSpPr>
          <p:spPr bwMode="auto">
            <a:xfrm>
              <a:off x="8934450" y="2703513"/>
              <a:ext cx="177800" cy="180975"/>
            </a:xfrm>
            <a:custGeom>
              <a:avLst/>
              <a:gdLst>
                <a:gd name="T0" fmla="*/ 7 w 16"/>
                <a:gd name="T1" fmla="*/ 5 h 16"/>
                <a:gd name="T2" fmla="*/ 3 w 16"/>
                <a:gd name="T3" fmla="*/ 10 h 16"/>
                <a:gd name="T4" fmla="*/ 0 w 16"/>
                <a:gd name="T5" fmla="*/ 5 h 16"/>
                <a:gd name="T6" fmla="*/ 3 w 16"/>
                <a:gd name="T7" fmla="*/ 0 h 16"/>
                <a:gd name="T8" fmla="*/ 7 w 16"/>
                <a:gd name="T9" fmla="*/ 5 h 16"/>
                <a:gd name="T10" fmla="*/ 1 w 16"/>
                <a:gd name="T11" fmla="*/ 5 h 16"/>
                <a:gd name="T12" fmla="*/ 3 w 16"/>
                <a:gd name="T13" fmla="*/ 8 h 16"/>
                <a:gd name="T14" fmla="*/ 5 w 16"/>
                <a:gd name="T15" fmla="*/ 5 h 16"/>
                <a:gd name="T16" fmla="*/ 3 w 16"/>
                <a:gd name="T17" fmla="*/ 2 h 16"/>
                <a:gd name="T18" fmla="*/ 1 w 16"/>
                <a:gd name="T19" fmla="*/ 5 h 16"/>
                <a:gd name="T20" fmla="*/ 3 w 16"/>
                <a:gd name="T21" fmla="*/ 16 h 16"/>
                <a:gd name="T22" fmla="*/ 12 w 16"/>
                <a:gd name="T23" fmla="*/ 0 h 16"/>
                <a:gd name="T24" fmla="*/ 13 w 16"/>
                <a:gd name="T25" fmla="*/ 0 h 16"/>
                <a:gd name="T26" fmla="*/ 4 w 16"/>
                <a:gd name="T27" fmla="*/ 16 h 16"/>
                <a:gd name="T28" fmla="*/ 3 w 16"/>
                <a:gd name="T29" fmla="*/ 16 h 16"/>
                <a:gd name="T30" fmla="*/ 16 w 16"/>
                <a:gd name="T31" fmla="*/ 11 h 16"/>
                <a:gd name="T32" fmla="*/ 13 w 16"/>
                <a:gd name="T33" fmla="*/ 16 h 16"/>
                <a:gd name="T34" fmla="*/ 9 w 16"/>
                <a:gd name="T35" fmla="*/ 11 h 16"/>
                <a:gd name="T36" fmla="*/ 13 w 16"/>
                <a:gd name="T37" fmla="*/ 7 h 16"/>
                <a:gd name="T38" fmla="*/ 16 w 16"/>
                <a:gd name="T39" fmla="*/ 11 h 16"/>
                <a:gd name="T40" fmla="*/ 11 w 16"/>
                <a:gd name="T41" fmla="*/ 11 h 16"/>
                <a:gd name="T42" fmla="*/ 13 w 16"/>
                <a:gd name="T43" fmla="*/ 14 h 16"/>
                <a:gd name="T44" fmla="*/ 15 w 16"/>
                <a:gd name="T45" fmla="*/ 11 h 16"/>
                <a:gd name="T46" fmla="*/ 13 w 16"/>
                <a:gd name="T47" fmla="*/ 8 h 16"/>
                <a:gd name="T48" fmla="*/ 11 w 16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4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6" y="11"/>
                  </a:moveTo>
                  <a:cubicBezTo>
                    <a:pt x="16" y="14"/>
                    <a:pt x="15" y="16"/>
                    <a:pt x="13" y="16"/>
                  </a:cubicBezTo>
                  <a:cubicBezTo>
                    <a:pt x="11" y="16"/>
                    <a:pt x="9" y="14"/>
                    <a:pt x="9" y="11"/>
                  </a:cubicBezTo>
                  <a:cubicBezTo>
                    <a:pt x="9" y="8"/>
                    <a:pt x="11" y="7"/>
                    <a:pt x="13" y="7"/>
                  </a:cubicBezTo>
                  <a:cubicBezTo>
                    <a:pt x="15" y="7"/>
                    <a:pt x="16" y="8"/>
                    <a:pt x="16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4" y="14"/>
                    <a:pt x="15" y="13"/>
                    <a:pt x="15" y="11"/>
                  </a:cubicBezTo>
                  <a:cubicBezTo>
                    <a:pt x="15" y="9"/>
                    <a:pt x="14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2189150" y="4716851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989070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2265080" y="4620268"/>
            <a:ext cx="1615657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4148125" y="4716851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948045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4224055" y="4620268"/>
            <a:ext cx="1615657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6194090" y="4713553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994010" y="4217790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6270020" y="4616970"/>
            <a:ext cx="1615657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8153065" y="4702558"/>
            <a:ext cx="1956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952985" y="4206795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8228995" y="4605975"/>
            <a:ext cx="1615657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0" grpId="0"/>
      <p:bldP spid="71" grpId="0"/>
      <p:bldP spid="73" grpId="0"/>
      <p:bldP spid="74" grpId="0"/>
      <p:bldP spid="76" grpId="0"/>
      <p:bldP spid="77" grpId="0"/>
      <p:bldP spid="79" grpId="0"/>
      <p:bldP spid="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46551" y="1347464"/>
            <a:ext cx="4199131" cy="4813449"/>
            <a:chOff x="1180679" y="1207839"/>
            <a:chExt cx="4286250" cy="4913313"/>
          </a:xfrm>
        </p:grpSpPr>
        <p:sp>
          <p:nvSpPr>
            <p:cNvPr id="4" name="任意多边形 47"/>
            <p:cNvSpPr>
              <a:spLocks noChangeArrowheads="1"/>
            </p:cNvSpPr>
            <p:nvPr/>
          </p:nvSpPr>
          <p:spPr bwMode="auto">
            <a:xfrm>
              <a:off x="1180679" y="1207839"/>
              <a:ext cx="3771900" cy="4913313"/>
            </a:xfrm>
            <a:custGeom>
              <a:avLst/>
              <a:gdLst>
                <a:gd name="T0" fmla="*/ 0 w 3771900"/>
                <a:gd name="T1" fmla="*/ 0 h 4914514"/>
                <a:gd name="T2" fmla="*/ 3771900 w 3771900"/>
                <a:gd name="T3" fmla="*/ 0 h 4914514"/>
                <a:gd name="T4" fmla="*/ 3771900 w 3771900"/>
                <a:gd name="T5" fmla="*/ 1646074 h 4914514"/>
                <a:gd name="T6" fmla="*/ 3119718 w 3771900"/>
                <a:gd name="T7" fmla="*/ 2297936 h 4914514"/>
                <a:gd name="T8" fmla="*/ 3771900 w 3771900"/>
                <a:gd name="T9" fmla="*/ 2949800 h 4914514"/>
                <a:gd name="T10" fmla="*/ 3771900 w 3771900"/>
                <a:gd name="T11" fmla="*/ 4912112 h 4914514"/>
                <a:gd name="T12" fmla="*/ 0 w 3771900"/>
                <a:gd name="T13" fmla="*/ 4912112 h 4914514"/>
                <a:gd name="T14" fmla="*/ 0 w 3771900"/>
                <a:gd name="T15" fmla="*/ 0 h 49145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71900"/>
                <a:gd name="T25" fmla="*/ 0 h 4914514"/>
                <a:gd name="T26" fmla="*/ 3771900 w 3771900"/>
                <a:gd name="T27" fmla="*/ 4914514 h 49145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71900" h="4914514">
                  <a:moveTo>
                    <a:pt x="0" y="0"/>
                  </a:moveTo>
                  <a:lnTo>
                    <a:pt x="3771900" y="0"/>
                  </a:lnTo>
                  <a:lnTo>
                    <a:pt x="3771900" y="1646878"/>
                  </a:lnTo>
                  <a:cubicBezTo>
                    <a:pt x="3411710" y="1646878"/>
                    <a:pt x="3119718" y="1938870"/>
                    <a:pt x="3119718" y="2299060"/>
                  </a:cubicBezTo>
                  <a:cubicBezTo>
                    <a:pt x="3119718" y="2659250"/>
                    <a:pt x="3411710" y="2951242"/>
                    <a:pt x="3771900" y="2951242"/>
                  </a:cubicBezTo>
                  <a:lnTo>
                    <a:pt x="3771900" y="4914514"/>
                  </a:lnTo>
                  <a:lnTo>
                    <a:pt x="0" y="49145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2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椭圆 50"/>
            <p:cNvSpPr>
              <a:spLocks noChangeArrowheads="1"/>
            </p:cNvSpPr>
            <p:nvPr/>
          </p:nvSpPr>
          <p:spPr bwMode="auto">
            <a:xfrm>
              <a:off x="4439816" y="2996952"/>
              <a:ext cx="1027113" cy="1027112"/>
            </a:xfrm>
            <a:prstGeom prst="ellipse">
              <a:avLst/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Calibri" panose="020F0502020204030204" pitchFamily="34" charset="0"/>
                </a:rPr>
                <a:t>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6" name="直接连接符 56"/>
            <p:cNvSpPr>
              <a:spLocks noChangeShapeType="1"/>
            </p:cNvSpPr>
            <p:nvPr/>
          </p:nvSpPr>
          <p:spPr bwMode="auto">
            <a:xfrm>
              <a:off x="2277641" y="3528764"/>
              <a:ext cx="1957388" cy="0"/>
            </a:xfrm>
            <a:prstGeom prst="line">
              <a:avLst/>
            </a:prstGeom>
            <a:noFill/>
            <a:ln w="6350">
              <a:solidFill>
                <a:schemeClr val="accent2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椭圆 59"/>
            <p:cNvSpPr>
              <a:spLocks noChangeArrowheads="1"/>
            </p:cNvSpPr>
            <p:nvPr/>
          </p:nvSpPr>
          <p:spPr bwMode="auto">
            <a:xfrm>
              <a:off x="1825204" y="3303339"/>
              <a:ext cx="452437" cy="450850"/>
            </a:xfrm>
            <a:prstGeom prst="ellipse">
              <a:avLst/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1642741" y="4505077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1642741" y="2073622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83444" y="1347463"/>
            <a:ext cx="4329142" cy="4813449"/>
            <a:chOff x="6503566" y="1207839"/>
            <a:chExt cx="4424363" cy="4913313"/>
          </a:xfrm>
        </p:grpSpPr>
        <p:sp>
          <p:nvSpPr>
            <p:cNvPr id="11" name="任意多边形 49"/>
            <p:cNvSpPr>
              <a:spLocks noChangeArrowheads="1"/>
            </p:cNvSpPr>
            <p:nvPr/>
          </p:nvSpPr>
          <p:spPr bwMode="auto">
            <a:xfrm>
              <a:off x="6503566" y="1207839"/>
              <a:ext cx="4424363" cy="4913313"/>
            </a:xfrm>
            <a:custGeom>
              <a:avLst/>
              <a:gdLst>
                <a:gd name="T0" fmla="*/ 652264 w 4424082"/>
                <a:gd name="T1" fmla="*/ 0 h 4914514"/>
                <a:gd name="T2" fmla="*/ 4424644 w 4424082"/>
                <a:gd name="T3" fmla="*/ 0 h 4914514"/>
                <a:gd name="T4" fmla="*/ 4424644 w 4424082"/>
                <a:gd name="T5" fmla="*/ 4912112 h 4914514"/>
                <a:gd name="T6" fmla="*/ 652264 w 4424082"/>
                <a:gd name="T7" fmla="*/ 4912112 h 4914514"/>
                <a:gd name="T8" fmla="*/ 652264 w 4424082"/>
                <a:gd name="T9" fmla="*/ 2949800 h 4914514"/>
                <a:gd name="T10" fmla="*/ 0 w 4424082"/>
                <a:gd name="T11" fmla="*/ 2297936 h 4914514"/>
                <a:gd name="T12" fmla="*/ 652264 w 4424082"/>
                <a:gd name="T13" fmla="*/ 1646074 h 49145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24082"/>
                <a:gd name="T22" fmla="*/ 0 h 4914514"/>
                <a:gd name="T23" fmla="*/ 4424082 w 4424082"/>
                <a:gd name="T24" fmla="*/ 4914514 h 49145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24082" h="4914514">
                  <a:moveTo>
                    <a:pt x="652182" y="0"/>
                  </a:moveTo>
                  <a:lnTo>
                    <a:pt x="4424082" y="0"/>
                  </a:lnTo>
                  <a:lnTo>
                    <a:pt x="4424082" y="4914514"/>
                  </a:lnTo>
                  <a:lnTo>
                    <a:pt x="652182" y="4914514"/>
                  </a:lnTo>
                  <a:lnTo>
                    <a:pt x="652182" y="2951242"/>
                  </a:lnTo>
                  <a:cubicBezTo>
                    <a:pt x="291992" y="2951242"/>
                    <a:pt x="0" y="2659250"/>
                    <a:pt x="0" y="2299060"/>
                  </a:cubicBezTo>
                  <a:cubicBezTo>
                    <a:pt x="0" y="1938870"/>
                    <a:pt x="291992" y="1646878"/>
                    <a:pt x="652182" y="1646878"/>
                  </a:cubicBezTo>
                  <a:lnTo>
                    <a:pt x="652182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accent2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椭圆 51"/>
            <p:cNvSpPr>
              <a:spLocks noChangeArrowheads="1"/>
            </p:cNvSpPr>
            <p:nvPr/>
          </p:nvSpPr>
          <p:spPr bwMode="auto">
            <a:xfrm>
              <a:off x="6622629" y="3008064"/>
              <a:ext cx="1027112" cy="1027113"/>
            </a:xfrm>
            <a:prstGeom prst="ellipse">
              <a:avLst/>
            </a:prstGeom>
            <a:solidFill>
              <a:srgbClr val="A786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  <a:sym typeface="Calibri" panose="020F0502020204030204" pitchFamily="34" charset="0"/>
                </a:rPr>
                <a:t>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13" name="直接连接符 58"/>
            <p:cNvSpPr>
              <a:spLocks noChangeShapeType="1"/>
            </p:cNvSpPr>
            <p:nvPr/>
          </p:nvSpPr>
          <p:spPr bwMode="auto">
            <a:xfrm>
              <a:off x="7716416" y="3528764"/>
              <a:ext cx="1957388" cy="0"/>
            </a:xfrm>
            <a:prstGeom prst="line">
              <a:avLst/>
            </a:prstGeom>
            <a:noFill/>
            <a:ln w="6350">
              <a:solidFill>
                <a:schemeClr val="accent2">
                  <a:lumMod val="5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椭圆 60"/>
            <p:cNvSpPr>
              <a:spLocks noChangeArrowheads="1"/>
            </p:cNvSpPr>
            <p:nvPr/>
          </p:nvSpPr>
          <p:spPr bwMode="auto">
            <a:xfrm>
              <a:off x="9686504" y="3303339"/>
              <a:ext cx="452437" cy="450850"/>
            </a:xfrm>
            <a:prstGeom prst="ellipse">
              <a:avLst/>
            </a:prstGeom>
            <a:solidFill>
              <a:srgbClr val="7F6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endParaRPr>
            </a:p>
          </p:txBody>
        </p:sp>
        <p:sp>
          <p:nvSpPr>
            <p:cNvPr id="15" name="矩形 1"/>
            <p:cNvSpPr>
              <a:spLocks noChangeArrowheads="1"/>
            </p:cNvSpPr>
            <p:nvPr/>
          </p:nvSpPr>
          <p:spPr bwMode="auto">
            <a:xfrm>
              <a:off x="7721600" y="4504639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矩形 1"/>
            <p:cNvSpPr>
              <a:spLocks noChangeArrowheads="1"/>
            </p:cNvSpPr>
            <p:nvPr/>
          </p:nvSpPr>
          <p:spPr bwMode="auto">
            <a:xfrm>
              <a:off x="7721600" y="2073184"/>
              <a:ext cx="2592288" cy="1225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431" y="0"/>
            <a:ext cx="1803184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855" y="6596"/>
            <a:ext cx="10202145" cy="684480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 bwMode="auto">
          <a:xfrm>
            <a:off x="-2" y="5710869"/>
            <a:ext cx="1779111" cy="967568"/>
            <a:chOff x="9292443" y="6443047"/>
            <a:chExt cx="1779024" cy="977017"/>
          </a:xfrm>
        </p:grpSpPr>
        <p:grpSp>
          <p:nvGrpSpPr>
            <p:cNvPr id="7" name="组合 6"/>
            <p:cNvGrpSpPr/>
            <p:nvPr/>
          </p:nvGrpSpPr>
          <p:grpSpPr bwMode="auto">
            <a:xfrm>
              <a:off x="9415662" y="6957160"/>
              <a:ext cx="1655805" cy="447868"/>
              <a:chOff x="9415662" y="6942179"/>
              <a:chExt cx="1655805" cy="45605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415662" y="6942179"/>
                <a:ext cx="1075994" cy="45214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0530157" y="6946085"/>
                <a:ext cx="541310" cy="452146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9292443" y="6443047"/>
              <a:ext cx="1199213" cy="40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更多作品</a:t>
              </a:r>
              <a:endPara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9603084" y="6958399"/>
              <a:ext cx="9574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梭拓</a:t>
              </a:r>
              <a:endPara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0905" y="7007953"/>
              <a:ext cx="397809" cy="362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文本框 12"/>
          <p:cNvSpPr txBox="1"/>
          <p:nvPr/>
        </p:nvSpPr>
        <p:spPr>
          <a:xfrm>
            <a:off x="123223" y="251436"/>
            <a:ext cx="158417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4000" b="1" dirty="0">
                <a:solidFill>
                  <a:srgbClr val="843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1600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800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可爱</a:t>
            </a:r>
            <a:endParaRPr lang="en-US" altLang="zh-CN" sz="2800" b="1" dirty="0">
              <a:solidFill>
                <a:srgbClr val="843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小黄鸡     </a:t>
            </a:r>
            <a:r>
              <a:rPr lang="zh-CN" altLang="en-US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 文字</a:t>
            </a:r>
            <a:endParaRPr lang="en-US" altLang="zh-CN" b="1" dirty="0">
              <a:solidFill>
                <a:srgbClr val="843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b="1" dirty="0">
                <a:solidFill>
                  <a:srgbClr val="843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均可编辑改动</a:t>
            </a:r>
            <a:endParaRPr lang="zh-CN" altLang="en-US" b="1" dirty="0">
              <a:solidFill>
                <a:srgbClr val="843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317359" y="3661129"/>
            <a:ext cx="2438400" cy="2301240"/>
          </a:xfrm>
          <a:prstGeom prst="ellipse">
            <a:avLst/>
          </a:prstGeom>
          <a:solidFill>
            <a:srgbClr val="F198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841359" y="3386809"/>
            <a:ext cx="1937801" cy="1828800"/>
          </a:xfrm>
          <a:prstGeom prst="ellipse">
            <a:avLst/>
          </a:prstGeom>
          <a:solidFill>
            <a:srgbClr val="F198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126859" y="1527529"/>
            <a:ext cx="2819400" cy="277368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29680" y="2480965"/>
            <a:ext cx="6139150" cy="830998"/>
            <a:chOff x="4108657" y="1553017"/>
            <a:chExt cx="7223610" cy="480249"/>
          </a:xfrm>
        </p:grpSpPr>
        <p:sp>
          <p:nvSpPr>
            <p:cNvPr id="7" name="TextBox 35"/>
            <p:cNvSpPr txBox="1"/>
            <p:nvPr/>
          </p:nvSpPr>
          <p:spPr>
            <a:xfrm>
              <a:off x="4110646" y="1766461"/>
              <a:ext cx="7221621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830567" y="3649139"/>
            <a:ext cx="6138263" cy="830998"/>
            <a:chOff x="4108657" y="1553017"/>
            <a:chExt cx="7223610" cy="480249"/>
          </a:xfrm>
        </p:grpSpPr>
        <p:sp>
          <p:nvSpPr>
            <p:cNvPr id="10" name="TextBox 35"/>
            <p:cNvSpPr txBox="1"/>
            <p:nvPr/>
          </p:nvSpPr>
          <p:spPr>
            <a:xfrm>
              <a:off x="4110645" y="1766461"/>
              <a:ext cx="7221622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79160" y="4794194"/>
            <a:ext cx="6189670" cy="830998"/>
            <a:chOff x="4108657" y="1553017"/>
            <a:chExt cx="7223610" cy="480249"/>
          </a:xfrm>
        </p:grpSpPr>
        <p:sp>
          <p:nvSpPr>
            <p:cNvPr id="13" name="TextBox 35"/>
            <p:cNvSpPr txBox="1"/>
            <p:nvPr/>
          </p:nvSpPr>
          <p:spPr>
            <a:xfrm>
              <a:off x="4110644" y="1766461"/>
              <a:ext cx="7221623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梭拓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PPT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工作室更专业的模板。梭拓，不止创新。请在此处填入你需要的内容。请在此处填入你需要的内容。请在此处填入你需要的内容。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3.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添加您的文字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829680" y="1874522"/>
            <a:ext cx="2644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单击添加您的标题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905880" y="2351175"/>
            <a:ext cx="6062950" cy="0"/>
          </a:xfrm>
          <a:prstGeom prst="line">
            <a:avLst/>
          </a:prstGeom>
          <a:ln w="12700">
            <a:solidFill>
              <a:schemeClr val="accent4">
                <a:lumMod val="50000"/>
              </a:schemeClr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  <p:bldP spid="5" grpId="0" bldLvl="0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647" y="1859280"/>
            <a:ext cx="3638300" cy="317629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647" y="5961947"/>
            <a:ext cx="3045803" cy="5596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663" y="5962451"/>
            <a:ext cx="3013677" cy="5673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4553" y="5954293"/>
            <a:ext cx="3013677" cy="567326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906638" y="2882975"/>
            <a:ext cx="617354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Business General Template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89350" y="4262928"/>
            <a:ext cx="2206107" cy="338554"/>
          </a:xfrm>
          <a:prstGeom prst="rect">
            <a:avLst/>
          </a:prstGeom>
          <a:noFill/>
          <a:ln>
            <a:solidFill>
              <a:srgbClr val="7F6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Reporter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：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Shadow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06638" y="3467750"/>
            <a:ext cx="5583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everything what you like and what you want  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2016,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朝着更温暖的方向前进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06638" y="1964255"/>
            <a:ext cx="7285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衷心感谢</a:t>
            </a:r>
            <a:r>
              <a:rPr kumimoji="0" lang="zh-CN" altLang="en-US" sz="5400" i="0" u="none" strike="noStrike" kern="1200" cap="none" spc="0" normalizeH="0" baseline="0" noProof="0" dirty="0">
                <a:ln>
                  <a:noFill/>
                </a:ln>
                <a:solidFill>
                  <a:srgbClr val="FFC86E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您的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7F6000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聆听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7F6000"/>
              </a:solidFill>
              <a:effectLst/>
              <a:uLnTx/>
              <a:uFillTx/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472" y="-1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472" y="3434937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528" y="0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528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528" y="-1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296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472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528" y="-1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486" y="3428703"/>
            <a:ext cx="6096528" cy="3429297"/>
          </a:xfrm>
          <a:prstGeom prst="rect">
            <a:avLst/>
          </a:prstGeom>
          <a:ln>
            <a:solidFill>
              <a:srgbClr val="7F6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68" y="1424561"/>
            <a:ext cx="1629876" cy="37667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10602" y="4713965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10603" y="3936348"/>
            <a:ext cx="2932441" cy="470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0603" y="3204254"/>
            <a:ext cx="2932441" cy="4706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2419" y="3165204"/>
            <a:ext cx="618187" cy="523220"/>
          </a:xfrm>
          <a:prstGeom prst="rect">
            <a:avLst/>
          </a:prstGeom>
          <a:noFill/>
          <a:ln>
            <a:solidFill>
              <a:srgbClr val="7F6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10602" y="3267844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10602" y="3980213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10602" y="4749713"/>
            <a:ext cx="312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单击这里添加您要的文本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2418" y="3909893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92417" y="4668105"/>
            <a:ext cx="618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176642" y="2138929"/>
            <a:ext cx="13857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>
            <a:off x="6245727" y="2241301"/>
            <a:ext cx="0" cy="361950"/>
          </a:xfrm>
          <a:prstGeom prst="line">
            <a:avLst/>
          </a:prstGeom>
          <a:noFill/>
          <a:ln w="6350" algn="ctr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282240" y="2241301"/>
            <a:ext cx="2006600" cy="46196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Bodoni MT Black" panose="02070A03080606020203" pitchFamily="18" charset="0"/>
                <a:ea typeface="微软雅黑" panose="020B0503020204020204" pitchFamily="34" charset="-122"/>
                <a:cs typeface="+mn-cs"/>
              </a:rPr>
              <a:t>CONTENTS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Bodoni MT Black" panose="02070A03080606020203" pitchFamily="18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202" y="2022373"/>
            <a:ext cx="4228321" cy="346211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839172" y="2022373"/>
            <a:ext cx="473900" cy="615967"/>
            <a:chOff x="4437063" y="1919288"/>
            <a:chExt cx="635000" cy="1081087"/>
          </a:xfrm>
          <a:solidFill>
            <a:schemeClr val="accent2">
              <a:lumMod val="50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437063" y="1919288"/>
              <a:ext cx="635000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4 w 169"/>
                <a:gd name="T7" fmla="*/ 0 h 285"/>
                <a:gd name="T8" fmla="*/ 84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7 w 169"/>
                <a:gd name="T25" fmla="*/ 146 h 285"/>
                <a:gd name="T26" fmla="*/ 47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3 w 169"/>
                <a:gd name="T35" fmla="*/ 145 h 285"/>
                <a:gd name="T36" fmla="*/ 152 w 169"/>
                <a:gd name="T37" fmla="*/ 87 h 285"/>
                <a:gd name="T38" fmla="*/ 152 w 169"/>
                <a:gd name="T39" fmla="*/ 87 h 285"/>
                <a:gd name="T40" fmla="*/ 84 w 169"/>
                <a:gd name="T41" fmla="*/ 17 h 285"/>
                <a:gd name="T42" fmla="*/ 84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4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7" y="146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41" y="132"/>
                    <a:pt x="152" y="111"/>
                    <a:pt x="152" y="87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48"/>
                    <a:pt x="122" y="17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47" y="17"/>
                    <a:pt x="16" y="48"/>
                    <a:pt x="16" y="87"/>
                  </a:cubicBezTo>
                  <a:close/>
                </a:path>
              </a:pathLst>
            </a:cu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552951" y="2216150"/>
              <a:ext cx="82550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4722813" y="2216150"/>
              <a:ext cx="82550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4860926" y="2216150"/>
              <a:ext cx="84138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39432" y="3278558"/>
            <a:ext cx="453225" cy="563804"/>
            <a:chOff x="6870701" y="1919288"/>
            <a:chExt cx="636588" cy="1081087"/>
          </a:xfrm>
          <a:solidFill>
            <a:schemeClr val="accent2">
              <a:lumMod val="50000"/>
            </a:schemeClr>
          </a:solidFill>
        </p:grpSpPr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 w="9525">
              <a:solidFill>
                <a:schemeClr val="accent4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59121" y="2694931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97935" y="2190875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313959" y="2535413"/>
            <a:ext cx="1846553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259121" y="3887708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97935" y="3383652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313959" y="3728190"/>
            <a:ext cx="1846553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839432" y="4463104"/>
            <a:ext cx="453225" cy="563804"/>
            <a:chOff x="6870701" y="1919288"/>
            <a:chExt cx="636588" cy="1081087"/>
          </a:xfrm>
          <a:solidFill>
            <a:schemeClr val="accent2">
              <a:lumMod val="50000"/>
            </a:schemeClr>
          </a:solidFill>
        </p:grpSpPr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259121" y="5072254"/>
            <a:ext cx="3915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工作室更专业的模板。梭拓，不止创新。请在此处填入你需要的内容。请在此处填入你需要的内容。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97935" y="4568198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单击输入您的标题文字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313959" y="4912736"/>
            <a:ext cx="1846553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7" grpId="0"/>
      <p:bldP spid="18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829" y="326570"/>
            <a:ext cx="26452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请在此处添加标题文字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TextBox 24"/>
          <p:cNvSpPr>
            <a:spLocks noChangeArrowheads="1"/>
          </p:cNvSpPr>
          <p:nvPr/>
        </p:nvSpPr>
        <p:spPr bwMode="auto">
          <a:xfrm>
            <a:off x="1794727" y="2359164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1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4" name="直接连接符 10"/>
          <p:cNvSpPr>
            <a:spLocks noChangeShapeType="1"/>
          </p:cNvSpPr>
          <p:nvPr/>
        </p:nvSpPr>
        <p:spPr bwMode="auto">
          <a:xfrm flipH="1">
            <a:off x="1963002" y="2587764"/>
            <a:ext cx="323850" cy="444500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TextBox 26"/>
          <p:cNvSpPr>
            <a:spLocks noChangeArrowheads="1"/>
          </p:cNvSpPr>
          <p:nvPr/>
        </p:nvSpPr>
        <p:spPr bwMode="auto">
          <a:xfrm>
            <a:off x="2118577" y="2725877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6" name="TextBox 27"/>
          <p:cNvSpPr>
            <a:spLocks noChangeArrowheads="1"/>
          </p:cNvSpPr>
          <p:nvPr/>
        </p:nvSpPr>
        <p:spPr bwMode="auto">
          <a:xfrm>
            <a:off x="4136134" y="2398507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2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7" name="直接连接符 17"/>
          <p:cNvSpPr>
            <a:spLocks noChangeShapeType="1"/>
          </p:cNvSpPr>
          <p:nvPr/>
        </p:nvSpPr>
        <p:spPr bwMode="auto">
          <a:xfrm flipH="1">
            <a:off x="4304409" y="2627107"/>
            <a:ext cx="323850" cy="444500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TextBox 29"/>
          <p:cNvSpPr>
            <a:spLocks noChangeArrowheads="1"/>
          </p:cNvSpPr>
          <p:nvPr/>
        </p:nvSpPr>
        <p:spPr bwMode="auto">
          <a:xfrm>
            <a:off x="4459984" y="2765220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9" name="TextBox 30"/>
          <p:cNvSpPr>
            <a:spLocks noChangeArrowheads="1"/>
          </p:cNvSpPr>
          <p:nvPr/>
        </p:nvSpPr>
        <p:spPr bwMode="auto">
          <a:xfrm>
            <a:off x="6637834" y="2398507"/>
            <a:ext cx="309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3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10" name="直接连接符 21"/>
          <p:cNvSpPr>
            <a:spLocks noChangeShapeType="1"/>
          </p:cNvSpPr>
          <p:nvPr/>
        </p:nvSpPr>
        <p:spPr bwMode="auto">
          <a:xfrm flipH="1">
            <a:off x="6806109" y="2627107"/>
            <a:ext cx="322262" cy="433193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TextBox 32"/>
          <p:cNvSpPr>
            <a:spLocks noChangeArrowheads="1"/>
          </p:cNvSpPr>
          <p:nvPr/>
        </p:nvSpPr>
        <p:spPr bwMode="auto">
          <a:xfrm>
            <a:off x="6960096" y="2765220"/>
            <a:ext cx="140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2" name="TextBox 33"/>
          <p:cNvSpPr>
            <a:spLocks noChangeArrowheads="1"/>
          </p:cNvSpPr>
          <p:nvPr/>
        </p:nvSpPr>
        <p:spPr bwMode="auto">
          <a:xfrm>
            <a:off x="9133228" y="2398507"/>
            <a:ext cx="307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华文细黑" pitchFamily="2" charset="-122"/>
                <a:ea typeface="微软雅黑" panose="020B0503020204020204" pitchFamily="34" charset="-122"/>
                <a:cs typeface="+mn-cs"/>
                <a:sym typeface="华文细黑" pitchFamily="2" charset="-122"/>
              </a:rPr>
              <a:t>4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华文细黑" pitchFamily="2" charset="-122"/>
              <a:ea typeface="微软雅黑" panose="020B0503020204020204" pitchFamily="34" charset="-122"/>
              <a:cs typeface="+mn-cs"/>
              <a:sym typeface="华文细黑" pitchFamily="2" charset="-122"/>
            </a:endParaRPr>
          </a:p>
        </p:txBody>
      </p:sp>
      <p:sp>
        <p:nvSpPr>
          <p:cNvPr id="13" name="直接连接符 27"/>
          <p:cNvSpPr>
            <a:spLocks noChangeShapeType="1"/>
          </p:cNvSpPr>
          <p:nvPr/>
        </p:nvSpPr>
        <p:spPr bwMode="auto">
          <a:xfrm flipH="1">
            <a:off x="9301502" y="2627107"/>
            <a:ext cx="322263" cy="433193"/>
          </a:xfrm>
          <a:prstGeom prst="line">
            <a:avLst/>
          </a:prstGeom>
          <a:noFill/>
          <a:ln w="6350">
            <a:solidFill>
              <a:schemeClr val="tx2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TextBox 35"/>
          <p:cNvSpPr>
            <a:spLocks noChangeArrowheads="1"/>
          </p:cNvSpPr>
          <p:nvPr/>
        </p:nvSpPr>
        <p:spPr bwMode="auto">
          <a:xfrm>
            <a:off x="9455491" y="2765220"/>
            <a:ext cx="1404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标题文字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794727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41361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66378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9133228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工作室更专业的模板。梭拓，不止创新。请在此处填入你需要的内容。梭拓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工作室更专业的模板。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  <p:bldP spid="5" grpId="0"/>
      <p:bldP spid="6" grpId="0"/>
      <p:bldP spid="7" grpId="0" bldLvl="0" animBg="1"/>
      <p:bldP spid="8" grpId="0"/>
      <p:bldP spid="9" grpId="0"/>
      <p:bldP spid="10" grpId="0" bldLvl="0" animBg="1"/>
      <p:bldP spid="11" grpId="0"/>
      <p:bldP spid="12" grpId="0"/>
      <p:bldP spid="13" grpId="0" bldLvl="0" animBg="1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2677</Words>
  <Application>WPS 演示</Application>
  <PresentationFormat>宽屏</PresentationFormat>
  <Paragraphs>257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方正正大黑简体</vt:lpstr>
      <vt:lpstr>微软雅黑</vt:lpstr>
      <vt:lpstr>方正兰亭超细黑简体</vt:lpstr>
      <vt:lpstr>方正粗倩简体</vt:lpstr>
      <vt:lpstr>Calibri</vt:lpstr>
      <vt:lpstr>等线</vt:lpstr>
      <vt:lpstr>等线</vt:lpstr>
      <vt:lpstr>Bodoni MT Black</vt:lpstr>
      <vt:lpstr>华文细黑</vt:lpstr>
      <vt:lpstr>Arial Unicode MS</vt:lpstr>
      <vt:lpstr>等线 Light</vt:lpstr>
      <vt:lpstr>Segoe Print</vt:lpstr>
      <vt:lpstr>Roboto Th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猪七爷素材</cp:lastModifiedBy>
  <cp:revision>11</cp:revision>
  <dcterms:created xsi:type="dcterms:W3CDTF">2016-11-04T01:57:00Z</dcterms:created>
  <dcterms:modified xsi:type="dcterms:W3CDTF">2017-11-03T14:08:31Z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